
<file path=[Content_Types].xml><?xml version="1.0" encoding="utf-8"?>
<Types xmlns="http://schemas.openxmlformats.org/package/2006/content-types">
  <Default Extension="wav" ContentType="audio/x-wav"/>
  <Default Extension="png" ContentType="image/png"/>
  <Default Extension="gif" ContentType="image/gif"/>
  <Default Extension="emf" ContentType="image/x-emf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462" r:id="rId3"/>
    <p:sldId id="1282" r:id="rId5"/>
    <p:sldId id="1313" r:id="rId6"/>
    <p:sldId id="1340" r:id="rId7"/>
    <p:sldId id="1332" r:id="rId8"/>
    <p:sldId id="1341" r:id="rId9"/>
    <p:sldId id="1343" r:id="rId10"/>
    <p:sldId id="1336" r:id="rId11"/>
    <p:sldId id="1378" r:id="rId12"/>
    <p:sldId id="1379" r:id="rId13"/>
    <p:sldId id="1338" r:id="rId14"/>
    <p:sldId id="1331" r:id="rId15"/>
    <p:sldId id="1351" r:id="rId16"/>
    <p:sldId id="1321" r:id="rId17"/>
    <p:sldId id="1328" r:id="rId18"/>
    <p:sldId id="1355" r:id="rId19"/>
    <p:sldId id="1356" r:id="rId20"/>
    <p:sldId id="1365" r:id="rId21"/>
    <p:sldId id="1357" r:id="rId22"/>
    <p:sldId id="1360" r:id="rId23"/>
    <p:sldId id="1366" r:id="rId24"/>
    <p:sldId id="1364" r:id="rId25"/>
    <p:sldId id="1382" r:id="rId26"/>
    <p:sldId id="1330" r:id="rId27"/>
    <p:sldId id="1116" r:id="rId28"/>
    <p:sldId id="1371" r:id="rId29"/>
    <p:sldId id="1372" r:id="rId30"/>
    <p:sldId id="1377" r:id="rId31"/>
    <p:sldId id="1287" r:id="rId32"/>
    <p:sldId id="1285" r:id="rId33"/>
    <p:sldId id="1216" r:id="rId34"/>
    <p:sldId id="1354" r:id="rId35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39"/>
    </p:embeddedFont>
    <p:embeddedFont>
      <p:font typeface="汉语拼音" panose="020B0604020202020204" pitchFamily="34" charset="0"/>
      <p:regular r:id="rId40"/>
    </p:embeddedFont>
    <p:embeddedFont>
      <p:font typeface="黑体" panose="02010609060101010101" pitchFamily="49" charset="-122"/>
      <p:regular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微软雅黑" panose="020B0503020204020204" charset="-122"/>
      <p:regular r:id="rId46"/>
    </p:embeddedFont>
  </p:embeddedFontLst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  <a:srgbClr val="009BFF"/>
    <a:srgbClr val="00B0FF"/>
    <a:srgbClr val="006600"/>
    <a:srgbClr val="F7EED6"/>
    <a:srgbClr val="FFF5E6"/>
    <a:srgbClr val="FFF5E1"/>
    <a:srgbClr val="E9F3EB"/>
    <a:srgbClr val="D1F5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3630" autoAdjust="0"/>
  </p:normalViewPr>
  <p:slideViewPr>
    <p:cSldViewPr>
      <p:cViewPr>
        <p:scale>
          <a:sx n="100" d="100"/>
          <a:sy n="100" d="100"/>
        </p:scale>
        <p:origin x="-672" y="-2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gs" Target="tags/tag24.xml"/><Relationship Id="rId46" Type="http://schemas.openxmlformats.org/officeDocument/2006/relationships/font" Target="fonts/font8.fntdata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1.fntdata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indent="266700" eaLnBrk="1" hangingPunct="1">
              <a:lnSpc>
                <a:spcPts val="1575"/>
              </a:lnSpc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E797E9E-1E1D-4E3A-B3D8-DDB595925E1D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indent="266700" eaLnBrk="1" hangingPunct="1">
              <a:lnSpc>
                <a:spcPts val="1575"/>
              </a:lnSpc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E797E9E-1E1D-4E3A-B3D8-DDB595925E1D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indent="266700" eaLnBrk="1" hangingPunct="1">
              <a:lnSpc>
                <a:spcPts val="1575"/>
              </a:lnSpc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E797E9E-1E1D-4E3A-B3D8-DDB595925E1D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indent="266700" eaLnBrk="1" hangingPunct="1">
              <a:lnSpc>
                <a:spcPts val="1575"/>
              </a:lnSpc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E797E9E-1E1D-4E3A-B3D8-DDB595925E1D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ED6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9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28" b="62800"/>
          <a:stretch>
            <a:fillRect/>
          </a:stretch>
        </p:blipFill>
        <p:spPr>
          <a:xfrm>
            <a:off x="0" y="4279717"/>
            <a:ext cx="9324528" cy="884321"/>
          </a:xfrm>
          <a:prstGeom prst="rect">
            <a:avLst/>
          </a:prstGeom>
        </p:spPr>
      </p:pic>
      <p:pic>
        <p:nvPicPr>
          <p:cNvPr id="20" name="图片 19" descr="未标题-1"/>
          <p:cNvPicPr>
            <a:picLocks noChangeAspect="1"/>
          </p:cNvPicPr>
          <p:nvPr userDrawn="1"/>
        </p:nvPicPr>
        <p:blipFill rotWithShape="1">
          <a:blip r:embed="rId10"/>
          <a:srcRect b="21463"/>
          <a:stretch>
            <a:fillRect/>
          </a:stretch>
        </p:blipFill>
        <p:spPr>
          <a:xfrm>
            <a:off x="7599922" y="4011911"/>
            <a:ext cx="1508582" cy="1131590"/>
          </a:xfrm>
          <a:prstGeom prst="rect">
            <a:avLst/>
          </a:prstGeom>
        </p:spPr>
      </p:pic>
      <p:pic>
        <p:nvPicPr>
          <p:cNvPr id="5" name="Picture 2" descr="C:\Users\Administrator\Desktop\常用\课件栏标\七彩、五E图标、语文要素图标\七彩课堂-字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311" y="50937"/>
            <a:ext cx="936104" cy="39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slide" Target="slide17.xml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31.wdp"/><Relationship Id="rId3" Type="http://schemas.openxmlformats.org/officeDocument/2006/relationships/image" Target="../media/image30.png"/><Relationship Id="rId2" Type="http://schemas.microsoft.com/office/2007/relationships/hdphoto" Target="../media/image29.wdp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7.emf"/><Relationship Id="rId3" Type="http://schemas.microsoft.com/office/2007/relationships/hdphoto" Target="../media/image34.wdp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openxmlformats.org/officeDocument/2006/relationships/image" Target="../media/image35.emf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hyperlink" Target="&#36164;&#26009;&#38142;&#25509;/&#35270;&#39057;/&#21435;.mp4" TargetMode="External"/><Relationship Id="rId1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microsoft.com/office/2007/relationships/hdphoto" Target="../media/image44.wdp"/><Relationship Id="rId1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audio" Target="../media/audio1.wav"/><Relationship Id="rId4" Type="http://schemas.microsoft.com/office/2007/relationships/hdphoto" Target="../media/image48.wdp"/><Relationship Id="rId3" Type="http://schemas.openxmlformats.org/officeDocument/2006/relationships/image" Target="../media/image47.png"/><Relationship Id="rId2" Type="http://schemas.microsoft.com/office/2007/relationships/hdphoto" Target="../media/image46.wdp"/><Relationship Id="rId1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openxmlformats.org/officeDocument/2006/relationships/image" Target="../media/image35.emf"/><Relationship Id="rId1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52.wdp"/><Relationship Id="rId2" Type="http://schemas.openxmlformats.org/officeDocument/2006/relationships/image" Target="../media/image51.png"/><Relationship Id="rId1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55.png"/><Relationship Id="rId3" Type="http://schemas.microsoft.com/office/2007/relationships/hdphoto" Target="../media/image54.wdp"/><Relationship Id="rId2" Type="http://schemas.openxmlformats.org/officeDocument/2006/relationships/image" Target="../media/image53.png"/><Relationship Id="rId1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55.png"/><Relationship Id="rId3" Type="http://schemas.openxmlformats.org/officeDocument/2006/relationships/image" Target="../media/image8.png"/><Relationship Id="rId2" Type="http://schemas.microsoft.com/office/2007/relationships/hdphoto" Target="../media/image54.wdp"/><Relationship Id="rId1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7.png"/><Relationship Id="rId7" Type="http://schemas.openxmlformats.org/officeDocument/2006/relationships/image" Target="../media/image40.png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9.png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38.png"/><Relationship Id="rId12" Type="http://schemas.openxmlformats.org/officeDocument/2006/relationships/notesSlide" Target="../notesSlides/notesSlide7.xml"/><Relationship Id="rId11" Type="http://schemas.openxmlformats.org/officeDocument/2006/relationships/slideLayout" Target="../slideLayouts/slideLayout6.xml"/><Relationship Id="rId10" Type="http://schemas.openxmlformats.org/officeDocument/2006/relationships/tags" Target="../tags/tag13.xml"/><Relationship Id="rId1" Type="http://schemas.openxmlformats.org/officeDocument/2006/relationships/hyperlink" Target="&#36164;&#26009;&#38142;&#25509;/&#35270;&#39057;/&#27700;.mp4" TargetMode="Externa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9.png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38.png"/><Relationship Id="rId15" Type="http://schemas.openxmlformats.org/officeDocument/2006/relationships/notesSlide" Target="../notesSlides/notesSlide8.xml"/><Relationship Id="rId14" Type="http://schemas.openxmlformats.org/officeDocument/2006/relationships/slideLayout" Target="../slideLayouts/slideLayout6.xml"/><Relationship Id="rId13" Type="http://schemas.openxmlformats.org/officeDocument/2006/relationships/tags" Target="../tags/tag23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hyperlink" Target="&#36164;&#26009;&#38142;&#25509;/&#35270;&#39057;/&#26469;.mp4" TargetMode="Externa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hyperlink" Target="&#36164;&#26009;&#38142;&#25509;/&#35270;&#39057;/&#19981;.mp4" TargetMode="Externa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59.png"/><Relationship Id="rId3" Type="http://schemas.openxmlformats.org/officeDocument/2006/relationships/image" Target="../media/image58.emf"/><Relationship Id="rId2" Type="http://schemas.microsoft.com/office/2007/relationships/hdphoto" Target="../media/image52.wdp"/><Relationship Id="rId1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GIF"/><Relationship Id="rId4" Type="http://schemas.openxmlformats.org/officeDocument/2006/relationships/image" Target="../media/image10.png"/><Relationship Id="rId3" Type="http://schemas.openxmlformats.org/officeDocument/2006/relationships/hyperlink" Target="&#36164;&#26009;&#38142;&#25509;/&#35270;&#39057;/&#35838;&#25991;&#26391;&#35835;&#35782;&#23383;6&#30011;.mp4" TargetMode="External"/><Relationship Id="rId2" Type="http://schemas.openxmlformats.org/officeDocument/2006/relationships/image" Target="../media/image9.emf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1.png"/><Relationship Id="rId1" Type="http://schemas.openxmlformats.org/officeDocument/2006/relationships/image" Target="../media/image60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2.png"/><Relationship Id="rId1" Type="http://schemas.openxmlformats.org/officeDocument/2006/relationships/image" Target="../media/image41.emf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GIF"/><Relationship Id="rId2" Type="http://schemas.openxmlformats.org/officeDocument/2006/relationships/image" Target="../media/image62.png"/><Relationship Id="rId1" Type="http://schemas.openxmlformats.org/officeDocument/2006/relationships/hyperlink" Target="&#36164;&#26009;&#38142;&#25509;/&#35270;&#39057;/&#23383;&#35789;&#21548;&#20889;&#35782;&#23383;6&#30011;.mp4" TargetMode="Externa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emf"/><Relationship Id="rId2" Type="http://schemas.openxmlformats.org/officeDocument/2006/relationships/image" Target="../media/image16.GIF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microsoft.com/office/2007/relationships/hdphoto" Target="../media/image25.wdp"/><Relationship Id="rId7" Type="http://schemas.openxmlformats.org/officeDocument/2006/relationships/image" Target="../media/image24.png"/><Relationship Id="rId6" Type="http://schemas.microsoft.com/office/2007/relationships/hdphoto" Target="../media/image23.wdp"/><Relationship Id="rId5" Type="http://schemas.openxmlformats.org/officeDocument/2006/relationships/image" Target="../media/image22.png"/><Relationship Id="rId4" Type="http://schemas.microsoft.com/office/2007/relationships/hdphoto" Target="../media/image21.wdp"/><Relationship Id="rId3" Type="http://schemas.openxmlformats.org/officeDocument/2006/relationships/image" Target="../media/image20.png"/><Relationship Id="rId2" Type="http://schemas.microsoft.com/office/2007/relationships/hdphoto" Target="../media/image19.wdp"/><Relationship Id="rId12" Type="http://schemas.openxmlformats.org/officeDocument/2006/relationships/notesSlide" Target="../notesSlides/notesSlide3.xml"/><Relationship Id="rId11" Type="http://schemas.openxmlformats.org/officeDocument/2006/relationships/slideLayout" Target="../slideLayouts/slideLayout3.xml"/><Relationship Id="rId10" Type="http://schemas.microsoft.com/office/2007/relationships/hdphoto" Target="../media/image27.wdp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  <a14:imgEffect>
                      <a14:saturation sat="1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2" cy="5168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文本框 1"/>
          <p:cNvSpPr txBox="1"/>
          <p:nvPr/>
        </p:nvSpPr>
        <p:spPr>
          <a:xfrm>
            <a:off x="1763688" y="911817"/>
            <a:ext cx="2664296" cy="2235997"/>
          </a:xfrm>
          <a:prstGeom prst="rect">
            <a:avLst/>
          </a:prstGeom>
          <a:solidFill>
            <a:schemeClr val="bg1">
              <a:alpha val="81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8800" b="1" smtClean="0">
                <a:ln w="9525">
                  <a:noFill/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4400" b="1" smtClean="0">
                <a:ln w="9525">
                  <a:noFill/>
                  <a:prstDash val="solid"/>
                </a:ln>
                <a:effectLst>
                  <a:glow rad="63500">
                    <a:schemeClr val="bg1"/>
                  </a:glow>
                </a:effectLst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huà</a:t>
            </a:r>
            <a:endParaRPr lang="en-US" altLang="zh-CN" sz="4400" b="1" smtClean="0">
              <a:ln w="9525">
                <a:noFill/>
                <a:prstDash val="solid"/>
              </a:ln>
              <a:effectLst>
                <a:glow rad="63500">
                  <a:schemeClr val="bg1"/>
                </a:glow>
              </a:effectLst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zh-CN" altLang="en-US" sz="8800" b="1" smtClean="0">
                <a:ln w="9525">
                  <a:noFill/>
                  <a:prstDash val="solid"/>
                </a:ln>
                <a:effectLst>
                  <a:glow rad="635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画</a:t>
            </a:r>
            <a:endParaRPr lang="zh-CN" altLang="en-US" sz="8800" b="1" dirty="0" smtClean="0">
              <a:ln w="9525">
                <a:noFill/>
                <a:prstDash val="solid"/>
              </a:ln>
              <a:effectLst>
                <a:glow rad="63500">
                  <a:schemeClr val="bg1"/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07704" y="1991937"/>
            <a:ext cx="830188" cy="841449"/>
            <a:chOff x="3059832" y="2234357"/>
            <a:chExt cx="830188" cy="84144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9832" y="2239328"/>
              <a:ext cx="830188" cy="836478"/>
            </a:xfrm>
            <a:prstGeom prst="rect">
              <a:avLst/>
            </a:prstGeom>
          </p:spPr>
        </p:pic>
        <p:sp>
          <p:nvSpPr>
            <p:cNvPr id="21" name="文本框 6"/>
            <p:cNvSpPr txBox="1"/>
            <p:nvPr/>
          </p:nvSpPr>
          <p:spPr>
            <a:xfrm>
              <a:off x="3239506" y="2234357"/>
              <a:ext cx="46839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smtClean="0">
                  <a:solidFill>
                    <a:srgbClr val="009B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kumimoji="1" lang="zh-CN" altLang="en-US" sz="4800" b="1" dirty="0">
                <a:solidFill>
                  <a:srgbClr val="009B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07504" y="157946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691680" y="3435846"/>
            <a:ext cx="2816764" cy="646331"/>
            <a:chOff x="5499652" y="3435846"/>
            <a:chExt cx="2816764" cy="646331"/>
          </a:xfrm>
        </p:grpSpPr>
        <p:sp>
          <p:nvSpPr>
            <p:cNvPr id="24" name="文本框 15">
              <a:hlinkClick r:id="rId4" action="ppaction://hlinksldjump"/>
            </p:cNvPr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26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  <p:grpSp>
        <p:nvGrpSpPr>
          <p:cNvPr id="27" name="组合 26"/>
          <p:cNvGrpSpPr/>
          <p:nvPr/>
        </p:nvGrpSpPr>
        <p:grpSpPr>
          <a:xfrm>
            <a:off x="1691680" y="4197909"/>
            <a:ext cx="2816764" cy="646331"/>
            <a:chOff x="5499652" y="4197909"/>
            <a:chExt cx="2816764" cy="646331"/>
          </a:xfrm>
        </p:grpSpPr>
        <p:sp>
          <p:nvSpPr>
            <p:cNvPr id="28" name="文本框 15">
              <a:hlinkClick r:id="rId5" action="ppaction://hlinksldjump"/>
            </p:cNvPr>
            <p:cNvSpPr txBox="1"/>
            <p:nvPr/>
          </p:nvSpPr>
          <p:spPr>
            <a:xfrm>
              <a:off x="5634111" y="4197909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9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30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72763" y="339502"/>
            <a:ext cx="835292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联系实际说一说：看看你的周围，谁离你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近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，谁离你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远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738789" y="2073487"/>
            <a:ext cx="4297707" cy="2223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离</a:t>
            </a:r>
            <a:r>
              <a:rPr lang="zh-CN" altLang="en-US" sz="40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近，</a:t>
            </a:r>
            <a:endParaRPr lang="en-US" altLang="zh-CN" sz="4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离</a:t>
            </a:r>
            <a:r>
              <a:rPr lang="zh-CN" altLang="en-US" sz="40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远。</a:t>
            </a:r>
            <a:endParaRPr lang="zh-CN" altLang="en-US" sz="4000" u="sng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backgroundMark x1="66077" y1="73264" x2="60666" y2="98523"/>
                        <a14:backgroundMark x1="41415" y1="44756" x2="47242" y2="49335"/>
                        <a14:backgroundMark x1="51197" y1="39143" x2="51821" y2="40325"/>
                        <a14:backgroundMark x1="60354" y1="50517" x2="60666" y2="58641"/>
                        <a14:backgroundMark x1="55255" y1="46824" x2="55255" y2="46824"/>
                        <a14:backgroundMark x1="37773" y1="35894" x2="37773" y2="35894"/>
                        <a14:backgroundMark x1="41727" y1="47267" x2="41727" y2="47267"/>
                        <a14:backgroundMark x1="23413" y1="61448" x2="23413" y2="61448"/>
                        <a14:backgroundMark x1="22789" y1="68833" x2="22789" y2="68833"/>
                        <a14:backgroundMark x1="45473" y1="81388" x2="45473" y2="81388"/>
                        <a14:backgroundMark x1="45786" y1="87149" x2="45786" y2="87149"/>
                        <a14:backgroundMark x1="67222" y1="31315" x2="67222" y2="31315"/>
                        <a14:backgroundMark x1="27159" y1="34712" x2="27159" y2="34712"/>
                        <a14:backgroundMark x1="51821" y1="52142" x2="51821" y2="52142"/>
                        <a14:backgroundMark x1="48907" y1="50517" x2="48907" y2="50517"/>
                        <a14:backgroundMark x1="52653" y1="52142" x2="52653" y2="52142"/>
                        <a14:backgroundMark x1="74402" y1="56278" x2="74402" y2="56278"/>
                        <a14:backgroundMark x1="74089" y1="64402" x2="74089" y2="644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56" y="1886554"/>
            <a:ext cx="4623565" cy="3256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589" b="100000" l="10000" r="100000">
                        <a14:foregroundMark x1="50000" y1="41096" x2="57143" y2="63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86" y="2484307"/>
            <a:ext cx="666750" cy="695325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589" b="100000" l="10000" r="100000">
                        <a14:foregroundMark x1="50000" y1="41096" x2="57143" y2="63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588" y="3185330"/>
            <a:ext cx="666750" cy="695325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971600" y="3518124"/>
            <a:ext cx="758036" cy="7098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近</a:t>
            </a:r>
            <a:endParaRPr lang="zh-CN" altLang="en-US" sz="4000" u="sng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589" b="100000" l="10000" r="100000">
                        <a14:foregroundMark x1="50000" y1="41096" x2="57143" y2="630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355726"/>
            <a:ext cx="666750" cy="695325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119963" y="2309514"/>
            <a:ext cx="758036" cy="6848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32"/>
            <a:ext cx="9144000" cy="5142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539020" y="1181532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endParaRPr lang="zh-CN" altLang="en-US" sz="900"/>
          </a:p>
        </p:txBody>
      </p:sp>
      <p:sp>
        <p:nvSpPr>
          <p:cNvPr id="4" name="矩形 3"/>
          <p:cNvSpPr/>
          <p:nvPr/>
        </p:nvSpPr>
        <p:spPr>
          <a:xfrm>
            <a:off x="5603459" y="3046189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endParaRPr lang="zh-CN" altLang="en-US" sz="900"/>
          </a:p>
        </p:txBody>
      </p:sp>
      <p:sp>
        <p:nvSpPr>
          <p:cNvPr id="6" name="矩形 5"/>
          <p:cNvSpPr/>
          <p:nvPr/>
        </p:nvSpPr>
        <p:spPr>
          <a:xfrm>
            <a:off x="6958274" y="1181532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endParaRPr lang="zh-CN" altLang="en-US" sz="900"/>
          </a:p>
        </p:txBody>
      </p:sp>
      <p:sp>
        <p:nvSpPr>
          <p:cNvPr id="7" name="矩形 6"/>
          <p:cNvSpPr/>
          <p:nvPr/>
        </p:nvSpPr>
        <p:spPr>
          <a:xfrm>
            <a:off x="4248646" y="1181532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</a:t>
            </a:r>
            <a:endParaRPr lang="zh-CN" altLang="en-US" sz="900"/>
          </a:p>
        </p:txBody>
      </p:sp>
      <p:sp>
        <p:nvSpPr>
          <p:cNvPr id="8" name="矩形 7"/>
          <p:cNvSpPr/>
          <p:nvPr/>
        </p:nvSpPr>
        <p:spPr>
          <a:xfrm>
            <a:off x="5603459" y="1181532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</a:t>
            </a:r>
            <a:endParaRPr lang="zh-CN" altLang="en-US" sz="900"/>
          </a:p>
        </p:txBody>
      </p:sp>
      <p:sp>
        <p:nvSpPr>
          <p:cNvPr id="9" name="矩形 8"/>
          <p:cNvSpPr/>
          <p:nvPr/>
        </p:nvSpPr>
        <p:spPr>
          <a:xfrm>
            <a:off x="2893833" y="3046189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endParaRPr lang="zh-CN" altLang="en-US" sz="900"/>
          </a:p>
        </p:txBody>
      </p:sp>
      <p:sp>
        <p:nvSpPr>
          <p:cNvPr id="10" name="矩形 9"/>
          <p:cNvSpPr/>
          <p:nvPr/>
        </p:nvSpPr>
        <p:spPr>
          <a:xfrm>
            <a:off x="1539020" y="3046189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</a:t>
            </a:r>
            <a:endParaRPr lang="zh-CN" altLang="en-US" sz="900"/>
          </a:p>
        </p:txBody>
      </p:sp>
      <p:sp>
        <p:nvSpPr>
          <p:cNvPr id="11" name="矩形 10"/>
          <p:cNvSpPr/>
          <p:nvPr/>
        </p:nvSpPr>
        <p:spPr>
          <a:xfrm>
            <a:off x="4248646" y="3046189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endParaRPr lang="zh-CN" altLang="en-US" sz="900"/>
          </a:p>
        </p:txBody>
      </p:sp>
      <p:sp>
        <p:nvSpPr>
          <p:cNvPr id="12" name="矩形 11"/>
          <p:cNvSpPr/>
          <p:nvPr/>
        </p:nvSpPr>
        <p:spPr>
          <a:xfrm>
            <a:off x="2893833" y="1181532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endParaRPr lang="zh-CN" altLang="en-US" sz="900"/>
          </a:p>
        </p:txBody>
      </p:sp>
      <p:sp>
        <p:nvSpPr>
          <p:cNvPr id="48" name="矩形 47"/>
          <p:cNvSpPr/>
          <p:nvPr/>
        </p:nvSpPr>
        <p:spPr>
          <a:xfrm>
            <a:off x="6958274" y="3046189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endParaRPr lang="zh-CN" altLang="en-US" sz="90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975" b="100000" l="0" r="100000">
                        <a14:backgroundMark x1="27770" y1="14873" x2="39832" y2="50567"/>
                        <a14:backgroundMark x1="43338" y1="17705" x2="60168" y2="386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8704" y="915566"/>
            <a:ext cx="1490184" cy="147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975" b="100000" l="0" r="100000">
                        <a14:backgroundMark x1="27770" y1="14873" x2="39832" y2="50567"/>
                        <a14:backgroundMark x1="43338" y1="17705" x2="60168" y2="386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0688" y="2787774"/>
            <a:ext cx="1490184" cy="147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0" name="组合 49"/>
          <p:cNvGrpSpPr/>
          <p:nvPr/>
        </p:nvGrpSpPr>
        <p:grpSpPr>
          <a:xfrm>
            <a:off x="2483768" y="123478"/>
            <a:ext cx="3771295" cy="646331"/>
            <a:chOff x="55663" y="2715766"/>
            <a:chExt cx="3771295" cy="646331"/>
          </a:xfrm>
        </p:grpSpPr>
        <p:sp>
          <p:nvSpPr>
            <p:cNvPr id="51" name="文本框 15"/>
            <p:cNvSpPr txBox="1"/>
            <p:nvPr/>
          </p:nvSpPr>
          <p:spPr>
            <a:xfrm>
              <a:off x="903136" y="2715766"/>
              <a:ext cx="2076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识字游戏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663" y="2787774"/>
              <a:ext cx="3771295" cy="546100"/>
              <a:chOff x="2270085" y="409406"/>
              <a:chExt cx="3771295" cy="546100"/>
            </a:xfrm>
          </p:grpSpPr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70085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H="1">
                <a:off x="5292080" y="409406"/>
                <a:ext cx="749300" cy="5461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6.85397E-7 L 0.31892 -0.0009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37" y="-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892 -0.00093 L 0.46719 -0.0034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13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719 -0.0034 L 0.61684 -0.0034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1684 -0.0034 L 0.76649 -0.0034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6649 -0.00339 L 0.91615 -0.00679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83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6.85397E-7 L 0.31892 -0.00093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37" y="-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892 -0.00093 L 0.46719 -0.0034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13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719 -0.0034 L 0.61684 -0.0034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1684 -0.0034 L 0.76649 -0.0034 " pathEditMode="relative" rAng="0" ptsTypes="AA">
                                      <p:cBhvr>
                                        <p:cTn id="6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6649 -0.00339 L 0.91615 -0.00679 " pathEditMode="relative" rAng="0" ptsTypes="AA">
                                      <p:cBhvr>
                                        <p:cTn id="7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83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35835"/>
            <a:ext cx="3685357" cy="4484187"/>
          </a:xfrm>
          <a:prstGeom prst="rect">
            <a:avLst/>
          </a:prstGeom>
          <a:noFill/>
          <a:ln>
            <a:noFill/>
          </a:ln>
          <a:effectLst>
            <a:glow rad="76200">
              <a:schemeClr val="accent3">
                <a:lumMod val="20000"/>
                <a:lumOff val="80000"/>
                <a:alpha val="96000"/>
              </a:schemeClr>
            </a:glow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2"/>
          <p:cNvSpPr txBox="1"/>
          <p:nvPr/>
        </p:nvSpPr>
        <p:spPr>
          <a:xfrm>
            <a:off x="467544" y="1275606"/>
            <a:ext cx="3999858" cy="32864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自己读一读古诗，读完后，用笔圈一圈这幅画上有哪些景物。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277111" y="2209676"/>
            <a:ext cx="432048" cy="36207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277111" y="2953759"/>
            <a:ext cx="432048" cy="36207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277111" y="3697842"/>
            <a:ext cx="432048" cy="36207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277111" y="4441924"/>
            <a:ext cx="432048" cy="36207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79512" y="195486"/>
            <a:ext cx="2610240" cy="720080"/>
            <a:chOff x="377584" y="2859782"/>
            <a:chExt cx="2610240" cy="72008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18" name="文本框 14"/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互动课堂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35835"/>
            <a:ext cx="3685357" cy="4484187"/>
          </a:xfrm>
          <a:prstGeom prst="rect">
            <a:avLst/>
          </a:prstGeom>
          <a:noFill/>
          <a:ln>
            <a:noFill/>
          </a:ln>
          <a:effectLst>
            <a:glow rad="76200">
              <a:schemeClr val="accent3">
                <a:lumMod val="20000"/>
                <a:lumOff val="80000"/>
                <a:alpha val="96000"/>
              </a:schemeClr>
            </a:glow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2"/>
          <p:cNvSpPr txBox="1"/>
          <p:nvPr/>
        </p:nvSpPr>
        <p:spPr>
          <a:xfrm>
            <a:off x="500134" y="1347614"/>
            <a:ext cx="3999858" cy="2455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根据节奏划分读古诗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，注意把生字都读正确哦！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6228184" y="2211710"/>
            <a:ext cx="72008" cy="3600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228184" y="2931790"/>
            <a:ext cx="72008" cy="3600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6228184" y="3651870"/>
            <a:ext cx="72008" cy="3600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6228184" y="4443958"/>
            <a:ext cx="72008" cy="3600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8"/>
          <p:cNvSpPr txBox="1"/>
          <p:nvPr/>
        </p:nvSpPr>
        <p:spPr>
          <a:xfrm>
            <a:off x="3491880" y="2219234"/>
            <a:ext cx="51125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上下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结构。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）第三笔为长横，在横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中线上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）第四笔撇折，在田字格中间起笔。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" name="图片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653" y="1579289"/>
            <a:ext cx="2360613" cy="236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1117109" y="1733688"/>
            <a:ext cx="1792863" cy="1795465"/>
            <a:chOff x="2571" y="1933"/>
            <a:chExt cx="689" cy="690"/>
          </a:xfrm>
        </p:grpSpPr>
        <p:sp>
          <p:nvSpPr>
            <p:cNvPr id="46" name="Rectangle 5"/>
            <p:cNvSpPr>
              <a:spLocks noChangeArrowheads="1"/>
            </p:cNvSpPr>
            <p:nvPr/>
          </p:nvSpPr>
          <p:spPr bwMode="auto">
            <a:xfrm>
              <a:off x="2571" y="1943"/>
              <a:ext cx="155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7" name="Freeform 10"/>
            <p:cNvSpPr/>
            <p:nvPr/>
          </p:nvSpPr>
          <p:spPr bwMode="auto">
            <a:xfrm>
              <a:off x="2754" y="2107"/>
              <a:ext cx="333" cy="85"/>
            </a:xfrm>
            <a:custGeom>
              <a:avLst/>
              <a:gdLst>
                <a:gd name="T0" fmla="*/ 312 w 333"/>
                <a:gd name="T1" fmla="*/ 34 h 85"/>
                <a:gd name="T2" fmla="*/ 305 w 333"/>
                <a:gd name="T3" fmla="*/ 39 h 85"/>
                <a:gd name="T4" fmla="*/ 291 w 333"/>
                <a:gd name="T5" fmla="*/ 44 h 85"/>
                <a:gd name="T6" fmla="*/ 277 w 333"/>
                <a:gd name="T7" fmla="*/ 46 h 85"/>
                <a:gd name="T8" fmla="*/ 259 w 333"/>
                <a:gd name="T9" fmla="*/ 51 h 85"/>
                <a:gd name="T10" fmla="*/ 236 w 333"/>
                <a:gd name="T11" fmla="*/ 55 h 85"/>
                <a:gd name="T12" fmla="*/ 206 w 333"/>
                <a:gd name="T13" fmla="*/ 62 h 85"/>
                <a:gd name="T14" fmla="*/ 169 w 333"/>
                <a:gd name="T15" fmla="*/ 69 h 85"/>
                <a:gd name="T16" fmla="*/ 136 w 333"/>
                <a:gd name="T17" fmla="*/ 74 h 85"/>
                <a:gd name="T18" fmla="*/ 118 w 333"/>
                <a:gd name="T19" fmla="*/ 76 h 85"/>
                <a:gd name="T20" fmla="*/ 101 w 333"/>
                <a:gd name="T21" fmla="*/ 78 h 85"/>
                <a:gd name="T22" fmla="*/ 88 w 333"/>
                <a:gd name="T23" fmla="*/ 81 h 85"/>
                <a:gd name="T24" fmla="*/ 69 w 333"/>
                <a:gd name="T25" fmla="*/ 83 h 85"/>
                <a:gd name="T26" fmla="*/ 55 w 333"/>
                <a:gd name="T27" fmla="*/ 85 h 85"/>
                <a:gd name="T28" fmla="*/ 44 w 333"/>
                <a:gd name="T29" fmla="*/ 85 h 85"/>
                <a:gd name="T30" fmla="*/ 30 w 333"/>
                <a:gd name="T31" fmla="*/ 78 h 85"/>
                <a:gd name="T32" fmla="*/ 16 w 333"/>
                <a:gd name="T33" fmla="*/ 71 h 85"/>
                <a:gd name="T34" fmla="*/ 9 w 333"/>
                <a:gd name="T35" fmla="*/ 69 h 85"/>
                <a:gd name="T36" fmla="*/ 2 w 333"/>
                <a:gd name="T37" fmla="*/ 67 h 85"/>
                <a:gd name="T38" fmla="*/ 0 w 333"/>
                <a:gd name="T39" fmla="*/ 62 h 85"/>
                <a:gd name="T40" fmla="*/ 0 w 333"/>
                <a:gd name="T41" fmla="*/ 62 h 85"/>
                <a:gd name="T42" fmla="*/ 4 w 333"/>
                <a:gd name="T43" fmla="*/ 60 h 85"/>
                <a:gd name="T44" fmla="*/ 11 w 333"/>
                <a:gd name="T45" fmla="*/ 55 h 85"/>
                <a:gd name="T46" fmla="*/ 23 w 333"/>
                <a:gd name="T47" fmla="*/ 53 h 85"/>
                <a:gd name="T48" fmla="*/ 37 w 333"/>
                <a:gd name="T49" fmla="*/ 51 h 85"/>
                <a:gd name="T50" fmla="*/ 60 w 333"/>
                <a:gd name="T51" fmla="*/ 46 h 85"/>
                <a:gd name="T52" fmla="*/ 92 w 333"/>
                <a:gd name="T53" fmla="*/ 39 h 85"/>
                <a:gd name="T54" fmla="*/ 111 w 333"/>
                <a:gd name="T55" fmla="*/ 37 h 85"/>
                <a:gd name="T56" fmla="*/ 134 w 333"/>
                <a:gd name="T57" fmla="*/ 30 h 85"/>
                <a:gd name="T58" fmla="*/ 157 w 333"/>
                <a:gd name="T59" fmla="*/ 25 h 85"/>
                <a:gd name="T60" fmla="*/ 180 w 333"/>
                <a:gd name="T61" fmla="*/ 21 h 85"/>
                <a:gd name="T62" fmla="*/ 203 w 333"/>
                <a:gd name="T63" fmla="*/ 14 h 85"/>
                <a:gd name="T64" fmla="*/ 222 w 333"/>
                <a:gd name="T65" fmla="*/ 9 h 85"/>
                <a:gd name="T66" fmla="*/ 238 w 333"/>
                <a:gd name="T67" fmla="*/ 7 h 85"/>
                <a:gd name="T68" fmla="*/ 252 w 333"/>
                <a:gd name="T69" fmla="*/ 4 h 85"/>
                <a:gd name="T70" fmla="*/ 263 w 333"/>
                <a:gd name="T71" fmla="*/ 2 h 85"/>
                <a:gd name="T72" fmla="*/ 273 w 333"/>
                <a:gd name="T73" fmla="*/ 0 h 85"/>
                <a:gd name="T74" fmla="*/ 280 w 333"/>
                <a:gd name="T75" fmla="*/ 0 h 85"/>
                <a:gd name="T76" fmla="*/ 300 w 333"/>
                <a:gd name="T77" fmla="*/ 0 h 85"/>
                <a:gd name="T78" fmla="*/ 317 w 333"/>
                <a:gd name="T79" fmla="*/ 2 h 85"/>
                <a:gd name="T80" fmla="*/ 323 w 333"/>
                <a:gd name="T81" fmla="*/ 4 h 85"/>
                <a:gd name="T82" fmla="*/ 330 w 333"/>
                <a:gd name="T83" fmla="*/ 11 h 85"/>
                <a:gd name="T84" fmla="*/ 333 w 333"/>
                <a:gd name="T85" fmla="*/ 16 h 85"/>
                <a:gd name="T86" fmla="*/ 328 w 333"/>
                <a:gd name="T87" fmla="*/ 25 h 85"/>
                <a:gd name="T88" fmla="*/ 317 w 333"/>
                <a:gd name="T89" fmla="*/ 3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3" h="85">
                  <a:moveTo>
                    <a:pt x="317" y="34"/>
                  </a:moveTo>
                  <a:lnTo>
                    <a:pt x="312" y="34"/>
                  </a:lnTo>
                  <a:lnTo>
                    <a:pt x="310" y="37"/>
                  </a:lnTo>
                  <a:lnTo>
                    <a:pt x="305" y="39"/>
                  </a:lnTo>
                  <a:lnTo>
                    <a:pt x="298" y="41"/>
                  </a:lnTo>
                  <a:lnTo>
                    <a:pt x="291" y="44"/>
                  </a:lnTo>
                  <a:lnTo>
                    <a:pt x="284" y="44"/>
                  </a:lnTo>
                  <a:lnTo>
                    <a:pt x="277" y="46"/>
                  </a:lnTo>
                  <a:lnTo>
                    <a:pt x="268" y="48"/>
                  </a:lnTo>
                  <a:lnTo>
                    <a:pt x="259" y="51"/>
                  </a:lnTo>
                  <a:lnTo>
                    <a:pt x="247" y="53"/>
                  </a:lnTo>
                  <a:lnTo>
                    <a:pt x="236" y="55"/>
                  </a:lnTo>
                  <a:lnTo>
                    <a:pt x="222" y="60"/>
                  </a:lnTo>
                  <a:lnTo>
                    <a:pt x="206" y="62"/>
                  </a:lnTo>
                  <a:lnTo>
                    <a:pt x="187" y="65"/>
                  </a:lnTo>
                  <a:lnTo>
                    <a:pt x="169" y="69"/>
                  </a:lnTo>
                  <a:lnTo>
                    <a:pt x="148" y="71"/>
                  </a:lnTo>
                  <a:lnTo>
                    <a:pt x="136" y="74"/>
                  </a:lnTo>
                  <a:lnTo>
                    <a:pt x="127" y="74"/>
                  </a:lnTo>
                  <a:lnTo>
                    <a:pt x="118" y="76"/>
                  </a:lnTo>
                  <a:lnTo>
                    <a:pt x="108" y="78"/>
                  </a:lnTo>
                  <a:lnTo>
                    <a:pt x="101" y="78"/>
                  </a:lnTo>
                  <a:lnTo>
                    <a:pt x="95" y="81"/>
                  </a:lnTo>
                  <a:lnTo>
                    <a:pt x="88" y="81"/>
                  </a:lnTo>
                  <a:lnTo>
                    <a:pt x="81" y="83"/>
                  </a:lnTo>
                  <a:lnTo>
                    <a:pt x="69" y="83"/>
                  </a:lnTo>
                  <a:lnTo>
                    <a:pt x="62" y="85"/>
                  </a:lnTo>
                  <a:lnTo>
                    <a:pt x="55" y="85"/>
                  </a:lnTo>
                  <a:lnTo>
                    <a:pt x="51" y="85"/>
                  </a:lnTo>
                  <a:lnTo>
                    <a:pt x="44" y="85"/>
                  </a:lnTo>
                  <a:lnTo>
                    <a:pt x="37" y="83"/>
                  </a:lnTo>
                  <a:lnTo>
                    <a:pt x="30" y="78"/>
                  </a:lnTo>
                  <a:lnTo>
                    <a:pt x="21" y="74"/>
                  </a:lnTo>
                  <a:lnTo>
                    <a:pt x="16" y="71"/>
                  </a:lnTo>
                  <a:lnTo>
                    <a:pt x="11" y="71"/>
                  </a:lnTo>
                  <a:lnTo>
                    <a:pt x="9" y="69"/>
                  </a:lnTo>
                  <a:lnTo>
                    <a:pt x="4" y="67"/>
                  </a:lnTo>
                  <a:lnTo>
                    <a:pt x="2" y="67"/>
                  </a:lnTo>
                  <a:lnTo>
                    <a:pt x="2" y="65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60"/>
                  </a:lnTo>
                  <a:lnTo>
                    <a:pt x="4" y="60"/>
                  </a:lnTo>
                  <a:lnTo>
                    <a:pt x="7" y="58"/>
                  </a:lnTo>
                  <a:lnTo>
                    <a:pt x="11" y="55"/>
                  </a:lnTo>
                  <a:lnTo>
                    <a:pt x="16" y="55"/>
                  </a:lnTo>
                  <a:lnTo>
                    <a:pt x="23" y="53"/>
                  </a:lnTo>
                  <a:lnTo>
                    <a:pt x="30" y="53"/>
                  </a:lnTo>
                  <a:lnTo>
                    <a:pt x="37" y="51"/>
                  </a:lnTo>
                  <a:lnTo>
                    <a:pt x="48" y="48"/>
                  </a:lnTo>
                  <a:lnTo>
                    <a:pt x="60" y="46"/>
                  </a:lnTo>
                  <a:lnTo>
                    <a:pt x="76" y="44"/>
                  </a:lnTo>
                  <a:lnTo>
                    <a:pt x="92" y="39"/>
                  </a:lnTo>
                  <a:lnTo>
                    <a:pt x="101" y="39"/>
                  </a:lnTo>
                  <a:lnTo>
                    <a:pt x="111" y="37"/>
                  </a:lnTo>
                  <a:lnTo>
                    <a:pt x="122" y="34"/>
                  </a:lnTo>
                  <a:lnTo>
                    <a:pt x="134" y="30"/>
                  </a:lnTo>
                  <a:lnTo>
                    <a:pt x="145" y="28"/>
                  </a:lnTo>
                  <a:lnTo>
                    <a:pt x="157" y="25"/>
                  </a:lnTo>
                  <a:lnTo>
                    <a:pt x="169" y="23"/>
                  </a:lnTo>
                  <a:lnTo>
                    <a:pt x="180" y="21"/>
                  </a:lnTo>
                  <a:lnTo>
                    <a:pt x="192" y="16"/>
                  </a:lnTo>
                  <a:lnTo>
                    <a:pt x="203" y="14"/>
                  </a:lnTo>
                  <a:lnTo>
                    <a:pt x="212" y="11"/>
                  </a:lnTo>
                  <a:lnTo>
                    <a:pt x="222" y="9"/>
                  </a:lnTo>
                  <a:lnTo>
                    <a:pt x="231" y="9"/>
                  </a:lnTo>
                  <a:lnTo>
                    <a:pt x="238" y="7"/>
                  </a:lnTo>
                  <a:lnTo>
                    <a:pt x="245" y="4"/>
                  </a:lnTo>
                  <a:lnTo>
                    <a:pt x="252" y="4"/>
                  </a:lnTo>
                  <a:lnTo>
                    <a:pt x="259" y="2"/>
                  </a:lnTo>
                  <a:lnTo>
                    <a:pt x="263" y="2"/>
                  </a:lnTo>
                  <a:lnTo>
                    <a:pt x="268" y="0"/>
                  </a:lnTo>
                  <a:lnTo>
                    <a:pt x="273" y="0"/>
                  </a:lnTo>
                  <a:lnTo>
                    <a:pt x="277" y="0"/>
                  </a:lnTo>
                  <a:lnTo>
                    <a:pt x="280" y="0"/>
                  </a:lnTo>
                  <a:lnTo>
                    <a:pt x="291" y="0"/>
                  </a:lnTo>
                  <a:lnTo>
                    <a:pt x="300" y="0"/>
                  </a:lnTo>
                  <a:lnTo>
                    <a:pt x="310" y="0"/>
                  </a:lnTo>
                  <a:lnTo>
                    <a:pt x="317" y="2"/>
                  </a:lnTo>
                  <a:lnTo>
                    <a:pt x="319" y="2"/>
                  </a:lnTo>
                  <a:lnTo>
                    <a:pt x="323" y="4"/>
                  </a:lnTo>
                  <a:lnTo>
                    <a:pt x="326" y="9"/>
                  </a:lnTo>
                  <a:lnTo>
                    <a:pt x="330" y="11"/>
                  </a:lnTo>
                  <a:lnTo>
                    <a:pt x="333" y="14"/>
                  </a:lnTo>
                  <a:lnTo>
                    <a:pt x="333" y="16"/>
                  </a:lnTo>
                  <a:lnTo>
                    <a:pt x="330" y="18"/>
                  </a:lnTo>
                  <a:lnTo>
                    <a:pt x="328" y="25"/>
                  </a:lnTo>
                  <a:lnTo>
                    <a:pt x="323" y="30"/>
                  </a:lnTo>
                  <a:lnTo>
                    <a:pt x="317" y="34"/>
                  </a:lnTo>
                  <a:lnTo>
                    <a:pt x="317" y="3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1"/>
            <p:cNvSpPr/>
            <p:nvPr/>
          </p:nvSpPr>
          <p:spPr bwMode="auto">
            <a:xfrm>
              <a:off x="2879" y="1933"/>
              <a:ext cx="81" cy="384"/>
            </a:xfrm>
            <a:custGeom>
              <a:avLst/>
              <a:gdLst>
                <a:gd name="T0" fmla="*/ 71 w 81"/>
                <a:gd name="T1" fmla="*/ 56 h 384"/>
                <a:gd name="T2" fmla="*/ 71 w 81"/>
                <a:gd name="T3" fmla="*/ 60 h 384"/>
                <a:gd name="T4" fmla="*/ 69 w 81"/>
                <a:gd name="T5" fmla="*/ 67 h 384"/>
                <a:gd name="T6" fmla="*/ 69 w 81"/>
                <a:gd name="T7" fmla="*/ 74 h 384"/>
                <a:gd name="T8" fmla="*/ 69 w 81"/>
                <a:gd name="T9" fmla="*/ 86 h 384"/>
                <a:gd name="T10" fmla="*/ 67 w 81"/>
                <a:gd name="T11" fmla="*/ 100 h 384"/>
                <a:gd name="T12" fmla="*/ 67 w 81"/>
                <a:gd name="T13" fmla="*/ 116 h 384"/>
                <a:gd name="T14" fmla="*/ 67 w 81"/>
                <a:gd name="T15" fmla="*/ 134 h 384"/>
                <a:gd name="T16" fmla="*/ 64 w 81"/>
                <a:gd name="T17" fmla="*/ 155 h 384"/>
                <a:gd name="T18" fmla="*/ 64 w 81"/>
                <a:gd name="T19" fmla="*/ 178 h 384"/>
                <a:gd name="T20" fmla="*/ 62 w 81"/>
                <a:gd name="T21" fmla="*/ 204 h 384"/>
                <a:gd name="T22" fmla="*/ 62 w 81"/>
                <a:gd name="T23" fmla="*/ 229 h 384"/>
                <a:gd name="T24" fmla="*/ 60 w 81"/>
                <a:gd name="T25" fmla="*/ 259 h 384"/>
                <a:gd name="T26" fmla="*/ 57 w 81"/>
                <a:gd name="T27" fmla="*/ 294 h 384"/>
                <a:gd name="T28" fmla="*/ 57 w 81"/>
                <a:gd name="T29" fmla="*/ 329 h 384"/>
                <a:gd name="T30" fmla="*/ 55 w 81"/>
                <a:gd name="T31" fmla="*/ 366 h 384"/>
                <a:gd name="T32" fmla="*/ 48 w 81"/>
                <a:gd name="T33" fmla="*/ 384 h 384"/>
                <a:gd name="T34" fmla="*/ 23 w 81"/>
                <a:gd name="T35" fmla="*/ 384 h 384"/>
                <a:gd name="T36" fmla="*/ 23 w 81"/>
                <a:gd name="T37" fmla="*/ 343 h 384"/>
                <a:gd name="T38" fmla="*/ 23 w 81"/>
                <a:gd name="T39" fmla="*/ 303 h 384"/>
                <a:gd name="T40" fmla="*/ 23 w 81"/>
                <a:gd name="T41" fmla="*/ 266 h 384"/>
                <a:gd name="T42" fmla="*/ 23 w 81"/>
                <a:gd name="T43" fmla="*/ 232 h 384"/>
                <a:gd name="T44" fmla="*/ 20 w 81"/>
                <a:gd name="T45" fmla="*/ 199 h 384"/>
                <a:gd name="T46" fmla="*/ 20 w 81"/>
                <a:gd name="T47" fmla="*/ 171 h 384"/>
                <a:gd name="T48" fmla="*/ 20 w 81"/>
                <a:gd name="T49" fmla="*/ 144 h 384"/>
                <a:gd name="T50" fmla="*/ 18 w 81"/>
                <a:gd name="T51" fmla="*/ 121 h 384"/>
                <a:gd name="T52" fmla="*/ 18 w 81"/>
                <a:gd name="T53" fmla="*/ 100 h 384"/>
                <a:gd name="T54" fmla="*/ 16 w 81"/>
                <a:gd name="T55" fmla="*/ 81 h 384"/>
                <a:gd name="T56" fmla="*/ 16 w 81"/>
                <a:gd name="T57" fmla="*/ 65 h 384"/>
                <a:gd name="T58" fmla="*/ 13 w 81"/>
                <a:gd name="T59" fmla="*/ 51 h 384"/>
                <a:gd name="T60" fmla="*/ 13 w 81"/>
                <a:gd name="T61" fmla="*/ 40 h 384"/>
                <a:gd name="T62" fmla="*/ 11 w 81"/>
                <a:gd name="T63" fmla="*/ 33 h 384"/>
                <a:gd name="T64" fmla="*/ 11 w 81"/>
                <a:gd name="T65" fmla="*/ 26 h 384"/>
                <a:gd name="T66" fmla="*/ 9 w 81"/>
                <a:gd name="T67" fmla="*/ 23 h 384"/>
                <a:gd name="T68" fmla="*/ 2 w 81"/>
                <a:gd name="T69" fmla="*/ 17 h 384"/>
                <a:gd name="T70" fmla="*/ 0 w 81"/>
                <a:gd name="T71" fmla="*/ 10 h 384"/>
                <a:gd name="T72" fmla="*/ 0 w 81"/>
                <a:gd name="T73" fmla="*/ 5 h 384"/>
                <a:gd name="T74" fmla="*/ 2 w 81"/>
                <a:gd name="T75" fmla="*/ 3 h 384"/>
                <a:gd name="T76" fmla="*/ 9 w 81"/>
                <a:gd name="T77" fmla="*/ 0 h 384"/>
                <a:gd name="T78" fmla="*/ 18 w 81"/>
                <a:gd name="T79" fmla="*/ 3 h 384"/>
                <a:gd name="T80" fmla="*/ 30 w 81"/>
                <a:gd name="T81" fmla="*/ 5 h 384"/>
                <a:gd name="T82" fmla="*/ 44 w 81"/>
                <a:gd name="T83" fmla="*/ 12 h 384"/>
                <a:gd name="T84" fmla="*/ 57 w 81"/>
                <a:gd name="T85" fmla="*/ 19 h 384"/>
                <a:gd name="T86" fmla="*/ 69 w 81"/>
                <a:gd name="T87" fmla="*/ 23 h 384"/>
                <a:gd name="T88" fmla="*/ 76 w 81"/>
                <a:gd name="T89" fmla="*/ 28 h 384"/>
                <a:gd name="T90" fmla="*/ 81 w 81"/>
                <a:gd name="T91" fmla="*/ 33 h 384"/>
                <a:gd name="T92" fmla="*/ 78 w 81"/>
                <a:gd name="T93" fmla="*/ 44 h 384"/>
                <a:gd name="T94" fmla="*/ 71 w 81"/>
                <a:gd name="T95" fmla="*/ 5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1" h="384">
                  <a:moveTo>
                    <a:pt x="71" y="56"/>
                  </a:moveTo>
                  <a:lnTo>
                    <a:pt x="71" y="56"/>
                  </a:lnTo>
                  <a:lnTo>
                    <a:pt x="71" y="58"/>
                  </a:lnTo>
                  <a:lnTo>
                    <a:pt x="71" y="60"/>
                  </a:lnTo>
                  <a:lnTo>
                    <a:pt x="71" y="63"/>
                  </a:lnTo>
                  <a:lnTo>
                    <a:pt x="69" y="67"/>
                  </a:lnTo>
                  <a:lnTo>
                    <a:pt x="69" y="70"/>
                  </a:lnTo>
                  <a:lnTo>
                    <a:pt x="69" y="74"/>
                  </a:lnTo>
                  <a:lnTo>
                    <a:pt x="69" y="81"/>
                  </a:lnTo>
                  <a:lnTo>
                    <a:pt x="69" y="86"/>
                  </a:lnTo>
                  <a:lnTo>
                    <a:pt x="69" y="93"/>
                  </a:lnTo>
                  <a:lnTo>
                    <a:pt x="67" y="100"/>
                  </a:lnTo>
                  <a:lnTo>
                    <a:pt x="67" y="107"/>
                  </a:lnTo>
                  <a:lnTo>
                    <a:pt x="67" y="116"/>
                  </a:lnTo>
                  <a:lnTo>
                    <a:pt x="67" y="125"/>
                  </a:lnTo>
                  <a:lnTo>
                    <a:pt x="67" y="134"/>
                  </a:lnTo>
                  <a:lnTo>
                    <a:pt x="64" y="144"/>
                  </a:lnTo>
                  <a:lnTo>
                    <a:pt x="64" y="155"/>
                  </a:lnTo>
                  <a:lnTo>
                    <a:pt x="64" y="165"/>
                  </a:lnTo>
                  <a:lnTo>
                    <a:pt x="64" y="178"/>
                  </a:lnTo>
                  <a:lnTo>
                    <a:pt x="62" y="190"/>
                  </a:lnTo>
                  <a:lnTo>
                    <a:pt x="62" y="204"/>
                  </a:lnTo>
                  <a:lnTo>
                    <a:pt x="62" y="215"/>
                  </a:lnTo>
                  <a:lnTo>
                    <a:pt x="62" y="229"/>
                  </a:lnTo>
                  <a:lnTo>
                    <a:pt x="60" y="245"/>
                  </a:lnTo>
                  <a:lnTo>
                    <a:pt x="60" y="259"/>
                  </a:lnTo>
                  <a:lnTo>
                    <a:pt x="60" y="276"/>
                  </a:lnTo>
                  <a:lnTo>
                    <a:pt x="57" y="294"/>
                  </a:lnTo>
                  <a:lnTo>
                    <a:pt x="57" y="310"/>
                  </a:lnTo>
                  <a:lnTo>
                    <a:pt x="57" y="329"/>
                  </a:lnTo>
                  <a:lnTo>
                    <a:pt x="57" y="345"/>
                  </a:lnTo>
                  <a:lnTo>
                    <a:pt x="55" y="366"/>
                  </a:lnTo>
                  <a:lnTo>
                    <a:pt x="55" y="384"/>
                  </a:lnTo>
                  <a:lnTo>
                    <a:pt x="48" y="384"/>
                  </a:lnTo>
                  <a:lnTo>
                    <a:pt x="39" y="384"/>
                  </a:lnTo>
                  <a:lnTo>
                    <a:pt x="23" y="384"/>
                  </a:lnTo>
                  <a:lnTo>
                    <a:pt x="23" y="363"/>
                  </a:lnTo>
                  <a:lnTo>
                    <a:pt x="23" y="343"/>
                  </a:lnTo>
                  <a:lnTo>
                    <a:pt x="23" y="322"/>
                  </a:lnTo>
                  <a:lnTo>
                    <a:pt x="23" y="303"/>
                  </a:lnTo>
                  <a:lnTo>
                    <a:pt x="23" y="285"/>
                  </a:lnTo>
                  <a:lnTo>
                    <a:pt x="23" y="266"/>
                  </a:lnTo>
                  <a:lnTo>
                    <a:pt x="23" y="248"/>
                  </a:lnTo>
                  <a:lnTo>
                    <a:pt x="23" y="232"/>
                  </a:lnTo>
                  <a:lnTo>
                    <a:pt x="20" y="215"/>
                  </a:lnTo>
                  <a:lnTo>
                    <a:pt x="20" y="199"/>
                  </a:lnTo>
                  <a:lnTo>
                    <a:pt x="20" y="185"/>
                  </a:lnTo>
                  <a:lnTo>
                    <a:pt x="20" y="171"/>
                  </a:lnTo>
                  <a:lnTo>
                    <a:pt x="20" y="158"/>
                  </a:lnTo>
                  <a:lnTo>
                    <a:pt x="20" y="144"/>
                  </a:lnTo>
                  <a:lnTo>
                    <a:pt x="18" y="132"/>
                  </a:lnTo>
                  <a:lnTo>
                    <a:pt x="18" y="121"/>
                  </a:lnTo>
                  <a:lnTo>
                    <a:pt x="18" y="109"/>
                  </a:lnTo>
                  <a:lnTo>
                    <a:pt x="18" y="100"/>
                  </a:lnTo>
                  <a:lnTo>
                    <a:pt x="16" y="91"/>
                  </a:lnTo>
                  <a:lnTo>
                    <a:pt x="16" y="81"/>
                  </a:lnTo>
                  <a:lnTo>
                    <a:pt x="16" y="72"/>
                  </a:lnTo>
                  <a:lnTo>
                    <a:pt x="16" y="65"/>
                  </a:lnTo>
                  <a:lnTo>
                    <a:pt x="13" y="58"/>
                  </a:lnTo>
                  <a:lnTo>
                    <a:pt x="13" y="51"/>
                  </a:lnTo>
                  <a:lnTo>
                    <a:pt x="13" y="47"/>
                  </a:lnTo>
                  <a:lnTo>
                    <a:pt x="13" y="40"/>
                  </a:lnTo>
                  <a:lnTo>
                    <a:pt x="11" y="35"/>
                  </a:lnTo>
                  <a:lnTo>
                    <a:pt x="11" y="33"/>
                  </a:lnTo>
                  <a:lnTo>
                    <a:pt x="11" y="28"/>
                  </a:lnTo>
                  <a:lnTo>
                    <a:pt x="11" y="26"/>
                  </a:lnTo>
                  <a:lnTo>
                    <a:pt x="9" y="26"/>
                  </a:lnTo>
                  <a:lnTo>
                    <a:pt x="9" y="23"/>
                  </a:lnTo>
                  <a:lnTo>
                    <a:pt x="7" y="21"/>
                  </a:lnTo>
                  <a:lnTo>
                    <a:pt x="2" y="17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4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8" y="3"/>
                  </a:lnTo>
                  <a:lnTo>
                    <a:pt x="23" y="3"/>
                  </a:lnTo>
                  <a:lnTo>
                    <a:pt x="30" y="5"/>
                  </a:lnTo>
                  <a:lnTo>
                    <a:pt x="37" y="10"/>
                  </a:lnTo>
                  <a:lnTo>
                    <a:pt x="44" y="12"/>
                  </a:lnTo>
                  <a:lnTo>
                    <a:pt x="50" y="14"/>
                  </a:lnTo>
                  <a:lnTo>
                    <a:pt x="57" y="19"/>
                  </a:lnTo>
                  <a:lnTo>
                    <a:pt x="64" y="21"/>
                  </a:lnTo>
                  <a:lnTo>
                    <a:pt x="69" y="23"/>
                  </a:lnTo>
                  <a:lnTo>
                    <a:pt x="74" y="26"/>
                  </a:lnTo>
                  <a:lnTo>
                    <a:pt x="76" y="28"/>
                  </a:lnTo>
                  <a:lnTo>
                    <a:pt x="78" y="30"/>
                  </a:lnTo>
                  <a:lnTo>
                    <a:pt x="81" y="33"/>
                  </a:lnTo>
                  <a:lnTo>
                    <a:pt x="81" y="37"/>
                  </a:lnTo>
                  <a:lnTo>
                    <a:pt x="78" y="44"/>
                  </a:lnTo>
                  <a:lnTo>
                    <a:pt x="74" y="49"/>
                  </a:lnTo>
                  <a:lnTo>
                    <a:pt x="71" y="56"/>
                  </a:lnTo>
                  <a:lnTo>
                    <a:pt x="71" y="5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2"/>
            <p:cNvSpPr/>
            <p:nvPr/>
          </p:nvSpPr>
          <p:spPr bwMode="auto">
            <a:xfrm>
              <a:off x="2571" y="2266"/>
              <a:ext cx="689" cy="128"/>
            </a:xfrm>
            <a:custGeom>
              <a:avLst/>
              <a:gdLst>
                <a:gd name="T0" fmla="*/ 666 w 689"/>
                <a:gd name="T1" fmla="*/ 67 h 128"/>
                <a:gd name="T2" fmla="*/ 638 w 689"/>
                <a:gd name="T3" fmla="*/ 67 h 128"/>
                <a:gd name="T4" fmla="*/ 597 w 689"/>
                <a:gd name="T5" fmla="*/ 65 h 128"/>
                <a:gd name="T6" fmla="*/ 550 w 689"/>
                <a:gd name="T7" fmla="*/ 63 h 128"/>
                <a:gd name="T8" fmla="*/ 520 w 689"/>
                <a:gd name="T9" fmla="*/ 61 h 128"/>
                <a:gd name="T10" fmla="*/ 500 w 689"/>
                <a:gd name="T11" fmla="*/ 61 h 128"/>
                <a:gd name="T12" fmla="*/ 476 w 689"/>
                <a:gd name="T13" fmla="*/ 61 h 128"/>
                <a:gd name="T14" fmla="*/ 444 w 689"/>
                <a:gd name="T15" fmla="*/ 63 h 128"/>
                <a:gd name="T16" fmla="*/ 382 w 689"/>
                <a:gd name="T17" fmla="*/ 70 h 128"/>
                <a:gd name="T18" fmla="*/ 305 w 689"/>
                <a:gd name="T19" fmla="*/ 79 h 128"/>
                <a:gd name="T20" fmla="*/ 247 w 689"/>
                <a:gd name="T21" fmla="*/ 88 h 128"/>
                <a:gd name="T22" fmla="*/ 183 w 689"/>
                <a:gd name="T23" fmla="*/ 102 h 128"/>
                <a:gd name="T24" fmla="*/ 136 w 689"/>
                <a:gd name="T25" fmla="*/ 111 h 128"/>
                <a:gd name="T26" fmla="*/ 109 w 689"/>
                <a:gd name="T27" fmla="*/ 118 h 128"/>
                <a:gd name="T28" fmla="*/ 86 w 689"/>
                <a:gd name="T29" fmla="*/ 123 h 128"/>
                <a:gd name="T30" fmla="*/ 69 w 689"/>
                <a:gd name="T31" fmla="*/ 125 h 128"/>
                <a:gd name="T32" fmla="*/ 58 w 689"/>
                <a:gd name="T33" fmla="*/ 128 h 128"/>
                <a:gd name="T34" fmla="*/ 53 w 689"/>
                <a:gd name="T35" fmla="*/ 128 h 128"/>
                <a:gd name="T36" fmla="*/ 44 w 689"/>
                <a:gd name="T37" fmla="*/ 123 h 128"/>
                <a:gd name="T38" fmla="*/ 28 w 689"/>
                <a:gd name="T39" fmla="*/ 116 h 128"/>
                <a:gd name="T40" fmla="*/ 9 w 689"/>
                <a:gd name="T41" fmla="*/ 102 h 128"/>
                <a:gd name="T42" fmla="*/ 2 w 689"/>
                <a:gd name="T43" fmla="*/ 98 h 128"/>
                <a:gd name="T44" fmla="*/ 0 w 689"/>
                <a:gd name="T45" fmla="*/ 93 h 128"/>
                <a:gd name="T46" fmla="*/ 5 w 689"/>
                <a:gd name="T47" fmla="*/ 91 h 128"/>
                <a:gd name="T48" fmla="*/ 14 w 689"/>
                <a:gd name="T49" fmla="*/ 88 h 128"/>
                <a:gd name="T50" fmla="*/ 30 w 689"/>
                <a:gd name="T51" fmla="*/ 84 h 128"/>
                <a:gd name="T52" fmla="*/ 51 w 689"/>
                <a:gd name="T53" fmla="*/ 81 h 128"/>
                <a:gd name="T54" fmla="*/ 76 w 689"/>
                <a:gd name="T55" fmla="*/ 77 h 128"/>
                <a:gd name="T56" fmla="*/ 141 w 689"/>
                <a:gd name="T57" fmla="*/ 70 h 128"/>
                <a:gd name="T58" fmla="*/ 217 w 689"/>
                <a:gd name="T59" fmla="*/ 58 h 128"/>
                <a:gd name="T60" fmla="*/ 308 w 689"/>
                <a:gd name="T61" fmla="*/ 44 h 128"/>
                <a:gd name="T62" fmla="*/ 393 w 689"/>
                <a:gd name="T63" fmla="*/ 33 h 128"/>
                <a:gd name="T64" fmla="*/ 472 w 689"/>
                <a:gd name="T65" fmla="*/ 21 h 128"/>
                <a:gd name="T66" fmla="*/ 520 w 689"/>
                <a:gd name="T67" fmla="*/ 14 h 128"/>
                <a:gd name="T68" fmla="*/ 548 w 689"/>
                <a:gd name="T69" fmla="*/ 10 h 128"/>
                <a:gd name="T70" fmla="*/ 571 w 689"/>
                <a:gd name="T71" fmla="*/ 5 h 128"/>
                <a:gd name="T72" fmla="*/ 590 w 689"/>
                <a:gd name="T73" fmla="*/ 3 h 128"/>
                <a:gd name="T74" fmla="*/ 601 w 689"/>
                <a:gd name="T75" fmla="*/ 0 h 128"/>
                <a:gd name="T76" fmla="*/ 613 w 689"/>
                <a:gd name="T77" fmla="*/ 0 h 128"/>
                <a:gd name="T78" fmla="*/ 641 w 689"/>
                <a:gd name="T79" fmla="*/ 12 h 128"/>
                <a:gd name="T80" fmla="*/ 671 w 689"/>
                <a:gd name="T81" fmla="*/ 26 h 128"/>
                <a:gd name="T82" fmla="*/ 682 w 689"/>
                <a:gd name="T83" fmla="*/ 37 h 128"/>
                <a:gd name="T84" fmla="*/ 689 w 689"/>
                <a:gd name="T85" fmla="*/ 51 h 128"/>
                <a:gd name="T86" fmla="*/ 682 w 689"/>
                <a:gd name="T87" fmla="*/ 6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89" h="128">
                  <a:moveTo>
                    <a:pt x="675" y="65"/>
                  </a:moveTo>
                  <a:lnTo>
                    <a:pt x="671" y="65"/>
                  </a:lnTo>
                  <a:lnTo>
                    <a:pt x="666" y="67"/>
                  </a:lnTo>
                  <a:lnTo>
                    <a:pt x="657" y="67"/>
                  </a:lnTo>
                  <a:lnTo>
                    <a:pt x="648" y="67"/>
                  </a:lnTo>
                  <a:lnTo>
                    <a:pt x="638" y="67"/>
                  </a:lnTo>
                  <a:lnTo>
                    <a:pt x="624" y="67"/>
                  </a:lnTo>
                  <a:lnTo>
                    <a:pt x="611" y="65"/>
                  </a:lnTo>
                  <a:lnTo>
                    <a:pt x="597" y="65"/>
                  </a:lnTo>
                  <a:lnTo>
                    <a:pt x="580" y="63"/>
                  </a:lnTo>
                  <a:lnTo>
                    <a:pt x="564" y="63"/>
                  </a:lnTo>
                  <a:lnTo>
                    <a:pt x="550" y="63"/>
                  </a:lnTo>
                  <a:lnTo>
                    <a:pt x="539" y="61"/>
                  </a:lnTo>
                  <a:lnTo>
                    <a:pt x="530" y="61"/>
                  </a:lnTo>
                  <a:lnTo>
                    <a:pt x="520" y="61"/>
                  </a:lnTo>
                  <a:lnTo>
                    <a:pt x="513" y="61"/>
                  </a:lnTo>
                  <a:lnTo>
                    <a:pt x="506" y="61"/>
                  </a:lnTo>
                  <a:lnTo>
                    <a:pt x="500" y="61"/>
                  </a:lnTo>
                  <a:lnTo>
                    <a:pt x="493" y="61"/>
                  </a:lnTo>
                  <a:lnTo>
                    <a:pt x="486" y="61"/>
                  </a:lnTo>
                  <a:lnTo>
                    <a:pt x="476" y="61"/>
                  </a:lnTo>
                  <a:lnTo>
                    <a:pt x="467" y="63"/>
                  </a:lnTo>
                  <a:lnTo>
                    <a:pt x="456" y="63"/>
                  </a:lnTo>
                  <a:lnTo>
                    <a:pt x="444" y="63"/>
                  </a:lnTo>
                  <a:lnTo>
                    <a:pt x="432" y="65"/>
                  </a:lnTo>
                  <a:lnTo>
                    <a:pt x="407" y="67"/>
                  </a:lnTo>
                  <a:lnTo>
                    <a:pt x="382" y="70"/>
                  </a:lnTo>
                  <a:lnTo>
                    <a:pt x="352" y="74"/>
                  </a:lnTo>
                  <a:lnTo>
                    <a:pt x="321" y="77"/>
                  </a:lnTo>
                  <a:lnTo>
                    <a:pt x="305" y="79"/>
                  </a:lnTo>
                  <a:lnTo>
                    <a:pt x="287" y="81"/>
                  </a:lnTo>
                  <a:lnTo>
                    <a:pt x="268" y="86"/>
                  </a:lnTo>
                  <a:lnTo>
                    <a:pt x="247" y="88"/>
                  </a:lnTo>
                  <a:lnTo>
                    <a:pt x="227" y="93"/>
                  </a:lnTo>
                  <a:lnTo>
                    <a:pt x="206" y="98"/>
                  </a:lnTo>
                  <a:lnTo>
                    <a:pt x="183" y="102"/>
                  </a:lnTo>
                  <a:lnTo>
                    <a:pt x="160" y="107"/>
                  </a:lnTo>
                  <a:lnTo>
                    <a:pt x="148" y="109"/>
                  </a:lnTo>
                  <a:lnTo>
                    <a:pt x="136" y="111"/>
                  </a:lnTo>
                  <a:lnTo>
                    <a:pt x="127" y="114"/>
                  </a:lnTo>
                  <a:lnTo>
                    <a:pt x="116" y="116"/>
                  </a:lnTo>
                  <a:lnTo>
                    <a:pt x="109" y="118"/>
                  </a:lnTo>
                  <a:lnTo>
                    <a:pt x="99" y="121"/>
                  </a:lnTo>
                  <a:lnTo>
                    <a:pt x="93" y="123"/>
                  </a:lnTo>
                  <a:lnTo>
                    <a:pt x="86" y="123"/>
                  </a:lnTo>
                  <a:lnTo>
                    <a:pt x="79" y="125"/>
                  </a:lnTo>
                  <a:lnTo>
                    <a:pt x="74" y="125"/>
                  </a:lnTo>
                  <a:lnTo>
                    <a:pt x="69" y="125"/>
                  </a:lnTo>
                  <a:lnTo>
                    <a:pt x="65" y="128"/>
                  </a:lnTo>
                  <a:lnTo>
                    <a:pt x="62" y="128"/>
                  </a:lnTo>
                  <a:lnTo>
                    <a:pt x="58" y="128"/>
                  </a:lnTo>
                  <a:lnTo>
                    <a:pt x="58" y="128"/>
                  </a:lnTo>
                  <a:lnTo>
                    <a:pt x="56" y="128"/>
                  </a:lnTo>
                  <a:lnTo>
                    <a:pt x="53" y="128"/>
                  </a:lnTo>
                  <a:lnTo>
                    <a:pt x="51" y="128"/>
                  </a:lnTo>
                  <a:lnTo>
                    <a:pt x="46" y="125"/>
                  </a:lnTo>
                  <a:lnTo>
                    <a:pt x="44" y="123"/>
                  </a:lnTo>
                  <a:lnTo>
                    <a:pt x="39" y="121"/>
                  </a:lnTo>
                  <a:lnTo>
                    <a:pt x="32" y="118"/>
                  </a:lnTo>
                  <a:lnTo>
                    <a:pt x="28" y="116"/>
                  </a:lnTo>
                  <a:lnTo>
                    <a:pt x="23" y="111"/>
                  </a:lnTo>
                  <a:lnTo>
                    <a:pt x="14" y="104"/>
                  </a:lnTo>
                  <a:lnTo>
                    <a:pt x="9" y="102"/>
                  </a:lnTo>
                  <a:lnTo>
                    <a:pt x="7" y="100"/>
                  </a:lnTo>
                  <a:lnTo>
                    <a:pt x="5" y="98"/>
                  </a:lnTo>
                  <a:lnTo>
                    <a:pt x="2" y="98"/>
                  </a:lnTo>
                  <a:lnTo>
                    <a:pt x="0" y="95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2" y="93"/>
                  </a:lnTo>
                  <a:lnTo>
                    <a:pt x="2" y="91"/>
                  </a:lnTo>
                  <a:lnTo>
                    <a:pt x="5" y="91"/>
                  </a:lnTo>
                  <a:lnTo>
                    <a:pt x="7" y="91"/>
                  </a:lnTo>
                  <a:lnTo>
                    <a:pt x="12" y="88"/>
                  </a:lnTo>
                  <a:lnTo>
                    <a:pt x="14" y="88"/>
                  </a:lnTo>
                  <a:lnTo>
                    <a:pt x="19" y="86"/>
                  </a:lnTo>
                  <a:lnTo>
                    <a:pt x="23" y="86"/>
                  </a:lnTo>
                  <a:lnTo>
                    <a:pt x="30" y="84"/>
                  </a:lnTo>
                  <a:lnTo>
                    <a:pt x="37" y="84"/>
                  </a:lnTo>
                  <a:lnTo>
                    <a:pt x="44" y="81"/>
                  </a:lnTo>
                  <a:lnTo>
                    <a:pt x="51" y="81"/>
                  </a:lnTo>
                  <a:lnTo>
                    <a:pt x="58" y="79"/>
                  </a:lnTo>
                  <a:lnTo>
                    <a:pt x="67" y="79"/>
                  </a:lnTo>
                  <a:lnTo>
                    <a:pt x="76" y="77"/>
                  </a:lnTo>
                  <a:lnTo>
                    <a:pt x="97" y="74"/>
                  </a:lnTo>
                  <a:lnTo>
                    <a:pt x="118" y="72"/>
                  </a:lnTo>
                  <a:lnTo>
                    <a:pt x="141" y="70"/>
                  </a:lnTo>
                  <a:lnTo>
                    <a:pt x="167" y="67"/>
                  </a:lnTo>
                  <a:lnTo>
                    <a:pt x="192" y="63"/>
                  </a:lnTo>
                  <a:lnTo>
                    <a:pt x="217" y="58"/>
                  </a:lnTo>
                  <a:lnTo>
                    <a:pt x="247" y="54"/>
                  </a:lnTo>
                  <a:lnTo>
                    <a:pt x="278" y="49"/>
                  </a:lnTo>
                  <a:lnTo>
                    <a:pt x="308" y="44"/>
                  </a:lnTo>
                  <a:lnTo>
                    <a:pt x="338" y="42"/>
                  </a:lnTo>
                  <a:lnTo>
                    <a:pt x="365" y="37"/>
                  </a:lnTo>
                  <a:lnTo>
                    <a:pt x="393" y="33"/>
                  </a:lnTo>
                  <a:lnTo>
                    <a:pt x="421" y="28"/>
                  </a:lnTo>
                  <a:lnTo>
                    <a:pt x="446" y="23"/>
                  </a:lnTo>
                  <a:lnTo>
                    <a:pt x="472" y="21"/>
                  </a:lnTo>
                  <a:lnTo>
                    <a:pt x="497" y="17"/>
                  </a:lnTo>
                  <a:lnTo>
                    <a:pt x="509" y="14"/>
                  </a:lnTo>
                  <a:lnTo>
                    <a:pt x="520" y="14"/>
                  </a:lnTo>
                  <a:lnTo>
                    <a:pt x="530" y="12"/>
                  </a:lnTo>
                  <a:lnTo>
                    <a:pt x="539" y="10"/>
                  </a:lnTo>
                  <a:lnTo>
                    <a:pt x="548" y="10"/>
                  </a:lnTo>
                  <a:lnTo>
                    <a:pt x="557" y="7"/>
                  </a:lnTo>
                  <a:lnTo>
                    <a:pt x="564" y="7"/>
                  </a:lnTo>
                  <a:lnTo>
                    <a:pt x="571" y="5"/>
                  </a:lnTo>
                  <a:lnTo>
                    <a:pt x="578" y="5"/>
                  </a:lnTo>
                  <a:lnTo>
                    <a:pt x="585" y="3"/>
                  </a:lnTo>
                  <a:lnTo>
                    <a:pt x="590" y="3"/>
                  </a:lnTo>
                  <a:lnTo>
                    <a:pt x="594" y="3"/>
                  </a:lnTo>
                  <a:lnTo>
                    <a:pt x="599" y="0"/>
                  </a:lnTo>
                  <a:lnTo>
                    <a:pt x="601" y="0"/>
                  </a:lnTo>
                  <a:lnTo>
                    <a:pt x="604" y="0"/>
                  </a:lnTo>
                  <a:lnTo>
                    <a:pt x="606" y="0"/>
                  </a:lnTo>
                  <a:lnTo>
                    <a:pt x="613" y="0"/>
                  </a:lnTo>
                  <a:lnTo>
                    <a:pt x="622" y="3"/>
                  </a:lnTo>
                  <a:lnTo>
                    <a:pt x="631" y="7"/>
                  </a:lnTo>
                  <a:lnTo>
                    <a:pt x="641" y="12"/>
                  </a:lnTo>
                  <a:lnTo>
                    <a:pt x="652" y="17"/>
                  </a:lnTo>
                  <a:lnTo>
                    <a:pt x="661" y="21"/>
                  </a:lnTo>
                  <a:lnTo>
                    <a:pt x="671" y="26"/>
                  </a:lnTo>
                  <a:lnTo>
                    <a:pt x="678" y="30"/>
                  </a:lnTo>
                  <a:lnTo>
                    <a:pt x="680" y="33"/>
                  </a:lnTo>
                  <a:lnTo>
                    <a:pt x="682" y="37"/>
                  </a:lnTo>
                  <a:lnTo>
                    <a:pt x="687" y="42"/>
                  </a:lnTo>
                  <a:lnTo>
                    <a:pt x="689" y="47"/>
                  </a:lnTo>
                  <a:lnTo>
                    <a:pt x="689" y="51"/>
                  </a:lnTo>
                  <a:lnTo>
                    <a:pt x="689" y="56"/>
                  </a:lnTo>
                  <a:lnTo>
                    <a:pt x="687" y="58"/>
                  </a:lnTo>
                  <a:lnTo>
                    <a:pt x="682" y="63"/>
                  </a:lnTo>
                  <a:lnTo>
                    <a:pt x="675" y="65"/>
                  </a:lnTo>
                  <a:lnTo>
                    <a:pt x="675" y="6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3"/>
            <p:cNvSpPr/>
            <p:nvPr/>
          </p:nvSpPr>
          <p:spPr bwMode="auto">
            <a:xfrm>
              <a:off x="2978" y="2417"/>
              <a:ext cx="146" cy="206"/>
            </a:xfrm>
            <a:custGeom>
              <a:avLst/>
              <a:gdLst>
                <a:gd name="T0" fmla="*/ 143 w 146"/>
                <a:gd name="T1" fmla="*/ 187 h 206"/>
                <a:gd name="T2" fmla="*/ 139 w 146"/>
                <a:gd name="T3" fmla="*/ 196 h 206"/>
                <a:gd name="T4" fmla="*/ 136 w 146"/>
                <a:gd name="T5" fmla="*/ 201 h 206"/>
                <a:gd name="T6" fmla="*/ 132 w 146"/>
                <a:gd name="T7" fmla="*/ 206 h 206"/>
                <a:gd name="T8" fmla="*/ 130 w 146"/>
                <a:gd name="T9" fmla="*/ 206 h 206"/>
                <a:gd name="T10" fmla="*/ 123 w 146"/>
                <a:gd name="T11" fmla="*/ 199 h 206"/>
                <a:gd name="T12" fmla="*/ 116 w 146"/>
                <a:gd name="T13" fmla="*/ 192 h 206"/>
                <a:gd name="T14" fmla="*/ 109 w 146"/>
                <a:gd name="T15" fmla="*/ 182 h 206"/>
                <a:gd name="T16" fmla="*/ 99 w 146"/>
                <a:gd name="T17" fmla="*/ 171 h 206"/>
                <a:gd name="T18" fmla="*/ 90 w 146"/>
                <a:gd name="T19" fmla="*/ 157 h 206"/>
                <a:gd name="T20" fmla="*/ 81 w 146"/>
                <a:gd name="T21" fmla="*/ 141 h 206"/>
                <a:gd name="T22" fmla="*/ 62 w 146"/>
                <a:gd name="T23" fmla="*/ 115 h 206"/>
                <a:gd name="T24" fmla="*/ 42 w 146"/>
                <a:gd name="T25" fmla="*/ 85 h 206"/>
                <a:gd name="T26" fmla="*/ 28 w 146"/>
                <a:gd name="T27" fmla="*/ 60 h 206"/>
                <a:gd name="T28" fmla="*/ 16 w 146"/>
                <a:gd name="T29" fmla="*/ 41 h 206"/>
                <a:gd name="T30" fmla="*/ 7 w 146"/>
                <a:gd name="T31" fmla="*/ 25 h 206"/>
                <a:gd name="T32" fmla="*/ 2 w 146"/>
                <a:gd name="T33" fmla="*/ 14 h 206"/>
                <a:gd name="T34" fmla="*/ 0 w 146"/>
                <a:gd name="T35" fmla="*/ 7 h 206"/>
                <a:gd name="T36" fmla="*/ 0 w 146"/>
                <a:gd name="T37" fmla="*/ 2 h 206"/>
                <a:gd name="T38" fmla="*/ 5 w 146"/>
                <a:gd name="T39" fmla="*/ 0 h 206"/>
                <a:gd name="T40" fmla="*/ 9 w 146"/>
                <a:gd name="T41" fmla="*/ 2 h 206"/>
                <a:gd name="T42" fmla="*/ 21 w 146"/>
                <a:gd name="T43" fmla="*/ 7 h 206"/>
                <a:gd name="T44" fmla="*/ 35 w 146"/>
                <a:gd name="T45" fmla="*/ 14 h 206"/>
                <a:gd name="T46" fmla="*/ 56 w 146"/>
                <a:gd name="T47" fmla="*/ 27 h 206"/>
                <a:gd name="T48" fmla="*/ 81 w 146"/>
                <a:gd name="T49" fmla="*/ 46 h 206"/>
                <a:gd name="T50" fmla="*/ 102 w 146"/>
                <a:gd name="T51" fmla="*/ 67 h 206"/>
                <a:gd name="T52" fmla="*/ 116 w 146"/>
                <a:gd name="T53" fmla="*/ 88 h 206"/>
                <a:gd name="T54" fmla="*/ 127 w 146"/>
                <a:gd name="T55" fmla="*/ 104 h 206"/>
                <a:gd name="T56" fmla="*/ 136 w 146"/>
                <a:gd name="T57" fmla="*/ 122 h 206"/>
                <a:gd name="T58" fmla="*/ 141 w 146"/>
                <a:gd name="T59" fmla="*/ 143 h 206"/>
                <a:gd name="T60" fmla="*/ 146 w 146"/>
                <a:gd name="T61" fmla="*/ 159 h 206"/>
                <a:gd name="T62" fmla="*/ 146 w 146"/>
                <a:gd name="T63" fmla="*/ 173 h 206"/>
                <a:gd name="T64" fmla="*/ 143 w 146"/>
                <a:gd name="T65" fmla="*/ 18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" h="206">
                  <a:moveTo>
                    <a:pt x="143" y="180"/>
                  </a:moveTo>
                  <a:lnTo>
                    <a:pt x="143" y="187"/>
                  </a:lnTo>
                  <a:lnTo>
                    <a:pt x="141" y="192"/>
                  </a:lnTo>
                  <a:lnTo>
                    <a:pt x="139" y="196"/>
                  </a:lnTo>
                  <a:lnTo>
                    <a:pt x="139" y="199"/>
                  </a:lnTo>
                  <a:lnTo>
                    <a:pt x="136" y="201"/>
                  </a:lnTo>
                  <a:lnTo>
                    <a:pt x="134" y="203"/>
                  </a:lnTo>
                  <a:lnTo>
                    <a:pt x="132" y="206"/>
                  </a:lnTo>
                  <a:lnTo>
                    <a:pt x="132" y="206"/>
                  </a:lnTo>
                  <a:lnTo>
                    <a:pt x="130" y="206"/>
                  </a:lnTo>
                  <a:lnTo>
                    <a:pt x="125" y="201"/>
                  </a:lnTo>
                  <a:lnTo>
                    <a:pt x="123" y="199"/>
                  </a:lnTo>
                  <a:lnTo>
                    <a:pt x="118" y="196"/>
                  </a:lnTo>
                  <a:lnTo>
                    <a:pt x="116" y="192"/>
                  </a:lnTo>
                  <a:lnTo>
                    <a:pt x="113" y="187"/>
                  </a:lnTo>
                  <a:lnTo>
                    <a:pt x="109" y="182"/>
                  </a:lnTo>
                  <a:lnTo>
                    <a:pt x="104" y="178"/>
                  </a:lnTo>
                  <a:lnTo>
                    <a:pt x="99" y="171"/>
                  </a:lnTo>
                  <a:lnTo>
                    <a:pt x="95" y="164"/>
                  </a:lnTo>
                  <a:lnTo>
                    <a:pt x="90" y="157"/>
                  </a:lnTo>
                  <a:lnTo>
                    <a:pt x="86" y="150"/>
                  </a:lnTo>
                  <a:lnTo>
                    <a:pt x="81" y="141"/>
                  </a:lnTo>
                  <a:lnTo>
                    <a:pt x="74" y="132"/>
                  </a:lnTo>
                  <a:lnTo>
                    <a:pt x="62" y="115"/>
                  </a:lnTo>
                  <a:lnTo>
                    <a:pt x="51" y="99"/>
                  </a:lnTo>
                  <a:lnTo>
                    <a:pt x="42" y="85"/>
                  </a:lnTo>
                  <a:lnTo>
                    <a:pt x="35" y="71"/>
                  </a:lnTo>
                  <a:lnTo>
                    <a:pt x="28" y="60"/>
                  </a:lnTo>
                  <a:lnTo>
                    <a:pt x="21" y="51"/>
                  </a:lnTo>
                  <a:lnTo>
                    <a:pt x="16" y="41"/>
                  </a:lnTo>
                  <a:lnTo>
                    <a:pt x="12" y="32"/>
                  </a:lnTo>
                  <a:lnTo>
                    <a:pt x="7" y="25"/>
                  </a:lnTo>
                  <a:lnTo>
                    <a:pt x="5" y="18"/>
                  </a:lnTo>
                  <a:lnTo>
                    <a:pt x="2" y="14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2"/>
                  </a:lnTo>
                  <a:lnTo>
                    <a:pt x="16" y="4"/>
                  </a:lnTo>
                  <a:lnTo>
                    <a:pt x="21" y="7"/>
                  </a:lnTo>
                  <a:lnTo>
                    <a:pt x="28" y="9"/>
                  </a:lnTo>
                  <a:lnTo>
                    <a:pt x="35" y="14"/>
                  </a:lnTo>
                  <a:lnTo>
                    <a:pt x="42" y="18"/>
                  </a:lnTo>
                  <a:lnTo>
                    <a:pt x="56" y="27"/>
                  </a:lnTo>
                  <a:lnTo>
                    <a:pt x="69" y="37"/>
                  </a:lnTo>
                  <a:lnTo>
                    <a:pt x="81" y="46"/>
                  </a:lnTo>
                  <a:lnTo>
                    <a:pt x="93" y="55"/>
                  </a:lnTo>
                  <a:lnTo>
                    <a:pt x="102" y="67"/>
                  </a:lnTo>
                  <a:lnTo>
                    <a:pt x="111" y="81"/>
                  </a:lnTo>
                  <a:lnTo>
                    <a:pt x="116" y="88"/>
                  </a:lnTo>
                  <a:lnTo>
                    <a:pt x="123" y="95"/>
                  </a:lnTo>
                  <a:lnTo>
                    <a:pt x="127" y="104"/>
                  </a:lnTo>
                  <a:lnTo>
                    <a:pt x="132" y="113"/>
                  </a:lnTo>
                  <a:lnTo>
                    <a:pt x="136" y="122"/>
                  </a:lnTo>
                  <a:lnTo>
                    <a:pt x="139" y="134"/>
                  </a:lnTo>
                  <a:lnTo>
                    <a:pt x="141" y="143"/>
                  </a:lnTo>
                  <a:lnTo>
                    <a:pt x="143" y="150"/>
                  </a:lnTo>
                  <a:lnTo>
                    <a:pt x="146" y="159"/>
                  </a:lnTo>
                  <a:lnTo>
                    <a:pt x="146" y="166"/>
                  </a:lnTo>
                  <a:lnTo>
                    <a:pt x="146" y="173"/>
                  </a:lnTo>
                  <a:lnTo>
                    <a:pt x="143" y="180"/>
                  </a:lnTo>
                  <a:lnTo>
                    <a:pt x="143" y="18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4"/>
            <p:cNvSpPr/>
            <p:nvPr/>
          </p:nvSpPr>
          <p:spPr bwMode="auto">
            <a:xfrm>
              <a:off x="2701" y="2329"/>
              <a:ext cx="367" cy="294"/>
            </a:xfrm>
            <a:custGeom>
              <a:avLst/>
              <a:gdLst>
                <a:gd name="T0" fmla="*/ 111 w 367"/>
                <a:gd name="T1" fmla="*/ 141 h 294"/>
                <a:gd name="T2" fmla="*/ 138 w 367"/>
                <a:gd name="T3" fmla="*/ 109 h 294"/>
                <a:gd name="T4" fmla="*/ 164 w 367"/>
                <a:gd name="T5" fmla="*/ 69 h 294"/>
                <a:gd name="T6" fmla="*/ 178 w 367"/>
                <a:gd name="T7" fmla="*/ 41 h 294"/>
                <a:gd name="T8" fmla="*/ 180 w 367"/>
                <a:gd name="T9" fmla="*/ 23 h 294"/>
                <a:gd name="T10" fmla="*/ 182 w 367"/>
                <a:gd name="T11" fmla="*/ 7 h 294"/>
                <a:gd name="T12" fmla="*/ 191 w 367"/>
                <a:gd name="T13" fmla="*/ 0 h 294"/>
                <a:gd name="T14" fmla="*/ 201 w 367"/>
                <a:gd name="T15" fmla="*/ 4 h 294"/>
                <a:gd name="T16" fmla="*/ 219 w 367"/>
                <a:gd name="T17" fmla="*/ 14 h 294"/>
                <a:gd name="T18" fmla="*/ 233 w 367"/>
                <a:gd name="T19" fmla="*/ 30 h 294"/>
                <a:gd name="T20" fmla="*/ 240 w 367"/>
                <a:gd name="T21" fmla="*/ 41 h 294"/>
                <a:gd name="T22" fmla="*/ 240 w 367"/>
                <a:gd name="T23" fmla="*/ 53 h 294"/>
                <a:gd name="T24" fmla="*/ 222 w 367"/>
                <a:gd name="T25" fmla="*/ 78 h 294"/>
                <a:gd name="T26" fmla="*/ 185 w 367"/>
                <a:gd name="T27" fmla="*/ 118 h 294"/>
                <a:gd name="T28" fmla="*/ 152 w 367"/>
                <a:gd name="T29" fmla="*/ 150 h 294"/>
                <a:gd name="T30" fmla="*/ 131 w 367"/>
                <a:gd name="T31" fmla="*/ 173 h 294"/>
                <a:gd name="T32" fmla="*/ 115 w 367"/>
                <a:gd name="T33" fmla="*/ 189 h 294"/>
                <a:gd name="T34" fmla="*/ 106 w 367"/>
                <a:gd name="T35" fmla="*/ 201 h 294"/>
                <a:gd name="T36" fmla="*/ 101 w 367"/>
                <a:gd name="T37" fmla="*/ 210 h 294"/>
                <a:gd name="T38" fmla="*/ 108 w 367"/>
                <a:gd name="T39" fmla="*/ 213 h 294"/>
                <a:gd name="T40" fmla="*/ 124 w 367"/>
                <a:gd name="T41" fmla="*/ 213 h 294"/>
                <a:gd name="T42" fmla="*/ 145 w 367"/>
                <a:gd name="T43" fmla="*/ 210 h 294"/>
                <a:gd name="T44" fmla="*/ 168 w 367"/>
                <a:gd name="T45" fmla="*/ 208 h 294"/>
                <a:gd name="T46" fmla="*/ 201 w 367"/>
                <a:gd name="T47" fmla="*/ 201 h 294"/>
                <a:gd name="T48" fmla="*/ 242 w 367"/>
                <a:gd name="T49" fmla="*/ 194 h 294"/>
                <a:gd name="T50" fmla="*/ 296 w 367"/>
                <a:gd name="T51" fmla="*/ 185 h 294"/>
                <a:gd name="T52" fmla="*/ 360 w 367"/>
                <a:gd name="T53" fmla="*/ 173 h 294"/>
                <a:gd name="T54" fmla="*/ 365 w 367"/>
                <a:gd name="T55" fmla="*/ 196 h 294"/>
                <a:gd name="T56" fmla="*/ 328 w 367"/>
                <a:gd name="T57" fmla="*/ 213 h 294"/>
                <a:gd name="T58" fmla="*/ 198 w 367"/>
                <a:gd name="T59" fmla="*/ 236 h 294"/>
                <a:gd name="T60" fmla="*/ 138 w 367"/>
                <a:gd name="T61" fmla="*/ 252 h 294"/>
                <a:gd name="T62" fmla="*/ 92 w 367"/>
                <a:gd name="T63" fmla="*/ 268 h 294"/>
                <a:gd name="T64" fmla="*/ 60 w 367"/>
                <a:gd name="T65" fmla="*/ 280 h 294"/>
                <a:gd name="T66" fmla="*/ 37 w 367"/>
                <a:gd name="T67" fmla="*/ 289 h 294"/>
                <a:gd name="T68" fmla="*/ 23 w 367"/>
                <a:gd name="T69" fmla="*/ 294 h 294"/>
                <a:gd name="T70" fmla="*/ 11 w 367"/>
                <a:gd name="T71" fmla="*/ 287 h 294"/>
                <a:gd name="T72" fmla="*/ 6 w 367"/>
                <a:gd name="T73" fmla="*/ 275 h 294"/>
                <a:gd name="T74" fmla="*/ 2 w 367"/>
                <a:gd name="T75" fmla="*/ 259 h 294"/>
                <a:gd name="T76" fmla="*/ 0 w 367"/>
                <a:gd name="T77" fmla="*/ 245 h 294"/>
                <a:gd name="T78" fmla="*/ 2 w 367"/>
                <a:gd name="T79" fmla="*/ 236 h 294"/>
                <a:gd name="T80" fmla="*/ 9 w 367"/>
                <a:gd name="T81" fmla="*/ 231 h 294"/>
                <a:gd name="T82" fmla="*/ 23 w 367"/>
                <a:gd name="T83" fmla="*/ 220 h 294"/>
                <a:gd name="T84" fmla="*/ 41 w 367"/>
                <a:gd name="T85" fmla="*/ 210 h 294"/>
                <a:gd name="T86" fmla="*/ 62 w 367"/>
                <a:gd name="T87" fmla="*/ 194 h 294"/>
                <a:gd name="T88" fmla="*/ 78 w 367"/>
                <a:gd name="T89" fmla="*/ 18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7" h="294">
                  <a:moveTo>
                    <a:pt x="78" y="180"/>
                  </a:moveTo>
                  <a:lnTo>
                    <a:pt x="94" y="162"/>
                  </a:lnTo>
                  <a:lnTo>
                    <a:pt x="111" y="141"/>
                  </a:lnTo>
                  <a:lnTo>
                    <a:pt x="120" y="132"/>
                  </a:lnTo>
                  <a:lnTo>
                    <a:pt x="129" y="120"/>
                  </a:lnTo>
                  <a:lnTo>
                    <a:pt x="138" y="109"/>
                  </a:lnTo>
                  <a:lnTo>
                    <a:pt x="148" y="95"/>
                  </a:lnTo>
                  <a:lnTo>
                    <a:pt x="157" y="81"/>
                  </a:lnTo>
                  <a:lnTo>
                    <a:pt x="164" y="69"/>
                  </a:lnTo>
                  <a:lnTo>
                    <a:pt x="168" y="58"/>
                  </a:lnTo>
                  <a:lnTo>
                    <a:pt x="173" y="48"/>
                  </a:lnTo>
                  <a:lnTo>
                    <a:pt x="178" y="41"/>
                  </a:lnTo>
                  <a:lnTo>
                    <a:pt x="180" y="35"/>
                  </a:lnTo>
                  <a:lnTo>
                    <a:pt x="180" y="28"/>
                  </a:lnTo>
                  <a:lnTo>
                    <a:pt x="180" y="23"/>
                  </a:lnTo>
                  <a:lnTo>
                    <a:pt x="180" y="16"/>
                  </a:lnTo>
                  <a:lnTo>
                    <a:pt x="180" y="11"/>
                  </a:lnTo>
                  <a:lnTo>
                    <a:pt x="182" y="7"/>
                  </a:lnTo>
                  <a:lnTo>
                    <a:pt x="187" y="2"/>
                  </a:lnTo>
                  <a:lnTo>
                    <a:pt x="189" y="0"/>
                  </a:lnTo>
                  <a:lnTo>
                    <a:pt x="191" y="0"/>
                  </a:lnTo>
                  <a:lnTo>
                    <a:pt x="194" y="0"/>
                  </a:lnTo>
                  <a:lnTo>
                    <a:pt x="196" y="2"/>
                  </a:lnTo>
                  <a:lnTo>
                    <a:pt x="201" y="4"/>
                  </a:lnTo>
                  <a:lnTo>
                    <a:pt x="208" y="7"/>
                  </a:lnTo>
                  <a:lnTo>
                    <a:pt x="212" y="9"/>
                  </a:lnTo>
                  <a:lnTo>
                    <a:pt x="219" y="14"/>
                  </a:lnTo>
                  <a:lnTo>
                    <a:pt x="224" y="21"/>
                  </a:lnTo>
                  <a:lnTo>
                    <a:pt x="228" y="25"/>
                  </a:lnTo>
                  <a:lnTo>
                    <a:pt x="233" y="30"/>
                  </a:lnTo>
                  <a:lnTo>
                    <a:pt x="235" y="35"/>
                  </a:lnTo>
                  <a:lnTo>
                    <a:pt x="238" y="37"/>
                  </a:lnTo>
                  <a:lnTo>
                    <a:pt x="240" y="41"/>
                  </a:lnTo>
                  <a:lnTo>
                    <a:pt x="242" y="46"/>
                  </a:lnTo>
                  <a:lnTo>
                    <a:pt x="242" y="48"/>
                  </a:lnTo>
                  <a:lnTo>
                    <a:pt x="240" y="53"/>
                  </a:lnTo>
                  <a:lnTo>
                    <a:pt x="235" y="60"/>
                  </a:lnTo>
                  <a:lnTo>
                    <a:pt x="231" y="67"/>
                  </a:lnTo>
                  <a:lnTo>
                    <a:pt x="222" y="78"/>
                  </a:lnTo>
                  <a:lnTo>
                    <a:pt x="212" y="90"/>
                  </a:lnTo>
                  <a:lnTo>
                    <a:pt x="198" y="102"/>
                  </a:lnTo>
                  <a:lnTo>
                    <a:pt x="185" y="118"/>
                  </a:lnTo>
                  <a:lnTo>
                    <a:pt x="168" y="134"/>
                  </a:lnTo>
                  <a:lnTo>
                    <a:pt x="159" y="143"/>
                  </a:lnTo>
                  <a:lnTo>
                    <a:pt x="152" y="150"/>
                  </a:lnTo>
                  <a:lnTo>
                    <a:pt x="143" y="159"/>
                  </a:lnTo>
                  <a:lnTo>
                    <a:pt x="136" y="166"/>
                  </a:lnTo>
                  <a:lnTo>
                    <a:pt x="131" y="173"/>
                  </a:lnTo>
                  <a:lnTo>
                    <a:pt x="124" y="178"/>
                  </a:lnTo>
                  <a:lnTo>
                    <a:pt x="120" y="185"/>
                  </a:lnTo>
                  <a:lnTo>
                    <a:pt x="115" y="189"/>
                  </a:lnTo>
                  <a:lnTo>
                    <a:pt x="113" y="194"/>
                  </a:lnTo>
                  <a:lnTo>
                    <a:pt x="108" y="199"/>
                  </a:lnTo>
                  <a:lnTo>
                    <a:pt x="106" y="201"/>
                  </a:lnTo>
                  <a:lnTo>
                    <a:pt x="104" y="203"/>
                  </a:lnTo>
                  <a:lnTo>
                    <a:pt x="101" y="208"/>
                  </a:lnTo>
                  <a:lnTo>
                    <a:pt x="101" y="210"/>
                  </a:lnTo>
                  <a:lnTo>
                    <a:pt x="104" y="213"/>
                  </a:lnTo>
                  <a:lnTo>
                    <a:pt x="106" y="213"/>
                  </a:lnTo>
                  <a:lnTo>
                    <a:pt x="108" y="213"/>
                  </a:lnTo>
                  <a:lnTo>
                    <a:pt x="113" y="215"/>
                  </a:lnTo>
                  <a:lnTo>
                    <a:pt x="120" y="213"/>
                  </a:lnTo>
                  <a:lnTo>
                    <a:pt x="124" y="213"/>
                  </a:lnTo>
                  <a:lnTo>
                    <a:pt x="131" y="213"/>
                  </a:lnTo>
                  <a:lnTo>
                    <a:pt x="141" y="210"/>
                  </a:lnTo>
                  <a:lnTo>
                    <a:pt x="145" y="210"/>
                  </a:lnTo>
                  <a:lnTo>
                    <a:pt x="152" y="208"/>
                  </a:lnTo>
                  <a:lnTo>
                    <a:pt x="159" y="208"/>
                  </a:lnTo>
                  <a:lnTo>
                    <a:pt x="168" y="208"/>
                  </a:lnTo>
                  <a:lnTo>
                    <a:pt x="178" y="206"/>
                  </a:lnTo>
                  <a:lnTo>
                    <a:pt x="187" y="203"/>
                  </a:lnTo>
                  <a:lnTo>
                    <a:pt x="201" y="201"/>
                  </a:lnTo>
                  <a:lnTo>
                    <a:pt x="212" y="199"/>
                  </a:lnTo>
                  <a:lnTo>
                    <a:pt x="228" y="196"/>
                  </a:lnTo>
                  <a:lnTo>
                    <a:pt x="242" y="194"/>
                  </a:lnTo>
                  <a:lnTo>
                    <a:pt x="261" y="192"/>
                  </a:lnTo>
                  <a:lnTo>
                    <a:pt x="277" y="189"/>
                  </a:lnTo>
                  <a:lnTo>
                    <a:pt x="296" y="185"/>
                  </a:lnTo>
                  <a:lnTo>
                    <a:pt x="316" y="183"/>
                  </a:lnTo>
                  <a:lnTo>
                    <a:pt x="337" y="178"/>
                  </a:lnTo>
                  <a:lnTo>
                    <a:pt x="360" y="173"/>
                  </a:lnTo>
                  <a:lnTo>
                    <a:pt x="363" y="180"/>
                  </a:lnTo>
                  <a:lnTo>
                    <a:pt x="365" y="189"/>
                  </a:lnTo>
                  <a:lnTo>
                    <a:pt x="365" y="196"/>
                  </a:lnTo>
                  <a:lnTo>
                    <a:pt x="367" y="203"/>
                  </a:lnTo>
                  <a:lnTo>
                    <a:pt x="349" y="208"/>
                  </a:lnTo>
                  <a:lnTo>
                    <a:pt x="328" y="213"/>
                  </a:lnTo>
                  <a:lnTo>
                    <a:pt x="286" y="220"/>
                  </a:lnTo>
                  <a:lnTo>
                    <a:pt x="242" y="226"/>
                  </a:lnTo>
                  <a:lnTo>
                    <a:pt x="198" y="236"/>
                  </a:lnTo>
                  <a:lnTo>
                    <a:pt x="178" y="243"/>
                  </a:lnTo>
                  <a:lnTo>
                    <a:pt x="157" y="247"/>
                  </a:lnTo>
                  <a:lnTo>
                    <a:pt x="138" y="252"/>
                  </a:lnTo>
                  <a:lnTo>
                    <a:pt x="120" y="257"/>
                  </a:lnTo>
                  <a:lnTo>
                    <a:pt x="106" y="263"/>
                  </a:lnTo>
                  <a:lnTo>
                    <a:pt x="92" y="268"/>
                  </a:lnTo>
                  <a:lnTo>
                    <a:pt x="80" y="273"/>
                  </a:lnTo>
                  <a:lnTo>
                    <a:pt x="69" y="277"/>
                  </a:lnTo>
                  <a:lnTo>
                    <a:pt x="60" y="280"/>
                  </a:lnTo>
                  <a:lnTo>
                    <a:pt x="50" y="284"/>
                  </a:lnTo>
                  <a:lnTo>
                    <a:pt x="43" y="287"/>
                  </a:lnTo>
                  <a:lnTo>
                    <a:pt x="37" y="289"/>
                  </a:lnTo>
                  <a:lnTo>
                    <a:pt x="30" y="291"/>
                  </a:lnTo>
                  <a:lnTo>
                    <a:pt x="25" y="291"/>
                  </a:lnTo>
                  <a:lnTo>
                    <a:pt x="23" y="294"/>
                  </a:lnTo>
                  <a:lnTo>
                    <a:pt x="20" y="294"/>
                  </a:lnTo>
                  <a:lnTo>
                    <a:pt x="16" y="289"/>
                  </a:lnTo>
                  <a:lnTo>
                    <a:pt x="11" y="287"/>
                  </a:lnTo>
                  <a:lnTo>
                    <a:pt x="9" y="282"/>
                  </a:lnTo>
                  <a:lnTo>
                    <a:pt x="9" y="280"/>
                  </a:lnTo>
                  <a:lnTo>
                    <a:pt x="6" y="275"/>
                  </a:lnTo>
                  <a:lnTo>
                    <a:pt x="4" y="270"/>
                  </a:lnTo>
                  <a:lnTo>
                    <a:pt x="4" y="266"/>
                  </a:lnTo>
                  <a:lnTo>
                    <a:pt x="2" y="259"/>
                  </a:lnTo>
                  <a:lnTo>
                    <a:pt x="2" y="254"/>
                  </a:lnTo>
                  <a:lnTo>
                    <a:pt x="2" y="252"/>
                  </a:lnTo>
                  <a:lnTo>
                    <a:pt x="0" y="245"/>
                  </a:lnTo>
                  <a:lnTo>
                    <a:pt x="0" y="240"/>
                  </a:lnTo>
                  <a:lnTo>
                    <a:pt x="0" y="238"/>
                  </a:lnTo>
                  <a:lnTo>
                    <a:pt x="2" y="236"/>
                  </a:lnTo>
                  <a:lnTo>
                    <a:pt x="4" y="236"/>
                  </a:lnTo>
                  <a:lnTo>
                    <a:pt x="6" y="233"/>
                  </a:lnTo>
                  <a:lnTo>
                    <a:pt x="9" y="231"/>
                  </a:lnTo>
                  <a:lnTo>
                    <a:pt x="13" y="226"/>
                  </a:lnTo>
                  <a:lnTo>
                    <a:pt x="18" y="224"/>
                  </a:lnTo>
                  <a:lnTo>
                    <a:pt x="23" y="220"/>
                  </a:lnTo>
                  <a:lnTo>
                    <a:pt x="30" y="217"/>
                  </a:lnTo>
                  <a:lnTo>
                    <a:pt x="34" y="215"/>
                  </a:lnTo>
                  <a:lnTo>
                    <a:pt x="41" y="210"/>
                  </a:lnTo>
                  <a:lnTo>
                    <a:pt x="48" y="206"/>
                  </a:lnTo>
                  <a:lnTo>
                    <a:pt x="55" y="201"/>
                  </a:lnTo>
                  <a:lnTo>
                    <a:pt x="62" y="194"/>
                  </a:lnTo>
                  <a:lnTo>
                    <a:pt x="71" y="187"/>
                  </a:lnTo>
                  <a:lnTo>
                    <a:pt x="78" y="180"/>
                  </a:lnTo>
                  <a:lnTo>
                    <a:pt x="78" y="18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5"/>
            <p:cNvSpPr>
              <a:spLocks noEditPoints="1"/>
            </p:cNvSpPr>
            <p:nvPr/>
          </p:nvSpPr>
          <p:spPr bwMode="auto">
            <a:xfrm>
              <a:off x="2571" y="1933"/>
              <a:ext cx="689" cy="690"/>
            </a:xfrm>
            <a:custGeom>
              <a:avLst/>
              <a:gdLst>
                <a:gd name="T0" fmla="*/ 451 w 689"/>
                <a:gd name="T1" fmla="*/ 222 h 690"/>
                <a:gd name="T2" fmla="*/ 319 w 689"/>
                <a:gd name="T3" fmla="*/ 248 h 690"/>
                <a:gd name="T4" fmla="*/ 245 w 689"/>
                <a:gd name="T5" fmla="*/ 259 h 690"/>
                <a:gd name="T6" fmla="*/ 192 w 689"/>
                <a:gd name="T7" fmla="*/ 243 h 690"/>
                <a:gd name="T8" fmla="*/ 190 w 689"/>
                <a:gd name="T9" fmla="*/ 232 h 690"/>
                <a:gd name="T10" fmla="*/ 275 w 689"/>
                <a:gd name="T11" fmla="*/ 213 h 690"/>
                <a:gd name="T12" fmla="*/ 375 w 689"/>
                <a:gd name="T13" fmla="*/ 190 h 690"/>
                <a:gd name="T14" fmla="*/ 446 w 689"/>
                <a:gd name="T15" fmla="*/ 176 h 690"/>
                <a:gd name="T16" fmla="*/ 502 w 689"/>
                <a:gd name="T17" fmla="*/ 176 h 690"/>
                <a:gd name="T18" fmla="*/ 500 w 689"/>
                <a:gd name="T19" fmla="*/ 208 h 690"/>
                <a:gd name="T20" fmla="*/ 377 w 689"/>
                <a:gd name="T21" fmla="*/ 74 h 690"/>
                <a:gd name="T22" fmla="*/ 372 w 689"/>
                <a:gd name="T23" fmla="*/ 144 h 690"/>
                <a:gd name="T24" fmla="*/ 368 w 689"/>
                <a:gd name="T25" fmla="*/ 259 h 690"/>
                <a:gd name="T26" fmla="*/ 347 w 689"/>
                <a:gd name="T27" fmla="*/ 384 h 690"/>
                <a:gd name="T28" fmla="*/ 331 w 689"/>
                <a:gd name="T29" fmla="*/ 232 h 690"/>
                <a:gd name="T30" fmla="*/ 326 w 689"/>
                <a:gd name="T31" fmla="*/ 109 h 690"/>
                <a:gd name="T32" fmla="*/ 321 w 689"/>
                <a:gd name="T33" fmla="*/ 40 h 690"/>
                <a:gd name="T34" fmla="*/ 310 w 689"/>
                <a:gd name="T35" fmla="*/ 14 h 690"/>
                <a:gd name="T36" fmla="*/ 326 w 689"/>
                <a:gd name="T37" fmla="*/ 3 h 690"/>
                <a:gd name="T38" fmla="*/ 382 w 689"/>
                <a:gd name="T39" fmla="*/ 26 h 690"/>
                <a:gd name="T40" fmla="*/ 675 w 689"/>
                <a:gd name="T41" fmla="*/ 398 h 690"/>
                <a:gd name="T42" fmla="*/ 580 w 689"/>
                <a:gd name="T43" fmla="*/ 396 h 690"/>
                <a:gd name="T44" fmla="*/ 493 w 689"/>
                <a:gd name="T45" fmla="*/ 394 h 690"/>
                <a:gd name="T46" fmla="*/ 352 w 689"/>
                <a:gd name="T47" fmla="*/ 407 h 690"/>
                <a:gd name="T48" fmla="*/ 160 w 689"/>
                <a:gd name="T49" fmla="*/ 440 h 690"/>
                <a:gd name="T50" fmla="*/ 79 w 689"/>
                <a:gd name="T51" fmla="*/ 458 h 690"/>
                <a:gd name="T52" fmla="*/ 51 w 689"/>
                <a:gd name="T53" fmla="*/ 461 h 690"/>
                <a:gd name="T54" fmla="*/ 7 w 689"/>
                <a:gd name="T55" fmla="*/ 433 h 690"/>
                <a:gd name="T56" fmla="*/ 7 w 689"/>
                <a:gd name="T57" fmla="*/ 424 h 690"/>
                <a:gd name="T58" fmla="*/ 58 w 689"/>
                <a:gd name="T59" fmla="*/ 412 h 690"/>
                <a:gd name="T60" fmla="*/ 247 w 689"/>
                <a:gd name="T61" fmla="*/ 387 h 690"/>
                <a:gd name="T62" fmla="*/ 497 w 689"/>
                <a:gd name="T63" fmla="*/ 350 h 690"/>
                <a:gd name="T64" fmla="*/ 578 w 689"/>
                <a:gd name="T65" fmla="*/ 338 h 690"/>
                <a:gd name="T66" fmla="*/ 622 w 689"/>
                <a:gd name="T67" fmla="*/ 336 h 690"/>
                <a:gd name="T68" fmla="*/ 687 w 689"/>
                <a:gd name="T69" fmla="*/ 375 h 690"/>
                <a:gd name="T70" fmla="*/ 550 w 689"/>
                <a:gd name="T71" fmla="*/ 671 h 690"/>
                <a:gd name="T72" fmla="*/ 532 w 689"/>
                <a:gd name="T73" fmla="*/ 685 h 690"/>
                <a:gd name="T74" fmla="*/ 497 w 689"/>
                <a:gd name="T75" fmla="*/ 641 h 690"/>
                <a:gd name="T76" fmla="*/ 428 w 689"/>
                <a:gd name="T77" fmla="*/ 535 h 690"/>
                <a:gd name="T78" fmla="*/ 407 w 689"/>
                <a:gd name="T79" fmla="*/ 486 h 690"/>
                <a:gd name="T80" fmla="*/ 449 w 689"/>
                <a:gd name="T81" fmla="*/ 502 h 690"/>
                <a:gd name="T82" fmla="*/ 534 w 689"/>
                <a:gd name="T83" fmla="*/ 588 h 690"/>
                <a:gd name="T84" fmla="*/ 550 w 689"/>
                <a:gd name="T85" fmla="*/ 664 h 690"/>
                <a:gd name="T86" fmla="*/ 287 w 689"/>
                <a:gd name="T87" fmla="*/ 477 h 690"/>
                <a:gd name="T88" fmla="*/ 310 w 689"/>
                <a:gd name="T89" fmla="*/ 407 h 690"/>
                <a:gd name="T90" fmla="*/ 342 w 689"/>
                <a:gd name="T91" fmla="*/ 405 h 690"/>
                <a:gd name="T92" fmla="*/ 372 w 689"/>
                <a:gd name="T93" fmla="*/ 444 h 690"/>
                <a:gd name="T94" fmla="*/ 289 w 689"/>
                <a:gd name="T95" fmla="*/ 539 h 690"/>
                <a:gd name="T96" fmla="*/ 238 w 689"/>
                <a:gd name="T97" fmla="*/ 595 h 690"/>
                <a:gd name="T98" fmla="*/ 250 w 689"/>
                <a:gd name="T99" fmla="*/ 609 h 690"/>
                <a:gd name="T100" fmla="*/ 317 w 689"/>
                <a:gd name="T101" fmla="*/ 599 h 690"/>
                <a:gd name="T102" fmla="*/ 467 w 689"/>
                <a:gd name="T103" fmla="*/ 574 h 690"/>
                <a:gd name="T104" fmla="*/ 372 w 689"/>
                <a:gd name="T105" fmla="*/ 622 h 690"/>
                <a:gd name="T106" fmla="*/ 199 w 689"/>
                <a:gd name="T107" fmla="*/ 673 h 690"/>
                <a:gd name="T108" fmla="*/ 146 w 689"/>
                <a:gd name="T109" fmla="*/ 685 h 690"/>
                <a:gd name="T110" fmla="*/ 132 w 689"/>
                <a:gd name="T111" fmla="*/ 648 h 690"/>
                <a:gd name="T112" fmla="*/ 148 w 689"/>
                <a:gd name="T113" fmla="*/ 620 h 690"/>
                <a:gd name="T114" fmla="*/ 208 w 689"/>
                <a:gd name="T115" fmla="*/ 576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89" h="690">
                  <a:moveTo>
                    <a:pt x="500" y="208"/>
                  </a:moveTo>
                  <a:lnTo>
                    <a:pt x="495" y="208"/>
                  </a:lnTo>
                  <a:lnTo>
                    <a:pt x="493" y="211"/>
                  </a:lnTo>
                  <a:lnTo>
                    <a:pt x="488" y="213"/>
                  </a:lnTo>
                  <a:lnTo>
                    <a:pt x="481" y="215"/>
                  </a:lnTo>
                  <a:lnTo>
                    <a:pt x="474" y="218"/>
                  </a:lnTo>
                  <a:lnTo>
                    <a:pt x="467" y="218"/>
                  </a:lnTo>
                  <a:lnTo>
                    <a:pt x="460" y="220"/>
                  </a:lnTo>
                  <a:lnTo>
                    <a:pt x="451" y="222"/>
                  </a:lnTo>
                  <a:lnTo>
                    <a:pt x="442" y="225"/>
                  </a:lnTo>
                  <a:lnTo>
                    <a:pt x="430" y="227"/>
                  </a:lnTo>
                  <a:lnTo>
                    <a:pt x="419" y="229"/>
                  </a:lnTo>
                  <a:lnTo>
                    <a:pt x="405" y="234"/>
                  </a:lnTo>
                  <a:lnTo>
                    <a:pt x="389" y="236"/>
                  </a:lnTo>
                  <a:lnTo>
                    <a:pt x="370" y="239"/>
                  </a:lnTo>
                  <a:lnTo>
                    <a:pt x="352" y="243"/>
                  </a:lnTo>
                  <a:lnTo>
                    <a:pt x="331" y="245"/>
                  </a:lnTo>
                  <a:lnTo>
                    <a:pt x="319" y="248"/>
                  </a:lnTo>
                  <a:lnTo>
                    <a:pt x="310" y="248"/>
                  </a:lnTo>
                  <a:lnTo>
                    <a:pt x="301" y="250"/>
                  </a:lnTo>
                  <a:lnTo>
                    <a:pt x="291" y="252"/>
                  </a:lnTo>
                  <a:lnTo>
                    <a:pt x="284" y="252"/>
                  </a:lnTo>
                  <a:lnTo>
                    <a:pt x="278" y="255"/>
                  </a:lnTo>
                  <a:lnTo>
                    <a:pt x="271" y="255"/>
                  </a:lnTo>
                  <a:lnTo>
                    <a:pt x="264" y="257"/>
                  </a:lnTo>
                  <a:lnTo>
                    <a:pt x="252" y="257"/>
                  </a:lnTo>
                  <a:lnTo>
                    <a:pt x="245" y="259"/>
                  </a:lnTo>
                  <a:lnTo>
                    <a:pt x="238" y="259"/>
                  </a:lnTo>
                  <a:lnTo>
                    <a:pt x="234" y="259"/>
                  </a:lnTo>
                  <a:lnTo>
                    <a:pt x="227" y="259"/>
                  </a:lnTo>
                  <a:lnTo>
                    <a:pt x="220" y="257"/>
                  </a:lnTo>
                  <a:lnTo>
                    <a:pt x="213" y="252"/>
                  </a:lnTo>
                  <a:lnTo>
                    <a:pt x="204" y="248"/>
                  </a:lnTo>
                  <a:lnTo>
                    <a:pt x="199" y="245"/>
                  </a:lnTo>
                  <a:lnTo>
                    <a:pt x="194" y="245"/>
                  </a:lnTo>
                  <a:lnTo>
                    <a:pt x="192" y="243"/>
                  </a:lnTo>
                  <a:lnTo>
                    <a:pt x="187" y="241"/>
                  </a:lnTo>
                  <a:lnTo>
                    <a:pt x="185" y="241"/>
                  </a:lnTo>
                  <a:lnTo>
                    <a:pt x="185" y="239"/>
                  </a:lnTo>
                  <a:lnTo>
                    <a:pt x="183" y="236"/>
                  </a:lnTo>
                  <a:lnTo>
                    <a:pt x="183" y="236"/>
                  </a:lnTo>
                  <a:lnTo>
                    <a:pt x="183" y="236"/>
                  </a:lnTo>
                  <a:lnTo>
                    <a:pt x="185" y="234"/>
                  </a:lnTo>
                  <a:lnTo>
                    <a:pt x="187" y="234"/>
                  </a:lnTo>
                  <a:lnTo>
                    <a:pt x="190" y="232"/>
                  </a:lnTo>
                  <a:lnTo>
                    <a:pt x="194" y="229"/>
                  </a:lnTo>
                  <a:lnTo>
                    <a:pt x="199" y="229"/>
                  </a:lnTo>
                  <a:lnTo>
                    <a:pt x="206" y="227"/>
                  </a:lnTo>
                  <a:lnTo>
                    <a:pt x="213" y="227"/>
                  </a:lnTo>
                  <a:lnTo>
                    <a:pt x="220" y="225"/>
                  </a:lnTo>
                  <a:lnTo>
                    <a:pt x="231" y="222"/>
                  </a:lnTo>
                  <a:lnTo>
                    <a:pt x="243" y="220"/>
                  </a:lnTo>
                  <a:lnTo>
                    <a:pt x="259" y="218"/>
                  </a:lnTo>
                  <a:lnTo>
                    <a:pt x="275" y="213"/>
                  </a:lnTo>
                  <a:lnTo>
                    <a:pt x="284" y="213"/>
                  </a:lnTo>
                  <a:lnTo>
                    <a:pt x="294" y="211"/>
                  </a:lnTo>
                  <a:lnTo>
                    <a:pt x="305" y="208"/>
                  </a:lnTo>
                  <a:lnTo>
                    <a:pt x="317" y="204"/>
                  </a:lnTo>
                  <a:lnTo>
                    <a:pt x="328" y="202"/>
                  </a:lnTo>
                  <a:lnTo>
                    <a:pt x="340" y="199"/>
                  </a:lnTo>
                  <a:lnTo>
                    <a:pt x="352" y="197"/>
                  </a:lnTo>
                  <a:lnTo>
                    <a:pt x="363" y="195"/>
                  </a:lnTo>
                  <a:lnTo>
                    <a:pt x="375" y="190"/>
                  </a:lnTo>
                  <a:lnTo>
                    <a:pt x="386" y="188"/>
                  </a:lnTo>
                  <a:lnTo>
                    <a:pt x="395" y="185"/>
                  </a:lnTo>
                  <a:lnTo>
                    <a:pt x="405" y="183"/>
                  </a:lnTo>
                  <a:lnTo>
                    <a:pt x="414" y="183"/>
                  </a:lnTo>
                  <a:lnTo>
                    <a:pt x="421" y="181"/>
                  </a:lnTo>
                  <a:lnTo>
                    <a:pt x="428" y="178"/>
                  </a:lnTo>
                  <a:lnTo>
                    <a:pt x="435" y="178"/>
                  </a:lnTo>
                  <a:lnTo>
                    <a:pt x="442" y="176"/>
                  </a:lnTo>
                  <a:lnTo>
                    <a:pt x="446" y="176"/>
                  </a:lnTo>
                  <a:lnTo>
                    <a:pt x="451" y="174"/>
                  </a:lnTo>
                  <a:lnTo>
                    <a:pt x="456" y="174"/>
                  </a:lnTo>
                  <a:lnTo>
                    <a:pt x="460" y="174"/>
                  </a:lnTo>
                  <a:lnTo>
                    <a:pt x="463" y="174"/>
                  </a:lnTo>
                  <a:lnTo>
                    <a:pt x="474" y="174"/>
                  </a:lnTo>
                  <a:lnTo>
                    <a:pt x="483" y="174"/>
                  </a:lnTo>
                  <a:lnTo>
                    <a:pt x="493" y="174"/>
                  </a:lnTo>
                  <a:lnTo>
                    <a:pt x="500" y="176"/>
                  </a:lnTo>
                  <a:lnTo>
                    <a:pt x="502" y="176"/>
                  </a:lnTo>
                  <a:lnTo>
                    <a:pt x="506" y="178"/>
                  </a:lnTo>
                  <a:lnTo>
                    <a:pt x="509" y="183"/>
                  </a:lnTo>
                  <a:lnTo>
                    <a:pt x="513" y="185"/>
                  </a:lnTo>
                  <a:lnTo>
                    <a:pt x="516" y="188"/>
                  </a:lnTo>
                  <a:lnTo>
                    <a:pt x="516" y="190"/>
                  </a:lnTo>
                  <a:lnTo>
                    <a:pt x="513" y="192"/>
                  </a:lnTo>
                  <a:lnTo>
                    <a:pt x="511" y="199"/>
                  </a:lnTo>
                  <a:lnTo>
                    <a:pt x="506" y="204"/>
                  </a:lnTo>
                  <a:lnTo>
                    <a:pt x="500" y="208"/>
                  </a:lnTo>
                  <a:lnTo>
                    <a:pt x="500" y="208"/>
                  </a:lnTo>
                  <a:close/>
                  <a:moveTo>
                    <a:pt x="379" y="56"/>
                  </a:moveTo>
                  <a:lnTo>
                    <a:pt x="379" y="56"/>
                  </a:lnTo>
                  <a:lnTo>
                    <a:pt x="379" y="58"/>
                  </a:lnTo>
                  <a:lnTo>
                    <a:pt x="379" y="60"/>
                  </a:lnTo>
                  <a:lnTo>
                    <a:pt x="379" y="63"/>
                  </a:lnTo>
                  <a:lnTo>
                    <a:pt x="377" y="67"/>
                  </a:lnTo>
                  <a:lnTo>
                    <a:pt x="377" y="70"/>
                  </a:lnTo>
                  <a:lnTo>
                    <a:pt x="377" y="74"/>
                  </a:lnTo>
                  <a:lnTo>
                    <a:pt x="377" y="81"/>
                  </a:lnTo>
                  <a:lnTo>
                    <a:pt x="377" y="86"/>
                  </a:lnTo>
                  <a:lnTo>
                    <a:pt x="377" y="93"/>
                  </a:lnTo>
                  <a:lnTo>
                    <a:pt x="375" y="100"/>
                  </a:lnTo>
                  <a:lnTo>
                    <a:pt x="375" y="107"/>
                  </a:lnTo>
                  <a:lnTo>
                    <a:pt x="375" y="116"/>
                  </a:lnTo>
                  <a:lnTo>
                    <a:pt x="375" y="125"/>
                  </a:lnTo>
                  <a:lnTo>
                    <a:pt x="375" y="134"/>
                  </a:lnTo>
                  <a:lnTo>
                    <a:pt x="372" y="144"/>
                  </a:lnTo>
                  <a:lnTo>
                    <a:pt x="372" y="155"/>
                  </a:lnTo>
                  <a:lnTo>
                    <a:pt x="372" y="165"/>
                  </a:lnTo>
                  <a:lnTo>
                    <a:pt x="372" y="178"/>
                  </a:lnTo>
                  <a:lnTo>
                    <a:pt x="370" y="190"/>
                  </a:lnTo>
                  <a:lnTo>
                    <a:pt x="370" y="204"/>
                  </a:lnTo>
                  <a:lnTo>
                    <a:pt x="370" y="215"/>
                  </a:lnTo>
                  <a:lnTo>
                    <a:pt x="370" y="229"/>
                  </a:lnTo>
                  <a:lnTo>
                    <a:pt x="368" y="245"/>
                  </a:lnTo>
                  <a:lnTo>
                    <a:pt x="368" y="259"/>
                  </a:lnTo>
                  <a:lnTo>
                    <a:pt x="368" y="276"/>
                  </a:lnTo>
                  <a:lnTo>
                    <a:pt x="365" y="294"/>
                  </a:lnTo>
                  <a:lnTo>
                    <a:pt x="365" y="310"/>
                  </a:lnTo>
                  <a:lnTo>
                    <a:pt x="365" y="329"/>
                  </a:lnTo>
                  <a:lnTo>
                    <a:pt x="365" y="345"/>
                  </a:lnTo>
                  <a:lnTo>
                    <a:pt x="363" y="366"/>
                  </a:lnTo>
                  <a:lnTo>
                    <a:pt x="363" y="384"/>
                  </a:lnTo>
                  <a:lnTo>
                    <a:pt x="356" y="384"/>
                  </a:lnTo>
                  <a:lnTo>
                    <a:pt x="347" y="384"/>
                  </a:lnTo>
                  <a:lnTo>
                    <a:pt x="331" y="384"/>
                  </a:lnTo>
                  <a:lnTo>
                    <a:pt x="331" y="363"/>
                  </a:lnTo>
                  <a:lnTo>
                    <a:pt x="331" y="343"/>
                  </a:lnTo>
                  <a:lnTo>
                    <a:pt x="331" y="322"/>
                  </a:lnTo>
                  <a:lnTo>
                    <a:pt x="331" y="303"/>
                  </a:lnTo>
                  <a:lnTo>
                    <a:pt x="331" y="285"/>
                  </a:lnTo>
                  <a:lnTo>
                    <a:pt x="331" y="266"/>
                  </a:lnTo>
                  <a:lnTo>
                    <a:pt x="331" y="248"/>
                  </a:lnTo>
                  <a:lnTo>
                    <a:pt x="331" y="232"/>
                  </a:lnTo>
                  <a:lnTo>
                    <a:pt x="328" y="215"/>
                  </a:lnTo>
                  <a:lnTo>
                    <a:pt x="328" y="199"/>
                  </a:lnTo>
                  <a:lnTo>
                    <a:pt x="328" y="185"/>
                  </a:lnTo>
                  <a:lnTo>
                    <a:pt x="328" y="171"/>
                  </a:lnTo>
                  <a:lnTo>
                    <a:pt x="328" y="158"/>
                  </a:lnTo>
                  <a:lnTo>
                    <a:pt x="328" y="144"/>
                  </a:lnTo>
                  <a:lnTo>
                    <a:pt x="326" y="132"/>
                  </a:lnTo>
                  <a:lnTo>
                    <a:pt x="326" y="121"/>
                  </a:lnTo>
                  <a:lnTo>
                    <a:pt x="326" y="109"/>
                  </a:lnTo>
                  <a:lnTo>
                    <a:pt x="326" y="100"/>
                  </a:lnTo>
                  <a:lnTo>
                    <a:pt x="324" y="91"/>
                  </a:lnTo>
                  <a:lnTo>
                    <a:pt x="324" y="81"/>
                  </a:lnTo>
                  <a:lnTo>
                    <a:pt x="324" y="72"/>
                  </a:lnTo>
                  <a:lnTo>
                    <a:pt x="324" y="65"/>
                  </a:lnTo>
                  <a:lnTo>
                    <a:pt x="321" y="58"/>
                  </a:lnTo>
                  <a:lnTo>
                    <a:pt x="321" y="51"/>
                  </a:lnTo>
                  <a:lnTo>
                    <a:pt x="321" y="47"/>
                  </a:lnTo>
                  <a:lnTo>
                    <a:pt x="321" y="40"/>
                  </a:lnTo>
                  <a:lnTo>
                    <a:pt x="319" y="35"/>
                  </a:lnTo>
                  <a:lnTo>
                    <a:pt x="319" y="33"/>
                  </a:lnTo>
                  <a:lnTo>
                    <a:pt x="319" y="28"/>
                  </a:lnTo>
                  <a:lnTo>
                    <a:pt x="319" y="26"/>
                  </a:lnTo>
                  <a:lnTo>
                    <a:pt x="317" y="26"/>
                  </a:lnTo>
                  <a:lnTo>
                    <a:pt x="317" y="23"/>
                  </a:lnTo>
                  <a:lnTo>
                    <a:pt x="315" y="21"/>
                  </a:lnTo>
                  <a:lnTo>
                    <a:pt x="310" y="17"/>
                  </a:lnTo>
                  <a:lnTo>
                    <a:pt x="310" y="14"/>
                  </a:lnTo>
                  <a:lnTo>
                    <a:pt x="308" y="10"/>
                  </a:lnTo>
                  <a:lnTo>
                    <a:pt x="308" y="7"/>
                  </a:lnTo>
                  <a:lnTo>
                    <a:pt x="308" y="5"/>
                  </a:lnTo>
                  <a:lnTo>
                    <a:pt x="308" y="5"/>
                  </a:lnTo>
                  <a:lnTo>
                    <a:pt x="310" y="3"/>
                  </a:lnTo>
                  <a:lnTo>
                    <a:pt x="312" y="0"/>
                  </a:lnTo>
                  <a:lnTo>
                    <a:pt x="317" y="0"/>
                  </a:lnTo>
                  <a:lnTo>
                    <a:pt x="321" y="0"/>
                  </a:lnTo>
                  <a:lnTo>
                    <a:pt x="326" y="3"/>
                  </a:lnTo>
                  <a:lnTo>
                    <a:pt x="331" y="3"/>
                  </a:lnTo>
                  <a:lnTo>
                    <a:pt x="338" y="5"/>
                  </a:lnTo>
                  <a:lnTo>
                    <a:pt x="345" y="10"/>
                  </a:lnTo>
                  <a:lnTo>
                    <a:pt x="352" y="12"/>
                  </a:lnTo>
                  <a:lnTo>
                    <a:pt x="358" y="14"/>
                  </a:lnTo>
                  <a:lnTo>
                    <a:pt x="365" y="19"/>
                  </a:lnTo>
                  <a:lnTo>
                    <a:pt x="372" y="21"/>
                  </a:lnTo>
                  <a:lnTo>
                    <a:pt x="377" y="23"/>
                  </a:lnTo>
                  <a:lnTo>
                    <a:pt x="382" y="26"/>
                  </a:lnTo>
                  <a:lnTo>
                    <a:pt x="384" y="28"/>
                  </a:lnTo>
                  <a:lnTo>
                    <a:pt x="386" y="30"/>
                  </a:lnTo>
                  <a:lnTo>
                    <a:pt x="389" y="33"/>
                  </a:lnTo>
                  <a:lnTo>
                    <a:pt x="389" y="37"/>
                  </a:lnTo>
                  <a:lnTo>
                    <a:pt x="386" y="44"/>
                  </a:lnTo>
                  <a:lnTo>
                    <a:pt x="382" y="49"/>
                  </a:lnTo>
                  <a:lnTo>
                    <a:pt x="379" y="56"/>
                  </a:lnTo>
                  <a:lnTo>
                    <a:pt x="379" y="56"/>
                  </a:lnTo>
                  <a:close/>
                  <a:moveTo>
                    <a:pt x="675" y="398"/>
                  </a:moveTo>
                  <a:lnTo>
                    <a:pt x="671" y="398"/>
                  </a:lnTo>
                  <a:lnTo>
                    <a:pt x="666" y="400"/>
                  </a:lnTo>
                  <a:lnTo>
                    <a:pt x="657" y="400"/>
                  </a:lnTo>
                  <a:lnTo>
                    <a:pt x="648" y="400"/>
                  </a:lnTo>
                  <a:lnTo>
                    <a:pt x="638" y="400"/>
                  </a:lnTo>
                  <a:lnTo>
                    <a:pt x="624" y="400"/>
                  </a:lnTo>
                  <a:lnTo>
                    <a:pt x="611" y="398"/>
                  </a:lnTo>
                  <a:lnTo>
                    <a:pt x="597" y="398"/>
                  </a:lnTo>
                  <a:lnTo>
                    <a:pt x="580" y="396"/>
                  </a:lnTo>
                  <a:lnTo>
                    <a:pt x="564" y="396"/>
                  </a:lnTo>
                  <a:lnTo>
                    <a:pt x="550" y="396"/>
                  </a:lnTo>
                  <a:lnTo>
                    <a:pt x="539" y="394"/>
                  </a:lnTo>
                  <a:lnTo>
                    <a:pt x="530" y="394"/>
                  </a:lnTo>
                  <a:lnTo>
                    <a:pt x="520" y="394"/>
                  </a:lnTo>
                  <a:lnTo>
                    <a:pt x="513" y="394"/>
                  </a:lnTo>
                  <a:lnTo>
                    <a:pt x="506" y="394"/>
                  </a:lnTo>
                  <a:lnTo>
                    <a:pt x="500" y="394"/>
                  </a:lnTo>
                  <a:lnTo>
                    <a:pt x="493" y="394"/>
                  </a:lnTo>
                  <a:lnTo>
                    <a:pt x="486" y="394"/>
                  </a:lnTo>
                  <a:lnTo>
                    <a:pt x="476" y="394"/>
                  </a:lnTo>
                  <a:lnTo>
                    <a:pt x="467" y="396"/>
                  </a:lnTo>
                  <a:lnTo>
                    <a:pt x="456" y="396"/>
                  </a:lnTo>
                  <a:lnTo>
                    <a:pt x="444" y="396"/>
                  </a:lnTo>
                  <a:lnTo>
                    <a:pt x="432" y="398"/>
                  </a:lnTo>
                  <a:lnTo>
                    <a:pt x="407" y="400"/>
                  </a:lnTo>
                  <a:lnTo>
                    <a:pt x="382" y="403"/>
                  </a:lnTo>
                  <a:lnTo>
                    <a:pt x="352" y="407"/>
                  </a:lnTo>
                  <a:lnTo>
                    <a:pt x="321" y="410"/>
                  </a:lnTo>
                  <a:lnTo>
                    <a:pt x="305" y="412"/>
                  </a:lnTo>
                  <a:lnTo>
                    <a:pt x="287" y="414"/>
                  </a:lnTo>
                  <a:lnTo>
                    <a:pt x="268" y="419"/>
                  </a:lnTo>
                  <a:lnTo>
                    <a:pt x="247" y="421"/>
                  </a:lnTo>
                  <a:lnTo>
                    <a:pt x="227" y="426"/>
                  </a:lnTo>
                  <a:lnTo>
                    <a:pt x="206" y="431"/>
                  </a:lnTo>
                  <a:lnTo>
                    <a:pt x="183" y="435"/>
                  </a:lnTo>
                  <a:lnTo>
                    <a:pt x="160" y="440"/>
                  </a:lnTo>
                  <a:lnTo>
                    <a:pt x="148" y="442"/>
                  </a:lnTo>
                  <a:lnTo>
                    <a:pt x="136" y="444"/>
                  </a:lnTo>
                  <a:lnTo>
                    <a:pt x="127" y="447"/>
                  </a:lnTo>
                  <a:lnTo>
                    <a:pt x="116" y="449"/>
                  </a:lnTo>
                  <a:lnTo>
                    <a:pt x="109" y="451"/>
                  </a:lnTo>
                  <a:lnTo>
                    <a:pt x="99" y="454"/>
                  </a:lnTo>
                  <a:lnTo>
                    <a:pt x="93" y="456"/>
                  </a:lnTo>
                  <a:lnTo>
                    <a:pt x="86" y="456"/>
                  </a:lnTo>
                  <a:lnTo>
                    <a:pt x="79" y="458"/>
                  </a:lnTo>
                  <a:lnTo>
                    <a:pt x="74" y="458"/>
                  </a:lnTo>
                  <a:lnTo>
                    <a:pt x="69" y="458"/>
                  </a:lnTo>
                  <a:lnTo>
                    <a:pt x="65" y="461"/>
                  </a:lnTo>
                  <a:lnTo>
                    <a:pt x="62" y="461"/>
                  </a:lnTo>
                  <a:lnTo>
                    <a:pt x="58" y="461"/>
                  </a:lnTo>
                  <a:lnTo>
                    <a:pt x="58" y="461"/>
                  </a:lnTo>
                  <a:lnTo>
                    <a:pt x="56" y="461"/>
                  </a:lnTo>
                  <a:lnTo>
                    <a:pt x="53" y="461"/>
                  </a:lnTo>
                  <a:lnTo>
                    <a:pt x="51" y="461"/>
                  </a:lnTo>
                  <a:lnTo>
                    <a:pt x="46" y="458"/>
                  </a:lnTo>
                  <a:lnTo>
                    <a:pt x="44" y="456"/>
                  </a:lnTo>
                  <a:lnTo>
                    <a:pt x="39" y="454"/>
                  </a:lnTo>
                  <a:lnTo>
                    <a:pt x="32" y="451"/>
                  </a:lnTo>
                  <a:lnTo>
                    <a:pt x="28" y="449"/>
                  </a:lnTo>
                  <a:lnTo>
                    <a:pt x="23" y="444"/>
                  </a:lnTo>
                  <a:lnTo>
                    <a:pt x="14" y="437"/>
                  </a:lnTo>
                  <a:lnTo>
                    <a:pt x="9" y="435"/>
                  </a:lnTo>
                  <a:lnTo>
                    <a:pt x="7" y="433"/>
                  </a:lnTo>
                  <a:lnTo>
                    <a:pt x="5" y="431"/>
                  </a:lnTo>
                  <a:lnTo>
                    <a:pt x="2" y="431"/>
                  </a:lnTo>
                  <a:lnTo>
                    <a:pt x="0" y="428"/>
                  </a:lnTo>
                  <a:lnTo>
                    <a:pt x="0" y="426"/>
                  </a:lnTo>
                  <a:lnTo>
                    <a:pt x="0" y="426"/>
                  </a:lnTo>
                  <a:lnTo>
                    <a:pt x="2" y="426"/>
                  </a:lnTo>
                  <a:lnTo>
                    <a:pt x="2" y="424"/>
                  </a:lnTo>
                  <a:lnTo>
                    <a:pt x="5" y="424"/>
                  </a:lnTo>
                  <a:lnTo>
                    <a:pt x="7" y="424"/>
                  </a:lnTo>
                  <a:lnTo>
                    <a:pt x="12" y="421"/>
                  </a:lnTo>
                  <a:lnTo>
                    <a:pt x="14" y="421"/>
                  </a:lnTo>
                  <a:lnTo>
                    <a:pt x="19" y="419"/>
                  </a:lnTo>
                  <a:lnTo>
                    <a:pt x="23" y="419"/>
                  </a:lnTo>
                  <a:lnTo>
                    <a:pt x="30" y="417"/>
                  </a:lnTo>
                  <a:lnTo>
                    <a:pt x="37" y="417"/>
                  </a:lnTo>
                  <a:lnTo>
                    <a:pt x="44" y="414"/>
                  </a:lnTo>
                  <a:lnTo>
                    <a:pt x="51" y="414"/>
                  </a:lnTo>
                  <a:lnTo>
                    <a:pt x="58" y="412"/>
                  </a:lnTo>
                  <a:lnTo>
                    <a:pt x="67" y="412"/>
                  </a:lnTo>
                  <a:lnTo>
                    <a:pt x="76" y="410"/>
                  </a:lnTo>
                  <a:lnTo>
                    <a:pt x="97" y="407"/>
                  </a:lnTo>
                  <a:lnTo>
                    <a:pt x="118" y="405"/>
                  </a:lnTo>
                  <a:lnTo>
                    <a:pt x="141" y="403"/>
                  </a:lnTo>
                  <a:lnTo>
                    <a:pt x="167" y="400"/>
                  </a:lnTo>
                  <a:lnTo>
                    <a:pt x="192" y="396"/>
                  </a:lnTo>
                  <a:lnTo>
                    <a:pt x="217" y="391"/>
                  </a:lnTo>
                  <a:lnTo>
                    <a:pt x="247" y="387"/>
                  </a:lnTo>
                  <a:lnTo>
                    <a:pt x="278" y="382"/>
                  </a:lnTo>
                  <a:lnTo>
                    <a:pt x="308" y="377"/>
                  </a:lnTo>
                  <a:lnTo>
                    <a:pt x="338" y="375"/>
                  </a:lnTo>
                  <a:lnTo>
                    <a:pt x="365" y="370"/>
                  </a:lnTo>
                  <a:lnTo>
                    <a:pt x="393" y="366"/>
                  </a:lnTo>
                  <a:lnTo>
                    <a:pt x="421" y="361"/>
                  </a:lnTo>
                  <a:lnTo>
                    <a:pt x="446" y="356"/>
                  </a:lnTo>
                  <a:lnTo>
                    <a:pt x="472" y="354"/>
                  </a:lnTo>
                  <a:lnTo>
                    <a:pt x="497" y="350"/>
                  </a:lnTo>
                  <a:lnTo>
                    <a:pt x="509" y="347"/>
                  </a:lnTo>
                  <a:lnTo>
                    <a:pt x="520" y="347"/>
                  </a:lnTo>
                  <a:lnTo>
                    <a:pt x="530" y="345"/>
                  </a:lnTo>
                  <a:lnTo>
                    <a:pt x="539" y="343"/>
                  </a:lnTo>
                  <a:lnTo>
                    <a:pt x="548" y="343"/>
                  </a:lnTo>
                  <a:lnTo>
                    <a:pt x="557" y="340"/>
                  </a:lnTo>
                  <a:lnTo>
                    <a:pt x="564" y="340"/>
                  </a:lnTo>
                  <a:lnTo>
                    <a:pt x="571" y="338"/>
                  </a:lnTo>
                  <a:lnTo>
                    <a:pt x="578" y="338"/>
                  </a:lnTo>
                  <a:lnTo>
                    <a:pt x="585" y="336"/>
                  </a:lnTo>
                  <a:lnTo>
                    <a:pt x="590" y="336"/>
                  </a:lnTo>
                  <a:lnTo>
                    <a:pt x="594" y="336"/>
                  </a:lnTo>
                  <a:lnTo>
                    <a:pt x="599" y="333"/>
                  </a:lnTo>
                  <a:lnTo>
                    <a:pt x="601" y="333"/>
                  </a:lnTo>
                  <a:lnTo>
                    <a:pt x="604" y="333"/>
                  </a:lnTo>
                  <a:lnTo>
                    <a:pt x="606" y="333"/>
                  </a:lnTo>
                  <a:lnTo>
                    <a:pt x="613" y="333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2" y="350"/>
                  </a:lnTo>
                  <a:lnTo>
                    <a:pt x="661" y="354"/>
                  </a:lnTo>
                  <a:lnTo>
                    <a:pt x="671" y="359"/>
                  </a:lnTo>
                  <a:lnTo>
                    <a:pt x="678" y="363"/>
                  </a:lnTo>
                  <a:lnTo>
                    <a:pt x="680" y="366"/>
                  </a:lnTo>
                  <a:lnTo>
                    <a:pt x="682" y="370"/>
                  </a:lnTo>
                  <a:lnTo>
                    <a:pt x="687" y="375"/>
                  </a:lnTo>
                  <a:lnTo>
                    <a:pt x="689" y="380"/>
                  </a:lnTo>
                  <a:lnTo>
                    <a:pt x="689" y="384"/>
                  </a:lnTo>
                  <a:lnTo>
                    <a:pt x="689" y="389"/>
                  </a:lnTo>
                  <a:lnTo>
                    <a:pt x="687" y="391"/>
                  </a:lnTo>
                  <a:lnTo>
                    <a:pt x="682" y="396"/>
                  </a:lnTo>
                  <a:lnTo>
                    <a:pt x="675" y="398"/>
                  </a:lnTo>
                  <a:lnTo>
                    <a:pt x="675" y="398"/>
                  </a:lnTo>
                  <a:close/>
                  <a:moveTo>
                    <a:pt x="550" y="664"/>
                  </a:moveTo>
                  <a:lnTo>
                    <a:pt x="550" y="671"/>
                  </a:lnTo>
                  <a:lnTo>
                    <a:pt x="548" y="676"/>
                  </a:lnTo>
                  <a:lnTo>
                    <a:pt x="546" y="680"/>
                  </a:lnTo>
                  <a:lnTo>
                    <a:pt x="546" y="683"/>
                  </a:lnTo>
                  <a:lnTo>
                    <a:pt x="543" y="685"/>
                  </a:lnTo>
                  <a:lnTo>
                    <a:pt x="541" y="687"/>
                  </a:lnTo>
                  <a:lnTo>
                    <a:pt x="539" y="690"/>
                  </a:lnTo>
                  <a:lnTo>
                    <a:pt x="539" y="690"/>
                  </a:lnTo>
                  <a:lnTo>
                    <a:pt x="537" y="690"/>
                  </a:lnTo>
                  <a:lnTo>
                    <a:pt x="532" y="685"/>
                  </a:lnTo>
                  <a:lnTo>
                    <a:pt x="530" y="683"/>
                  </a:lnTo>
                  <a:lnTo>
                    <a:pt x="525" y="680"/>
                  </a:lnTo>
                  <a:lnTo>
                    <a:pt x="523" y="676"/>
                  </a:lnTo>
                  <a:lnTo>
                    <a:pt x="520" y="671"/>
                  </a:lnTo>
                  <a:lnTo>
                    <a:pt x="516" y="666"/>
                  </a:lnTo>
                  <a:lnTo>
                    <a:pt x="511" y="662"/>
                  </a:lnTo>
                  <a:lnTo>
                    <a:pt x="506" y="655"/>
                  </a:lnTo>
                  <a:lnTo>
                    <a:pt x="502" y="648"/>
                  </a:lnTo>
                  <a:lnTo>
                    <a:pt x="497" y="641"/>
                  </a:lnTo>
                  <a:lnTo>
                    <a:pt x="493" y="634"/>
                  </a:lnTo>
                  <a:lnTo>
                    <a:pt x="488" y="625"/>
                  </a:lnTo>
                  <a:lnTo>
                    <a:pt x="481" y="616"/>
                  </a:lnTo>
                  <a:lnTo>
                    <a:pt x="469" y="599"/>
                  </a:lnTo>
                  <a:lnTo>
                    <a:pt x="458" y="583"/>
                  </a:lnTo>
                  <a:lnTo>
                    <a:pt x="449" y="569"/>
                  </a:lnTo>
                  <a:lnTo>
                    <a:pt x="442" y="555"/>
                  </a:lnTo>
                  <a:lnTo>
                    <a:pt x="435" y="544"/>
                  </a:lnTo>
                  <a:lnTo>
                    <a:pt x="428" y="535"/>
                  </a:lnTo>
                  <a:lnTo>
                    <a:pt x="423" y="525"/>
                  </a:lnTo>
                  <a:lnTo>
                    <a:pt x="419" y="516"/>
                  </a:lnTo>
                  <a:lnTo>
                    <a:pt x="414" y="509"/>
                  </a:lnTo>
                  <a:lnTo>
                    <a:pt x="412" y="502"/>
                  </a:lnTo>
                  <a:lnTo>
                    <a:pt x="409" y="498"/>
                  </a:lnTo>
                  <a:lnTo>
                    <a:pt x="407" y="493"/>
                  </a:lnTo>
                  <a:lnTo>
                    <a:pt x="407" y="491"/>
                  </a:lnTo>
                  <a:lnTo>
                    <a:pt x="407" y="486"/>
                  </a:lnTo>
                  <a:lnTo>
                    <a:pt x="407" y="486"/>
                  </a:lnTo>
                  <a:lnTo>
                    <a:pt x="409" y="484"/>
                  </a:lnTo>
                  <a:lnTo>
                    <a:pt x="412" y="484"/>
                  </a:lnTo>
                  <a:lnTo>
                    <a:pt x="414" y="484"/>
                  </a:lnTo>
                  <a:lnTo>
                    <a:pt x="416" y="486"/>
                  </a:lnTo>
                  <a:lnTo>
                    <a:pt x="423" y="488"/>
                  </a:lnTo>
                  <a:lnTo>
                    <a:pt x="428" y="491"/>
                  </a:lnTo>
                  <a:lnTo>
                    <a:pt x="435" y="493"/>
                  </a:lnTo>
                  <a:lnTo>
                    <a:pt x="442" y="498"/>
                  </a:lnTo>
                  <a:lnTo>
                    <a:pt x="449" y="502"/>
                  </a:lnTo>
                  <a:lnTo>
                    <a:pt x="463" y="511"/>
                  </a:lnTo>
                  <a:lnTo>
                    <a:pt x="476" y="521"/>
                  </a:lnTo>
                  <a:lnTo>
                    <a:pt x="488" y="530"/>
                  </a:lnTo>
                  <a:lnTo>
                    <a:pt x="500" y="539"/>
                  </a:lnTo>
                  <a:lnTo>
                    <a:pt x="509" y="551"/>
                  </a:lnTo>
                  <a:lnTo>
                    <a:pt x="518" y="565"/>
                  </a:lnTo>
                  <a:lnTo>
                    <a:pt x="523" y="572"/>
                  </a:lnTo>
                  <a:lnTo>
                    <a:pt x="530" y="579"/>
                  </a:lnTo>
                  <a:lnTo>
                    <a:pt x="534" y="588"/>
                  </a:lnTo>
                  <a:lnTo>
                    <a:pt x="539" y="597"/>
                  </a:lnTo>
                  <a:lnTo>
                    <a:pt x="543" y="606"/>
                  </a:lnTo>
                  <a:lnTo>
                    <a:pt x="546" y="618"/>
                  </a:lnTo>
                  <a:lnTo>
                    <a:pt x="548" y="627"/>
                  </a:lnTo>
                  <a:lnTo>
                    <a:pt x="550" y="634"/>
                  </a:lnTo>
                  <a:lnTo>
                    <a:pt x="553" y="643"/>
                  </a:lnTo>
                  <a:lnTo>
                    <a:pt x="553" y="650"/>
                  </a:lnTo>
                  <a:lnTo>
                    <a:pt x="553" y="657"/>
                  </a:lnTo>
                  <a:lnTo>
                    <a:pt x="550" y="664"/>
                  </a:lnTo>
                  <a:lnTo>
                    <a:pt x="550" y="664"/>
                  </a:lnTo>
                  <a:close/>
                  <a:moveTo>
                    <a:pt x="208" y="576"/>
                  </a:moveTo>
                  <a:lnTo>
                    <a:pt x="224" y="558"/>
                  </a:lnTo>
                  <a:lnTo>
                    <a:pt x="241" y="537"/>
                  </a:lnTo>
                  <a:lnTo>
                    <a:pt x="250" y="528"/>
                  </a:lnTo>
                  <a:lnTo>
                    <a:pt x="259" y="516"/>
                  </a:lnTo>
                  <a:lnTo>
                    <a:pt x="268" y="505"/>
                  </a:lnTo>
                  <a:lnTo>
                    <a:pt x="278" y="491"/>
                  </a:lnTo>
                  <a:lnTo>
                    <a:pt x="287" y="477"/>
                  </a:lnTo>
                  <a:lnTo>
                    <a:pt x="294" y="465"/>
                  </a:lnTo>
                  <a:lnTo>
                    <a:pt x="298" y="454"/>
                  </a:lnTo>
                  <a:lnTo>
                    <a:pt x="303" y="444"/>
                  </a:lnTo>
                  <a:lnTo>
                    <a:pt x="308" y="437"/>
                  </a:lnTo>
                  <a:lnTo>
                    <a:pt x="310" y="431"/>
                  </a:lnTo>
                  <a:lnTo>
                    <a:pt x="310" y="424"/>
                  </a:lnTo>
                  <a:lnTo>
                    <a:pt x="310" y="419"/>
                  </a:lnTo>
                  <a:lnTo>
                    <a:pt x="310" y="412"/>
                  </a:lnTo>
                  <a:lnTo>
                    <a:pt x="310" y="407"/>
                  </a:lnTo>
                  <a:lnTo>
                    <a:pt x="312" y="403"/>
                  </a:lnTo>
                  <a:lnTo>
                    <a:pt x="317" y="398"/>
                  </a:lnTo>
                  <a:lnTo>
                    <a:pt x="319" y="396"/>
                  </a:lnTo>
                  <a:lnTo>
                    <a:pt x="321" y="396"/>
                  </a:lnTo>
                  <a:lnTo>
                    <a:pt x="324" y="396"/>
                  </a:lnTo>
                  <a:lnTo>
                    <a:pt x="326" y="398"/>
                  </a:lnTo>
                  <a:lnTo>
                    <a:pt x="331" y="400"/>
                  </a:lnTo>
                  <a:lnTo>
                    <a:pt x="338" y="403"/>
                  </a:lnTo>
                  <a:lnTo>
                    <a:pt x="342" y="405"/>
                  </a:lnTo>
                  <a:lnTo>
                    <a:pt x="349" y="410"/>
                  </a:lnTo>
                  <a:lnTo>
                    <a:pt x="354" y="417"/>
                  </a:lnTo>
                  <a:lnTo>
                    <a:pt x="358" y="421"/>
                  </a:lnTo>
                  <a:lnTo>
                    <a:pt x="363" y="426"/>
                  </a:lnTo>
                  <a:lnTo>
                    <a:pt x="365" y="431"/>
                  </a:lnTo>
                  <a:lnTo>
                    <a:pt x="368" y="433"/>
                  </a:lnTo>
                  <a:lnTo>
                    <a:pt x="370" y="437"/>
                  </a:lnTo>
                  <a:lnTo>
                    <a:pt x="372" y="442"/>
                  </a:lnTo>
                  <a:lnTo>
                    <a:pt x="372" y="444"/>
                  </a:lnTo>
                  <a:lnTo>
                    <a:pt x="370" y="449"/>
                  </a:lnTo>
                  <a:lnTo>
                    <a:pt x="365" y="456"/>
                  </a:lnTo>
                  <a:lnTo>
                    <a:pt x="361" y="463"/>
                  </a:lnTo>
                  <a:lnTo>
                    <a:pt x="352" y="474"/>
                  </a:lnTo>
                  <a:lnTo>
                    <a:pt x="342" y="486"/>
                  </a:lnTo>
                  <a:lnTo>
                    <a:pt x="328" y="498"/>
                  </a:lnTo>
                  <a:lnTo>
                    <a:pt x="315" y="514"/>
                  </a:lnTo>
                  <a:lnTo>
                    <a:pt x="298" y="530"/>
                  </a:lnTo>
                  <a:lnTo>
                    <a:pt x="289" y="539"/>
                  </a:lnTo>
                  <a:lnTo>
                    <a:pt x="282" y="546"/>
                  </a:lnTo>
                  <a:lnTo>
                    <a:pt x="273" y="555"/>
                  </a:lnTo>
                  <a:lnTo>
                    <a:pt x="266" y="562"/>
                  </a:lnTo>
                  <a:lnTo>
                    <a:pt x="261" y="569"/>
                  </a:lnTo>
                  <a:lnTo>
                    <a:pt x="254" y="574"/>
                  </a:lnTo>
                  <a:lnTo>
                    <a:pt x="250" y="581"/>
                  </a:lnTo>
                  <a:lnTo>
                    <a:pt x="245" y="585"/>
                  </a:lnTo>
                  <a:lnTo>
                    <a:pt x="243" y="590"/>
                  </a:lnTo>
                  <a:lnTo>
                    <a:pt x="238" y="595"/>
                  </a:lnTo>
                  <a:lnTo>
                    <a:pt x="236" y="597"/>
                  </a:lnTo>
                  <a:lnTo>
                    <a:pt x="234" y="599"/>
                  </a:lnTo>
                  <a:lnTo>
                    <a:pt x="231" y="604"/>
                  </a:lnTo>
                  <a:lnTo>
                    <a:pt x="231" y="606"/>
                  </a:lnTo>
                  <a:lnTo>
                    <a:pt x="234" y="609"/>
                  </a:lnTo>
                  <a:lnTo>
                    <a:pt x="236" y="609"/>
                  </a:lnTo>
                  <a:lnTo>
                    <a:pt x="238" y="609"/>
                  </a:lnTo>
                  <a:lnTo>
                    <a:pt x="243" y="611"/>
                  </a:lnTo>
                  <a:lnTo>
                    <a:pt x="250" y="609"/>
                  </a:lnTo>
                  <a:lnTo>
                    <a:pt x="254" y="609"/>
                  </a:lnTo>
                  <a:lnTo>
                    <a:pt x="261" y="609"/>
                  </a:lnTo>
                  <a:lnTo>
                    <a:pt x="271" y="606"/>
                  </a:lnTo>
                  <a:lnTo>
                    <a:pt x="275" y="606"/>
                  </a:lnTo>
                  <a:lnTo>
                    <a:pt x="282" y="604"/>
                  </a:lnTo>
                  <a:lnTo>
                    <a:pt x="289" y="604"/>
                  </a:lnTo>
                  <a:lnTo>
                    <a:pt x="298" y="604"/>
                  </a:lnTo>
                  <a:lnTo>
                    <a:pt x="308" y="602"/>
                  </a:lnTo>
                  <a:lnTo>
                    <a:pt x="317" y="599"/>
                  </a:lnTo>
                  <a:lnTo>
                    <a:pt x="331" y="597"/>
                  </a:lnTo>
                  <a:lnTo>
                    <a:pt x="342" y="595"/>
                  </a:lnTo>
                  <a:lnTo>
                    <a:pt x="358" y="592"/>
                  </a:lnTo>
                  <a:lnTo>
                    <a:pt x="372" y="590"/>
                  </a:lnTo>
                  <a:lnTo>
                    <a:pt x="391" y="588"/>
                  </a:lnTo>
                  <a:lnTo>
                    <a:pt x="407" y="585"/>
                  </a:lnTo>
                  <a:lnTo>
                    <a:pt x="426" y="581"/>
                  </a:lnTo>
                  <a:lnTo>
                    <a:pt x="446" y="579"/>
                  </a:lnTo>
                  <a:lnTo>
                    <a:pt x="467" y="574"/>
                  </a:lnTo>
                  <a:lnTo>
                    <a:pt x="490" y="569"/>
                  </a:lnTo>
                  <a:lnTo>
                    <a:pt x="493" y="576"/>
                  </a:lnTo>
                  <a:lnTo>
                    <a:pt x="495" y="585"/>
                  </a:lnTo>
                  <a:lnTo>
                    <a:pt x="495" y="592"/>
                  </a:lnTo>
                  <a:lnTo>
                    <a:pt x="497" y="599"/>
                  </a:lnTo>
                  <a:lnTo>
                    <a:pt x="479" y="604"/>
                  </a:lnTo>
                  <a:lnTo>
                    <a:pt x="458" y="609"/>
                  </a:lnTo>
                  <a:lnTo>
                    <a:pt x="416" y="616"/>
                  </a:lnTo>
                  <a:lnTo>
                    <a:pt x="372" y="622"/>
                  </a:lnTo>
                  <a:lnTo>
                    <a:pt x="328" y="632"/>
                  </a:lnTo>
                  <a:lnTo>
                    <a:pt x="308" y="639"/>
                  </a:lnTo>
                  <a:lnTo>
                    <a:pt x="287" y="643"/>
                  </a:lnTo>
                  <a:lnTo>
                    <a:pt x="268" y="648"/>
                  </a:lnTo>
                  <a:lnTo>
                    <a:pt x="250" y="653"/>
                  </a:lnTo>
                  <a:lnTo>
                    <a:pt x="236" y="659"/>
                  </a:lnTo>
                  <a:lnTo>
                    <a:pt x="222" y="664"/>
                  </a:lnTo>
                  <a:lnTo>
                    <a:pt x="210" y="669"/>
                  </a:lnTo>
                  <a:lnTo>
                    <a:pt x="199" y="673"/>
                  </a:lnTo>
                  <a:lnTo>
                    <a:pt x="190" y="676"/>
                  </a:lnTo>
                  <a:lnTo>
                    <a:pt x="180" y="680"/>
                  </a:lnTo>
                  <a:lnTo>
                    <a:pt x="173" y="683"/>
                  </a:lnTo>
                  <a:lnTo>
                    <a:pt x="167" y="685"/>
                  </a:lnTo>
                  <a:lnTo>
                    <a:pt x="160" y="687"/>
                  </a:lnTo>
                  <a:lnTo>
                    <a:pt x="155" y="687"/>
                  </a:lnTo>
                  <a:lnTo>
                    <a:pt x="153" y="690"/>
                  </a:lnTo>
                  <a:lnTo>
                    <a:pt x="150" y="690"/>
                  </a:lnTo>
                  <a:lnTo>
                    <a:pt x="146" y="685"/>
                  </a:lnTo>
                  <a:lnTo>
                    <a:pt x="141" y="683"/>
                  </a:lnTo>
                  <a:lnTo>
                    <a:pt x="139" y="678"/>
                  </a:lnTo>
                  <a:lnTo>
                    <a:pt x="139" y="676"/>
                  </a:lnTo>
                  <a:lnTo>
                    <a:pt x="136" y="671"/>
                  </a:lnTo>
                  <a:lnTo>
                    <a:pt x="134" y="666"/>
                  </a:lnTo>
                  <a:lnTo>
                    <a:pt x="134" y="662"/>
                  </a:lnTo>
                  <a:lnTo>
                    <a:pt x="132" y="655"/>
                  </a:lnTo>
                  <a:lnTo>
                    <a:pt x="132" y="650"/>
                  </a:lnTo>
                  <a:lnTo>
                    <a:pt x="132" y="648"/>
                  </a:lnTo>
                  <a:lnTo>
                    <a:pt x="130" y="641"/>
                  </a:lnTo>
                  <a:lnTo>
                    <a:pt x="130" y="636"/>
                  </a:lnTo>
                  <a:lnTo>
                    <a:pt x="130" y="634"/>
                  </a:lnTo>
                  <a:lnTo>
                    <a:pt x="132" y="632"/>
                  </a:lnTo>
                  <a:lnTo>
                    <a:pt x="134" y="632"/>
                  </a:lnTo>
                  <a:lnTo>
                    <a:pt x="136" y="629"/>
                  </a:lnTo>
                  <a:lnTo>
                    <a:pt x="139" y="627"/>
                  </a:lnTo>
                  <a:lnTo>
                    <a:pt x="143" y="622"/>
                  </a:lnTo>
                  <a:lnTo>
                    <a:pt x="148" y="620"/>
                  </a:lnTo>
                  <a:lnTo>
                    <a:pt x="153" y="616"/>
                  </a:lnTo>
                  <a:lnTo>
                    <a:pt x="160" y="613"/>
                  </a:lnTo>
                  <a:lnTo>
                    <a:pt x="164" y="611"/>
                  </a:lnTo>
                  <a:lnTo>
                    <a:pt x="171" y="606"/>
                  </a:lnTo>
                  <a:lnTo>
                    <a:pt x="178" y="602"/>
                  </a:lnTo>
                  <a:lnTo>
                    <a:pt x="185" y="597"/>
                  </a:lnTo>
                  <a:lnTo>
                    <a:pt x="192" y="590"/>
                  </a:lnTo>
                  <a:lnTo>
                    <a:pt x="201" y="583"/>
                  </a:lnTo>
                  <a:lnTo>
                    <a:pt x="208" y="576"/>
                  </a:lnTo>
                  <a:lnTo>
                    <a:pt x="208" y="5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3" name="Freeform 10"/>
          <p:cNvSpPr/>
          <p:nvPr/>
        </p:nvSpPr>
        <p:spPr bwMode="auto">
          <a:xfrm>
            <a:off x="1593298" y="2186457"/>
            <a:ext cx="866507" cy="221180"/>
          </a:xfrm>
          <a:custGeom>
            <a:avLst/>
            <a:gdLst>
              <a:gd name="T0" fmla="*/ 312 w 333"/>
              <a:gd name="T1" fmla="*/ 34 h 85"/>
              <a:gd name="T2" fmla="*/ 305 w 333"/>
              <a:gd name="T3" fmla="*/ 39 h 85"/>
              <a:gd name="T4" fmla="*/ 291 w 333"/>
              <a:gd name="T5" fmla="*/ 44 h 85"/>
              <a:gd name="T6" fmla="*/ 277 w 333"/>
              <a:gd name="T7" fmla="*/ 46 h 85"/>
              <a:gd name="T8" fmla="*/ 259 w 333"/>
              <a:gd name="T9" fmla="*/ 51 h 85"/>
              <a:gd name="T10" fmla="*/ 236 w 333"/>
              <a:gd name="T11" fmla="*/ 55 h 85"/>
              <a:gd name="T12" fmla="*/ 206 w 333"/>
              <a:gd name="T13" fmla="*/ 62 h 85"/>
              <a:gd name="T14" fmla="*/ 169 w 333"/>
              <a:gd name="T15" fmla="*/ 69 h 85"/>
              <a:gd name="T16" fmla="*/ 136 w 333"/>
              <a:gd name="T17" fmla="*/ 74 h 85"/>
              <a:gd name="T18" fmla="*/ 118 w 333"/>
              <a:gd name="T19" fmla="*/ 76 h 85"/>
              <a:gd name="T20" fmla="*/ 101 w 333"/>
              <a:gd name="T21" fmla="*/ 78 h 85"/>
              <a:gd name="T22" fmla="*/ 88 w 333"/>
              <a:gd name="T23" fmla="*/ 81 h 85"/>
              <a:gd name="T24" fmla="*/ 69 w 333"/>
              <a:gd name="T25" fmla="*/ 83 h 85"/>
              <a:gd name="T26" fmla="*/ 55 w 333"/>
              <a:gd name="T27" fmla="*/ 85 h 85"/>
              <a:gd name="T28" fmla="*/ 44 w 333"/>
              <a:gd name="T29" fmla="*/ 85 h 85"/>
              <a:gd name="T30" fmla="*/ 30 w 333"/>
              <a:gd name="T31" fmla="*/ 78 h 85"/>
              <a:gd name="T32" fmla="*/ 16 w 333"/>
              <a:gd name="T33" fmla="*/ 71 h 85"/>
              <a:gd name="T34" fmla="*/ 9 w 333"/>
              <a:gd name="T35" fmla="*/ 69 h 85"/>
              <a:gd name="T36" fmla="*/ 2 w 333"/>
              <a:gd name="T37" fmla="*/ 67 h 85"/>
              <a:gd name="T38" fmla="*/ 0 w 333"/>
              <a:gd name="T39" fmla="*/ 62 h 85"/>
              <a:gd name="T40" fmla="*/ 0 w 333"/>
              <a:gd name="T41" fmla="*/ 62 h 85"/>
              <a:gd name="T42" fmla="*/ 4 w 333"/>
              <a:gd name="T43" fmla="*/ 60 h 85"/>
              <a:gd name="T44" fmla="*/ 11 w 333"/>
              <a:gd name="T45" fmla="*/ 55 h 85"/>
              <a:gd name="T46" fmla="*/ 23 w 333"/>
              <a:gd name="T47" fmla="*/ 53 h 85"/>
              <a:gd name="T48" fmla="*/ 37 w 333"/>
              <a:gd name="T49" fmla="*/ 51 h 85"/>
              <a:gd name="T50" fmla="*/ 60 w 333"/>
              <a:gd name="T51" fmla="*/ 46 h 85"/>
              <a:gd name="T52" fmla="*/ 92 w 333"/>
              <a:gd name="T53" fmla="*/ 39 h 85"/>
              <a:gd name="T54" fmla="*/ 111 w 333"/>
              <a:gd name="T55" fmla="*/ 37 h 85"/>
              <a:gd name="T56" fmla="*/ 134 w 333"/>
              <a:gd name="T57" fmla="*/ 30 h 85"/>
              <a:gd name="T58" fmla="*/ 157 w 333"/>
              <a:gd name="T59" fmla="*/ 25 h 85"/>
              <a:gd name="T60" fmla="*/ 180 w 333"/>
              <a:gd name="T61" fmla="*/ 21 h 85"/>
              <a:gd name="T62" fmla="*/ 203 w 333"/>
              <a:gd name="T63" fmla="*/ 14 h 85"/>
              <a:gd name="T64" fmla="*/ 222 w 333"/>
              <a:gd name="T65" fmla="*/ 9 h 85"/>
              <a:gd name="T66" fmla="*/ 238 w 333"/>
              <a:gd name="T67" fmla="*/ 7 h 85"/>
              <a:gd name="T68" fmla="*/ 252 w 333"/>
              <a:gd name="T69" fmla="*/ 4 h 85"/>
              <a:gd name="T70" fmla="*/ 263 w 333"/>
              <a:gd name="T71" fmla="*/ 2 h 85"/>
              <a:gd name="T72" fmla="*/ 273 w 333"/>
              <a:gd name="T73" fmla="*/ 0 h 85"/>
              <a:gd name="T74" fmla="*/ 280 w 333"/>
              <a:gd name="T75" fmla="*/ 0 h 85"/>
              <a:gd name="T76" fmla="*/ 300 w 333"/>
              <a:gd name="T77" fmla="*/ 0 h 85"/>
              <a:gd name="T78" fmla="*/ 317 w 333"/>
              <a:gd name="T79" fmla="*/ 2 h 85"/>
              <a:gd name="T80" fmla="*/ 323 w 333"/>
              <a:gd name="T81" fmla="*/ 4 h 85"/>
              <a:gd name="T82" fmla="*/ 330 w 333"/>
              <a:gd name="T83" fmla="*/ 11 h 85"/>
              <a:gd name="T84" fmla="*/ 333 w 333"/>
              <a:gd name="T85" fmla="*/ 16 h 85"/>
              <a:gd name="T86" fmla="*/ 328 w 333"/>
              <a:gd name="T87" fmla="*/ 25 h 85"/>
              <a:gd name="T88" fmla="*/ 317 w 333"/>
              <a:gd name="T89" fmla="*/ 3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3" h="85">
                <a:moveTo>
                  <a:pt x="317" y="34"/>
                </a:moveTo>
                <a:lnTo>
                  <a:pt x="312" y="34"/>
                </a:lnTo>
                <a:lnTo>
                  <a:pt x="310" y="37"/>
                </a:lnTo>
                <a:lnTo>
                  <a:pt x="305" y="39"/>
                </a:lnTo>
                <a:lnTo>
                  <a:pt x="298" y="41"/>
                </a:lnTo>
                <a:lnTo>
                  <a:pt x="291" y="44"/>
                </a:lnTo>
                <a:lnTo>
                  <a:pt x="284" y="44"/>
                </a:lnTo>
                <a:lnTo>
                  <a:pt x="277" y="46"/>
                </a:lnTo>
                <a:lnTo>
                  <a:pt x="268" y="48"/>
                </a:lnTo>
                <a:lnTo>
                  <a:pt x="259" y="51"/>
                </a:lnTo>
                <a:lnTo>
                  <a:pt x="247" y="53"/>
                </a:lnTo>
                <a:lnTo>
                  <a:pt x="236" y="55"/>
                </a:lnTo>
                <a:lnTo>
                  <a:pt x="222" y="60"/>
                </a:lnTo>
                <a:lnTo>
                  <a:pt x="206" y="62"/>
                </a:lnTo>
                <a:lnTo>
                  <a:pt x="187" y="65"/>
                </a:lnTo>
                <a:lnTo>
                  <a:pt x="169" y="69"/>
                </a:lnTo>
                <a:lnTo>
                  <a:pt x="148" y="71"/>
                </a:lnTo>
                <a:lnTo>
                  <a:pt x="136" y="74"/>
                </a:lnTo>
                <a:lnTo>
                  <a:pt x="127" y="74"/>
                </a:lnTo>
                <a:lnTo>
                  <a:pt x="118" y="76"/>
                </a:lnTo>
                <a:lnTo>
                  <a:pt x="108" y="78"/>
                </a:lnTo>
                <a:lnTo>
                  <a:pt x="101" y="78"/>
                </a:lnTo>
                <a:lnTo>
                  <a:pt x="95" y="81"/>
                </a:lnTo>
                <a:lnTo>
                  <a:pt x="88" y="81"/>
                </a:lnTo>
                <a:lnTo>
                  <a:pt x="81" y="83"/>
                </a:lnTo>
                <a:lnTo>
                  <a:pt x="69" y="83"/>
                </a:lnTo>
                <a:lnTo>
                  <a:pt x="62" y="85"/>
                </a:lnTo>
                <a:lnTo>
                  <a:pt x="55" y="85"/>
                </a:lnTo>
                <a:lnTo>
                  <a:pt x="51" y="85"/>
                </a:lnTo>
                <a:lnTo>
                  <a:pt x="44" y="85"/>
                </a:lnTo>
                <a:lnTo>
                  <a:pt x="37" y="83"/>
                </a:lnTo>
                <a:lnTo>
                  <a:pt x="30" y="78"/>
                </a:lnTo>
                <a:lnTo>
                  <a:pt x="21" y="74"/>
                </a:lnTo>
                <a:lnTo>
                  <a:pt x="16" y="71"/>
                </a:lnTo>
                <a:lnTo>
                  <a:pt x="11" y="71"/>
                </a:lnTo>
                <a:lnTo>
                  <a:pt x="9" y="69"/>
                </a:lnTo>
                <a:lnTo>
                  <a:pt x="4" y="67"/>
                </a:lnTo>
                <a:lnTo>
                  <a:pt x="2" y="67"/>
                </a:lnTo>
                <a:lnTo>
                  <a:pt x="2" y="65"/>
                </a:lnTo>
                <a:lnTo>
                  <a:pt x="0" y="62"/>
                </a:lnTo>
                <a:lnTo>
                  <a:pt x="0" y="62"/>
                </a:lnTo>
                <a:lnTo>
                  <a:pt x="0" y="62"/>
                </a:lnTo>
                <a:lnTo>
                  <a:pt x="2" y="60"/>
                </a:lnTo>
                <a:lnTo>
                  <a:pt x="4" y="60"/>
                </a:lnTo>
                <a:lnTo>
                  <a:pt x="7" y="58"/>
                </a:lnTo>
                <a:lnTo>
                  <a:pt x="11" y="55"/>
                </a:lnTo>
                <a:lnTo>
                  <a:pt x="16" y="55"/>
                </a:lnTo>
                <a:lnTo>
                  <a:pt x="23" y="53"/>
                </a:lnTo>
                <a:lnTo>
                  <a:pt x="30" y="53"/>
                </a:lnTo>
                <a:lnTo>
                  <a:pt x="37" y="51"/>
                </a:lnTo>
                <a:lnTo>
                  <a:pt x="48" y="48"/>
                </a:lnTo>
                <a:lnTo>
                  <a:pt x="60" y="46"/>
                </a:lnTo>
                <a:lnTo>
                  <a:pt x="76" y="44"/>
                </a:lnTo>
                <a:lnTo>
                  <a:pt x="92" y="39"/>
                </a:lnTo>
                <a:lnTo>
                  <a:pt x="101" y="39"/>
                </a:lnTo>
                <a:lnTo>
                  <a:pt x="111" y="37"/>
                </a:lnTo>
                <a:lnTo>
                  <a:pt x="122" y="34"/>
                </a:lnTo>
                <a:lnTo>
                  <a:pt x="134" y="30"/>
                </a:lnTo>
                <a:lnTo>
                  <a:pt x="145" y="28"/>
                </a:lnTo>
                <a:lnTo>
                  <a:pt x="157" y="25"/>
                </a:lnTo>
                <a:lnTo>
                  <a:pt x="169" y="23"/>
                </a:lnTo>
                <a:lnTo>
                  <a:pt x="180" y="21"/>
                </a:lnTo>
                <a:lnTo>
                  <a:pt x="192" y="16"/>
                </a:lnTo>
                <a:lnTo>
                  <a:pt x="203" y="14"/>
                </a:lnTo>
                <a:lnTo>
                  <a:pt x="212" y="11"/>
                </a:lnTo>
                <a:lnTo>
                  <a:pt x="222" y="9"/>
                </a:lnTo>
                <a:lnTo>
                  <a:pt x="231" y="9"/>
                </a:lnTo>
                <a:lnTo>
                  <a:pt x="238" y="7"/>
                </a:lnTo>
                <a:lnTo>
                  <a:pt x="245" y="4"/>
                </a:lnTo>
                <a:lnTo>
                  <a:pt x="252" y="4"/>
                </a:lnTo>
                <a:lnTo>
                  <a:pt x="259" y="2"/>
                </a:lnTo>
                <a:lnTo>
                  <a:pt x="263" y="2"/>
                </a:lnTo>
                <a:lnTo>
                  <a:pt x="268" y="0"/>
                </a:lnTo>
                <a:lnTo>
                  <a:pt x="273" y="0"/>
                </a:lnTo>
                <a:lnTo>
                  <a:pt x="277" y="0"/>
                </a:lnTo>
                <a:lnTo>
                  <a:pt x="280" y="0"/>
                </a:lnTo>
                <a:lnTo>
                  <a:pt x="291" y="0"/>
                </a:lnTo>
                <a:lnTo>
                  <a:pt x="300" y="0"/>
                </a:lnTo>
                <a:lnTo>
                  <a:pt x="310" y="0"/>
                </a:lnTo>
                <a:lnTo>
                  <a:pt x="317" y="2"/>
                </a:lnTo>
                <a:lnTo>
                  <a:pt x="319" y="2"/>
                </a:lnTo>
                <a:lnTo>
                  <a:pt x="323" y="4"/>
                </a:lnTo>
                <a:lnTo>
                  <a:pt x="326" y="9"/>
                </a:lnTo>
                <a:lnTo>
                  <a:pt x="330" y="11"/>
                </a:lnTo>
                <a:lnTo>
                  <a:pt x="333" y="14"/>
                </a:lnTo>
                <a:lnTo>
                  <a:pt x="333" y="16"/>
                </a:lnTo>
                <a:lnTo>
                  <a:pt x="330" y="18"/>
                </a:lnTo>
                <a:lnTo>
                  <a:pt x="328" y="25"/>
                </a:lnTo>
                <a:lnTo>
                  <a:pt x="323" y="30"/>
                </a:lnTo>
                <a:lnTo>
                  <a:pt x="317" y="34"/>
                </a:lnTo>
                <a:lnTo>
                  <a:pt x="317" y="34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11"/>
          <p:cNvSpPr/>
          <p:nvPr/>
        </p:nvSpPr>
        <p:spPr bwMode="auto">
          <a:xfrm>
            <a:off x="1918563" y="1733688"/>
            <a:ext cx="210772" cy="999215"/>
          </a:xfrm>
          <a:custGeom>
            <a:avLst/>
            <a:gdLst>
              <a:gd name="T0" fmla="*/ 71 w 81"/>
              <a:gd name="T1" fmla="*/ 56 h 384"/>
              <a:gd name="T2" fmla="*/ 71 w 81"/>
              <a:gd name="T3" fmla="*/ 60 h 384"/>
              <a:gd name="T4" fmla="*/ 69 w 81"/>
              <a:gd name="T5" fmla="*/ 67 h 384"/>
              <a:gd name="T6" fmla="*/ 69 w 81"/>
              <a:gd name="T7" fmla="*/ 74 h 384"/>
              <a:gd name="T8" fmla="*/ 69 w 81"/>
              <a:gd name="T9" fmla="*/ 86 h 384"/>
              <a:gd name="T10" fmla="*/ 67 w 81"/>
              <a:gd name="T11" fmla="*/ 100 h 384"/>
              <a:gd name="T12" fmla="*/ 67 w 81"/>
              <a:gd name="T13" fmla="*/ 116 h 384"/>
              <a:gd name="T14" fmla="*/ 67 w 81"/>
              <a:gd name="T15" fmla="*/ 134 h 384"/>
              <a:gd name="T16" fmla="*/ 64 w 81"/>
              <a:gd name="T17" fmla="*/ 155 h 384"/>
              <a:gd name="T18" fmla="*/ 64 w 81"/>
              <a:gd name="T19" fmla="*/ 178 h 384"/>
              <a:gd name="T20" fmla="*/ 62 w 81"/>
              <a:gd name="T21" fmla="*/ 204 h 384"/>
              <a:gd name="T22" fmla="*/ 62 w 81"/>
              <a:gd name="T23" fmla="*/ 229 h 384"/>
              <a:gd name="T24" fmla="*/ 60 w 81"/>
              <a:gd name="T25" fmla="*/ 259 h 384"/>
              <a:gd name="T26" fmla="*/ 57 w 81"/>
              <a:gd name="T27" fmla="*/ 294 h 384"/>
              <a:gd name="T28" fmla="*/ 57 w 81"/>
              <a:gd name="T29" fmla="*/ 329 h 384"/>
              <a:gd name="T30" fmla="*/ 55 w 81"/>
              <a:gd name="T31" fmla="*/ 366 h 384"/>
              <a:gd name="T32" fmla="*/ 48 w 81"/>
              <a:gd name="T33" fmla="*/ 384 h 384"/>
              <a:gd name="T34" fmla="*/ 23 w 81"/>
              <a:gd name="T35" fmla="*/ 384 h 384"/>
              <a:gd name="T36" fmla="*/ 23 w 81"/>
              <a:gd name="T37" fmla="*/ 343 h 384"/>
              <a:gd name="T38" fmla="*/ 23 w 81"/>
              <a:gd name="T39" fmla="*/ 303 h 384"/>
              <a:gd name="T40" fmla="*/ 23 w 81"/>
              <a:gd name="T41" fmla="*/ 266 h 384"/>
              <a:gd name="T42" fmla="*/ 23 w 81"/>
              <a:gd name="T43" fmla="*/ 232 h 384"/>
              <a:gd name="T44" fmla="*/ 20 w 81"/>
              <a:gd name="T45" fmla="*/ 199 h 384"/>
              <a:gd name="T46" fmla="*/ 20 w 81"/>
              <a:gd name="T47" fmla="*/ 171 h 384"/>
              <a:gd name="T48" fmla="*/ 20 w 81"/>
              <a:gd name="T49" fmla="*/ 144 h 384"/>
              <a:gd name="T50" fmla="*/ 18 w 81"/>
              <a:gd name="T51" fmla="*/ 121 h 384"/>
              <a:gd name="T52" fmla="*/ 18 w 81"/>
              <a:gd name="T53" fmla="*/ 100 h 384"/>
              <a:gd name="T54" fmla="*/ 16 w 81"/>
              <a:gd name="T55" fmla="*/ 81 h 384"/>
              <a:gd name="T56" fmla="*/ 16 w 81"/>
              <a:gd name="T57" fmla="*/ 65 h 384"/>
              <a:gd name="T58" fmla="*/ 13 w 81"/>
              <a:gd name="T59" fmla="*/ 51 h 384"/>
              <a:gd name="T60" fmla="*/ 13 w 81"/>
              <a:gd name="T61" fmla="*/ 40 h 384"/>
              <a:gd name="T62" fmla="*/ 11 w 81"/>
              <a:gd name="T63" fmla="*/ 33 h 384"/>
              <a:gd name="T64" fmla="*/ 11 w 81"/>
              <a:gd name="T65" fmla="*/ 26 h 384"/>
              <a:gd name="T66" fmla="*/ 9 w 81"/>
              <a:gd name="T67" fmla="*/ 23 h 384"/>
              <a:gd name="T68" fmla="*/ 2 w 81"/>
              <a:gd name="T69" fmla="*/ 17 h 384"/>
              <a:gd name="T70" fmla="*/ 0 w 81"/>
              <a:gd name="T71" fmla="*/ 10 h 384"/>
              <a:gd name="T72" fmla="*/ 0 w 81"/>
              <a:gd name="T73" fmla="*/ 5 h 384"/>
              <a:gd name="T74" fmla="*/ 2 w 81"/>
              <a:gd name="T75" fmla="*/ 3 h 384"/>
              <a:gd name="T76" fmla="*/ 9 w 81"/>
              <a:gd name="T77" fmla="*/ 0 h 384"/>
              <a:gd name="T78" fmla="*/ 18 w 81"/>
              <a:gd name="T79" fmla="*/ 3 h 384"/>
              <a:gd name="T80" fmla="*/ 30 w 81"/>
              <a:gd name="T81" fmla="*/ 5 h 384"/>
              <a:gd name="T82" fmla="*/ 44 w 81"/>
              <a:gd name="T83" fmla="*/ 12 h 384"/>
              <a:gd name="T84" fmla="*/ 57 w 81"/>
              <a:gd name="T85" fmla="*/ 19 h 384"/>
              <a:gd name="T86" fmla="*/ 69 w 81"/>
              <a:gd name="T87" fmla="*/ 23 h 384"/>
              <a:gd name="T88" fmla="*/ 76 w 81"/>
              <a:gd name="T89" fmla="*/ 28 h 384"/>
              <a:gd name="T90" fmla="*/ 81 w 81"/>
              <a:gd name="T91" fmla="*/ 33 h 384"/>
              <a:gd name="T92" fmla="*/ 78 w 81"/>
              <a:gd name="T93" fmla="*/ 44 h 384"/>
              <a:gd name="T94" fmla="*/ 71 w 81"/>
              <a:gd name="T95" fmla="*/ 56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1" h="384">
                <a:moveTo>
                  <a:pt x="71" y="56"/>
                </a:moveTo>
                <a:lnTo>
                  <a:pt x="71" y="56"/>
                </a:lnTo>
                <a:lnTo>
                  <a:pt x="71" y="58"/>
                </a:lnTo>
                <a:lnTo>
                  <a:pt x="71" y="60"/>
                </a:lnTo>
                <a:lnTo>
                  <a:pt x="71" y="63"/>
                </a:lnTo>
                <a:lnTo>
                  <a:pt x="69" y="67"/>
                </a:lnTo>
                <a:lnTo>
                  <a:pt x="69" y="70"/>
                </a:lnTo>
                <a:lnTo>
                  <a:pt x="69" y="74"/>
                </a:lnTo>
                <a:lnTo>
                  <a:pt x="69" y="81"/>
                </a:lnTo>
                <a:lnTo>
                  <a:pt x="69" y="86"/>
                </a:lnTo>
                <a:lnTo>
                  <a:pt x="69" y="93"/>
                </a:lnTo>
                <a:lnTo>
                  <a:pt x="67" y="100"/>
                </a:lnTo>
                <a:lnTo>
                  <a:pt x="67" y="107"/>
                </a:lnTo>
                <a:lnTo>
                  <a:pt x="67" y="116"/>
                </a:lnTo>
                <a:lnTo>
                  <a:pt x="67" y="125"/>
                </a:lnTo>
                <a:lnTo>
                  <a:pt x="67" y="134"/>
                </a:lnTo>
                <a:lnTo>
                  <a:pt x="64" y="144"/>
                </a:lnTo>
                <a:lnTo>
                  <a:pt x="64" y="155"/>
                </a:lnTo>
                <a:lnTo>
                  <a:pt x="64" y="165"/>
                </a:lnTo>
                <a:lnTo>
                  <a:pt x="64" y="178"/>
                </a:lnTo>
                <a:lnTo>
                  <a:pt x="62" y="190"/>
                </a:lnTo>
                <a:lnTo>
                  <a:pt x="62" y="204"/>
                </a:lnTo>
                <a:lnTo>
                  <a:pt x="62" y="215"/>
                </a:lnTo>
                <a:lnTo>
                  <a:pt x="62" y="229"/>
                </a:lnTo>
                <a:lnTo>
                  <a:pt x="60" y="245"/>
                </a:lnTo>
                <a:lnTo>
                  <a:pt x="60" y="259"/>
                </a:lnTo>
                <a:lnTo>
                  <a:pt x="60" y="276"/>
                </a:lnTo>
                <a:lnTo>
                  <a:pt x="57" y="294"/>
                </a:lnTo>
                <a:lnTo>
                  <a:pt x="57" y="310"/>
                </a:lnTo>
                <a:lnTo>
                  <a:pt x="57" y="329"/>
                </a:lnTo>
                <a:lnTo>
                  <a:pt x="57" y="345"/>
                </a:lnTo>
                <a:lnTo>
                  <a:pt x="55" y="366"/>
                </a:lnTo>
                <a:lnTo>
                  <a:pt x="55" y="384"/>
                </a:lnTo>
                <a:lnTo>
                  <a:pt x="48" y="384"/>
                </a:lnTo>
                <a:lnTo>
                  <a:pt x="39" y="384"/>
                </a:lnTo>
                <a:lnTo>
                  <a:pt x="23" y="384"/>
                </a:lnTo>
                <a:lnTo>
                  <a:pt x="23" y="363"/>
                </a:lnTo>
                <a:lnTo>
                  <a:pt x="23" y="343"/>
                </a:lnTo>
                <a:lnTo>
                  <a:pt x="23" y="322"/>
                </a:lnTo>
                <a:lnTo>
                  <a:pt x="23" y="303"/>
                </a:lnTo>
                <a:lnTo>
                  <a:pt x="23" y="285"/>
                </a:lnTo>
                <a:lnTo>
                  <a:pt x="23" y="266"/>
                </a:lnTo>
                <a:lnTo>
                  <a:pt x="23" y="248"/>
                </a:lnTo>
                <a:lnTo>
                  <a:pt x="23" y="232"/>
                </a:lnTo>
                <a:lnTo>
                  <a:pt x="20" y="215"/>
                </a:lnTo>
                <a:lnTo>
                  <a:pt x="20" y="199"/>
                </a:lnTo>
                <a:lnTo>
                  <a:pt x="20" y="185"/>
                </a:lnTo>
                <a:lnTo>
                  <a:pt x="20" y="171"/>
                </a:lnTo>
                <a:lnTo>
                  <a:pt x="20" y="158"/>
                </a:lnTo>
                <a:lnTo>
                  <a:pt x="20" y="144"/>
                </a:lnTo>
                <a:lnTo>
                  <a:pt x="18" y="132"/>
                </a:lnTo>
                <a:lnTo>
                  <a:pt x="18" y="121"/>
                </a:lnTo>
                <a:lnTo>
                  <a:pt x="18" y="109"/>
                </a:lnTo>
                <a:lnTo>
                  <a:pt x="18" y="100"/>
                </a:lnTo>
                <a:lnTo>
                  <a:pt x="16" y="91"/>
                </a:lnTo>
                <a:lnTo>
                  <a:pt x="16" y="81"/>
                </a:lnTo>
                <a:lnTo>
                  <a:pt x="16" y="72"/>
                </a:lnTo>
                <a:lnTo>
                  <a:pt x="16" y="65"/>
                </a:lnTo>
                <a:lnTo>
                  <a:pt x="13" y="58"/>
                </a:lnTo>
                <a:lnTo>
                  <a:pt x="13" y="51"/>
                </a:lnTo>
                <a:lnTo>
                  <a:pt x="13" y="47"/>
                </a:lnTo>
                <a:lnTo>
                  <a:pt x="13" y="40"/>
                </a:lnTo>
                <a:lnTo>
                  <a:pt x="11" y="35"/>
                </a:lnTo>
                <a:lnTo>
                  <a:pt x="11" y="33"/>
                </a:lnTo>
                <a:lnTo>
                  <a:pt x="11" y="28"/>
                </a:lnTo>
                <a:lnTo>
                  <a:pt x="11" y="26"/>
                </a:lnTo>
                <a:lnTo>
                  <a:pt x="9" y="26"/>
                </a:lnTo>
                <a:lnTo>
                  <a:pt x="9" y="23"/>
                </a:lnTo>
                <a:lnTo>
                  <a:pt x="7" y="21"/>
                </a:lnTo>
                <a:lnTo>
                  <a:pt x="2" y="17"/>
                </a:lnTo>
                <a:lnTo>
                  <a:pt x="2" y="14"/>
                </a:lnTo>
                <a:lnTo>
                  <a:pt x="0" y="10"/>
                </a:lnTo>
                <a:lnTo>
                  <a:pt x="0" y="7"/>
                </a:lnTo>
                <a:lnTo>
                  <a:pt x="0" y="5"/>
                </a:lnTo>
                <a:lnTo>
                  <a:pt x="0" y="5"/>
                </a:lnTo>
                <a:lnTo>
                  <a:pt x="2" y="3"/>
                </a:lnTo>
                <a:lnTo>
                  <a:pt x="4" y="0"/>
                </a:lnTo>
                <a:lnTo>
                  <a:pt x="9" y="0"/>
                </a:lnTo>
                <a:lnTo>
                  <a:pt x="13" y="0"/>
                </a:lnTo>
                <a:lnTo>
                  <a:pt x="18" y="3"/>
                </a:lnTo>
                <a:lnTo>
                  <a:pt x="23" y="3"/>
                </a:lnTo>
                <a:lnTo>
                  <a:pt x="30" y="5"/>
                </a:lnTo>
                <a:lnTo>
                  <a:pt x="37" y="10"/>
                </a:lnTo>
                <a:lnTo>
                  <a:pt x="44" y="12"/>
                </a:lnTo>
                <a:lnTo>
                  <a:pt x="50" y="14"/>
                </a:lnTo>
                <a:lnTo>
                  <a:pt x="57" y="19"/>
                </a:lnTo>
                <a:lnTo>
                  <a:pt x="64" y="21"/>
                </a:lnTo>
                <a:lnTo>
                  <a:pt x="69" y="23"/>
                </a:lnTo>
                <a:lnTo>
                  <a:pt x="74" y="26"/>
                </a:lnTo>
                <a:lnTo>
                  <a:pt x="76" y="28"/>
                </a:lnTo>
                <a:lnTo>
                  <a:pt x="78" y="30"/>
                </a:lnTo>
                <a:lnTo>
                  <a:pt x="81" y="33"/>
                </a:lnTo>
                <a:lnTo>
                  <a:pt x="81" y="37"/>
                </a:lnTo>
                <a:lnTo>
                  <a:pt x="78" y="44"/>
                </a:lnTo>
                <a:lnTo>
                  <a:pt x="74" y="49"/>
                </a:lnTo>
                <a:lnTo>
                  <a:pt x="71" y="56"/>
                </a:lnTo>
                <a:lnTo>
                  <a:pt x="71" y="56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12"/>
          <p:cNvSpPr/>
          <p:nvPr/>
        </p:nvSpPr>
        <p:spPr bwMode="auto">
          <a:xfrm>
            <a:off x="1117109" y="2600195"/>
            <a:ext cx="1792863" cy="333072"/>
          </a:xfrm>
          <a:custGeom>
            <a:avLst/>
            <a:gdLst>
              <a:gd name="T0" fmla="*/ 666 w 689"/>
              <a:gd name="T1" fmla="*/ 67 h 128"/>
              <a:gd name="T2" fmla="*/ 638 w 689"/>
              <a:gd name="T3" fmla="*/ 67 h 128"/>
              <a:gd name="T4" fmla="*/ 597 w 689"/>
              <a:gd name="T5" fmla="*/ 65 h 128"/>
              <a:gd name="T6" fmla="*/ 550 w 689"/>
              <a:gd name="T7" fmla="*/ 63 h 128"/>
              <a:gd name="T8" fmla="*/ 520 w 689"/>
              <a:gd name="T9" fmla="*/ 61 h 128"/>
              <a:gd name="T10" fmla="*/ 500 w 689"/>
              <a:gd name="T11" fmla="*/ 61 h 128"/>
              <a:gd name="T12" fmla="*/ 476 w 689"/>
              <a:gd name="T13" fmla="*/ 61 h 128"/>
              <a:gd name="T14" fmla="*/ 444 w 689"/>
              <a:gd name="T15" fmla="*/ 63 h 128"/>
              <a:gd name="T16" fmla="*/ 382 w 689"/>
              <a:gd name="T17" fmla="*/ 70 h 128"/>
              <a:gd name="T18" fmla="*/ 305 w 689"/>
              <a:gd name="T19" fmla="*/ 79 h 128"/>
              <a:gd name="T20" fmla="*/ 247 w 689"/>
              <a:gd name="T21" fmla="*/ 88 h 128"/>
              <a:gd name="T22" fmla="*/ 183 w 689"/>
              <a:gd name="T23" fmla="*/ 102 h 128"/>
              <a:gd name="T24" fmla="*/ 136 w 689"/>
              <a:gd name="T25" fmla="*/ 111 h 128"/>
              <a:gd name="T26" fmla="*/ 109 w 689"/>
              <a:gd name="T27" fmla="*/ 118 h 128"/>
              <a:gd name="T28" fmla="*/ 86 w 689"/>
              <a:gd name="T29" fmla="*/ 123 h 128"/>
              <a:gd name="T30" fmla="*/ 69 w 689"/>
              <a:gd name="T31" fmla="*/ 125 h 128"/>
              <a:gd name="T32" fmla="*/ 58 w 689"/>
              <a:gd name="T33" fmla="*/ 128 h 128"/>
              <a:gd name="T34" fmla="*/ 53 w 689"/>
              <a:gd name="T35" fmla="*/ 128 h 128"/>
              <a:gd name="T36" fmla="*/ 44 w 689"/>
              <a:gd name="T37" fmla="*/ 123 h 128"/>
              <a:gd name="T38" fmla="*/ 28 w 689"/>
              <a:gd name="T39" fmla="*/ 116 h 128"/>
              <a:gd name="T40" fmla="*/ 9 w 689"/>
              <a:gd name="T41" fmla="*/ 102 h 128"/>
              <a:gd name="T42" fmla="*/ 2 w 689"/>
              <a:gd name="T43" fmla="*/ 98 h 128"/>
              <a:gd name="T44" fmla="*/ 0 w 689"/>
              <a:gd name="T45" fmla="*/ 93 h 128"/>
              <a:gd name="T46" fmla="*/ 5 w 689"/>
              <a:gd name="T47" fmla="*/ 91 h 128"/>
              <a:gd name="T48" fmla="*/ 14 w 689"/>
              <a:gd name="T49" fmla="*/ 88 h 128"/>
              <a:gd name="T50" fmla="*/ 30 w 689"/>
              <a:gd name="T51" fmla="*/ 84 h 128"/>
              <a:gd name="T52" fmla="*/ 51 w 689"/>
              <a:gd name="T53" fmla="*/ 81 h 128"/>
              <a:gd name="T54" fmla="*/ 76 w 689"/>
              <a:gd name="T55" fmla="*/ 77 h 128"/>
              <a:gd name="T56" fmla="*/ 141 w 689"/>
              <a:gd name="T57" fmla="*/ 70 h 128"/>
              <a:gd name="T58" fmla="*/ 217 w 689"/>
              <a:gd name="T59" fmla="*/ 58 h 128"/>
              <a:gd name="T60" fmla="*/ 308 w 689"/>
              <a:gd name="T61" fmla="*/ 44 h 128"/>
              <a:gd name="T62" fmla="*/ 393 w 689"/>
              <a:gd name="T63" fmla="*/ 33 h 128"/>
              <a:gd name="T64" fmla="*/ 472 w 689"/>
              <a:gd name="T65" fmla="*/ 21 h 128"/>
              <a:gd name="T66" fmla="*/ 520 w 689"/>
              <a:gd name="T67" fmla="*/ 14 h 128"/>
              <a:gd name="T68" fmla="*/ 548 w 689"/>
              <a:gd name="T69" fmla="*/ 10 h 128"/>
              <a:gd name="T70" fmla="*/ 571 w 689"/>
              <a:gd name="T71" fmla="*/ 5 h 128"/>
              <a:gd name="T72" fmla="*/ 590 w 689"/>
              <a:gd name="T73" fmla="*/ 3 h 128"/>
              <a:gd name="T74" fmla="*/ 601 w 689"/>
              <a:gd name="T75" fmla="*/ 0 h 128"/>
              <a:gd name="T76" fmla="*/ 613 w 689"/>
              <a:gd name="T77" fmla="*/ 0 h 128"/>
              <a:gd name="T78" fmla="*/ 641 w 689"/>
              <a:gd name="T79" fmla="*/ 12 h 128"/>
              <a:gd name="T80" fmla="*/ 671 w 689"/>
              <a:gd name="T81" fmla="*/ 26 h 128"/>
              <a:gd name="T82" fmla="*/ 682 w 689"/>
              <a:gd name="T83" fmla="*/ 37 h 128"/>
              <a:gd name="T84" fmla="*/ 689 w 689"/>
              <a:gd name="T85" fmla="*/ 51 h 128"/>
              <a:gd name="T86" fmla="*/ 682 w 689"/>
              <a:gd name="T87" fmla="*/ 6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9" h="128">
                <a:moveTo>
                  <a:pt x="675" y="65"/>
                </a:moveTo>
                <a:lnTo>
                  <a:pt x="671" y="65"/>
                </a:lnTo>
                <a:lnTo>
                  <a:pt x="666" y="67"/>
                </a:lnTo>
                <a:lnTo>
                  <a:pt x="657" y="67"/>
                </a:lnTo>
                <a:lnTo>
                  <a:pt x="648" y="67"/>
                </a:lnTo>
                <a:lnTo>
                  <a:pt x="638" y="67"/>
                </a:lnTo>
                <a:lnTo>
                  <a:pt x="624" y="67"/>
                </a:lnTo>
                <a:lnTo>
                  <a:pt x="611" y="65"/>
                </a:lnTo>
                <a:lnTo>
                  <a:pt x="597" y="65"/>
                </a:lnTo>
                <a:lnTo>
                  <a:pt x="580" y="63"/>
                </a:lnTo>
                <a:lnTo>
                  <a:pt x="564" y="63"/>
                </a:lnTo>
                <a:lnTo>
                  <a:pt x="550" y="63"/>
                </a:lnTo>
                <a:lnTo>
                  <a:pt x="539" y="61"/>
                </a:lnTo>
                <a:lnTo>
                  <a:pt x="530" y="61"/>
                </a:lnTo>
                <a:lnTo>
                  <a:pt x="520" y="61"/>
                </a:lnTo>
                <a:lnTo>
                  <a:pt x="513" y="61"/>
                </a:lnTo>
                <a:lnTo>
                  <a:pt x="506" y="61"/>
                </a:lnTo>
                <a:lnTo>
                  <a:pt x="500" y="61"/>
                </a:lnTo>
                <a:lnTo>
                  <a:pt x="493" y="61"/>
                </a:lnTo>
                <a:lnTo>
                  <a:pt x="486" y="61"/>
                </a:lnTo>
                <a:lnTo>
                  <a:pt x="476" y="61"/>
                </a:lnTo>
                <a:lnTo>
                  <a:pt x="467" y="63"/>
                </a:lnTo>
                <a:lnTo>
                  <a:pt x="456" y="63"/>
                </a:lnTo>
                <a:lnTo>
                  <a:pt x="444" y="63"/>
                </a:lnTo>
                <a:lnTo>
                  <a:pt x="432" y="65"/>
                </a:lnTo>
                <a:lnTo>
                  <a:pt x="407" y="67"/>
                </a:lnTo>
                <a:lnTo>
                  <a:pt x="382" y="70"/>
                </a:lnTo>
                <a:lnTo>
                  <a:pt x="352" y="74"/>
                </a:lnTo>
                <a:lnTo>
                  <a:pt x="321" y="77"/>
                </a:lnTo>
                <a:lnTo>
                  <a:pt x="305" y="79"/>
                </a:lnTo>
                <a:lnTo>
                  <a:pt x="287" y="81"/>
                </a:lnTo>
                <a:lnTo>
                  <a:pt x="268" y="86"/>
                </a:lnTo>
                <a:lnTo>
                  <a:pt x="247" y="88"/>
                </a:lnTo>
                <a:lnTo>
                  <a:pt x="227" y="93"/>
                </a:lnTo>
                <a:lnTo>
                  <a:pt x="206" y="98"/>
                </a:lnTo>
                <a:lnTo>
                  <a:pt x="183" y="102"/>
                </a:lnTo>
                <a:lnTo>
                  <a:pt x="160" y="107"/>
                </a:lnTo>
                <a:lnTo>
                  <a:pt x="148" y="109"/>
                </a:lnTo>
                <a:lnTo>
                  <a:pt x="136" y="111"/>
                </a:lnTo>
                <a:lnTo>
                  <a:pt x="127" y="114"/>
                </a:lnTo>
                <a:lnTo>
                  <a:pt x="116" y="116"/>
                </a:lnTo>
                <a:lnTo>
                  <a:pt x="109" y="118"/>
                </a:lnTo>
                <a:lnTo>
                  <a:pt x="99" y="121"/>
                </a:lnTo>
                <a:lnTo>
                  <a:pt x="93" y="123"/>
                </a:lnTo>
                <a:lnTo>
                  <a:pt x="86" y="123"/>
                </a:lnTo>
                <a:lnTo>
                  <a:pt x="79" y="125"/>
                </a:lnTo>
                <a:lnTo>
                  <a:pt x="74" y="125"/>
                </a:lnTo>
                <a:lnTo>
                  <a:pt x="69" y="125"/>
                </a:lnTo>
                <a:lnTo>
                  <a:pt x="65" y="128"/>
                </a:lnTo>
                <a:lnTo>
                  <a:pt x="62" y="128"/>
                </a:lnTo>
                <a:lnTo>
                  <a:pt x="58" y="128"/>
                </a:lnTo>
                <a:lnTo>
                  <a:pt x="58" y="128"/>
                </a:lnTo>
                <a:lnTo>
                  <a:pt x="56" y="128"/>
                </a:lnTo>
                <a:lnTo>
                  <a:pt x="53" y="128"/>
                </a:lnTo>
                <a:lnTo>
                  <a:pt x="51" y="128"/>
                </a:lnTo>
                <a:lnTo>
                  <a:pt x="46" y="125"/>
                </a:lnTo>
                <a:lnTo>
                  <a:pt x="44" y="123"/>
                </a:lnTo>
                <a:lnTo>
                  <a:pt x="39" y="121"/>
                </a:lnTo>
                <a:lnTo>
                  <a:pt x="32" y="118"/>
                </a:lnTo>
                <a:lnTo>
                  <a:pt x="28" y="116"/>
                </a:lnTo>
                <a:lnTo>
                  <a:pt x="23" y="111"/>
                </a:lnTo>
                <a:lnTo>
                  <a:pt x="14" y="104"/>
                </a:lnTo>
                <a:lnTo>
                  <a:pt x="9" y="102"/>
                </a:lnTo>
                <a:lnTo>
                  <a:pt x="7" y="100"/>
                </a:lnTo>
                <a:lnTo>
                  <a:pt x="5" y="98"/>
                </a:lnTo>
                <a:lnTo>
                  <a:pt x="2" y="98"/>
                </a:lnTo>
                <a:lnTo>
                  <a:pt x="0" y="95"/>
                </a:lnTo>
                <a:lnTo>
                  <a:pt x="0" y="93"/>
                </a:lnTo>
                <a:lnTo>
                  <a:pt x="0" y="93"/>
                </a:lnTo>
                <a:lnTo>
                  <a:pt x="2" y="93"/>
                </a:lnTo>
                <a:lnTo>
                  <a:pt x="2" y="91"/>
                </a:lnTo>
                <a:lnTo>
                  <a:pt x="5" y="91"/>
                </a:lnTo>
                <a:lnTo>
                  <a:pt x="7" y="91"/>
                </a:lnTo>
                <a:lnTo>
                  <a:pt x="12" y="88"/>
                </a:lnTo>
                <a:lnTo>
                  <a:pt x="14" y="88"/>
                </a:lnTo>
                <a:lnTo>
                  <a:pt x="19" y="86"/>
                </a:lnTo>
                <a:lnTo>
                  <a:pt x="23" y="86"/>
                </a:lnTo>
                <a:lnTo>
                  <a:pt x="30" y="84"/>
                </a:lnTo>
                <a:lnTo>
                  <a:pt x="37" y="84"/>
                </a:lnTo>
                <a:lnTo>
                  <a:pt x="44" y="81"/>
                </a:lnTo>
                <a:lnTo>
                  <a:pt x="51" y="81"/>
                </a:lnTo>
                <a:lnTo>
                  <a:pt x="58" y="79"/>
                </a:lnTo>
                <a:lnTo>
                  <a:pt x="67" y="79"/>
                </a:lnTo>
                <a:lnTo>
                  <a:pt x="76" y="77"/>
                </a:lnTo>
                <a:lnTo>
                  <a:pt x="97" y="74"/>
                </a:lnTo>
                <a:lnTo>
                  <a:pt x="118" y="72"/>
                </a:lnTo>
                <a:lnTo>
                  <a:pt x="141" y="70"/>
                </a:lnTo>
                <a:lnTo>
                  <a:pt x="167" y="67"/>
                </a:lnTo>
                <a:lnTo>
                  <a:pt x="192" y="63"/>
                </a:lnTo>
                <a:lnTo>
                  <a:pt x="217" y="58"/>
                </a:lnTo>
                <a:lnTo>
                  <a:pt x="247" y="54"/>
                </a:lnTo>
                <a:lnTo>
                  <a:pt x="278" y="49"/>
                </a:lnTo>
                <a:lnTo>
                  <a:pt x="308" y="44"/>
                </a:lnTo>
                <a:lnTo>
                  <a:pt x="338" y="42"/>
                </a:lnTo>
                <a:lnTo>
                  <a:pt x="365" y="37"/>
                </a:lnTo>
                <a:lnTo>
                  <a:pt x="393" y="33"/>
                </a:lnTo>
                <a:lnTo>
                  <a:pt x="421" y="28"/>
                </a:lnTo>
                <a:lnTo>
                  <a:pt x="446" y="23"/>
                </a:lnTo>
                <a:lnTo>
                  <a:pt x="472" y="21"/>
                </a:lnTo>
                <a:lnTo>
                  <a:pt x="497" y="17"/>
                </a:lnTo>
                <a:lnTo>
                  <a:pt x="509" y="14"/>
                </a:lnTo>
                <a:lnTo>
                  <a:pt x="520" y="14"/>
                </a:lnTo>
                <a:lnTo>
                  <a:pt x="530" y="12"/>
                </a:lnTo>
                <a:lnTo>
                  <a:pt x="539" y="10"/>
                </a:lnTo>
                <a:lnTo>
                  <a:pt x="548" y="10"/>
                </a:lnTo>
                <a:lnTo>
                  <a:pt x="557" y="7"/>
                </a:lnTo>
                <a:lnTo>
                  <a:pt x="564" y="7"/>
                </a:lnTo>
                <a:lnTo>
                  <a:pt x="571" y="5"/>
                </a:lnTo>
                <a:lnTo>
                  <a:pt x="578" y="5"/>
                </a:lnTo>
                <a:lnTo>
                  <a:pt x="585" y="3"/>
                </a:lnTo>
                <a:lnTo>
                  <a:pt x="590" y="3"/>
                </a:lnTo>
                <a:lnTo>
                  <a:pt x="594" y="3"/>
                </a:lnTo>
                <a:lnTo>
                  <a:pt x="599" y="0"/>
                </a:lnTo>
                <a:lnTo>
                  <a:pt x="601" y="0"/>
                </a:lnTo>
                <a:lnTo>
                  <a:pt x="604" y="0"/>
                </a:lnTo>
                <a:lnTo>
                  <a:pt x="606" y="0"/>
                </a:lnTo>
                <a:lnTo>
                  <a:pt x="613" y="0"/>
                </a:lnTo>
                <a:lnTo>
                  <a:pt x="622" y="3"/>
                </a:lnTo>
                <a:lnTo>
                  <a:pt x="631" y="7"/>
                </a:lnTo>
                <a:lnTo>
                  <a:pt x="641" y="12"/>
                </a:lnTo>
                <a:lnTo>
                  <a:pt x="652" y="17"/>
                </a:lnTo>
                <a:lnTo>
                  <a:pt x="661" y="21"/>
                </a:lnTo>
                <a:lnTo>
                  <a:pt x="671" y="26"/>
                </a:lnTo>
                <a:lnTo>
                  <a:pt x="678" y="30"/>
                </a:lnTo>
                <a:lnTo>
                  <a:pt x="680" y="33"/>
                </a:lnTo>
                <a:lnTo>
                  <a:pt x="682" y="37"/>
                </a:lnTo>
                <a:lnTo>
                  <a:pt x="687" y="42"/>
                </a:lnTo>
                <a:lnTo>
                  <a:pt x="689" y="47"/>
                </a:lnTo>
                <a:lnTo>
                  <a:pt x="689" y="51"/>
                </a:lnTo>
                <a:lnTo>
                  <a:pt x="689" y="56"/>
                </a:lnTo>
                <a:lnTo>
                  <a:pt x="687" y="58"/>
                </a:lnTo>
                <a:lnTo>
                  <a:pt x="682" y="63"/>
                </a:lnTo>
                <a:lnTo>
                  <a:pt x="675" y="65"/>
                </a:lnTo>
                <a:lnTo>
                  <a:pt x="675" y="65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13"/>
          <p:cNvSpPr/>
          <p:nvPr/>
        </p:nvSpPr>
        <p:spPr bwMode="auto">
          <a:xfrm>
            <a:off x="2176173" y="2993116"/>
            <a:ext cx="379910" cy="536037"/>
          </a:xfrm>
          <a:custGeom>
            <a:avLst/>
            <a:gdLst>
              <a:gd name="T0" fmla="*/ 143 w 146"/>
              <a:gd name="T1" fmla="*/ 187 h 206"/>
              <a:gd name="T2" fmla="*/ 139 w 146"/>
              <a:gd name="T3" fmla="*/ 196 h 206"/>
              <a:gd name="T4" fmla="*/ 136 w 146"/>
              <a:gd name="T5" fmla="*/ 201 h 206"/>
              <a:gd name="T6" fmla="*/ 132 w 146"/>
              <a:gd name="T7" fmla="*/ 206 h 206"/>
              <a:gd name="T8" fmla="*/ 130 w 146"/>
              <a:gd name="T9" fmla="*/ 206 h 206"/>
              <a:gd name="T10" fmla="*/ 123 w 146"/>
              <a:gd name="T11" fmla="*/ 199 h 206"/>
              <a:gd name="T12" fmla="*/ 116 w 146"/>
              <a:gd name="T13" fmla="*/ 192 h 206"/>
              <a:gd name="T14" fmla="*/ 109 w 146"/>
              <a:gd name="T15" fmla="*/ 182 h 206"/>
              <a:gd name="T16" fmla="*/ 99 w 146"/>
              <a:gd name="T17" fmla="*/ 171 h 206"/>
              <a:gd name="T18" fmla="*/ 90 w 146"/>
              <a:gd name="T19" fmla="*/ 157 h 206"/>
              <a:gd name="T20" fmla="*/ 81 w 146"/>
              <a:gd name="T21" fmla="*/ 141 h 206"/>
              <a:gd name="T22" fmla="*/ 62 w 146"/>
              <a:gd name="T23" fmla="*/ 115 h 206"/>
              <a:gd name="T24" fmla="*/ 42 w 146"/>
              <a:gd name="T25" fmla="*/ 85 h 206"/>
              <a:gd name="T26" fmla="*/ 28 w 146"/>
              <a:gd name="T27" fmla="*/ 60 h 206"/>
              <a:gd name="T28" fmla="*/ 16 w 146"/>
              <a:gd name="T29" fmla="*/ 41 h 206"/>
              <a:gd name="T30" fmla="*/ 7 w 146"/>
              <a:gd name="T31" fmla="*/ 25 h 206"/>
              <a:gd name="T32" fmla="*/ 2 w 146"/>
              <a:gd name="T33" fmla="*/ 14 h 206"/>
              <a:gd name="T34" fmla="*/ 0 w 146"/>
              <a:gd name="T35" fmla="*/ 7 h 206"/>
              <a:gd name="T36" fmla="*/ 0 w 146"/>
              <a:gd name="T37" fmla="*/ 2 h 206"/>
              <a:gd name="T38" fmla="*/ 5 w 146"/>
              <a:gd name="T39" fmla="*/ 0 h 206"/>
              <a:gd name="T40" fmla="*/ 9 w 146"/>
              <a:gd name="T41" fmla="*/ 2 h 206"/>
              <a:gd name="T42" fmla="*/ 21 w 146"/>
              <a:gd name="T43" fmla="*/ 7 h 206"/>
              <a:gd name="T44" fmla="*/ 35 w 146"/>
              <a:gd name="T45" fmla="*/ 14 h 206"/>
              <a:gd name="T46" fmla="*/ 56 w 146"/>
              <a:gd name="T47" fmla="*/ 27 h 206"/>
              <a:gd name="T48" fmla="*/ 81 w 146"/>
              <a:gd name="T49" fmla="*/ 46 h 206"/>
              <a:gd name="T50" fmla="*/ 102 w 146"/>
              <a:gd name="T51" fmla="*/ 67 h 206"/>
              <a:gd name="T52" fmla="*/ 116 w 146"/>
              <a:gd name="T53" fmla="*/ 88 h 206"/>
              <a:gd name="T54" fmla="*/ 127 w 146"/>
              <a:gd name="T55" fmla="*/ 104 h 206"/>
              <a:gd name="T56" fmla="*/ 136 w 146"/>
              <a:gd name="T57" fmla="*/ 122 h 206"/>
              <a:gd name="T58" fmla="*/ 141 w 146"/>
              <a:gd name="T59" fmla="*/ 143 h 206"/>
              <a:gd name="T60" fmla="*/ 146 w 146"/>
              <a:gd name="T61" fmla="*/ 159 h 206"/>
              <a:gd name="T62" fmla="*/ 146 w 146"/>
              <a:gd name="T63" fmla="*/ 173 h 206"/>
              <a:gd name="T64" fmla="*/ 143 w 146"/>
              <a:gd name="T65" fmla="*/ 18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6" h="206">
                <a:moveTo>
                  <a:pt x="143" y="180"/>
                </a:moveTo>
                <a:lnTo>
                  <a:pt x="143" y="187"/>
                </a:lnTo>
                <a:lnTo>
                  <a:pt x="141" y="192"/>
                </a:lnTo>
                <a:lnTo>
                  <a:pt x="139" y="196"/>
                </a:lnTo>
                <a:lnTo>
                  <a:pt x="139" y="199"/>
                </a:lnTo>
                <a:lnTo>
                  <a:pt x="136" y="201"/>
                </a:lnTo>
                <a:lnTo>
                  <a:pt x="134" y="203"/>
                </a:lnTo>
                <a:lnTo>
                  <a:pt x="132" y="206"/>
                </a:lnTo>
                <a:lnTo>
                  <a:pt x="132" y="206"/>
                </a:lnTo>
                <a:lnTo>
                  <a:pt x="130" y="206"/>
                </a:lnTo>
                <a:lnTo>
                  <a:pt x="125" y="201"/>
                </a:lnTo>
                <a:lnTo>
                  <a:pt x="123" y="199"/>
                </a:lnTo>
                <a:lnTo>
                  <a:pt x="118" y="196"/>
                </a:lnTo>
                <a:lnTo>
                  <a:pt x="116" y="192"/>
                </a:lnTo>
                <a:lnTo>
                  <a:pt x="113" y="187"/>
                </a:lnTo>
                <a:lnTo>
                  <a:pt x="109" y="182"/>
                </a:lnTo>
                <a:lnTo>
                  <a:pt x="104" y="178"/>
                </a:lnTo>
                <a:lnTo>
                  <a:pt x="99" y="171"/>
                </a:lnTo>
                <a:lnTo>
                  <a:pt x="95" y="164"/>
                </a:lnTo>
                <a:lnTo>
                  <a:pt x="90" y="157"/>
                </a:lnTo>
                <a:lnTo>
                  <a:pt x="86" y="150"/>
                </a:lnTo>
                <a:lnTo>
                  <a:pt x="81" y="141"/>
                </a:lnTo>
                <a:lnTo>
                  <a:pt x="74" y="132"/>
                </a:lnTo>
                <a:lnTo>
                  <a:pt x="62" y="115"/>
                </a:lnTo>
                <a:lnTo>
                  <a:pt x="51" y="99"/>
                </a:lnTo>
                <a:lnTo>
                  <a:pt x="42" y="85"/>
                </a:lnTo>
                <a:lnTo>
                  <a:pt x="35" y="71"/>
                </a:lnTo>
                <a:lnTo>
                  <a:pt x="28" y="60"/>
                </a:lnTo>
                <a:lnTo>
                  <a:pt x="21" y="51"/>
                </a:lnTo>
                <a:lnTo>
                  <a:pt x="16" y="41"/>
                </a:lnTo>
                <a:lnTo>
                  <a:pt x="12" y="32"/>
                </a:lnTo>
                <a:lnTo>
                  <a:pt x="7" y="25"/>
                </a:lnTo>
                <a:lnTo>
                  <a:pt x="5" y="18"/>
                </a:lnTo>
                <a:lnTo>
                  <a:pt x="2" y="14"/>
                </a:lnTo>
                <a:lnTo>
                  <a:pt x="0" y="9"/>
                </a:lnTo>
                <a:lnTo>
                  <a:pt x="0" y="7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lnTo>
                  <a:pt x="7" y="0"/>
                </a:lnTo>
                <a:lnTo>
                  <a:pt x="9" y="2"/>
                </a:lnTo>
                <a:lnTo>
                  <a:pt x="16" y="4"/>
                </a:lnTo>
                <a:lnTo>
                  <a:pt x="21" y="7"/>
                </a:lnTo>
                <a:lnTo>
                  <a:pt x="28" y="9"/>
                </a:lnTo>
                <a:lnTo>
                  <a:pt x="35" y="14"/>
                </a:lnTo>
                <a:lnTo>
                  <a:pt x="42" y="18"/>
                </a:lnTo>
                <a:lnTo>
                  <a:pt x="56" y="27"/>
                </a:lnTo>
                <a:lnTo>
                  <a:pt x="69" y="37"/>
                </a:lnTo>
                <a:lnTo>
                  <a:pt x="81" y="46"/>
                </a:lnTo>
                <a:lnTo>
                  <a:pt x="93" y="55"/>
                </a:lnTo>
                <a:lnTo>
                  <a:pt x="102" y="67"/>
                </a:lnTo>
                <a:lnTo>
                  <a:pt x="111" y="81"/>
                </a:lnTo>
                <a:lnTo>
                  <a:pt x="116" y="88"/>
                </a:lnTo>
                <a:lnTo>
                  <a:pt x="123" y="95"/>
                </a:lnTo>
                <a:lnTo>
                  <a:pt x="127" y="104"/>
                </a:lnTo>
                <a:lnTo>
                  <a:pt x="132" y="113"/>
                </a:lnTo>
                <a:lnTo>
                  <a:pt x="136" y="122"/>
                </a:lnTo>
                <a:lnTo>
                  <a:pt x="139" y="134"/>
                </a:lnTo>
                <a:lnTo>
                  <a:pt x="141" y="143"/>
                </a:lnTo>
                <a:lnTo>
                  <a:pt x="143" y="150"/>
                </a:lnTo>
                <a:lnTo>
                  <a:pt x="146" y="159"/>
                </a:lnTo>
                <a:lnTo>
                  <a:pt x="146" y="166"/>
                </a:lnTo>
                <a:lnTo>
                  <a:pt x="146" y="173"/>
                </a:lnTo>
                <a:lnTo>
                  <a:pt x="143" y="180"/>
                </a:lnTo>
                <a:lnTo>
                  <a:pt x="143" y="18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任意多边形 56"/>
          <p:cNvSpPr/>
          <p:nvPr/>
        </p:nvSpPr>
        <p:spPr bwMode="auto">
          <a:xfrm>
            <a:off x="1647703" y="3214297"/>
            <a:ext cx="762661" cy="265977"/>
          </a:xfrm>
          <a:custGeom>
            <a:avLst/>
            <a:gdLst>
              <a:gd name="connsiteX0" fmla="*/ 744446 w 762661"/>
              <a:gd name="connsiteY0" fmla="*/ 0 h 265977"/>
              <a:gd name="connsiteX1" fmla="*/ 752253 w 762661"/>
              <a:gd name="connsiteY1" fmla="*/ 18215 h 265977"/>
              <a:gd name="connsiteX2" fmla="*/ 757457 w 762661"/>
              <a:gd name="connsiteY2" fmla="*/ 41634 h 265977"/>
              <a:gd name="connsiteX3" fmla="*/ 757457 w 762661"/>
              <a:gd name="connsiteY3" fmla="*/ 59849 h 265977"/>
              <a:gd name="connsiteX4" fmla="*/ 762661 w 762661"/>
              <a:gd name="connsiteY4" fmla="*/ 78064 h 265977"/>
              <a:gd name="connsiteX5" fmla="*/ 715823 w 762661"/>
              <a:gd name="connsiteY5" fmla="*/ 91075 h 265977"/>
              <a:gd name="connsiteX6" fmla="*/ 661178 w 762661"/>
              <a:gd name="connsiteY6" fmla="*/ 104085 h 265977"/>
              <a:gd name="connsiteX7" fmla="*/ 551889 w 762661"/>
              <a:gd name="connsiteY7" fmla="*/ 122300 h 265977"/>
              <a:gd name="connsiteX8" fmla="*/ 437396 w 762661"/>
              <a:gd name="connsiteY8" fmla="*/ 137913 h 265977"/>
              <a:gd name="connsiteX9" fmla="*/ 322902 w 762661"/>
              <a:gd name="connsiteY9" fmla="*/ 163934 h 265977"/>
              <a:gd name="connsiteX10" fmla="*/ 270860 w 762661"/>
              <a:gd name="connsiteY10" fmla="*/ 182149 h 265977"/>
              <a:gd name="connsiteX11" fmla="*/ 216215 w 762661"/>
              <a:gd name="connsiteY11" fmla="*/ 192557 h 265977"/>
              <a:gd name="connsiteX12" fmla="*/ 166775 w 762661"/>
              <a:gd name="connsiteY12" fmla="*/ 205568 h 265977"/>
              <a:gd name="connsiteX13" fmla="*/ 119937 w 762661"/>
              <a:gd name="connsiteY13" fmla="*/ 218579 h 265977"/>
              <a:gd name="connsiteX14" fmla="*/ 83507 w 762661"/>
              <a:gd name="connsiteY14" fmla="*/ 234191 h 265977"/>
              <a:gd name="connsiteX15" fmla="*/ 47077 w 762661"/>
              <a:gd name="connsiteY15" fmla="*/ 247202 h 265977"/>
              <a:gd name="connsiteX16" fmla="*/ 15852 w 762661"/>
              <a:gd name="connsiteY16" fmla="*/ 260213 h 265977"/>
              <a:gd name="connsiteX17" fmla="*/ 0 w 762661"/>
              <a:gd name="connsiteY17" fmla="*/ 265977 h 265977"/>
              <a:gd name="connsiteX18" fmla="*/ 851 w 762661"/>
              <a:gd name="connsiteY18" fmla="*/ 263511 h 265977"/>
              <a:gd name="connsiteX19" fmla="*/ 68535 w 762661"/>
              <a:gd name="connsiteY19" fmla="*/ 151382 h 265977"/>
              <a:gd name="connsiteX20" fmla="*/ 109089 w 762661"/>
              <a:gd name="connsiteY20" fmla="*/ 107184 h 265977"/>
              <a:gd name="connsiteX21" fmla="*/ 119937 w 762661"/>
              <a:gd name="connsiteY21" fmla="*/ 104085 h 265977"/>
              <a:gd name="connsiteX22" fmla="*/ 130345 w 762661"/>
              <a:gd name="connsiteY22" fmla="*/ 104085 h 265977"/>
              <a:gd name="connsiteX23" fmla="*/ 148560 w 762661"/>
              <a:gd name="connsiteY23" fmla="*/ 104085 h 265977"/>
              <a:gd name="connsiteX24" fmla="*/ 174581 w 762661"/>
              <a:gd name="connsiteY24" fmla="*/ 96279 h 265977"/>
              <a:gd name="connsiteX25" fmla="*/ 184990 w 762661"/>
              <a:gd name="connsiteY25" fmla="*/ 96279 h 265977"/>
              <a:gd name="connsiteX26" fmla="*/ 203205 w 762661"/>
              <a:gd name="connsiteY26" fmla="*/ 91075 h 265977"/>
              <a:gd name="connsiteX27" fmla="*/ 221420 w 762661"/>
              <a:gd name="connsiteY27" fmla="*/ 91075 h 265977"/>
              <a:gd name="connsiteX28" fmla="*/ 244839 w 762661"/>
              <a:gd name="connsiteY28" fmla="*/ 91075 h 265977"/>
              <a:gd name="connsiteX29" fmla="*/ 270860 w 762661"/>
              <a:gd name="connsiteY29" fmla="*/ 85870 h 265977"/>
              <a:gd name="connsiteX30" fmla="*/ 294279 w 762661"/>
              <a:gd name="connsiteY30" fmla="*/ 78064 h 265977"/>
              <a:gd name="connsiteX31" fmla="*/ 330709 w 762661"/>
              <a:gd name="connsiteY31" fmla="*/ 72860 h 265977"/>
              <a:gd name="connsiteX32" fmla="*/ 359332 w 762661"/>
              <a:gd name="connsiteY32" fmla="*/ 67656 h 265977"/>
              <a:gd name="connsiteX33" fmla="*/ 400966 w 762661"/>
              <a:gd name="connsiteY33" fmla="*/ 59849 h 265977"/>
              <a:gd name="connsiteX34" fmla="*/ 437396 w 762661"/>
              <a:gd name="connsiteY34" fmla="*/ 54645 h 265977"/>
              <a:gd name="connsiteX35" fmla="*/ 486836 w 762661"/>
              <a:gd name="connsiteY35" fmla="*/ 49441 h 265977"/>
              <a:gd name="connsiteX36" fmla="*/ 528470 w 762661"/>
              <a:gd name="connsiteY36" fmla="*/ 41634 h 265977"/>
              <a:gd name="connsiteX37" fmla="*/ 577910 w 762661"/>
              <a:gd name="connsiteY37" fmla="*/ 31226 h 265977"/>
              <a:gd name="connsiteX38" fmla="*/ 629953 w 762661"/>
              <a:gd name="connsiteY38" fmla="*/ 26022 h 265977"/>
              <a:gd name="connsiteX39" fmla="*/ 684597 w 762661"/>
              <a:gd name="connsiteY39" fmla="*/ 13011 h 265977"/>
              <a:gd name="connsiteX40" fmla="*/ 744446 w 762661"/>
              <a:gd name="connsiteY40" fmla="*/ 0 h 26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762661" h="265977">
                <a:moveTo>
                  <a:pt x="744446" y="0"/>
                </a:moveTo>
                <a:lnTo>
                  <a:pt x="752253" y="18215"/>
                </a:lnTo>
                <a:lnTo>
                  <a:pt x="757457" y="41634"/>
                </a:lnTo>
                <a:lnTo>
                  <a:pt x="757457" y="59849"/>
                </a:lnTo>
                <a:lnTo>
                  <a:pt x="762661" y="78064"/>
                </a:lnTo>
                <a:lnTo>
                  <a:pt x="715823" y="91075"/>
                </a:lnTo>
                <a:lnTo>
                  <a:pt x="661178" y="104085"/>
                </a:lnTo>
                <a:lnTo>
                  <a:pt x="551889" y="122300"/>
                </a:lnTo>
                <a:lnTo>
                  <a:pt x="437396" y="137913"/>
                </a:lnTo>
                <a:lnTo>
                  <a:pt x="322902" y="163934"/>
                </a:lnTo>
                <a:lnTo>
                  <a:pt x="270860" y="182149"/>
                </a:lnTo>
                <a:lnTo>
                  <a:pt x="216215" y="192557"/>
                </a:lnTo>
                <a:lnTo>
                  <a:pt x="166775" y="205568"/>
                </a:lnTo>
                <a:lnTo>
                  <a:pt x="119937" y="218579"/>
                </a:lnTo>
                <a:lnTo>
                  <a:pt x="83507" y="234191"/>
                </a:lnTo>
                <a:lnTo>
                  <a:pt x="47077" y="247202"/>
                </a:lnTo>
                <a:lnTo>
                  <a:pt x="15852" y="260213"/>
                </a:lnTo>
                <a:lnTo>
                  <a:pt x="0" y="265977"/>
                </a:lnTo>
                <a:lnTo>
                  <a:pt x="851" y="263511"/>
                </a:lnTo>
                <a:cubicBezTo>
                  <a:pt x="19425" y="224024"/>
                  <a:pt x="42151" y="186500"/>
                  <a:pt x="68535" y="151382"/>
                </a:cubicBezTo>
                <a:lnTo>
                  <a:pt x="109089" y="107184"/>
                </a:lnTo>
                <a:lnTo>
                  <a:pt x="119937" y="104085"/>
                </a:lnTo>
                <a:lnTo>
                  <a:pt x="130345" y="104085"/>
                </a:lnTo>
                <a:lnTo>
                  <a:pt x="148560" y="104085"/>
                </a:lnTo>
                <a:lnTo>
                  <a:pt x="174581" y="96279"/>
                </a:lnTo>
                <a:lnTo>
                  <a:pt x="184990" y="96279"/>
                </a:lnTo>
                <a:lnTo>
                  <a:pt x="203205" y="91075"/>
                </a:lnTo>
                <a:lnTo>
                  <a:pt x="221420" y="91075"/>
                </a:lnTo>
                <a:lnTo>
                  <a:pt x="244839" y="91075"/>
                </a:lnTo>
                <a:lnTo>
                  <a:pt x="270860" y="85870"/>
                </a:lnTo>
                <a:lnTo>
                  <a:pt x="294279" y="78064"/>
                </a:lnTo>
                <a:lnTo>
                  <a:pt x="330709" y="72860"/>
                </a:lnTo>
                <a:lnTo>
                  <a:pt x="359332" y="67656"/>
                </a:lnTo>
                <a:lnTo>
                  <a:pt x="400966" y="59849"/>
                </a:lnTo>
                <a:lnTo>
                  <a:pt x="437396" y="54645"/>
                </a:lnTo>
                <a:lnTo>
                  <a:pt x="486836" y="49441"/>
                </a:lnTo>
                <a:lnTo>
                  <a:pt x="528470" y="41634"/>
                </a:lnTo>
                <a:lnTo>
                  <a:pt x="577910" y="31226"/>
                </a:lnTo>
                <a:lnTo>
                  <a:pt x="629953" y="26022"/>
                </a:lnTo>
                <a:lnTo>
                  <a:pt x="684597" y="13011"/>
                </a:lnTo>
                <a:lnTo>
                  <a:pt x="744446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58" name="任意多边形 57"/>
          <p:cNvSpPr/>
          <p:nvPr/>
        </p:nvSpPr>
        <p:spPr bwMode="auto">
          <a:xfrm>
            <a:off x="1455385" y="2764129"/>
            <a:ext cx="629714" cy="765024"/>
          </a:xfrm>
          <a:custGeom>
            <a:avLst/>
            <a:gdLst>
              <a:gd name="connsiteX0" fmla="*/ 491801 w 629714"/>
              <a:gd name="connsiteY0" fmla="*/ 0 h 765024"/>
              <a:gd name="connsiteX1" fmla="*/ 497006 w 629714"/>
              <a:gd name="connsiteY1" fmla="*/ 0 h 765024"/>
              <a:gd name="connsiteX2" fmla="*/ 504812 w 629714"/>
              <a:gd name="connsiteY2" fmla="*/ 0 h 765024"/>
              <a:gd name="connsiteX3" fmla="*/ 510016 w 629714"/>
              <a:gd name="connsiteY3" fmla="*/ 5204 h 765024"/>
              <a:gd name="connsiteX4" fmla="*/ 523027 w 629714"/>
              <a:gd name="connsiteY4" fmla="*/ 10409 h 765024"/>
              <a:gd name="connsiteX5" fmla="*/ 541242 w 629714"/>
              <a:gd name="connsiteY5" fmla="*/ 18215 h 765024"/>
              <a:gd name="connsiteX6" fmla="*/ 551650 w 629714"/>
              <a:gd name="connsiteY6" fmla="*/ 23419 h 765024"/>
              <a:gd name="connsiteX7" fmla="*/ 569865 w 629714"/>
              <a:gd name="connsiteY7" fmla="*/ 36430 h 765024"/>
              <a:gd name="connsiteX8" fmla="*/ 582876 w 629714"/>
              <a:gd name="connsiteY8" fmla="*/ 54645 h 765024"/>
              <a:gd name="connsiteX9" fmla="*/ 593284 w 629714"/>
              <a:gd name="connsiteY9" fmla="*/ 65053 h 765024"/>
              <a:gd name="connsiteX10" fmla="*/ 606295 w 629714"/>
              <a:gd name="connsiteY10" fmla="*/ 78064 h 765024"/>
              <a:gd name="connsiteX11" fmla="*/ 611499 w 629714"/>
              <a:gd name="connsiteY11" fmla="*/ 91074 h 765024"/>
              <a:gd name="connsiteX12" fmla="*/ 619305 w 629714"/>
              <a:gd name="connsiteY12" fmla="*/ 96279 h 765024"/>
              <a:gd name="connsiteX13" fmla="*/ 624510 w 629714"/>
              <a:gd name="connsiteY13" fmla="*/ 106687 h 765024"/>
              <a:gd name="connsiteX14" fmla="*/ 629714 w 629714"/>
              <a:gd name="connsiteY14" fmla="*/ 119698 h 765024"/>
              <a:gd name="connsiteX15" fmla="*/ 629714 w 629714"/>
              <a:gd name="connsiteY15" fmla="*/ 124902 h 765024"/>
              <a:gd name="connsiteX16" fmla="*/ 624510 w 629714"/>
              <a:gd name="connsiteY16" fmla="*/ 137913 h 765024"/>
              <a:gd name="connsiteX17" fmla="*/ 611499 w 629714"/>
              <a:gd name="connsiteY17" fmla="*/ 156127 h 765024"/>
              <a:gd name="connsiteX18" fmla="*/ 601090 w 629714"/>
              <a:gd name="connsiteY18" fmla="*/ 174342 h 765024"/>
              <a:gd name="connsiteX19" fmla="*/ 577671 w 629714"/>
              <a:gd name="connsiteY19" fmla="*/ 202966 h 765024"/>
              <a:gd name="connsiteX20" fmla="*/ 551650 w 629714"/>
              <a:gd name="connsiteY20" fmla="*/ 234191 h 765024"/>
              <a:gd name="connsiteX21" fmla="*/ 515220 w 629714"/>
              <a:gd name="connsiteY21" fmla="*/ 265417 h 765024"/>
              <a:gd name="connsiteX22" fmla="*/ 481393 w 629714"/>
              <a:gd name="connsiteY22" fmla="*/ 307051 h 765024"/>
              <a:gd name="connsiteX23" fmla="*/ 437157 w 629714"/>
              <a:gd name="connsiteY23" fmla="*/ 348685 h 765024"/>
              <a:gd name="connsiteX24" fmla="*/ 413738 w 629714"/>
              <a:gd name="connsiteY24" fmla="*/ 372104 h 765024"/>
              <a:gd name="connsiteX25" fmla="*/ 395523 w 629714"/>
              <a:gd name="connsiteY25" fmla="*/ 390319 h 765024"/>
              <a:gd name="connsiteX26" fmla="*/ 372104 w 629714"/>
              <a:gd name="connsiteY26" fmla="*/ 413738 h 765024"/>
              <a:gd name="connsiteX27" fmla="*/ 353889 w 629714"/>
              <a:gd name="connsiteY27" fmla="*/ 431952 h 765024"/>
              <a:gd name="connsiteX28" fmla="*/ 340878 w 629714"/>
              <a:gd name="connsiteY28" fmla="*/ 450167 h 765024"/>
              <a:gd name="connsiteX29" fmla="*/ 322663 w 629714"/>
              <a:gd name="connsiteY29" fmla="*/ 463178 h 765024"/>
              <a:gd name="connsiteX30" fmla="*/ 312255 w 629714"/>
              <a:gd name="connsiteY30" fmla="*/ 481393 h 765024"/>
              <a:gd name="connsiteX31" fmla="*/ 299244 w 629714"/>
              <a:gd name="connsiteY31" fmla="*/ 491801 h 765024"/>
              <a:gd name="connsiteX32" fmla="*/ 294040 w 629714"/>
              <a:gd name="connsiteY32" fmla="*/ 504812 h 765024"/>
              <a:gd name="connsiteX33" fmla="*/ 281029 w 629714"/>
              <a:gd name="connsiteY33" fmla="*/ 517823 h 765024"/>
              <a:gd name="connsiteX34" fmla="*/ 275825 w 629714"/>
              <a:gd name="connsiteY34" fmla="*/ 523027 h 765024"/>
              <a:gd name="connsiteX35" fmla="*/ 270621 w 629714"/>
              <a:gd name="connsiteY35" fmla="*/ 528231 h 765024"/>
              <a:gd name="connsiteX36" fmla="*/ 262815 w 629714"/>
              <a:gd name="connsiteY36" fmla="*/ 541242 h 765024"/>
              <a:gd name="connsiteX37" fmla="*/ 262815 w 629714"/>
              <a:gd name="connsiteY37" fmla="*/ 546446 h 765024"/>
              <a:gd name="connsiteX38" fmla="*/ 270621 w 629714"/>
              <a:gd name="connsiteY38" fmla="*/ 554252 h 765024"/>
              <a:gd name="connsiteX39" fmla="*/ 275825 w 629714"/>
              <a:gd name="connsiteY39" fmla="*/ 554252 h 765024"/>
              <a:gd name="connsiteX40" fmla="*/ 281029 w 629714"/>
              <a:gd name="connsiteY40" fmla="*/ 554252 h 765024"/>
              <a:gd name="connsiteX41" fmla="*/ 294040 w 629714"/>
              <a:gd name="connsiteY41" fmla="*/ 559456 h 765024"/>
              <a:gd name="connsiteX42" fmla="*/ 301407 w 629714"/>
              <a:gd name="connsiteY42" fmla="*/ 557351 h 765024"/>
              <a:gd name="connsiteX43" fmla="*/ 260853 w 629714"/>
              <a:gd name="connsiteY43" fmla="*/ 601549 h 765024"/>
              <a:gd name="connsiteX44" fmla="*/ 193169 w 629714"/>
              <a:gd name="connsiteY44" fmla="*/ 713678 h 765024"/>
              <a:gd name="connsiteX45" fmla="*/ 192318 w 629714"/>
              <a:gd name="connsiteY45" fmla="*/ 716144 h 765024"/>
              <a:gd name="connsiteX46" fmla="*/ 179547 w 629714"/>
              <a:gd name="connsiteY46" fmla="*/ 720788 h 765024"/>
              <a:gd name="connsiteX47" fmla="*/ 156127 w 629714"/>
              <a:gd name="connsiteY47" fmla="*/ 728594 h 765024"/>
              <a:gd name="connsiteX48" fmla="*/ 130106 w 629714"/>
              <a:gd name="connsiteY48" fmla="*/ 739003 h 765024"/>
              <a:gd name="connsiteX49" fmla="*/ 111891 w 629714"/>
              <a:gd name="connsiteY49" fmla="*/ 746809 h 765024"/>
              <a:gd name="connsiteX50" fmla="*/ 96279 w 629714"/>
              <a:gd name="connsiteY50" fmla="*/ 752014 h 765024"/>
              <a:gd name="connsiteX51" fmla="*/ 78064 w 629714"/>
              <a:gd name="connsiteY51" fmla="*/ 757218 h 765024"/>
              <a:gd name="connsiteX52" fmla="*/ 65053 w 629714"/>
              <a:gd name="connsiteY52" fmla="*/ 757218 h 765024"/>
              <a:gd name="connsiteX53" fmla="*/ 59849 w 629714"/>
              <a:gd name="connsiteY53" fmla="*/ 765024 h 765024"/>
              <a:gd name="connsiteX54" fmla="*/ 52043 w 629714"/>
              <a:gd name="connsiteY54" fmla="*/ 765024 h 765024"/>
              <a:gd name="connsiteX55" fmla="*/ 41634 w 629714"/>
              <a:gd name="connsiteY55" fmla="*/ 752014 h 765024"/>
              <a:gd name="connsiteX56" fmla="*/ 28623 w 629714"/>
              <a:gd name="connsiteY56" fmla="*/ 746809 h 765024"/>
              <a:gd name="connsiteX57" fmla="*/ 23419 w 629714"/>
              <a:gd name="connsiteY57" fmla="*/ 733799 h 765024"/>
              <a:gd name="connsiteX58" fmla="*/ 23419 w 629714"/>
              <a:gd name="connsiteY58" fmla="*/ 728594 h 765024"/>
              <a:gd name="connsiteX59" fmla="*/ 15613 w 629714"/>
              <a:gd name="connsiteY59" fmla="*/ 715584 h 765024"/>
              <a:gd name="connsiteX60" fmla="*/ 10409 w 629714"/>
              <a:gd name="connsiteY60" fmla="*/ 702573 h 765024"/>
              <a:gd name="connsiteX61" fmla="*/ 10409 w 629714"/>
              <a:gd name="connsiteY61" fmla="*/ 692165 h 765024"/>
              <a:gd name="connsiteX62" fmla="*/ 5204 w 629714"/>
              <a:gd name="connsiteY62" fmla="*/ 673950 h 765024"/>
              <a:gd name="connsiteX63" fmla="*/ 5204 w 629714"/>
              <a:gd name="connsiteY63" fmla="*/ 660939 h 765024"/>
              <a:gd name="connsiteX64" fmla="*/ 5204 w 629714"/>
              <a:gd name="connsiteY64" fmla="*/ 655735 h 765024"/>
              <a:gd name="connsiteX65" fmla="*/ 0 w 629714"/>
              <a:gd name="connsiteY65" fmla="*/ 637520 h 765024"/>
              <a:gd name="connsiteX66" fmla="*/ 0 w 629714"/>
              <a:gd name="connsiteY66" fmla="*/ 624510 h 765024"/>
              <a:gd name="connsiteX67" fmla="*/ 0 w 629714"/>
              <a:gd name="connsiteY67" fmla="*/ 619305 h 765024"/>
              <a:gd name="connsiteX68" fmla="*/ 5204 w 629714"/>
              <a:gd name="connsiteY68" fmla="*/ 614101 h 765024"/>
              <a:gd name="connsiteX69" fmla="*/ 10409 w 629714"/>
              <a:gd name="connsiteY69" fmla="*/ 614101 h 765024"/>
              <a:gd name="connsiteX70" fmla="*/ 15613 w 629714"/>
              <a:gd name="connsiteY70" fmla="*/ 606295 h 765024"/>
              <a:gd name="connsiteX71" fmla="*/ 23419 w 629714"/>
              <a:gd name="connsiteY71" fmla="*/ 601090 h 765024"/>
              <a:gd name="connsiteX72" fmla="*/ 33828 w 629714"/>
              <a:gd name="connsiteY72" fmla="*/ 588080 h 765024"/>
              <a:gd name="connsiteX73" fmla="*/ 46838 w 629714"/>
              <a:gd name="connsiteY73" fmla="*/ 582876 h 765024"/>
              <a:gd name="connsiteX74" fmla="*/ 59849 w 629714"/>
              <a:gd name="connsiteY74" fmla="*/ 572467 h 765024"/>
              <a:gd name="connsiteX75" fmla="*/ 78064 w 629714"/>
              <a:gd name="connsiteY75" fmla="*/ 564661 h 765024"/>
              <a:gd name="connsiteX76" fmla="*/ 88472 w 629714"/>
              <a:gd name="connsiteY76" fmla="*/ 559456 h 765024"/>
              <a:gd name="connsiteX77" fmla="*/ 106687 w 629714"/>
              <a:gd name="connsiteY77" fmla="*/ 546446 h 765024"/>
              <a:gd name="connsiteX78" fmla="*/ 124902 w 629714"/>
              <a:gd name="connsiteY78" fmla="*/ 536037 h 765024"/>
              <a:gd name="connsiteX79" fmla="*/ 143117 w 629714"/>
              <a:gd name="connsiteY79" fmla="*/ 523027 h 765024"/>
              <a:gd name="connsiteX80" fmla="*/ 161332 w 629714"/>
              <a:gd name="connsiteY80" fmla="*/ 504812 h 765024"/>
              <a:gd name="connsiteX81" fmla="*/ 184751 w 629714"/>
              <a:gd name="connsiteY81" fmla="*/ 486597 h 765024"/>
              <a:gd name="connsiteX82" fmla="*/ 202966 w 629714"/>
              <a:gd name="connsiteY82" fmla="*/ 468382 h 765024"/>
              <a:gd name="connsiteX83" fmla="*/ 244600 w 629714"/>
              <a:gd name="connsiteY83" fmla="*/ 421544 h 765024"/>
              <a:gd name="connsiteX84" fmla="*/ 288836 w 629714"/>
              <a:gd name="connsiteY84" fmla="*/ 366899 h 765024"/>
              <a:gd name="connsiteX85" fmla="*/ 312255 w 629714"/>
              <a:gd name="connsiteY85" fmla="*/ 343480 h 765024"/>
              <a:gd name="connsiteX86" fmla="*/ 335674 w 629714"/>
              <a:gd name="connsiteY86" fmla="*/ 312255 h 765024"/>
              <a:gd name="connsiteX87" fmla="*/ 359093 w 629714"/>
              <a:gd name="connsiteY87" fmla="*/ 283631 h 765024"/>
              <a:gd name="connsiteX88" fmla="*/ 385114 w 629714"/>
              <a:gd name="connsiteY88" fmla="*/ 247202 h 765024"/>
              <a:gd name="connsiteX89" fmla="*/ 408533 w 629714"/>
              <a:gd name="connsiteY89" fmla="*/ 210772 h 765024"/>
              <a:gd name="connsiteX90" fmla="*/ 426748 w 629714"/>
              <a:gd name="connsiteY90" fmla="*/ 179547 h 765024"/>
              <a:gd name="connsiteX91" fmla="*/ 437157 w 629714"/>
              <a:gd name="connsiteY91" fmla="*/ 150923 h 765024"/>
              <a:gd name="connsiteX92" fmla="*/ 450167 w 629714"/>
              <a:gd name="connsiteY92" fmla="*/ 124902 h 765024"/>
              <a:gd name="connsiteX93" fmla="*/ 463178 w 629714"/>
              <a:gd name="connsiteY93" fmla="*/ 106687 h 765024"/>
              <a:gd name="connsiteX94" fmla="*/ 468382 w 629714"/>
              <a:gd name="connsiteY94" fmla="*/ 91074 h 765024"/>
              <a:gd name="connsiteX95" fmla="*/ 468382 w 629714"/>
              <a:gd name="connsiteY95" fmla="*/ 72860 h 765024"/>
              <a:gd name="connsiteX96" fmla="*/ 468382 w 629714"/>
              <a:gd name="connsiteY96" fmla="*/ 59849 h 765024"/>
              <a:gd name="connsiteX97" fmla="*/ 468382 w 629714"/>
              <a:gd name="connsiteY97" fmla="*/ 41634 h 765024"/>
              <a:gd name="connsiteX98" fmla="*/ 468382 w 629714"/>
              <a:gd name="connsiteY98" fmla="*/ 28623 h 765024"/>
              <a:gd name="connsiteX99" fmla="*/ 473586 w 629714"/>
              <a:gd name="connsiteY99" fmla="*/ 18215 h 765024"/>
              <a:gd name="connsiteX100" fmla="*/ 486597 w 629714"/>
              <a:gd name="connsiteY100" fmla="*/ 5204 h 765024"/>
              <a:gd name="connsiteX101" fmla="*/ 491801 w 629714"/>
              <a:gd name="connsiteY101" fmla="*/ 0 h 76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629714" h="765024">
                <a:moveTo>
                  <a:pt x="491801" y="0"/>
                </a:moveTo>
                <a:lnTo>
                  <a:pt x="497006" y="0"/>
                </a:lnTo>
                <a:lnTo>
                  <a:pt x="504812" y="0"/>
                </a:lnTo>
                <a:lnTo>
                  <a:pt x="510016" y="5204"/>
                </a:lnTo>
                <a:lnTo>
                  <a:pt x="523027" y="10409"/>
                </a:lnTo>
                <a:lnTo>
                  <a:pt x="541242" y="18215"/>
                </a:lnTo>
                <a:lnTo>
                  <a:pt x="551650" y="23419"/>
                </a:lnTo>
                <a:lnTo>
                  <a:pt x="569865" y="36430"/>
                </a:lnTo>
                <a:lnTo>
                  <a:pt x="582876" y="54645"/>
                </a:lnTo>
                <a:lnTo>
                  <a:pt x="593284" y="65053"/>
                </a:lnTo>
                <a:lnTo>
                  <a:pt x="606295" y="78064"/>
                </a:lnTo>
                <a:lnTo>
                  <a:pt x="611499" y="91074"/>
                </a:lnTo>
                <a:lnTo>
                  <a:pt x="619305" y="96279"/>
                </a:lnTo>
                <a:lnTo>
                  <a:pt x="624510" y="106687"/>
                </a:lnTo>
                <a:lnTo>
                  <a:pt x="629714" y="119698"/>
                </a:lnTo>
                <a:lnTo>
                  <a:pt x="629714" y="124902"/>
                </a:lnTo>
                <a:lnTo>
                  <a:pt x="624510" y="137913"/>
                </a:lnTo>
                <a:lnTo>
                  <a:pt x="611499" y="156127"/>
                </a:lnTo>
                <a:lnTo>
                  <a:pt x="601090" y="174342"/>
                </a:lnTo>
                <a:lnTo>
                  <a:pt x="577671" y="202966"/>
                </a:lnTo>
                <a:lnTo>
                  <a:pt x="551650" y="234191"/>
                </a:lnTo>
                <a:lnTo>
                  <a:pt x="515220" y="265417"/>
                </a:lnTo>
                <a:lnTo>
                  <a:pt x="481393" y="307051"/>
                </a:lnTo>
                <a:lnTo>
                  <a:pt x="437157" y="348685"/>
                </a:lnTo>
                <a:lnTo>
                  <a:pt x="413738" y="372104"/>
                </a:lnTo>
                <a:lnTo>
                  <a:pt x="395523" y="390319"/>
                </a:lnTo>
                <a:lnTo>
                  <a:pt x="372104" y="413738"/>
                </a:lnTo>
                <a:lnTo>
                  <a:pt x="353889" y="431952"/>
                </a:lnTo>
                <a:lnTo>
                  <a:pt x="340878" y="450167"/>
                </a:lnTo>
                <a:lnTo>
                  <a:pt x="322663" y="463178"/>
                </a:lnTo>
                <a:lnTo>
                  <a:pt x="312255" y="481393"/>
                </a:lnTo>
                <a:lnTo>
                  <a:pt x="299244" y="491801"/>
                </a:lnTo>
                <a:lnTo>
                  <a:pt x="294040" y="504812"/>
                </a:lnTo>
                <a:lnTo>
                  <a:pt x="281029" y="517823"/>
                </a:lnTo>
                <a:lnTo>
                  <a:pt x="275825" y="523027"/>
                </a:lnTo>
                <a:lnTo>
                  <a:pt x="270621" y="528231"/>
                </a:lnTo>
                <a:lnTo>
                  <a:pt x="262815" y="541242"/>
                </a:lnTo>
                <a:lnTo>
                  <a:pt x="262815" y="546446"/>
                </a:lnTo>
                <a:lnTo>
                  <a:pt x="270621" y="554252"/>
                </a:lnTo>
                <a:lnTo>
                  <a:pt x="275825" y="554252"/>
                </a:lnTo>
                <a:lnTo>
                  <a:pt x="281029" y="554252"/>
                </a:lnTo>
                <a:lnTo>
                  <a:pt x="294040" y="559456"/>
                </a:lnTo>
                <a:lnTo>
                  <a:pt x="301407" y="557351"/>
                </a:lnTo>
                <a:lnTo>
                  <a:pt x="260853" y="601549"/>
                </a:lnTo>
                <a:cubicBezTo>
                  <a:pt x="234469" y="636667"/>
                  <a:pt x="211743" y="674191"/>
                  <a:pt x="193169" y="713678"/>
                </a:cubicBezTo>
                <a:lnTo>
                  <a:pt x="192318" y="716144"/>
                </a:lnTo>
                <a:lnTo>
                  <a:pt x="179547" y="720788"/>
                </a:lnTo>
                <a:lnTo>
                  <a:pt x="156127" y="728594"/>
                </a:lnTo>
                <a:lnTo>
                  <a:pt x="130106" y="739003"/>
                </a:lnTo>
                <a:lnTo>
                  <a:pt x="111891" y="746809"/>
                </a:lnTo>
                <a:lnTo>
                  <a:pt x="96279" y="752014"/>
                </a:lnTo>
                <a:lnTo>
                  <a:pt x="78064" y="757218"/>
                </a:lnTo>
                <a:lnTo>
                  <a:pt x="65053" y="757218"/>
                </a:lnTo>
                <a:lnTo>
                  <a:pt x="59849" y="765024"/>
                </a:lnTo>
                <a:lnTo>
                  <a:pt x="52043" y="765024"/>
                </a:lnTo>
                <a:lnTo>
                  <a:pt x="41634" y="752014"/>
                </a:lnTo>
                <a:lnTo>
                  <a:pt x="28623" y="746809"/>
                </a:lnTo>
                <a:lnTo>
                  <a:pt x="23419" y="733799"/>
                </a:lnTo>
                <a:lnTo>
                  <a:pt x="23419" y="728594"/>
                </a:lnTo>
                <a:lnTo>
                  <a:pt x="15613" y="715584"/>
                </a:lnTo>
                <a:lnTo>
                  <a:pt x="10409" y="702573"/>
                </a:lnTo>
                <a:lnTo>
                  <a:pt x="10409" y="692165"/>
                </a:lnTo>
                <a:lnTo>
                  <a:pt x="5204" y="673950"/>
                </a:lnTo>
                <a:lnTo>
                  <a:pt x="5204" y="660939"/>
                </a:lnTo>
                <a:lnTo>
                  <a:pt x="5204" y="655735"/>
                </a:lnTo>
                <a:lnTo>
                  <a:pt x="0" y="637520"/>
                </a:lnTo>
                <a:lnTo>
                  <a:pt x="0" y="624510"/>
                </a:lnTo>
                <a:lnTo>
                  <a:pt x="0" y="619305"/>
                </a:lnTo>
                <a:lnTo>
                  <a:pt x="5204" y="614101"/>
                </a:lnTo>
                <a:lnTo>
                  <a:pt x="10409" y="614101"/>
                </a:lnTo>
                <a:lnTo>
                  <a:pt x="15613" y="606295"/>
                </a:lnTo>
                <a:lnTo>
                  <a:pt x="23419" y="601090"/>
                </a:lnTo>
                <a:lnTo>
                  <a:pt x="33828" y="588080"/>
                </a:lnTo>
                <a:lnTo>
                  <a:pt x="46838" y="582876"/>
                </a:lnTo>
                <a:lnTo>
                  <a:pt x="59849" y="572467"/>
                </a:lnTo>
                <a:lnTo>
                  <a:pt x="78064" y="564661"/>
                </a:lnTo>
                <a:lnTo>
                  <a:pt x="88472" y="559456"/>
                </a:lnTo>
                <a:lnTo>
                  <a:pt x="106687" y="546446"/>
                </a:lnTo>
                <a:lnTo>
                  <a:pt x="124902" y="536037"/>
                </a:lnTo>
                <a:lnTo>
                  <a:pt x="143117" y="523027"/>
                </a:lnTo>
                <a:lnTo>
                  <a:pt x="161332" y="504812"/>
                </a:lnTo>
                <a:lnTo>
                  <a:pt x="184751" y="486597"/>
                </a:lnTo>
                <a:lnTo>
                  <a:pt x="202966" y="468382"/>
                </a:lnTo>
                <a:lnTo>
                  <a:pt x="244600" y="421544"/>
                </a:lnTo>
                <a:lnTo>
                  <a:pt x="288836" y="366899"/>
                </a:lnTo>
                <a:lnTo>
                  <a:pt x="312255" y="343480"/>
                </a:lnTo>
                <a:lnTo>
                  <a:pt x="335674" y="312255"/>
                </a:lnTo>
                <a:lnTo>
                  <a:pt x="359093" y="283631"/>
                </a:lnTo>
                <a:lnTo>
                  <a:pt x="385114" y="247202"/>
                </a:lnTo>
                <a:lnTo>
                  <a:pt x="408533" y="210772"/>
                </a:lnTo>
                <a:lnTo>
                  <a:pt x="426748" y="179547"/>
                </a:lnTo>
                <a:lnTo>
                  <a:pt x="437157" y="150923"/>
                </a:lnTo>
                <a:lnTo>
                  <a:pt x="450167" y="124902"/>
                </a:lnTo>
                <a:lnTo>
                  <a:pt x="463178" y="106687"/>
                </a:lnTo>
                <a:lnTo>
                  <a:pt x="468382" y="91074"/>
                </a:lnTo>
                <a:lnTo>
                  <a:pt x="468382" y="72860"/>
                </a:lnTo>
                <a:lnTo>
                  <a:pt x="468382" y="59849"/>
                </a:lnTo>
                <a:lnTo>
                  <a:pt x="468382" y="41634"/>
                </a:lnTo>
                <a:lnTo>
                  <a:pt x="468382" y="28623"/>
                </a:lnTo>
                <a:lnTo>
                  <a:pt x="473586" y="18215"/>
                </a:lnTo>
                <a:lnTo>
                  <a:pt x="486597" y="5204"/>
                </a:lnTo>
                <a:lnTo>
                  <a:pt x="491801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pic>
        <p:nvPicPr>
          <p:cNvPr id="41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163" y="2435841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文本框 6"/>
          <p:cNvSpPr txBox="1"/>
          <p:nvPr/>
        </p:nvSpPr>
        <p:spPr>
          <a:xfrm>
            <a:off x="4139952" y="1419622"/>
            <a:ext cx="4392488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上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去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下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去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424954" y="4090995"/>
            <a:ext cx="3511458" cy="713003"/>
            <a:chOff x="2455630" y="4118921"/>
            <a:chExt cx="2231283" cy="453063"/>
          </a:xfrm>
        </p:grpSpPr>
        <p:grpSp>
          <p:nvGrpSpPr>
            <p:cNvPr id="61" name="组合 60"/>
            <p:cNvGrpSpPr/>
            <p:nvPr/>
          </p:nvGrpSpPr>
          <p:grpSpPr>
            <a:xfrm>
              <a:off x="4236106" y="4118921"/>
              <a:ext cx="450807" cy="453063"/>
              <a:chOff x="2143628" y="3528515"/>
              <a:chExt cx="450807" cy="453063"/>
            </a:xfrm>
          </p:grpSpPr>
          <p:pic>
            <p:nvPicPr>
              <p:cNvPr id="83" name="图片 8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43628" y="3528515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95" name="组合 94"/>
              <p:cNvGrpSpPr/>
              <p:nvPr/>
            </p:nvGrpSpPr>
            <p:grpSpPr>
              <a:xfrm>
                <a:off x="2226221" y="3613125"/>
                <a:ext cx="285620" cy="283842"/>
                <a:chOff x="3074988" y="293688"/>
                <a:chExt cx="765175" cy="760412"/>
              </a:xfrm>
              <a:solidFill>
                <a:srgbClr val="FF0000"/>
              </a:solidFill>
            </p:grpSpPr>
            <p:sp>
              <p:nvSpPr>
                <p:cNvPr id="96" name="Freeform 33"/>
                <p:cNvSpPr/>
                <p:nvPr/>
              </p:nvSpPr>
              <p:spPr bwMode="auto">
                <a:xfrm>
                  <a:off x="3278188" y="485775"/>
                  <a:ext cx="368300" cy="93662"/>
                </a:xfrm>
                <a:custGeom>
                  <a:avLst/>
                  <a:gdLst>
                    <a:gd name="T0" fmla="*/ 437 w 464"/>
                    <a:gd name="T1" fmla="*/ 50 h 119"/>
                    <a:gd name="T2" fmla="*/ 425 w 464"/>
                    <a:gd name="T3" fmla="*/ 55 h 119"/>
                    <a:gd name="T4" fmla="*/ 407 w 464"/>
                    <a:gd name="T5" fmla="*/ 59 h 119"/>
                    <a:gd name="T6" fmla="*/ 388 w 464"/>
                    <a:gd name="T7" fmla="*/ 66 h 119"/>
                    <a:gd name="T8" fmla="*/ 368 w 464"/>
                    <a:gd name="T9" fmla="*/ 72 h 119"/>
                    <a:gd name="T10" fmla="*/ 354 w 464"/>
                    <a:gd name="T11" fmla="*/ 75 h 119"/>
                    <a:gd name="T12" fmla="*/ 338 w 464"/>
                    <a:gd name="T13" fmla="*/ 78 h 119"/>
                    <a:gd name="T14" fmla="*/ 318 w 464"/>
                    <a:gd name="T15" fmla="*/ 81 h 119"/>
                    <a:gd name="T16" fmla="*/ 298 w 464"/>
                    <a:gd name="T17" fmla="*/ 86 h 119"/>
                    <a:gd name="T18" fmla="*/ 275 w 464"/>
                    <a:gd name="T19" fmla="*/ 89 h 119"/>
                    <a:gd name="T20" fmla="*/ 250 w 464"/>
                    <a:gd name="T21" fmla="*/ 94 h 119"/>
                    <a:gd name="T22" fmla="*/ 222 w 464"/>
                    <a:gd name="T23" fmla="*/ 98 h 119"/>
                    <a:gd name="T24" fmla="*/ 193 w 464"/>
                    <a:gd name="T25" fmla="*/ 103 h 119"/>
                    <a:gd name="T26" fmla="*/ 166 w 464"/>
                    <a:gd name="T27" fmla="*/ 108 h 119"/>
                    <a:gd name="T28" fmla="*/ 143 w 464"/>
                    <a:gd name="T29" fmla="*/ 111 h 119"/>
                    <a:gd name="T30" fmla="*/ 123 w 464"/>
                    <a:gd name="T31" fmla="*/ 113 h 119"/>
                    <a:gd name="T32" fmla="*/ 107 w 464"/>
                    <a:gd name="T33" fmla="*/ 116 h 119"/>
                    <a:gd name="T34" fmla="*/ 93 w 464"/>
                    <a:gd name="T35" fmla="*/ 117 h 119"/>
                    <a:gd name="T36" fmla="*/ 82 w 464"/>
                    <a:gd name="T37" fmla="*/ 117 h 119"/>
                    <a:gd name="T38" fmla="*/ 75 w 464"/>
                    <a:gd name="T39" fmla="*/ 117 h 119"/>
                    <a:gd name="T40" fmla="*/ 68 w 464"/>
                    <a:gd name="T41" fmla="*/ 117 h 119"/>
                    <a:gd name="T42" fmla="*/ 57 w 464"/>
                    <a:gd name="T43" fmla="*/ 116 h 119"/>
                    <a:gd name="T44" fmla="*/ 48 w 464"/>
                    <a:gd name="T45" fmla="*/ 113 h 119"/>
                    <a:gd name="T46" fmla="*/ 36 w 464"/>
                    <a:gd name="T47" fmla="*/ 108 h 119"/>
                    <a:gd name="T48" fmla="*/ 23 w 464"/>
                    <a:gd name="T49" fmla="*/ 102 h 119"/>
                    <a:gd name="T50" fmla="*/ 13 w 464"/>
                    <a:gd name="T51" fmla="*/ 97 h 119"/>
                    <a:gd name="T52" fmla="*/ 6 w 464"/>
                    <a:gd name="T53" fmla="*/ 92 h 119"/>
                    <a:gd name="T54" fmla="*/ 2 w 464"/>
                    <a:gd name="T55" fmla="*/ 89 h 119"/>
                    <a:gd name="T56" fmla="*/ 2 w 464"/>
                    <a:gd name="T57" fmla="*/ 86 h 119"/>
                    <a:gd name="T58" fmla="*/ 7 w 464"/>
                    <a:gd name="T59" fmla="*/ 83 h 119"/>
                    <a:gd name="T60" fmla="*/ 16 w 464"/>
                    <a:gd name="T61" fmla="*/ 80 h 119"/>
                    <a:gd name="T62" fmla="*/ 32 w 464"/>
                    <a:gd name="T63" fmla="*/ 75 h 119"/>
                    <a:gd name="T64" fmla="*/ 48 w 464"/>
                    <a:gd name="T65" fmla="*/ 73 h 119"/>
                    <a:gd name="T66" fmla="*/ 61 w 464"/>
                    <a:gd name="T67" fmla="*/ 70 h 119"/>
                    <a:gd name="T68" fmla="*/ 77 w 464"/>
                    <a:gd name="T69" fmla="*/ 67 h 119"/>
                    <a:gd name="T70" fmla="*/ 95 w 464"/>
                    <a:gd name="T71" fmla="*/ 64 h 119"/>
                    <a:gd name="T72" fmla="*/ 118 w 464"/>
                    <a:gd name="T73" fmla="*/ 58 h 119"/>
                    <a:gd name="T74" fmla="*/ 143 w 464"/>
                    <a:gd name="T75" fmla="*/ 53 h 119"/>
                    <a:gd name="T76" fmla="*/ 172 w 464"/>
                    <a:gd name="T77" fmla="*/ 45 h 119"/>
                    <a:gd name="T78" fmla="*/ 202 w 464"/>
                    <a:gd name="T79" fmla="*/ 39 h 119"/>
                    <a:gd name="T80" fmla="*/ 236 w 464"/>
                    <a:gd name="T81" fmla="*/ 30 h 119"/>
                    <a:gd name="T82" fmla="*/ 268 w 464"/>
                    <a:gd name="T83" fmla="*/ 23 h 119"/>
                    <a:gd name="T84" fmla="*/ 296 w 464"/>
                    <a:gd name="T85" fmla="*/ 16 h 119"/>
                    <a:gd name="T86" fmla="*/ 321 w 464"/>
                    <a:gd name="T87" fmla="*/ 11 h 119"/>
                    <a:gd name="T88" fmla="*/ 343 w 464"/>
                    <a:gd name="T89" fmla="*/ 6 h 119"/>
                    <a:gd name="T90" fmla="*/ 361 w 464"/>
                    <a:gd name="T91" fmla="*/ 3 h 119"/>
                    <a:gd name="T92" fmla="*/ 377 w 464"/>
                    <a:gd name="T93" fmla="*/ 0 h 119"/>
                    <a:gd name="T94" fmla="*/ 388 w 464"/>
                    <a:gd name="T95" fmla="*/ 0 h 119"/>
                    <a:gd name="T96" fmla="*/ 407 w 464"/>
                    <a:gd name="T97" fmla="*/ 0 h 119"/>
                    <a:gd name="T98" fmla="*/ 432 w 464"/>
                    <a:gd name="T99" fmla="*/ 1 h 119"/>
                    <a:gd name="T100" fmla="*/ 443 w 464"/>
                    <a:gd name="T101" fmla="*/ 3 h 119"/>
                    <a:gd name="T102" fmla="*/ 450 w 464"/>
                    <a:gd name="T103" fmla="*/ 8 h 119"/>
                    <a:gd name="T104" fmla="*/ 455 w 464"/>
                    <a:gd name="T105" fmla="*/ 12 h 119"/>
                    <a:gd name="T106" fmla="*/ 462 w 464"/>
                    <a:gd name="T107" fmla="*/ 19 h 119"/>
                    <a:gd name="T108" fmla="*/ 462 w 464"/>
                    <a:gd name="T109" fmla="*/ 25 h 119"/>
                    <a:gd name="T110" fmla="*/ 461 w 464"/>
                    <a:gd name="T111" fmla="*/ 31 h 119"/>
                    <a:gd name="T112" fmla="*/ 455 w 464"/>
                    <a:gd name="T113" fmla="*/ 37 h 119"/>
                    <a:gd name="T114" fmla="*/ 446 w 464"/>
                    <a:gd name="T115" fmla="*/ 44 h 119"/>
                    <a:gd name="T116" fmla="*/ 443 w 464"/>
                    <a:gd name="T117" fmla="*/ 4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64" h="119">
                      <a:moveTo>
                        <a:pt x="443" y="48"/>
                      </a:moveTo>
                      <a:lnTo>
                        <a:pt x="437" y="50"/>
                      </a:lnTo>
                      <a:lnTo>
                        <a:pt x="432" y="52"/>
                      </a:lnTo>
                      <a:lnTo>
                        <a:pt x="425" y="55"/>
                      </a:lnTo>
                      <a:lnTo>
                        <a:pt x="416" y="56"/>
                      </a:lnTo>
                      <a:lnTo>
                        <a:pt x="407" y="59"/>
                      </a:lnTo>
                      <a:lnTo>
                        <a:pt x="398" y="62"/>
                      </a:lnTo>
                      <a:lnTo>
                        <a:pt x="388" y="66"/>
                      </a:lnTo>
                      <a:lnTo>
                        <a:pt x="375" y="70"/>
                      </a:lnTo>
                      <a:lnTo>
                        <a:pt x="368" y="72"/>
                      </a:lnTo>
                      <a:lnTo>
                        <a:pt x="361" y="73"/>
                      </a:lnTo>
                      <a:lnTo>
                        <a:pt x="354" y="75"/>
                      </a:lnTo>
                      <a:lnTo>
                        <a:pt x="346" y="77"/>
                      </a:lnTo>
                      <a:lnTo>
                        <a:pt x="338" y="78"/>
                      </a:lnTo>
                      <a:lnTo>
                        <a:pt x="329" y="80"/>
                      </a:lnTo>
                      <a:lnTo>
                        <a:pt x="318" y="81"/>
                      </a:lnTo>
                      <a:lnTo>
                        <a:pt x="309" y="83"/>
                      </a:lnTo>
                      <a:lnTo>
                        <a:pt x="298" y="86"/>
                      </a:lnTo>
                      <a:lnTo>
                        <a:pt x="286" y="88"/>
                      </a:lnTo>
                      <a:lnTo>
                        <a:pt x="275" y="89"/>
                      </a:lnTo>
                      <a:lnTo>
                        <a:pt x="263" y="91"/>
                      </a:lnTo>
                      <a:lnTo>
                        <a:pt x="250" y="94"/>
                      </a:lnTo>
                      <a:lnTo>
                        <a:pt x="236" y="95"/>
                      </a:lnTo>
                      <a:lnTo>
                        <a:pt x="222" y="98"/>
                      </a:lnTo>
                      <a:lnTo>
                        <a:pt x="207" y="100"/>
                      </a:lnTo>
                      <a:lnTo>
                        <a:pt x="193" y="103"/>
                      </a:lnTo>
                      <a:lnTo>
                        <a:pt x="179" y="105"/>
                      </a:lnTo>
                      <a:lnTo>
                        <a:pt x="166" y="108"/>
                      </a:lnTo>
                      <a:lnTo>
                        <a:pt x="154" y="109"/>
                      </a:lnTo>
                      <a:lnTo>
                        <a:pt x="143" y="111"/>
                      </a:lnTo>
                      <a:lnTo>
                        <a:pt x="132" y="113"/>
                      </a:lnTo>
                      <a:lnTo>
                        <a:pt x="123" y="113"/>
                      </a:lnTo>
                      <a:lnTo>
                        <a:pt x="114" y="114"/>
                      </a:lnTo>
                      <a:lnTo>
                        <a:pt x="107" y="116"/>
                      </a:lnTo>
                      <a:lnTo>
                        <a:pt x="100" y="116"/>
                      </a:lnTo>
                      <a:lnTo>
                        <a:pt x="93" y="117"/>
                      </a:lnTo>
                      <a:lnTo>
                        <a:pt x="88" y="117"/>
                      </a:lnTo>
                      <a:lnTo>
                        <a:pt x="82" y="117"/>
                      </a:lnTo>
                      <a:lnTo>
                        <a:pt x="79" y="117"/>
                      </a:lnTo>
                      <a:lnTo>
                        <a:pt x="75" y="117"/>
                      </a:lnTo>
                      <a:lnTo>
                        <a:pt x="73" y="119"/>
                      </a:lnTo>
                      <a:lnTo>
                        <a:pt x="68" y="117"/>
                      </a:lnTo>
                      <a:lnTo>
                        <a:pt x="63" y="117"/>
                      </a:lnTo>
                      <a:lnTo>
                        <a:pt x="57" y="116"/>
                      </a:lnTo>
                      <a:lnTo>
                        <a:pt x="54" y="114"/>
                      </a:lnTo>
                      <a:lnTo>
                        <a:pt x="48" y="113"/>
                      </a:lnTo>
                      <a:lnTo>
                        <a:pt x="43" y="111"/>
                      </a:lnTo>
                      <a:lnTo>
                        <a:pt x="36" y="108"/>
                      </a:lnTo>
                      <a:lnTo>
                        <a:pt x="31" y="105"/>
                      </a:lnTo>
                      <a:lnTo>
                        <a:pt x="23" y="102"/>
                      </a:lnTo>
                      <a:lnTo>
                        <a:pt x="16" y="98"/>
                      </a:lnTo>
                      <a:lnTo>
                        <a:pt x="13" y="97"/>
                      </a:lnTo>
                      <a:lnTo>
                        <a:pt x="7" y="94"/>
                      </a:lnTo>
                      <a:lnTo>
                        <a:pt x="6" y="92"/>
                      </a:lnTo>
                      <a:lnTo>
                        <a:pt x="2" y="91"/>
                      </a:lnTo>
                      <a:lnTo>
                        <a:pt x="2" y="89"/>
                      </a:lnTo>
                      <a:lnTo>
                        <a:pt x="0" y="88"/>
                      </a:lnTo>
                      <a:lnTo>
                        <a:pt x="2" y="86"/>
                      </a:lnTo>
                      <a:lnTo>
                        <a:pt x="4" y="84"/>
                      </a:lnTo>
                      <a:lnTo>
                        <a:pt x="7" y="83"/>
                      </a:lnTo>
                      <a:lnTo>
                        <a:pt x="11" y="81"/>
                      </a:lnTo>
                      <a:lnTo>
                        <a:pt x="16" y="80"/>
                      </a:lnTo>
                      <a:lnTo>
                        <a:pt x="23" y="78"/>
                      </a:lnTo>
                      <a:lnTo>
                        <a:pt x="32" y="75"/>
                      </a:lnTo>
                      <a:lnTo>
                        <a:pt x="43" y="73"/>
                      </a:lnTo>
                      <a:lnTo>
                        <a:pt x="48" y="73"/>
                      </a:lnTo>
                      <a:lnTo>
                        <a:pt x="54" y="72"/>
                      </a:lnTo>
                      <a:lnTo>
                        <a:pt x="61" y="70"/>
                      </a:lnTo>
                      <a:lnTo>
                        <a:pt x="68" y="69"/>
                      </a:lnTo>
                      <a:lnTo>
                        <a:pt x="77" y="67"/>
                      </a:lnTo>
                      <a:lnTo>
                        <a:pt x="86" y="66"/>
                      </a:lnTo>
                      <a:lnTo>
                        <a:pt x="95" y="64"/>
                      </a:lnTo>
                      <a:lnTo>
                        <a:pt x="105" y="61"/>
                      </a:lnTo>
                      <a:lnTo>
                        <a:pt x="118" y="58"/>
                      </a:lnTo>
                      <a:lnTo>
                        <a:pt x="130" y="56"/>
                      </a:lnTo>
                      <a:lnTo>
                        <a:pt x="143" y="53"/>
                      </a:lnTo>
                      <a:lnTo>
                        <a:pt x="157" y="50"/>
                      </a:lnTo>
                      <a:lnTo>
                        <a:pt x="172" y="45"/>
                      </a:lnTo>
                      <a:lnTo>
                        <a:pt x="186" y="42"/>
                      </a:lnTo>
                      <a:lnTo>
                        <a:pt x="202" y="39"/>
                      </a:lnTo>
                      <a:lnTo>
                        <a:pt x="220" y="34"/>
                      </a:lnTo>
                      <a:lnTo>
                        <a:pt x="236" y="30"/>
                      </a:lnTo>
                      <a:lnTo>
                        <a:pt x="252" y="26"/>
                      </a:lnTo>
                      <a:lnTo>
                        <a:pt x="268" y="23"/>
                      </a:lnTo>
                      <a:lnTo>
                        <a:pt x="282" y="19"/>
                      </a:lnTo>
                      <a:lnTo>
                        <a:pt x="296" y="16"/>
                      </a:lnTo>
                      <a:lnTo>
                        <a:pt x="309" y="14"/>
                      </a:lnTo>
                      <a:lnTo>
                        <a:pt x="321" y="11"/>
                      </a:lnTo>
                      <a:lnTo>
                        <a:pt x="332" y="8"/>
                      </a:lnTo>
                      <a:lnTo>
                        <a:pt x="343" y="6"/>
                      </a:lnTo>
                      <a:lnTo>
                        <a:pt x="352" y="5"/>
                      </a:lnTo>
                      <a:lnTo>
                        <a:pt x="361" y="3"/>
                      </a:lnTo>
                      <a:lnTo>
                        <a:pt x="370" y="1"/>
                      </a:lnTo>
                      <a:lnTo>
                        <a:pt x="377" y="0"/>
                      </a:lnTo>
                      <a:lnTo>
                        <a:pt x="382" y="0"/>
                      </a:lnTo>
                      <a:lnTo>
                        <a:pt x="388" y="0"/>
                      </a:lnTo>
                      <a:lnTo>
                        <a:pt x="393" y="0"/>
                      </a:lnTo>
                      <a:lnTo>
                        <a:pt x="407" y="0"/>
                      </a:lnTo>
                      <a:lnTo>
                        <a:pt x="420" y="0"/>
                      </a:lnTo>
                      <a:lnTo>
                        <a:pt x="432" y="1"/>
                      </a:lnTo>
                      <a:lnTo>
                        <a:pt x="437" y="1"/>
                      </a:lnTo>
                      <a:lnTo>
                        <a:pt x="443" y="3"/>
                      </a:lnTo>
                      <a:lnTo>
                        <a:pt x="446" y="6"/>
                      </a:lnTo>
                      <a:lnTo>
                        <a:pt x="450" y="8"/>
                      </a:lnTo>
                      <a:lnTo>
                        <a:pt x="454" y="9"/>
                      </a:lnTo>
                      <a:lnTo>
                        <a:pt x="455" y="12"/>
                      </a:lnTo>
                      <a:lnTo>
                        <a:pt x="461" y="17"/>
                      </a:lnTo>
                      <a:lnTo>
                        <a:pt x="462" y="19"/>
                      </a:lnTo>
                      <a:lnTo>
                        <a:pt x="464" y="22"/>
                      </a:lnTo>
                      <a:lnTo>
                        <a:pt x="462" y="25"/>
                      </a:lnTo>
                      <a:lnTo>
                        <a:pt x="462" y="28"/>
                      </a:lnTo>
                      <a:lnTo>
                        <a:pt x="461" y="31"/>
                      </a:lnTo>
                      <a:lnTo>
                        <a:pt x="457" y="34"/>
                      </a:lnTo>
                      <a:lnTo>
                        <a:pt x="455" y="37"/>
                      </a:lnTo>
                      <a:lnTo>
                        <a:pt x="452" y="41"/>
                      </a:lnTo>
                      <a:lnTo>
                        <a:pt x="446" y="44"/>
                      </a:lnTo>
                      <a:lnTo>
                        <a:pt x="443" y="48"/>
                      </a:lnTo>
                      <a:lnTo>
                        <a:pt x="443" y="4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7" name="Freeform 34"/>
                <p:cNvSpPr/>
                <p:nvPr/>
              </p:nvSpPr>
              <p:spPr bwMode="auto">
                <a:xfrm>
                  <a:off x="3416301" y="293688"/>
                  <a:ext cx="90488" cy="425450"/>
                </a:xfrm>
                <a:custGeom>
                  <a:avLst/>
                  <a:gdLst>
                    <a:gd name="T0" fmla="*/ 100 w 115"/>
                    <a:gd name="T1" fmla="*/ 78 h 535"/>
                    <a:gd name="T2" fmla="*/ 100 w 115"/>
                    <a:gd name="T3" fmla="*/ 83 h 535"/>
                    <a:gd name="T4" fmla="*/ 98 w 115"/>
                    <a:gd name="T5" fmla="*/ 92 h 535"/>
                    <a:gd name="T6" fmla="*/ 98 w 115"/>
                    <a:gd name="T7" fmla="*/ 103 h 535"/>
                    <a:gd name="T8" fmla="*/ 97 w 115"/>
                    <a:gd name="T9" fmla="*/ 119 h 535"/>
                    <a:gd name="T10" fmla="*/ 95 w 115"/>
                    <a:gd name="T11" fmla="*/ 138 h 535"/>
                    <a:gd name="T12" fmla="*/ 95 w 115"/>
                    <a:gd name="T13" fmla="*/ 160 h 535"/>
                    <a:gd name="T14" fmla="*/ 93 w 115"/>
                    <a:gd name="T15" fmla="*/ 185 h 535"/>
                    <a:gd name="T16" fmla="*/ 91 w 115"/>
                    <a:gd name="T17" fmla="*/ 214 h 535"/>
                    <a:gd name="T18" fmla="*/ 90 w 115"/>
                    <a:gd name="T19" fmla="*/ 246 h 535"/>
                    <a:gd name="T20" fmla="*/ 90 w 115"/>
                    <a:gd name="T21" fmla="*/ 282 h 535"/>
                    <a:gd name="T22" fmla="*/ 88 w 115"/>
                    <a:gd name="T23" fmla="*/ 319 h 535"/>
                    <a:gd name="T24" fmla="*/ 86 w 115"/>
                    <a:gd name="T25" fmla="*/ 361 h 535"/>
                    <a:gd name="T26" fmla="*/ 84 w 115"/>
                    <a:gd name="T27" fmla="*/ 407 h 535"/>
                    <a:gd name="T28" fmla="*/ 82 w 115"/>
                    <a:gd name="T29" fmla="*/ 455 h 535"/>
                    <a:gd name="T30" fmla="*/ 81 w 115"/>
                    <a:gd name="T31" fmla="*/ 509 h 535"/>
                    <a:gd name="T32" fmla="*/ 34 w 115"/>
                    <a:gd name="T33" fmla="*/ 535 h 535"/>
                    <a:gd name="T34" fmla="*/ 34 w 115"/>
                    <a:gd name="T35" fmla="*/ 477 h 535"/>
                    <a:gd name="T36" fmla="*/ 34 w 115"/>
                    <a:gd name="T37" fmla="*/ 422 h 535"/>
                    <a:gd name="T38" fmla="*/ 32 w 115"/>
                    <a:gd name="T39" fmla="*/ 371 h 535"/>
                    <a:gd name="T40" fmla="*/ 32 w 115"/>
                    <a:gd name="T41" fmla="*/ 322 h 535"/>
                    <a:gd name="T42" fmla="*/ 32 w 115"/>
                    <a:gd name="T43" fmla="*/ 278 h 535"/>
                    <a:gd name="T44" fmla="*/ 31 w 115"/>
                    <a:gd name="T45" fmla="*/ 239 h 535"/>
                    <a:gd name="T46" fmla="*/ 29 w 115"/>
                    <a:gd name="T47" fmla="*/ 202 h 535"/>
                    <a:gd name="T48" fmla="*/ 29 w 115"/>
                    <a:gd name="T49" fmla="*/ 169 h 535"/>
                    <a:gd name="T50" fmla="*/ 27 w 115"/>
                    <a:gd name="T51" fmla="*/ 139 h 535"/>
                    <a:gd name="T52" fmla="*/ 25 w 115"/>
                    <a:gd name="T53" fmla="*/ 113 h 535"/>
                    <a:gd name="T54" fmla="*/ 24 w 115"/>
                    <a:gd name="T55" fmla="*/ 91 h 535"/>
                    <a:gd name="T56" fmla="*/ 22 w 115"/>
                    <a:gd name="T57" fmla="*/ 72 h 535"/>
                    <a:gd name="T58" fmla="*/ 20 w 115"/>
                    <a:gd name="T59" fmla="*/ 56 h 535"/>
                    <a:gd name="T60" fmla="*/ 18 w 115"/>
                    <a:gd name="T61" fmla="*/ 45 h 535"/>
                    <a:gd name="T62" fmla="*/ 15 w 115"/>
                    <a:gd name="T63" fmla="*/ 37 h 535"/>
                    <a:gd name="T64" fmla="*/ 13 w 115"/>
                    <a:gd name="T65" fmla="*/ 33 h 535"/>
                    <a:gd name="T66" fmla="*/ 6 w 115"/>
                    <a:gd name="T67" fmla="*/ 23 h 535"/>
                    <a:gd name="T68" fmla="*/ 0 w 115"/>
                    <a:gd name="T69" fmla="*/ 14 h 535"/>
                    <a:gd name="T70" fmla="*/ 0 w 115"/>
                    <a:gd name="T71" fmla="*/ 8 h 535"/>
                    <a:gd name="T72" fmla="*/ 4 w 115"/>
                    <a:gd name="T73" fmla="*/ 3 h 535"/>
                    <a:gd name="T74" fmla="*/ 13 w 115"/>
                    <a:gd name="T75" fmla="*/ 0 h 535"/>
                    <a:gd name="T76" fmla="*/ 27 w 115"/>
                    <a:gd name="T77" fmla="*/ 1 h 535"/>
                    <a:gd name="T78" fmla="*/ 43 w 115"/>
                    <a:gd name="T79" fmla="*/ 8 h 535"/>
                    <a:gd name="T80" fmla="*/ 63 w 115"/>
                    <a:gd name="T81" fmla="*/ 16 h 535"/>
                    <a:gd name="T82" fmla="*/ 82 w 115"/>
                    <a:gd name="T83" fmla="*/ 25 h 535"/>
                    <a:gd name="T84" fmla="*/ 98 w 115"/>
                    <a:gd name="T85" fmla="*/ 33 h 535"/>
                    <a:gd name="T86" fmla="*/ 109 w 115"/>
                    <a:gd name="T87" fmla="*/ 39 h 535"/>
                    <a:gd name="T88" fmla="*/ 115 w 115"/>
                    <a:gd name="T89" fmla="*/ 47 h 535"/>
                    <a:gd name="T90" fmla="*/ 111 w 115"/>
                    <a:gd name="T91" fmla="*/ 59 h 535"/>
                    <a:gd name="T92" fmla="*/ 104 w 115"/>
                    <a:gd name="T93" fmla="*/ 72 h 535"/>
                    <a:gd name="T94" fmla="*/ 102 w 115"/>
                    <a:gd name="T95" fmla="*/ 77 h 5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15" h="535">
                      <a:moveTo>
                        <a:pt x="102" y="77"/>
                      </a:moveTo>
                      <a:lnTo>
                        <a:pt x="100" y="78"/>
                      </a:lnTo>
                      <a:lnTo>
                        <a:pt x="100" y="81"/>
                      </a:lnTo>
                      <a:lnTo>
                        <a:pt x="100" y="83"/>
                      </a:lnTo>
                      <a:lnTo>
                        <a:pt x="100" y="88"/>
                      </a:lnTo>
                      <a:lnTo>
                        <a:pt x="98" y="92"/>
                      </a:lnTo>
                      <a:lnTo>
                        <a:pt x="98" y="97"/>
                      </a:lnTo>
                      <a:lnTo>
                        <a:pt x="98" y="103"/>
                      </a:lnTo>
                      <a:lnTo>
                        <a:pt x="97" y="111"/>
                      </a:lnTo>
                      <a:lnTo>
                        <a:pt x="97" y="119"/>
                      </a:lnTo>
                      <a:lnTo>
                        <a:pt x="97" y="128"/>
                      </a:lnTo>
                      <a:lnTo>
                        <a:pt x="95" y="138"/>
                      </a:lnTo>
                      <a:lnTo>
                        <a:pt x="95" y="149"/>
                      </a:lnTo>
                      <a:lnTo>
                        <a:pt x="95" y="160"/>
                      </a:lnTo>
                      <a:lnTo>
                        <a:pt x="93" y="172"/>
                      </a:lnTo>
                      <a:lnTo>
                        <a:pt x="93" y="185"/>
                      </a:lnTo>
                      <a:lnTo>
                        <a:pt x="93" y="199"/>
                      </a:lnTo>
                      <a:lnTo>
                        <a:pt x="91" y="214"/>
                      </a:lnTo>
                      <a:lnTo>
                        <a:pt x="91" y="230"/>
                      </a:lnTo>
                      <a:lnTo>
                        <a:pt x="90" y="246"/>
                      </a:lnTo>
                      <a:lnTo>
                        <a:pt x="90" y="263"/>
                      </a:lnTo>
                      <a:lnTo>
                        <a:pt x="90" y="282"/>
                      </a:lnTo>
                      <a:lnTo>
                        <a:pt x="88" y="300"/>
                      </a:lnTo>
                      <a:lnTo>
                        <a:pt x="88" y="319"/>
                      </a:lnTo>
                      <a:lnTo>
                        <a:pt x="86" y="341"/>
                      </a:lnTo>
                      <a:lnTo>
                        <a:pt x="86" y="361"/>
                      </a:lnTo>
                      <a:lnTo>
                        <a:pt x="84" y="385"/>
                      </a:lnTo>
                      <a:lnTo>
                        <a:pt x="84" y="407"/>
                      </a:lnTo>
                      <a:lnTo>
                        <a:pt x="84" y="432"/>
                      </a:lnTo>
                      <a:lnTo>
                        <a:pt x="82" y="455"/>
                      </a:lnTo>
                      <a:lnTo>
                        <a:pt x="82" y="482"/>
                      </a:lnTo>
                      <a:lnTo>
                        <a:pt x="81" y="509"/>
                      </a:lnTo>
                      <a:lnTo>
                        <a:pt x="81" y="535"/>
                      </a:lnTo>
                      <a:lnTo>
                        <a:pt x="34" y="535"/>
                      </a:lnTo>
                      <a:lnTo>
                        <a:pt x="34" y="505"/>
                      </a:lnTo>
                      <a:lnTo>
                        <a:pt x="34" y="477"/>
                      </a:lnTo>
                      <a:lnTo>
                        <a:pt x="34" y="449"/>
                      </a:lnTo>
                      <a:lnTo>
                        <a:pt x="34" y="422"/>
                      </a:lnTo>
                      <a:lnTo>
                        <a:pt x="34" y="396"/>
                      </a:lnTo>
                      <a:lnTo>
                        <a:pt x="32" y="371"/>
                      </a:lnTo>
                      <a:lnTo>
                        <a:pt x="32" y="346"/>
                      </a:lnTo>
                      <a:lnTo>
                        <a:pt x="32" y="322"/>
                      </a:lnTo>
                      <a:lnTo>
                        <a:pt x="32" y="300"/>
                      </a:lnTo>
                      <a:lnTo>
                        <a:pt x="32" y="278"/>
                      </a:lnTo>
                      <a:lnTo>
                        <a:pt x="31" y="258"/>
                      </a:lnTo>
                      <a:lnTo>
                        <a:pt x="31" y="239"/>
                      </a:lnTo>
                      <a:lnTo>
                        <a:pt x="31" y="219"/>
                      </a:lnTo>
                      <a:lnTo>
                        <a:pt x="29" y="202"/>
                      </a:lnTo>
                      <a:lnTo>
                        <a:pt x="29" y="185"/>
                      </a:lnTo>
                      <a:lnTo>
                        <a:pt x="29" y="169"/>
                      </a:lnTo>
                      <a:lnTo>
                        <a:pt x="27" y="153"/>
                      </a:lnTo>
                      <a:lnTo>
                        <a:pt x="27" y="139"/>
                      </a:lnTo>
                      <a:lnTo>
                        <a:pt x="25" y="125"/>
                      </a:lnTo>
                      <a:lnTo>
                        <a:pt x="25" y="113"/>
                      </a:lnTo>
                      <a:lnTo>
                        <a:pt x="24" y="102"/>
                      </a:lnTo>
                      <a:lnTo>
                        <a:pt x="24" y="91"/>
                      </a:lnTo>
                      <a:lnTo>
                        <a:pt x="22" y="81"/>
                      </a:lnTo>
                      <a:lnTo>
                        <a:pt x="22" y="72"/>
                      </a:lnTo>
                      <a:lnTo>
                        <a:pt x="20" y="64"/>
                      </a:lnTo>
                      <a:lnTo>
                        <a:pt x="20" y="56"/>
                      </a:lnTo>
                      <a:lnTo>
                        <a:pt x="18" y="50"/>
                      </a:lnTo>
                      <a:lnTo>
                        <a:pt x="18" y="45"/>
                      </a:lnTo>
                      <a:lnTo>
                        <a:pt x="16" y="41"/>
                      </a:lnTo>
                      <a:lnTo>
                        <a:pt x="15" y="37"/>
                      </a:lnTo>
                      <a:lnTo>
                        <a:pt x="15" y="34"/>
                      </a:lnTo>
                      <a:lnTo>
                        <a:pt x="13" y="33"/>
                      </a:lnTo>
                      <a:lnTo>
                        <a:pt x="9" y="28"/>
                      </a:lnTo>
                      <a:lnTo>
                        <a:pt x="6" y="23"/>
                      </a:lnTo>
                      <a:lnTo>
                        <a:pt x="2" y="19"/>
                      </a:lnTo>
                      <a:lnTo>
                        <a:pt x="0" y="14"/>
                      </a:ln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2" y="5"/>
                      </a:lnTo>
                      <a:lnTo>
                        <a:pt x="4" y="3"/>
                      </a:lnTo>
                      <a:lnTo>
                        <a:pt x="7" y="1"/>
                      </a:lnTo>
                      <a:lnTo>
                        <a:pt x="13" y="0"/>
                      </a:lnTo>
                      <a:lnTo>
                        <a:pt x="20" y="1"/>
                      </a:lnTo>
                      <a:lnTo>
                        <a:pt x="27" y="1"/>
                      </a:lnTo>
                      <a:lnTo>
                        <a:pt x="34" y="5"/>
                      </a:lnTo>
                      <a:lnTo>
                        <a:pt x="43" y="8"/>
                      </a:lnTo>
                      <a:lnTo>
                        <a:pt x="52" y="11"/>
                      </a:lnTo>
                      <a:lnTo>
                        <a:pt x="63" y="16"/>
                      </a:lnTo>
                      <a:lnTo>
                        <a:pt x="73" y="20"/>
                      </a:lnTo>
                      <a:lnTo>
                        <a:pt x="82" y="25"/>
                      </a:lnTo>
                      <a:lnTo>
                        <a:pt x="91" y="28"/>
                      </a:lnTo>
                      <a:lnTo>
                        <a:pt x="98" y="33"/>
                      </a:lnTo>
                      <a:lnTo>
                        <a:pt x="104" y="36"/>
                      </a:lnTo>
                      <a:lnTo>
                        <a:pt x="109" y="39"/>
                      </a:lnTo>
                      <a:lnTo>
                        <a:pt x="111" y="44"/>
                      </a:lnTo>
                      <a:lnTo>
                        <a:pt x="115" y="47"/>
                      </a:lnTo>
                      <a:lnTo>
                        <a:pt x="113" y="53"/>
                      </a:lnTo>
                      <a:lnTo>
                        <a:pt x="111" y="59"/>
                      </a:lnTo>
                      <a:lnTo>
                        <a:pt x="107" y="67"/>
                      </a:lnTo>
                      <a:lnTo>
                        <a:pt x="104" y="72"/>
                      </a:lnTo>
                      <a:lnTo>
                        <a:pt x="102" y="77"/>
                      </a:lnTo>
                      <a:lnTo>
                        <a:pt x="102" y="7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Freeform 35"/>
                <p:cNvSpPr/>
                <p:nvPr/>
              </p:nvSpPr>
              <p:spPr bwMode="auto">
                <a:xfrm>
                  <a:off x="3074988" y="663575"/>
                  <a:ext cx="765175" cy="139700"/>
                </a:xfrm>
                <a:custGeom>
                  <a:avLst/>
                  <a:gdLst>
                    <a:gd name="T0" fmla="*/ 935 w 962"/>
                    <a:gd name="T1" fmla="*/ 89 h 177"/>
                    <a:gd name="T2" fmla="*/ 923 w 962"/>
                    <a:gd name="T3" fmla="*/ 90 h 177"/>
                    <a:gd name="T4" fmla="*/ 903 w 962"/>
                    <a:gd name="T5" fmla="*/ 92 h 177"/>
                    <a:gd name="T6" fmla="*/ 882 w 962"/>
                    <a:gd name="T7" fmla="*/ 90 h 177"/>
                    <a:gd name="T8" fmla="*/ 853 w 962"/>
                    <a:gd name="T9" fmla="*/ 89 h 177"/>
                    <a:gd name="T10" fmla="*/ 821 w 962"/>
                    <a:gd name="T11" fmla="*/ 87 h 177"/>
                    <a:gd name="T12" fmla="*/ 789 w 962"/>
                    <a:gd name="T13" fmla="*/ 86 h 177"/>
                    <a:gd name="T14" fmla="*/ 762 w 962"/>
                    <a:gd name="T15" fmla="*/ 84 h 177"/>
                    <a:gd name="T16" fmla="*/ 739 w 962"/>
                    <a:gd name="T17" fmla="*/ 84 h 177"/>
                    <a:gd name="T18" fmla="*/ 719 w 962"/>
                    <a:gd name="T19" fmla="*/ 84 h 177"/>
                    <a:gd name="T20" fmla="*/ 705 w 962"/>
                    <a:gd name="T21" fmla="*/ 84 h 177"/>
                    <a:gd name="T22" fmla="*/ 676 w 962"/>
                    <a:gd name="T23" fmla="*/ 84 h 177"/>
                    <a:gd name="T24" fmla="*/ 637 w 962"/>
                    <a:gd name="T25" fmla="*/ 86 h 177"/>
                    <a:gd name="T26" fmla="*/ 587 w 962"/>
                    <a:gd name="T27" fmla="*/ 89 h 177"/>
                    <a:gd name="T28" fmla="*/ 532 w 962"/>
                    <a:gd name="T29" fmla="*/ 95 h 177"/>
                    <a:gd name="T30" fmla="*/ 471 w 962"/>
                    <a:gd name="T31" fmla="*/ 103 h 177"/>
                    <a:gd name="T32" fmla="*/ 400 w 962"/>
                    <a:gd name="T33" fmla="*/ 112 h 177"/>
                    <a:gd name="T34" fmla="*/ 316 w 962"/>
                    <a:gd name="T35" fmla="*/ 126 h 177"/>
                    <a:gd name="T36" fmla="*/ 223 w 962"/>
                    <a:gd name="T37" fmla="*/ 145 h 177"/>
                    <a:gd name="T38" fmla="*/ 177 w 962"/>
                    <a:gd name="T39" fmla="*/ 156 h 177"/>
                    <a:gd name="T40" fmla="*/ 139 w 962"/>
                    <a:gd name="T41" fmla="*/ 166 h 177"/>
                    <a:gd name="T42" fmla="*/ 111 w 962"/>
                    <a:gd name="T43" fmla="*/ 170 h 177"/>
                    <a:gd name="T44" fmla="*/ 91 w 962"/>
                    <a:gd name="T45" fmla="*/ 175 h 177"/>
                    <a:gd name="T46" fmla="*/ 80 w 962"/>
                    <a:gd name="T47" fmla="*/ 177 h 177"/>
                    <a:gd name="T48" fmla="*/ 71 w 962"/>
                    <a:gd name="T49" fmla="*/ 175 h 177"/>
                    <a:gd name="T50" fmla="*/ 55 w 962"/>
                    <a:gd name="T51" fmla="*/ 167 h 177"/>
                    <a:gd name="T52" fmla="*/ 34 w 962"/>
                    <a:gd name="T53" fmla="*/ 155 h 177"/>
                    <a:gd name="T54" fmla="*/ 14 w 962"/>
                    <a:gd name="T55" fmla="*/ 141 h 177"/>
                    <a:gd name="T56" fmla="*/ 2 w 962"/>
                    <a:gd name="T57" fmla="*/ 131 h 177"/>
                    <a:gd name="T58" fmla="*/ 0 w 962"/>
                    <a:gd name="T59" fmla="*/ 126 h 177"/>
                    <a:gd name="T60" fmla="*/ 7 w 962"/>
                    <a:gd name="T61" fmla="*/ 123 h 177"/>
                    <a:gd name="T62" fmla="*/ 21 w 962"/>
                    <a:gd name="T63" fmla="*/ 120 h 177"/>
                    <a:gd name="T64" fmla="*/ 43 w 962"/>
                    <a:gd name="T65" fmla="*/ 115 h 177"/>
                    <a:gd name="T66" fmla="*/ 73 w 962"/>
                    <a:gd name="T67" fmla="*/ 111 h 177"/>
                    <a:gd name="T68" fmla="*/ 109 w 962"/>
                    <a:gd name="T69" fmla="*/ 106 h 177"/>
                    <a:gd name="T70" fmla="*/ 152 w 962"/>
                    <a:gd name="T71" fmla="*/ 100 h 177"/>
                    <a:gd name="T72" fmla="*/ 198 w 962"/>
                    <a:gd name="T73" fmla="*/ 94 h 177"/>
                    <a:gd name="T74" fmla="*/ 250 w 962"/>
                    <a:gd name="T75" fmla="*/ 87 h 177"/>
                    <a:gd name="T76" fmla="*/ 305 w 962"/>
                    <a:gd name="T77" fmla="*/ 78 h 177"/>
                    <a:gd name="T78" fmla="*/ 366 w 962"/>
                    <a:gd name="T79" fmla="*/ 69 h 177"/>
                    <a:gd name="T80" fmla="*/ 469 w 962"/>
                    <a:gd name="T81" fmla="*/ 56 h 177"/>
                    <a:gd name="T82" fmla="*/ 587 w 962"/>
                    <a:gd name="T83" fmla="*/ 39 h 177"/>
                    <a:gd name="T84" fmla="*/ 692 w 962"/>
                    <a:gd name="T85" fmla="*/ 22 h 177"/>
                    <a:gd name="T86" fmla="*/ 739 w 962"/>
                    <a:gd name="T87" fmla="*/ 15 h 177"/>
                    <a:gd name="T88" fmla="*/ 776 w 962"/>
                    <a:gd name="T89" fmla="*/ 9 h 177"/>
                    <a:gd name="T90" fmla="*/ 807 w 962"/>
                    <a:gd name="T91" fmla="*/ 4 h 177"/>
                    <a:gd name="T92" fmla="*/ 828 w 962"/>
                    <a:gd name="T93" fmla="*/ 1 h 177"/>
                    <a:gd name="T94" fmla="*/ 842 w 962"/>
                    <a:gd name="T95" fmla="*/ 0 h 177"/>
                    <a:gd name="T96" fmla="*/ 855 w 962"/>
                    <a:gd name="T97" fmla="*/ 1 h 177"/>
                    <a:gd name="T98" fmla="*/ 873 w 962"/>
                    <a:gd name="T99" fmla="*/ 4 h 177"/>
                    <a:gd name="T100" fmla="*/ 894 w 962"/>
                    <a:gd name="T101" fmla="*/ 14 h 177"/>
                    <a:gd name="T102" fmla="*/ 935 w 962"/>
                    <a:gd name="T103" fmla="*/ 33 h 177"/>
                    <a:gd name="T104" fmla="*/ 953 w 962"/>
                    <a:gd name="T105" fmla="*/ 48 h 177"/>
                    <a:gd name="T106" fmla="*/ 960 w 962"/>
                    <a:gd name="T107" fmla="*/ 61 h 177"/>
                    <a:gd name="T108" fmla="*/ 962 w 962"/>
                    <a:gd name="T109" fmla="*/ 70 h 177"/>
                    <a:gd name="T110" fmla="*/ 958 w 962"/>
                    <a:gd name="T111" fmla="*/ 78 h 177"/>
                    <a:gd name="T112" fmla="*/ 950 w 962"/>
                    <a:gd name="T113" fmla="*/ 84 h 177"/>
                    <a:gd name="T114" fmla="*/ 941 w 962"/>
                    <a:gd name="T115" fmla="*/ 87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62" h="177">
                      <a:moveTo>
                        <a:pt x="941" y="87"/>
                      </a:moveTo>
                      <a:lnTo>
                        <a:pt x="939" y="89"/>
                      </a:lnTo>
                      <a:lnTo>
                        <a:pt x="935" y="89"/>
                      </a:lnTo>
                      <a:lnTo>
                        <a:pt x="932" y="90"/>
                      </a:lnTo>
                      <a:lnTo>
                        <a:pt x="926" y="90"/>
                      </a:lnTo>
                      <a:lnTo>
                        <a:pt x="923" y="90"/>
                      </a:lnTo>
                      <a:lnTo>
                        <a:pt x="917" y="90"/>
                      </a:lnTo>
                      <a:lnTo>
                        <a:pt x="910" y="92"/>
                      </a:lnTo>
                      <a:lnTo>
                        <a:pt x="903" y="92"/>
                      </a:lnTo>
                      <a:lnTo>
                        <a:pt x="896" y="92"/>
                      </a:lnTo>
                      <a:lnTo>
                        <a:pt x="889" y="90"/>
                      </a:lnTo>
                      <a:lnTo>
                        <a:pt x="882" y="90"/>
                      </a:lnTo>
                      <a:lnTo>
                        <a:pt x="873" y="90"/>
                      </a:lnTo>
                      <a:lnTo>
                        <a:pt x="862" y="90"/>
                      </a:lnTo>
                      <a:lnTo>
                        <a:pt x="853" y="89"/>
                      </a:lnTo>
                      <a:lnTo>
                        <a:pt x="842" y="89"/>
                      </a:lnTo>
                      <a:lnTo>
                        <a:pt x="832" y="87"/>
                      </a:lnTo>
                      <a:lnTo>
                        <a:pt x="821" y="87"/>
                      </a:lnTo>
                      <a:lnTo>
                        <a:pt x="809" y="86"/>
                      </a:lnTo>
                      <a:lnTo>
                        <a:pt x="798" y="86"/>
                      </a:lnTo>
                      <a:lnTo>
                        <a:pt x="789" y="86"/>
                      </a:lnTo>
                      <a:lnTo>
                        <a:pt x="778" y="84"/>
                      </a:lnTo>
                      <a:lnTo>
                        <a:pt x="769" y="84"/>
                      </a:lnTo>
                      <a:lnTo>
                        <a:pt x="762" y="84"/>
                      </a:lnTo>
                      <a:lnTo>
                        <a:pt x="753" y="84"/>
                      </a:lnTo>
                      <a:lnTo>
                        <a:pt x="746" y="84"/>
                      </a:lnTo>
                      <a:lnTo>
                        <a:pt x="739" y="84"/>
                      </a:lnTo>
                      <a:lnTo>
                        <a:pt x="732" y="84"/>
                      </a:lnTo>
                      <a:lnTo>
                        <a:pt x="726" y="84"/>
                      </a:lnTo>
                      <a:lnTo>
                        <a:pt x="719" y="84"/>
                      </a:lnTo>
                      <a:lnTo>
                        <a:pt x="714" y="84"/>
                      </a:lnTo>
                      <a:lnTo>
                        <a:pt x="710" y="84"/>
                      </a:lnTo>
                      <a:lnTo>
                        <a:pt x="705" y="84"/>
                      </a:lnTo>
                      <a:lnTo>
                        <a:pt x="698" y="84"/>
                      </a:lnTo>
                      <a:lnTo>
                        <a:pt x="687" y="84"/>
                      </a:lnTo>
                      <a:lnTo>
                        <a:pt x="676" y="84"/>
                      </a:lnTo>
                      <a:lnTo>
                        <a:pt x="666" y="84"/>
                      </a:lnTo>
                      <a:lnTo>
                        <a:pt x="651" y="84"/>
                      </a:lnTo>
                      <a:lnTo>
                        <a:pt x="637" y="86"/>
                      </a:lnTo>
                      <a:lnTo>
                        <a:pt x="621" y="86"/>
                      </a:lnTo>
                      <a:lnTo>
                        <a:pt x="605" y="87"/>
                      </a:lnTo>
                      <a:lnTo>
                        <a:pt x="587" y="89"/>
                      </a:lnTo>
                      <a:lnTo>
                        <a:pt x="569" y="92"/>
                      </a:lnTo>
                      <a:lnTo>
                        <a:pt x="551" y="94"/>
                      </a:lnTo>
                      <a:lnTo>
                        <a:pt x="532" y="95"/>
                      </a:lnTo>
                      <a:lnTo>
                        <a:pt x="512" y="97"/>
                      </a:lnTo>
                      <a:lnTo>
                        <a:pt x="493" y="100"/>
                      </a:lnTo>
                      <a:lnTo>
                        <a:pt x="471" y="103"/>
                      </a:lnTo>
                      <a:lnTo>
                        <a:pt x="450" y="106"/>
                      </a:lnTo>
                      <a:lnTo>
                        <a:pt x="425" y="109"/>
                      </a:lnTo>
                      <a:lnTo>
                        <a:pt x="400" y="112"/>
                      </a:lnTo>
                      <a:lnTo>
                        <a:pt x="373" y="117"/>
                      </a:lnTo>
                      <a:lnTo>
                        <a:pt x="346" y="122"/>
                      </a:lnTo>
                      <a:lnTo>
                        <a:pt x="316" y="126"/>
                      </a:lnTo>
                      <a:lnTo>
                        <a:pt x="286" y="133"/>
                      </a:lnTo>
                      <a:lnTo>
                        <a:pt x="255" y="139"/>
                      </a:lnTo>
                      <a:lnTo>
                        <a:pt x="223" y="145"/>
                      </a:lnTo>
                      <a:lnTo>
                        <a:pt x="207" y="150"/>
                      </a:lnTo>
                      <a:lnTo>
                        <a:pt x="191" y="153"/>
                      </a:lnTo>
                      <a:lnTo>
                        <a:pt x="177" y="156"/>
                      </a:lnTo>
                      <a:lnTo>
                        <a:pt x="164" y="159"/>
                      </a:lnTo>
                      <a:lnTo>
                        <a:pt x="152" y="162"/>
                      </a:lnTo>
                      <a:lnTo>
                        <a:pt x="139" y="166"/>
                      </a:lnTo>
                      <a:lnTo>
                        <a:pt x="128" y="167"/>
                      </a:lnTo>
                      <a:lnTo>
                        <a:pt x="120" y="169"/>
                      </a:lnTo>
                      <a:lnTo>
                        <a:pt x="111" y="170"/>
                      </a:lnTo>
                      <a:lnTo>
                        <a:pt x="103" y="172"/>
                      </a:lnTo>
                      <a:lnTo>
                        <a:pt x="96" y="173"/>
                      </a:lnTo>
                      <a:lnTo>
                        <a:pt x="91" y="175"/>
                      </a:lnTo>
                      <a:lnTo>
                        <a:pt x="87" y="175"/>
                      </a:lnTo>
                      <a:lnTo>
                        <a:pt x="84" y="175"/>
                      </a:lnTo>
                      <a:lnTo>
                        <a:pt x="80" y="177"/>
                      </a:lnTo>
                      <a:lnTo>
                        <a:pt x="80" y="177"/>
                      </a:lnTo>
                      <a:lnTo>
                        <a:pt x="77" y="175"/>
                      </a:lnTo>
                      <a:lnTo>
                        <a:pt x="71" y="175"/>
                      </a:lnTo>
                      <a:lnTo>
                        <a:pt x="66" y="173"/>
                      </a:lnTo>
                      <a:lnTo>
                        <a:pt x="61" y="170"/>
                      </a:lnTo>
                      <a:lnTo>
                        <a:pt x="55" y="167"/>
                      </a:lnTo>
                      <a:lnTo>
                        <a:pt x="48" y="162"/>
                      </a:lnTo>
                      <a:lnTo>
                        <a:pt x="41" y="159"/>
                      </a:lnTo>
                      <a:lnTo>
                        <a:pt x="34" y="155"/>
                      </a:lnTo>
                      <a:lnTo>
                        <a:pt x="27" y="150"/>
                      </a:lnTo>
                      <a:lnTo>
                        <a:pt x="20" y="145"/>
                      </a:lnTo>
                      <a:lnTo>
                        <a:pt x="14" y="141"/>
                      </a:lnTo>
                      <a:lnTo>
                        <a:pt x="9" y="137"/>
                      </a:lnTo>
                      <a:lnTo>
                        <a:pt x="5" y="134"/>
                      </a:lnTo>
                      <a:lnTo>
                        <a:pt x="2" y="131"/>
                      </a:lnTo>
                      <a:lnTo>
                        <a:pt x="0" y="130"/>
                      </a:lnTo>
                      <a:lnTo>
                        <a:pt x="0" y="128"/>
                      </a:lnTo>
                      <a:lnTo>
                        <a:pt x="0" y="126"/>
                      </a:lnTo>
                      <a:lnTo>
                        <a:pt x="2" y="126"/>
                      </a:lnTo>
                      <a:lnTo>
                        <a:pt x="3" y="125"/>
                      </a:lnTo>
                      <a:lnTo>
                        <a:pt x="7" y="123"/>
                      </a:lnTo>
                      <a:lnTo>
                        <a:pt x="11" y="122"/>
                      </a:lnTo>
                      <a:lnTo>
                        <a:pt x="16" y="122"/>
                      </a:lnTo>
                      <a:lnTo>
                        <a:pt x="21" y="120"/>
                      </a:lnTo>
                      <a:lnTo>
                        <a:pt x="27" y="119"/>
                      </a:lnTo>
                      <a:lnTo>
                        <a:pt x="36" y="117"/>
                      </a:lnTo>
                      <a:lnTo>
                        <a:pt x="43" y="115"/>
                      </a:lnTo>
                      <a:lnTo>
                        <a:pt x="52" y="114"/>
                      </a:lnTo>
                      <a:lnTo>
                        <a:pt x="62" y="112"/>
                      </a:lnTo>
                      <a:lnTo>
                        <a:pt x="73" y="111"/>
                      </a:lnTo>
                      <a:lnTo>
                        <a:pt x="84" y="109"/>
                      </a:lnTo>
                      <a:lnTo>
                        <a:pt x="96" y="108"/>
                      </a:lnTo>
                      <a:lnTo>
                        <a:pt x="109" y="106"/>
                      </a:lnTo>
                      <a:lnTo>
                        <a:pt x="123" y="105"/>
                      </a:lnTo>
                      <a:lnTo>
                        <a:pt x="137" y="101"/>
                      </a:lnTo>
                      <a:lnTo>
                        <a:pt x="152" y="100"/>
                      </a:lnTo>
                      <a:lnTo>
                        <a:pt x="166" y="98"/>
                      </a:lnTo>
                      <a:lnTo>
                        <a:pt x="182" y="97"/>
                      </a:lnTo>
                      <a:lnTo>
                        <a:pt x="198" y="94"/>
                      </a:lnTo>
                      <a:lnTo>
                        <a:pt x="214" y="92"/>
                      </a:lnTo>
                      <a:lnTo>
                        <a:pt x="232" y="89"/>
                      </a:lnTo>
                      <a:lnTo>
                        <a:pt x="250" y="87"/>
                      </a:lnTo>
                      <a:lnTo>
                        <a:pt x="268" y="84"/>
                      </a:lnTo>
                      <a:lnTo>
                        <a:pt x="286" y="81"/>
                      </a:lnTo>
                      <a:lnTo>
                        <a:pt x="305" y="78"/>
                      </a:lnTo>
                      <a:lnTo>
                        <a:pt x="325" y="75"/>
                      </a:lnTo>
                      <a:lnTo>
                        <a:pt x="344" y="72"/>
                      </a:lnTo>
                      <a:lnTo>
                        <a:pt x="366" y="69"/>
                      </a:lnTo>
                      <a:lnTo>
                        <a:pt x="387" y="65"/>
                      </a:lnTo>
                      <a:lnTo>
                        <a:pt x="428" y="61"/>
                      </a:lnTo>
                      <a:lnTo>
                        <a:pt x="469" y="56"/>
                      </a:lnTo>
                      <a:lnTo>
                        <a:pt x="510" y="50"/>
                      </a:lnTo>
                      <a:lnTo>
                        <a:pt x="550" y="44"/>
                      </a:lnTo>
                      <a:lnTo>
                        <a:pt x="587" y="39"/>
                      </a:lnTo>
                      <a:lnTo>
                        <a:pt x="625" y="33"/>
                      </a:lnTo>
                      <a:lnTo>
                        <a:pt x="659" y="26"/>
                      </a:lnTo>
                      <a:lnTo>
                        <a:pt x="692" y="22"/>
                      </a:lnTo>
                      <a:lnTo>
                        <a:pt x="709" y="20"/>
                      </a:lnTo>
                      <a:lnTo>
                        <a:pt x="725" y="17"/>
                      </a:lnTo>
                      <a:lnTo>
                        <a:pt x="739" y="15"/>
                      </a:lnTo>
                      <a:lnTo>
                        <a:pt x="753" y="12"/>
                      </a:lnTo>
                      <a:lnTo>
                        <a:pt x="766" y="11"/>
                      </a:lnTo>
                      <a:lnTo>
                        <a:pt x="776" y="9"/>
                      </a:lnTo>
                      <a:lnTo>
                        <a:pt x="787" y="8"/>
                      </a:lnTo>
                      <a:lnTo>
                        <a:pt x="798" y="6"/>
                      </a:lnTo>
                      <a:lnTo>
                        <a:pt x="807" y="4"/>
                      </a:lnTo>
                      <a:lnTo>
                        <a:pt x="814" y="3"/>
                      </a:lnTo>
                      <a:lnTo>
                        <a:pt x="821" y="3"/>
                      </a:lnTo>
                      <a:lnTo>
                        <a:pt x="828" y="1"/>
                      </a:lnTo>
                      <a:lnTo>
                        <a:pt x="834" y="1"/>
                      </a:lnTo>
                      <a:lnTo>
                        <a:pt x="839" y="0"/>
                      </a:lnTo>
                      <a:lnTo>
                        <a:pt x="842" y="0"/>
                      </a:lnTo>
                      <a:lnTo>
                        <a:pt x="844" y="0"/>
                      </a:lnTo>
                      <a:lnTo>
                        <a:pt x="850" y="0"/>
                      </a:lnTo>
                      <a:lnTo>
                        <a:pt x="855" y="1"/>
                      </a:lnTo>
                      <a:lnTo>
                        <a:pt x="860" y="1"/>
                      </a:lnTo>
                      <a:lnTo>
                        <a:pt x="867" y="3"/>
                      </a:lnTo>
                      <a:lnTo>
                        <a:pt x="873" y="4"/>
                      </a:lnTo>
                      <a:lnTo>
                        <a:pt x="880" y="8"/>
                      </a:lnTo>
                      <a:lnTo>
                        <a:pt x="887" y="11"/>
                      </a:lnTo>
                      <a:lnTo>
                        <a:pt x="894" y="14"/>
                      </a:lnTo>
                      <a:lnTo>
                        <a:pt x="910" y="20"/>
                      </a:lnTo>
                      <a:lnTo>
                        <a:pt x="923" y="26"/>
                      </a:lnTo>
                      <a:lnTo>
                        <a:pt x="935" y="33"/>
                      </a:lnTo>
                      <a:lnTo>
                        <a:pt x="946" y="39"/>
                      </a:lnTo>
                      <a:lnTo>
                        <a:pt x="950" y="45"/>
                      </a:lnTo>
                      <a:lnTo>
                        <a:pt x="953" y="48"/>
                      </a:lnTo>
                      <a:lnTo>
                        <a:pt x="957" y="53"/>
                      </a:lnTo>
                      <a:lnTo>
                        <a:pt x="958" y="56"/>
                      </a:lnTo>
                      <a:lnTo>
                        <a:pt x="960" y="61"/>
                      </a:lnTo>
                      <a:lnTo>
                        <a:pt x="962" y="64"/>
                      </a:lnTo>
                      <a:lnTo>
                        <a:pt x="962" y="67"/>
                      </a:lnTo>
                      <a:lnTo>
                        <a:pt x="962" y="70"/>
                      </a:lnTo>
                      <a:lnTo>
                        <a:pt x="962" y="73"/>
                      </a:lnTo>
                      <a:lnTo>
                        <a:pt x="960" y="76"/>
                      </a:lnTo>
                      <a:lnTo>
                        <a:pt x="958" y="78"/>
                      </a:lnTo>
                      <a:lnTo>
                        <a:pt x="957" y="81"/>
                      </a:lnTo>
                      <a:lnTo>
                        <a:pt x="953" y="83"/>
                      </a:lnTo>
                      <a:lnTo>
                        <a:pt x="950" y="84"/>
                      </a:lnTo>
                      <a:lnTo>
                        <a:pt x="946" y="86"/>
                      </a:lnTo>
                      <a:lnTo>
                        <a:pt x="941" y="87"/>
                      </a:lnTo>
                      <a:lnTo>
                        <a:pt x="941" y="8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9" name="Freeform 36"/>
                <p:cNvSpPr/>
                <p:nvPr/>
              </p:nvSpPr>
              <p:spPr bwMode="auto">
                <a:xfrm>
                  <a:off x="3525838" y="827088"/>
                  <a:ext cx="161925" cy="227012"/>
                </a:xfrm>
                <a:custGeom>
                  <a:avLst/>
                  <a:gdLst>
                    <a:gd name="T0" fmla="*/ 199 w 203"/>
                    <a:gd name="T1" fmla="*/ 260 h 287"/>
                    <a:gd name="T2" fmla="*/ 194 w 203"/>
                    <a:gd name="T3" fmla="*/ 273 h 287"/>
                    <a:gd name="T4" fmla="*/ 191 w 203"/>
                    <a:gd name="T5" fmla="*/ 282 h 287"/>
                    <a:gd name="T6" fmla="*/ 185 w 203"/>
                    <a:gd name="T7" fmla="*/ 287 h 287"/>
                    <a:gd name="T8" fmla="*/ 182 w 203"/>
                    <a:gd name="T9" fmla="*/ 287 h 287"/>
                    <a:gd name="T10" fmla="*/ 178 w 203"/>
                    <a:gd name="T11" fmla="*/ 284 h 287"/>
                    <a:gd name="T12" fmla="*/ 171 w 203"/>
                    <a:gd name="T13" fmla="*/ 279 h 287"/>
                    <a:gd name="T14" fmla="*/ 162 w 203"/>
                    <a:gd name="T15" fmla="*/ 269 h 287"/>
                    <a:gd name="T16" fmla="*/ 153 w 203"/>
                    <a:gd name="T17" fmla="*/ 257 h 287"/>
                    <a:gd name="T18" fmla="*/ 141 w 203"/>
                    <a:gd name="T19" fmla="*/ 241 h 287"/>
                    <a:gd name="T20" fmla="*/ 128 w 203"/>
                    <a:gd name="T21" fmla="*/ 221 h 287"/>
                    <a:gd name="T22" fmla="*/ 112 w 203"/>
                    <a:gd name="T23" fmla="*/ 199 h 287"/>
                    <a:gd name="T24" fmla="*/ 96 w 203"/>
                    <a:gd name="T25" fmla="*/ 174 h 287"/>
                    <a:gd name="T26" fmla="*/ 80 w 203"/>
                    <a:gd name="T27" fmla="*/ 151 h 287"/>
                    <a:gd name="T28" fmla="*/ 66 w 203"/>
                    <a:gd name="T29" fmla="*/ 130 h 287"/>
                    <a:gd name="T30" fmla="*/ 53 w 203"/>
                    <a:gd name="T31" fmla="*/ 111 h 287"/>
                    <a:gd name="T32" fmla="*/ 42 w 203"/>
                    <a:gd name="T33" fmla="*/ 94 h 287"/>
                    <a:gd name="T34" fmla="*/ 28 w 203"/>
                    <a:gd name="T35" fmla="*/ 71 h 287"/>
                    <a:gd name="T36" fmla="*/ 16 w 203"/>
                    <a:gd name="T37" fmla="*/ 46 h 287"/>
                    <a:gd name="T38" fmla="*/ 7 w 203"/>
                    <a:gd name="T39" fmla="*/ 27 h 287"/>
                    <a:gd name="T40" fmla="*/ 0 w 203"/>
                    <a:gd name="T41" fmla="*/ 14 h 287"/>
                    <a:gd name="T42" fmla="*/ 0 w 203"/>
                    <a:gd name="T43" fmla="*/ 7 h 287"/>
                    <a:gd name="T44" fmla="*/ 3 w 203"/>
                    <a:gd name="T45" fmla="*/ 0 h 287"/>
                    <a:gd name="T46" fmla="*/ 10 w 203"/>
                    <a:gd name="T47" fmla="*/ 3 h 287"/>
                    <a:gd name="T48" fmla="*/ 21 w 203"/>
                    <a:gd name="T49" fmla="*/ 8 h 287"/>
                    <a:gd name="T50" fmla="*/ 37 w 203"/>
                    <a:gd name="T51" fmla="*/ 16 h 287"/>
                    <a:gd name="T52" fmla="*/ 58 w 203"/>
                    <a:gd name="T53" fmla="*/ 27 h 287"/>
                    <a:gd name="T54" fmla="*/ 78 w 203"/>
                    <a:gd name="T55" fmla="*/ 41 h 287"/>
                    <a:gd name="T56" fmla="*/ 98 w 203"/>
                    <a:gd name="T57" fmla="*/ 53 h 287"/>
                    <a:gd name="T58" fmla="*/ 130 w 203"/>
                    <a:gd name="T59" fmla="*/ 80 h 287"/>
                    <a:gd name="T60" fmla="*/ 142 w 203"/>
                    <a:gd name="T61" fmla="*/ 96 h 287"/>
                    <a:gd name="T62" fmla="*/ 155 w 203"/>
                    <a:gd name="T63" fmla="*/ 113 h 287"/>
                    <a:gd name="T64" fmla="*/ 169 w 203"/>
                    <a:gd name="T65" fmla="*/ 135 h 287"/>
                    <a:gd name="T66" fmla="*/ 183 w 203"/>
                    <a:gd name="T67" fmla="*/ 160 h 287"/>
                    <a:gd name="T68" fmla="*/ 194 w 203"/>
                    <a:gd name="T69" fmla="*/ 188 h 287"/>
                    <a:gd name="T70" fmla="*/ 199 w 203"/>
                    <a:gd name="T71" fmla="*/ 213 h 287"/>
                    <a:gd name="T72" fmla="*/ 203 w 203"/>
                    <a:gd name="T73" fmla="*/ 233 h 287"/>
                    <a:gd name="T74" fmla="*/ 201 w 203"/>
                    <a:gd name="T75" fmla="*/ 252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03" h="287">
                      <a:moveTo>
                        <a:pt x="201" y="252"/>
                      </a:moveTo>
                      <a:lnTo>
                        <a:pt x="199" y="260"/>
                      </a:lnTo>
                      <a:lnTo>
                        <a:pt x="198" y="266"/>
                      </a:lnTo>
                      <a:lnTo>
                        <a:pt x="194" y="273"/>
                      </a:lnTo>
                      <a:lnTo>
                        <a:pt x="192" y="277"/>
                      </a:lnTo>
                      <a:lnTo>
                        <a:pt x="191" y="282"/>
                      </a:lnTo>
                      <a:lnTo>
                        <a:pt x="189" y="285"/>
                      </a:lnTo>
                      <a:lnTo>
                        <a:pt x="185" y="287"/>
                      </a:lnTo>
                      <a:lnTo>
                        <a:pt x="183" y="287"/>
                      </a:lnTo>
                      <a:lnTo>
                        <a:pt x="182" y="287"/>
                      </a:lnTo>
                      <a:lnTo>
                        <a:pt x="180" y="287"/>
                      </a:lnTo>
                      <a:lnTo>
                        <a:pt x="178" y="284"/>
                      </a:lnTo>
                      <a:lnTo>
                        <a:pt x="174" y="282"/>
                      </a:lnTo>
                      <a:lnTo>
                        <a:pt x="171" y="279"/>
                      </a:lnTo>
                      <a:lnTo>
                        <a:pt x="167" y="274"/>
                      </a:lnTo>
                      <a:lnTo>
                        <a:pt x="162" y="269"/>
                      </a:lnTo>
                      <a:lnTo>
                        <a:pt x="158" y="263"/>
                      </a:lnTo>
                      <a:lnTo>
                        <a:pt x="153" y="257"/>
                      </a:lnTo>
                      <a:lnTo>
                        <a:pt x="148" y="249"/>
                      </a:lnTo>
                      <a:lnTo>
                        <a:pt x="141" y="241"/>
                      </a:lnTo>
                      <a:lnTo>
                        <a:pt x="135" y="232"/>
                      </a:lnTo>
                      <a:lnTo>
                        <a:pt x="128" y="221"/>
                      </a:lnTo>
                      <a:lnTo>
                        <a:pt x="121" y="210"/>
                      </a:lnTo>
                      <a:lnTo>
                        <a:pt x="112" y="199"/>
                      </a:lnTo>
                      <a:lnTo>
                        <a:pt x="105" y="187"/>
                      </a:lnTo>
                      <a:lnTo>
                        <a:pt x="96" y="174"/>
                      </a:lnTo>
                      <a:lnTo>
                        <a:pt x="87" y="161"/>
                      </a:lnTo>
                      <a:lnTo>
                        <a:pt x="80" y="151"/>
                      </a:lnTo>
                      <a:lnTo>
                        <a:pt x="73" y="140"/>
                      </a:lnTo>
                      <a:lnTo>
                        <a:pt x="66" y="130"/>
                      </a:lnTo>
                      <a:lnTo>
                        <a:pt x="60" y="121"/>
                      </a:lnTo>
                      <a:lnTo>
                        <a:pt x="53" y="111"/>
                      </a:lnTo>
                      <a:lnTo>
                        <a:pt x="48" y="102"/>
                      </a:lnTo>
                      <a:lnTo>
                        <a:pt x="42" y="94"/>
                      </a:lnTo>
                      <a:lnTo>
                        <a:pt x="37" y="86"/>
                      </a:lnTo>
                      <a:lnTo>
                        <a:pt x="28" y="71"/>
                      </a:lnTo>
                      <a:lnTo>
                        <a:pt x="21" y="57"/>
                      </a:lnTo>
                      <a:lnTo>
                        <a:pt x="16" y="46"/>
                      </a:lnTo>
                      <a:lnTo>
                        <a:pt x="10" y="36"/>
                      </a:lnTo>
                      <a:lnTo>
                        <a:pt x="7" y="27"/>
                      </a:lnTo>
                      <a:lnTo>
                        <a:pt x="3" y="21"/>
                      </a:lnTo>
                      <a:lnTo>
                        <a:pt x="0" y="14"/>
                      </a:lnTo>
                      <a:lnTo>
                        <a:pt x="0" y="10"/>
                      </a:lnTo>
                      <a:lnTo>
                        <a:pt x="0" y="7"/>
                      </a:lnTo>
                      <a:lnTo>
                        <a:pt x="1" y="3"/>
                      </a:lnTo>
                      <a:lnTo>
                        <a:pt x="3" y="0"/>
                      </a:lnTo>
                      <a:lnTo>
                        <a:pt x="5" y="2"/>
                      </a:lnTo>
                      <a:lnTo>
                        <a:pt x="10" y="3"/>
                      </a:lnTo>
                      <a:lnTo>
                        <a:pt x="16" y="5"/>
                      </a:lnTo>
                      <a:lnTo>
                        <a:pt x="21" y="8"/>
                      </a:lnTo>
                      <a:lnTo>
                        <a:pt x="28" y="11"/>
                      </a:lnTo>
                      <a:lnTo>
                        <a:pt x="37" y="16"/>
                      </a:lnTo>
                      <a:lnTo>
                        <a:pt x="48" y="21"/>
                      </a:lnTo>
                      <a:lnTo>
                        <a:pt x="58" y="27"/>
                      </a:lnTo>
                      <a:lnTo>
                        <a:pt x="69" y="35"/>
                      </a:lnTo>
                      <a:lnTo>
                        <a:pt x="78" y="41"/>
                      </a:lnTo>
                      <a:lnTo>
                        <a:pt x="89" y="47"/>
                      </a:lnTo>
                      <a:lnTo>
                        <a:pt x="98" y="53"/>
                      </a:lnTo>
                      <a:lnTo>
                        <a:pt x="114" y="68"/>
                      </a:lnTo>
                      <a:lnTo>
                        <a:pt x="130" y="80"/>
                      </a:lnTo>
                      <a:lnTo>
                        <a:pt x="135" y="88"/>
                      </a:lnTo>
                      <a:lnTo>
                        <a:pt x="142" y="96"/>
                      </a:lnTo>
                      <a:lnTo>
                        <a:pt x="148" y="104"/>
                      </a:lnTo>
                      <a:lnTo>
                        <a:pt x="155" y="113"/>
                      </a:lnTo>
                      <a:lnTo>
                        <a:pt x="162" y="124"/>
                      </a:lnTo>
                      <a:lnTo>
                        <a:pt x="169" y="135"/>
                      </a:lnTo>
                      <a:lnTo>
                        <a:pt x="176" y="147"/>
                      </a:lnTo>
                      <a:lnTo>
                        <a:pt x="183" y="160"/>
                      </a:lnTo>
                      <a:lnTo>
                        <a:pt x="191" y="174"/>
                      </a:lnTo>
                      <a:lnTo>
                        <a:pt x="194" y="188"/>
                      </a:lnTo>
                      <a:lnTo>
                        <a:pt x="198" y="201"/>
                      </a:lnTo>
                      <a:lnTo>
                        <a:pt x="199" y="213"/>
                      </a:lnTo>
                      <a:lnTo>
                        <a:pt x="201" y="224"/>
                      </a:lnTo>
                      <a:lnTo>
                        <a:pt x="203" y="233"/>
                      </a:lnTo>
                      <a:lnTo>
                        <a:pt x="201" y="243"/>
                      </a:lnTo>
                      <a:lnTo>
                        <a:pt x="201" y="252"/>
                      </a:lnTo>
                      <a:lnTo>
                        <a:pt x="201" y="25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37"/>
                <p:cNvSpPr/>
                <p:nvPr/>
              </p:nvSpPr>
              <p:spPr bwMode="auto">
                <a:xfrm>
                  <a:off x="3219451" y="731838"/>
                  <a:ext cx="406400" cy="322262"/>
                </a:xfrm>
                <a:custGeom>
                  <a:avLst/>
                  <a:gdLst>
                    <a:gd name="T0" fmla="*/ 132 w 512"/>
                    <a:gd name="T1" fmla="*/ 224 h 407"/>
                    <a:gd name="T2" fmla="*/ 166 w 512"/>
                    <a:gd name="T3" fmla="*/ 181 h 407"/>
                    <a:gd name="T4" fmla="*/ 207 w 512"/>
                    <a:gd name="T5" fmla="*/ 130 h 407"/>
                    <a:gd name="T6" fmla="*/ 232 w 512"/>
                    <a:gd name="T7" fmla="*/ 89 h 407"/>
                    <a:gd name="T8" fmla="*/ 243 w 512"/>
                    <a:gd name="T9" fmla="*/ 69 h 407"/>
                    <a:gd name="T10" fmla="*/ 250 w 512"/>
                    <a:gd name="T11" fmla="*/ 51 h 407"/>
                    <a:gd name="T12" fmla="*/ 254 w 512"/>
                    <a:gd name="T13" fmla="*/ 39 h 407"/>
                    <a:gd name="T14" fmla="*/ 252 w 512"/>
                    <a:gd name="T15" fmla="*/ 28 h 407"/>
                    <a:gd name="T16" fmla="*/ 252 w 512"/>
                    <a:gd name="T17" fmla="*/ 15 h 407"/>
                    <a:gd name="T18" fmla="*/ 257 w 512"/>
                    <a:gd name="T19" fmla="*/ 6 h 407"/>
                    <a:gd name="T20" fmla="*/ 266 w 512"/>
                    <a:gd name="T21" fmla="*/ 0 h 407"/>
                    <a:gd name="T22" fmla="*/ 282 w 512"/>
                    <a:gd name="T23" fmla="*/ 4 h 407"/>
                    <a:gd name="T24" fmla="*/ 307 w 512"/>
                    <a:gd name="T25" fmla="*/ 20 h 407"/>
                    <a:gd name="T26" fmla="*/ 327 w 512"/>
                    <a:gd name="T27" fmla="*/ 40 h 407"/>
                    <a:gd name="T28" fmla="*/ 339 w 512"/>
                    <a:gd name="T29" fmla="*/ 58 h 407"/>
                    <a:gd name="T30" fmla="*/ 339 w 512"/>
                    <a:gd name="T31" fmla="*/ 70 h 407"/>
                    <a:gd name="T32" fmla="*/ 332 w 512"/>
                    <a:gd name="T33" fmla="*/ 83 h 407"/>
                    <a:gd name="T34" fmla="*/ 318 w 512"/>
                    <a:gd name="T35" fmla="*/ 100 h 407"/>
                    <a:gd name="T36" fmla="*/ 297 w 512"/>
                    <a:gd name="T37" fmla="*/ 123 h 407"/>
                    <a:gd name="T38" fmla="*/ 270 w 512"/>
                    <a:gd name="T39" fmla="*/ 153 h 407"/>
                    <a:gd name="T40" fmla="*/ 236 w 512"/>
                    <a:gd name="T41" fmla="*/ 188 h 407"/>
                    <a:gd name="T42" fmla="*/ 202 w 512"/>
                    <a:gd name="T43" fmla="*/ 222 h 407"/>
                    <a:gd name="T44" fmla="*/ 177 w 512"/>
                    <a:gd name="T45" fmla="*/ 249 h 407"/>
                    <a:gd name="T46" fmla="*/ 157 w 512"/>
                    <a:gd name="T47" fmla="*/ 269 h 407"/>
                    <a:gd name="T48" fmla="*/ 147 w 512"/>
                    <a:gd name="T49" fmla="*/ 283 h 407"/>
                    <a:gd name="T50" fmla="*/ 143 w 512"/>
                    <a:gd name="T51" fmla="*/ 291 h 407"/>
                    <a:gd name="T52" fmla="*/ 148 w 512"/>
                    <a:gd name="T53" fmla="*/ 296 h 407"/>
                    <a:gd name="T54" fmla="*/ 166 w 512"/>
                    <a:gd name="T55" fmla="*/ 296 h 407"/>
                    <a:gd name="T56" fmla="*/ 198 w 512"/>
                    <a:gd name="T57" fmla="*/ 292 h 407"/>
                    <a:gd name="T58" fmla="*/ 223 w 512"/>
                    <a:gd name="T59" fmla="*/ 289 h 407"/>
                    <a:gd name="T60" fmla="*/ 264 w 512"/>
                    <a:gd name="T61" fmla="*/ 283 h 407"/>
                    <a:gd name="T62" fmla="*/ 320 w 512"/>
                    <a:gd name="T63" fmla="*/ 274 h 407"/>
                    <a:gd name="T64" fmla="*/ 389 w 512"/>
                    <a:gd name="T65" fmla="*/ 261 h 407"/>
                    <a:gd name="T66" fmla="*/ 473 w 512"/>
                    <a:gd name="T67" fmla="*/ 245 h 407"/>
                    <a:gd name="T68" fmla="*/ 486 w 512"/>
                    <a:gd name="T69" fmla="*/ 289 h 407"/>
                    <a:gd name="T70" fmla="*/ 400 w 512"/>
                    <a:gd name="T71" fmla="*/ 305 h 407"/>
                    <a:gd name="T72" fmla="*/ 309 w 512"/>
                    <a:gd name="T73" fmla="*/ 322 h 407"/>
                    <a:gd name="T74" fmla="*/ 248 w 512"/>
                    <a:gd name="T75" fmla="*/ 336 h 407"/>
                    <a:gd name="T76" fmla="*/ 205 w 512"/>
                    <a:gd name="T77" fmla="*/ 347 h 407"/>
                    <a:gd name="T78" fmla="*/ 170 w 512"/>
                    <a:gd name="T79" fmla="*/ 358 h 407"/>
                    <a:gd name="T80" fmla="*/ 139 w 512"/>
                    <a:gd name="T81" fmla="*/ 369 h 407"/>
                    <a:gd name="T82" fmla="*/ 113 w 512"/>
                    <a:gd name="T83" fmla="*/ 379 h 407"/>
                    <a:gd name="T84" fmla="*/ 84 w 512"/>
                    <a:gd name="T85" fmla="*/ 389 h 407"/>
                    <a:gd name="T86" fmla="*/ 52 w 512"/>
                    <a:gd name="T87" fmla="*/ 402 h 407"/>
                    <a:gd name="T88" fmla="*/ 34 w 512"/>
                    <a:gd name="T89" fmla="*/ 407 h 407"/>
                    <a:gd name="T90" fmla="*/ 23 w 512"/>
                    <a:gd name="T91" fmla="*/ 404 h 407"/>
                    <a:gd name="T92" fmla="*/ 14 w 512"/>
                    <a:gd name="T93" fmla="*/ 393 h 407"/>
                    <a:gd name="T94" fmla="*/ 9 w 512"/>
                    <a:gd name="T95" fmla="*/ 377 h 407"/>
                    <a:gd name="T96" fmla="*/ 4 w 512"/>
                    <a:gd name="T97" fmla="*/ 355 h 407"/>
                    <a:gd name="T98" fmla="*/ 2 w 512"/>
                    <a:gd name="T99" fmla="*/ 339 h 407"/>
                    <a:gd name="T100" fmla="*/ 0 w 512"/>
                    <a:gd name="T101" fmla="*/ 330 h 407"/>
                    <a:gd name="T102" fmla="*/ 9 w 512"/>
                    <a:gd name="T103" fmla="*/ 322 h 407"/>
                    <a:gd name="T104" fmla="*/ 27 w 512"/>
                    <a:gd name="T105" fmla="*/ 311 h 407"/>
                    <a:gd name="T106" fmla="*/ 50 w 512"/>
                    <a:gd name="T107" fmla="*/ 297 h 407"/>
                    <a:gd name="T108" fmla="*/ 79 w 512"/>
                    <a:gd name="T109" fmla="*/ 278 h 407"/>
                    <a:gd name="T110" fmla="*/ 109 w 512"/>
                    <a:gd name="T111" fmla="*/ 249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512" h="407">
                      <a:moveTo>
                        <a:pt x="109" y="249"/>
                      </a:moveTo>
                      <a:lnTo>
                        <a:pt x="120" y="236"/>
                      </a:lnTo>
                      <a:lnTo>
                        <a:pt x="132" y="224"/>
                      </a:lnTo>
                      <a:lnTo>
                        <a:pt x="143" y="211"/>
                      </a:lnTo>
                      <a:lnTo>
                        <a:pt x="155" y="195"/>
                      </a:lnTo>
                      <a:lnTo>
                        <a:pt x="166" y="181"/>
                      </a:lnTo>
                      <a:lnTo>
                        <a:pt x="180" y="164"/>
                      </a:lnTo>
                      <a:lnTo>
                        <a:pt x="193" y="147"/>
                      </a:lnTo>
                      <a:lnTo>
                        <a:pt x="207" y="130"/>
                      </a:lnTo>
                      <a:lnTo>
                        <a:pt x="218" y="112"/>
                      </a:lnTo>
                      <a:lnTo>
                        <a:pt x="229" y="95"/>
                      </a:lnTo>
                      <a:lnTo>
                        <a:pt x="232" y="89"/>
                      </a:lnTo>
                      <a:lnTo>
                        <a:pt x="236" y="81"/>
                      </a:lnTo>
                      <a:lnTo>
                        <a:pt x="241" y="75"/>
                      </a:lnTo>
                      <a:lnTo>
                        <a:pt x="243" y="69"/>
                      </a:lnTo>
                      <a:lnTo>
                        <a:pt x="247" y="62"/>
                      </a:lnTo>
                      <a:lnTo>
                        <a:pt x="248" y="56"/>
                      </a:lnTo>
                      <a:lnTo>
                        <a:pt x="250" y="51"/>
                      </a:lnTo>
                      <a:lnTo>
                        <a:pt x="252" y="47"/>
                      </a:lnTo>
                      <a:lnTo>
                        <a:pt x="252" y="42"/>
                      </a:lnTo>
                      <a:lnTo>
                        <a:pt x="254" y="39"/>
                      </a:lnTo>
                      <a:lnTo>
                        <a:pt x="254" y="36"/>
                      </a:lnTo>
                      <a:lnTo>
                        <a:pt x="252" y="33"/>
                      </a:lnTo>
                      <a:lnTo>
                        <a:pt x="252" y="28"/>
                      </a:lnTo>
                      <a:lnTo>
                        <a:pt x="252" y="23"/>
                      </a:lnTo>
                      <a:lnTo>
                        <a:pt x="252" y="20"/>
                      </a:lnTo>
                      <a:lnTo>
                        <a:pt x="252" y="15"/>
                      </a:lnTo>
                      <a:lnTo>
                        <a:pt x="254" y="12"/>
                      </a:lnTo>
                      <a:lnTo>
                        <a:pt x="255" y="9"/>
                      </a:lnTo>
                      <a:lnTo>
                        <a:pt x="257" y="6"/>
                      </a:lnTo>
                      <a:lnTo>
                        <a:pt x="261" y="1"/>
                      </a:lnTo>
                      <a:lnTo>
                        <a:pt x="263" y="1"/>
                      </a:lnTo>
                      <a:lnTo>
                        <a:pt x="266" y="0"/>
                      </a:lnTo>
                      <a:lnTo>
                        <a:pt x="272" y="1"/>
                      </a:lnTo>
                      <a:lnTo>
                        <a:pt x="277" y="3"/>
                      </a:lnTo>
                      <a:lnTo>
                        <a:pt x="282" y="4"/>
                      </a:lnTo>
                      <a:lnTo>
                        <a:pt x="289" y="9"/>
                      </a:lnTo>
                      <a:lnTo>
                        <a:pt x="298" y="14"/>
                      </a:lnTo>
                      <a:lnTo>
                        <a:pt x="307" y="20"/>
                      </a:lnTo>
                      <a:lnTo>
                        <a:pt x="314" y="28"/>
                      </a:lnTo>
                      <a:lnTo>
                        <a:pt x="321" y="34"/>
                      </a:lnTo>
                      <a:lnTo>
                        <a:pt x="327" y="40"/>
                      </a:lnTo>
                      <a:lnTo>
                        <a:pt x="332" y="47"/>
                      </a:lnTo>
                      <a:lnTo>
                        <a:pt x="336" y="53"/>
                      </a:lnTo>
                      <a:lnTo>
                        <a:pt x="339" y="58"/>
                      </a:lnTo>
                      <a:lnTo>
                        <a:pt x="341" y="62"/>
                      </a:lnTo>
                      <a:lnTo>
                        <a:pt x="341" y="69"/>
                      </a:lnTo>
                      <a:lnTo>
                        <a:pt x="339" y="70"/>
                      </a:lnTo>
                      <a:lnTo>
                        <a:pt x="338" y="75"/>
                      </a:lnTo>
                      <a:lnTo>
                        <a:pt x="336" y="78"/>
                      </a:lnTo>
                      <a:lnTo>
                        <a:pt x="332" y="83"/>
                      </a:lnTo>
                      <a:lnTo>
                        <a:pt x="329" y="87"/>
                      </a:lnTo>
                      <a:lnTo>
                        <a:pt x="323" y="94"/>
                      </a:lnTo>
                      <a:lnTo>
                        <a:pt x="318" y="100"/>
                      </a:lnTo>
                      <a:lnTo>
                        <a:pt x="313" y="108"/>
                      </a:lnTo>
                      <a:lnTo>
                        <a:pt x="305" y="116"/>
                      </a:lnTo>
                      <a:lnTo>
                        <a:pt x="297" y="123"/>
                      </a:lnTo>
                      <a:lnTo>
                        <a:pt x="289" y="133"/>
                      </a:lnTo>
                      <a:lnTo>
                        <a:pt x="280" y="142"/>
                      </a:lnTo>
                      <a:lnTo>
                        <a:pt x="270" y="153"/>
                      </a:lnTo>
                      <a:lnTo>
                        <a:pt x="259" y="164"/>
                      </a:lnTo>
                      <a:lnTo>
                        <a:pt x="248" y="175"/>
                      </a:lnTo>
                      <a:lnTo>
                        <a:pt x="236" y="188"/>
                      </a:lnTo>
                      <a:lnTo>
                        <a:pt x="223" y="199"/>
                      </a:lnTo>
                      <a:lnTo>
                        <a:pt x="213" y="211"/>
                      </a:lnTo>
                      <a:lnTo>
                        <a:pt x="202" y="222"/>
                      </a:lnTo>
                      <a:lnTo>
                        <a:pt x="193" y="231"/>
                      </a:lnTo>
                      <a:lnTo>
                        <a:pt x="184" y="241"/>
                      </a:lnTo>
                      <a:lnTo>
                        <a:pt x="177" y="249"/>
                      </a:lnTo>
                      <a:lnTo>
                        <a:pt x="170" y="256"/>
                      </a:lnTo>
                      <a:lnTo>
                        <a:pt x="163" y="263"/>
                      </a:lnTo>
                      <a:lnTo>
                        <a:pt x="157" y="269"/>
                      </a:lnTo>
                      <a:lnTo>
                        <a:pt x="154" y="275"/>
                      </a:lnTo>
                      <a:lnTo>
                        <a:pt x="150" y="280"/>
                      </a:lnTo>
                      <a:lnTo>
                        <a:pt x="147" y="283"/>
                      </a:lnTo>
                      <a:lnTo>
                        <a:pt x="145" y="288"/>
                      </a:lnTo>
                      <a:lnTo>
                        <a:pt x="143" y="289"/>
                      </a:lnTo>
                      <a:lnTo>
                        <a:pt x="143" y="291"/>
                      </a:lnTo>
                      <a:lnTo>
                        <a:pt x="143" y="292"/>
                      </a:lnTo>
                      <a:lnTo>
                        <a:pt x="145" y="294"/>
                      </a:lnTo>
                      <a:lnTo>
                        <a:pt x="148" y="296"/>
                      </a:lnTo>
                      <a:lnTo>
                        <a:pt x="154" y="296"/>
                      </a:lnTo>
                      <a:lnTo>
                        <a:pt x="159" y="296"/>
                      </a:lnTo>
                      <a:lnTo>
                        <a:pt x="166" y="296"/>
                      </a:lnTo>
                      <a:lnTo>
                        <a:pt x="175" y="296"/>
                      </a:lnTo>
                      <a:lnTo>
                        <a:pt x="186" y="294"/>
                      </a:lnTo>
                      <a:lnTo>
                        <a:pt x="198" y="292"/>
                      </a:lnTo>
                      <a:lnTo>
                        <a:pt x="205" y="292"/>
                      </a:lnTo>
                      <a:lnTo>
                        <a:pt x="214" y="291"/>
                      </a:lnTo>
                      <a:lnTo>
                        <a:pt x="223" y="289"/>
                      </a:lnTo>
                      <a:lnTo>
                        <a:pt x="236" y="288"/>
                      </a:lnTo>
                      <a:lnTo>
                        <a:pt x="250" y="285"/>
                      </a:lnTo>
                      <a:lnTo>
                        <a:pt x="264" y="283"/>
                      </a:lnTo>
                      <a:lnTo>
                        <a:pt x="280" y="280"/>
                      </a:lnTo>
                      <a:lnTo>
                        <a:pt x="300" y="277"/>
                      </a:lnTo>
                      <a:lnTo>
                        <a:pt x="320" y="274"/>
                      </a:lnTo>
                      <a:lnTo>
                        <a:pt x="341" y="269"/>
                      </a:lnTo>
                      <a:lnTo>
                        <a:pt x="364" y="266"/>
                      </a:lnTo>
                      <a:lnTo>
                        <a:pt x="389" y="261"/>
                      </a:lnTo>
                      <a:lnTo>
                        <a:pt x="416" y="256"/>
                      </a:lnTo>
                      <a:lnTo>
                        <a:pt x="443" y="252"/>
                      </a:lnTo>
                      <a:lnTo>
                        <a:pt x="473" y="245"/>
                      </a:lnTo>
                      <a:lnTo>
                        <a:pt x="505" y="239"/>
                      </a:lnTo>
                      <a:lnTo>
                        <a:pt x="512" y="285"/>
                      </a:lnTo>
                      <a:lnTo>
                        <a:pt x="486" y="289"/>
                      </a:lnTo>
                      <a:lnTo>
                        <a:pt x="459" y="294"/>
                      </a:lnTo>
                      <a:lnTo>
                        <a:pt x="430" y="299"/>
                      </a:lnTo>
                      <a:lnTo>
                        <a:pt x="400" y="305"/>
                      </a:lnTo>
                      <a:lnTo>
                        <a:pt x="370" y="310"/>
                      </a:lnTo>
                      <a:lnTo>
                        <a:pt x="339" y="316"/>
                      </a:lnTo>
                      <a:lnTo>
                        <a:pt x="309" y="322"/>
                      </a:lnTo>
                      <a:lnTo>
                        <a:pt x="279" y="328"/>
                      </a:lnTo>
                      <a:lnTo>
                        <a:pt x="263" y="332"/>
                      </a:lnTo>
                      <a:lnTo>
                        <a:pt x="248" y="336"/>
                      </a:lnTo>
                      <a:lnTo>
                        <a:pt x="234" y="339"/>
                      </a:lnTo>
                      <a:lnTo>
                        <a:pt x="220" y="344"/>
                      </a:lnTo>
                      <a:lnTo>
                        <a:pt x="205" y="347"/>
                      </a:lnTo>
                      <a:lnTo>
                        <a:pt x="193" y="352"/>
                      </a:lnTo>
                      <a:lnTo>
                        <a:pt x="182" y="355"/>
                      </a:lnTo>
                      <a:lnTo>
                        <a:pt x="170" y="358"/>
                      </a:lnTo>
                      <a:lnTo>
                        <a:pt x="159" y="361"/>
                      </a:lnTo>
                      <a:lnTo>
                        <a:pt x="148" y="366"/>
                      </a:lnTo>
                      <a:lnTo>
                        <a:pt x="139" y="369"/>
                      </a:lnTo>
                      <a:lnTo>
                        <a:pt x="129" y="372"/>
                      </a:lnTo>
                      <a:lnTo>
                        <a:pt x="120" y="375"/>
                      </a:lnTo>
                      <a:lnTo>
                        <a:pt x="113" y="379"/>
                      </a:lnTo>
                      <a:lnTo>
                        <a:pt x="104" y="382"/>
                      </a:lnTo>
                      <a:lnTo>
                        <a:pt x="97" y="385"/>
                      </a:lnTo>
                      <a:lnTo>
                        <a:pt x="84" y="389"/>
                      </a:lnTo>
                      <a:lnTo>
                        <a:pt x="72" y="394"/>
                      </a:lnTo>
                      <a:lnTo>
                        <a:pt x="61" y="399"/>
                      </a:lnTo>
                      <a:lnTo>
                        <a:pt x="52" y="402"/>
                      </a:lnTo>
                      <a:lnTo>
                        <a:pt x="45" y="404"/>
                      </a:lnTo>
                      <a:lnTo>
                        <a:pt x="38" y="405"/>
                      </a:lnTo>
                      <a:lnTo>
                        <a:pt x="34" y="407"/>
                      </a:lnTo>
                      <a:lnTo>
                        <a:pt x="31" y="407"/>
                      </a:lnTo>
                      <a:lnTo>
                        <a:pt x="27" y="405"/>
                      </a:lnTo>
                      <a:lnTo>
                        <a:pt x="23" y="404"/>
                      </a:lnTo>
                      <a:lnTo>
                        <a:pt x="20" y="400"/>
                      </a:lnTo>
                      <a:lnTo>
                        <a:pt x="18" y="397"/>
                      </a:lnTo>
                      <a:lnTo>
                        <a:pt x="14" y="393"/>
                      </a:lnTo>
                      <a:lnTo>
                        <a:pt x="13" y="388"/>
                      </a:lnTo>
                      <a:lnTo>
                        <a:pt x="11" y="383"/>
                      </a:lnTo>
                      <a:lnTo>
                        <a:pt x="9" y="377"/>
                      </a:lnTo>
                      <a:lnTo>
                        <a:pt x="7" y="369"/>
                      </a:lnTo>
                      <a:lnTo>
                        <a:pt x="6" y="361"/>
                      </a:lnTo>
                      <a:lnTo>
                        <a:pt x="4" y="355"/>
                      </a:lnTo>
                      <a:lnTo>
                        <a:pt x="4" y="349"/>
                      </a:lnTo>
                      <a:lnTo>
                        <a:pt x="2" y="344"/>
                      </a:lnTo>
                      <a:lnTo>
                        <a:pt x="2" y="339"/>
                      </a:lnTo>
                      <a:lnTo>
                        <a:pt x="0" y="336"/>
                      </a:lnTo>
                      <a:lnTo>
                        <a:pt x="0" y="333"/>
                      </a:lnTo>
                      <a:lnTo>
                        <a:pt x="0" y="330"/>
                      </a:lnTo>
                      <a:lnTo>
                        <a:pt x="2" y="328"/>
                      </a:lnTo>
                      <a:lnTo>
                        <a:pt x="6" y="325"/>
                      </a:lnTo>
                      <a:lnTo>
                        <a:pt x="9" y="322"/>
                      </a:lnTo>
                      <a:lnTo>
                        <a:pt x="14" y="319"/>
                      </a:lnTo>
                      <a:lnTo>
                        <a:pt x="20" y="316"/>
                      </a:lnTo>
                      <a:lnTo>
                        <a:pt x="27" y="311"/>
                      </a:lnTo>
                      <a:lnTo>
                        <a:pt x="34" y="307"/>
                      </a:lnTo>
                      <a:lnTo>
                        <a:pt x="41" y="302"/>
                      </a:lnTo>
                      <a:lnTo>
                        <a:pt x="50" y="297"/>
                      </a:lnTo>
                      <a:lnTo>
                        <a:pt x="59" y="292"/>
                      </a:lnTo>
                      <a:lnTo>
                        <a:pt x="68" y="286"/>
                      </a:lnTo>
                      <a:lnTo>
                        <a:pt x="79" y="278"/>
                      </a:lnTo>
                      <a:lnTo>
                        <a:pt x="88" y="269"/>
                      </a:lnTo>
                      <a:lnTo>
                        <a:pt x="98" y="260"/>
                      </a:lnTo>
                      <a:lnTo>
                        <a:pt x="109" y="249"/>
                      </a:lnTo>
                      <a:lnTo>
                        <a:pt x="109" y="249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2" name="组合 61"/>
            <p:cNvGrpSpPr/>
            <p:nvPr/>
          </p:nvGrpSpPr>
          <p:grpSpPr>
            <a:xfrm>
              <a:off x="3790987" y="4118921"/>
              <a:ext cx="450807" cy="453063"/>
              <a:chOff x="2143628" y="3528515"/>
              <a:chExt cx="450807" cy="453063"/>
            </a:xfrm>
          </p:grpSpPr>
          <p:pic>
            <p:nvPicPr>
              <p:cNvPr id="77" name="图片 7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43628" y="3528515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78" name="组合 77"/>
              <p:cNvGrpSpPr/>
              <p:nvPr/>
            </p:nvGrpSpPr>
            <p:grpSpPr>
              <a:xfrm>
                <a:off x="2226221" y="3613125"/>
                <a:ext cx="285620" cy="283842"/>
                <a:chOff x="3074988" y="293688"/>
                <a:chExt cx="765175" cy="760412"/>
              </a:xfrm>
              <a:solidFill>
                <a:srgbClr val="FF0000"/>
              </a:solidFill>
            </p:grpSpPr>
            <p:sp>
              <p:nvSpPr>
                <p:cNvPr id="79" name="Freeform 33"/>
                <p:cNvSpPr/>
                <p:nvPr/>
              </p:nvSpPr>
              <p:spPr bwMode="auto">
                <a:xfrm>
                  <a:off x="3278188" y="485775"/>
                  <a:ext cx="368300" cy="93662"/>
                </a:xfrm>
                <a:custGeom>
                  <a:avLst/>
                  <a:gdLst>
                    <a:gd name="T0" fmla="*/ 437 w 464"/>
                    <a:gd name="T1" fmla="*/ 50 h 119"/>
                    <a:gd name="T2" fmla="*/ 425 w 464"/>
                    <a:gd name="T3" fmla="*/ 55 h 119"/>
                    <a:gd name="T4" fmla="*/ 407 w 464"/>
                    <a:gd name="T5" fmla="*/ 59 h 119"/>
                    <a:gd name="T6" fmla="*/ 388 w 464"/>
                    <a:gd name="T7" fmla="*/ 66 h 119"/>
                    <a:gd name="T8" fmla="*/ 368 w 464"/>
                    <a:gd name="T9" fmla="*/ 72 h 119"/>
                    <a:gd name="T10" fmla="*/ 354 w 464"/>
                    <a:gd name="T11" fmla="*/ 75 h 119"/>
                    <a:gd name="T12" fmla="*/ 338 w 464"/>
                    <a:gd name="T13" fmla="*/ 78 h 119"/>
                    <a:gd name="T14" fmla="*/ 318 w 464"/>
                    <a:gd name="T15" fmla="*/ 81 h 119"/>
                    <a:gd name="T16" fmla="*/ 298 w 464"/>
                    <a:gd name="T17" fmla="*/ 86 h 119"/>
                    <a:gd name="T18" fmla="*/ 275 w 464"/>
                    <a:gd name="T19" fmla="*/ 89 h 119"/>
                    <a:gd name="T20" fmla="*/ 250 w 464"/>
                    <a:gd name="T21" fmla="*/ 94 h 119"/>
                    <a:gd name="T22" fmla="*/ 222 w 464"/>
                    <a:gd name="T23" fmla="*/ 98 h 119"/>
                    <a:gd name="T24" fmla="*/ 193 w 464"/>
                    <a:gd name="T25" fmla="*/ 103 h 119"/>
                    <a:gd name="T26" fmla="*/ 166 w 464"/>
                    <a:gd name="T27" fmla="*/ 108 h 119"/>
                    <a:gd name="T28" fmla="*/ 143 w 464"/>
                    <a:gd name="T29" fmla="*/ 111 h 119"/>
                    <a:gd name="T30" fmla="*/ 123 w 464"/>
                    <a:gd name="T31" fmla="*/ 113 h 119"/>
                    <a:gd name="T32" fmla="*/ 107 w 464"/>
                    <a:gd name="T33" fmla="*/ 116 h 119"/>
                    <a:gd name="T34" fmla="*/ 93 w 464"/>
                    <a:gd name="T35" fmla="*/ 117 h 119"/>
                    <a:gd name="T36" fmla="*/ 82 w 464"/>
                    <a:gd name="T37" fmla="*/ 117 h 119"/>
                    <a:gd name="T38" fmla="*/ 75 w 464"/>
                    <a:gd name="T39" fmla="*/ 117 h 119"/>
                    <a:gd name="T40" fmla="*/ 68 w 464"/>
                    <a:gd name="T41" fmla="*/ 117 h 119"/>
                    <a:gd name="T42" fmla="*/ 57 w 464"/>
                    <a:gd name="T43" fmla="*/ 116 h 119"/>
                    <a:gd name="T44" fmla="*/ 48 w 464"/>
                    <a:gd name="T45" fmla="*/ 113 h 119"/>
                    <a:gd name="T46" fmla="*/ 36 w 464"/>
                    <a:gd name="T47" fmla="*/ 108 h 119"/>
                    <a:gd name="T48" fmla="*/ 23 w 464"/>
                    <a:gd name="T49" fmla="*/ 102 h 119"/>
                    <a:gd name="T50" fmla="*/ 13 w 464"/>
                    <a:gd name="T51" fmla="*/ 97 h 119"/>
                    <a:gd name="T52" fmla="*/ 6 w 464"/>
                    <a:gd name="T53" fmla="*/ 92 h 119"/>
                    <a:gd name="T54" fmla="*/ 2 w 464"/>
                    <a:gd name="T55" fmla="*/ 89 h 119"/>
                    <a:gd name="T56" fmla="*/ 2 w 464"/>
                    <a:gd name="T57" fmla="*/ 86 h 119"/>
                    <a:gd name="T58" fmla="*/ 7 w 464"/>
                    <a:gd name="T59" fmla="*/ 83 h 119"/>
                    <a:gd name="T60" fmla="*/ 16 w 464"/>
                    <a:gd name="T61" fmla="*/ 80 h 119"/>
                    <a:gd name="T62" fmla="*/ 32 w 464"/>
                    <a:gd name="T63" fmla="*/ 75 h 119"/>
                    <a:gd name="T64" fmla="*/ 48 w 464"/>
                    <a:gd name="T65" fmla="*/ 73 h 119"/>
                    <a:gd name="T66" fmla="*/ 61 w 464"/>
                    <a:gd name="T67" fmla="*/ 70 h 119"/>
                    <a:gd name="T68" fmla="*/ 77 w 464"/>
                    <a:gd name="T69" fmla="*/ 67 h 119"/>
                    <a:gd name="T70" fmla="*/ 95 w 464"/>
                    <a:gd name="T71" fmla="*/ 64 h 119"/>
                    <a:gd name="T72" fmla="*/ 118 w 464"/>
                    <a:gd name="T73" fmla="*/ 58 h 119"/>
                    <a:gd name="T74" fmla="*/ 143 w 464"/>
                    <a:gd name="T75" fmla="*/ 53 h 119"/>
                    <a:gd name="T76" fmla="*/ 172 w 464"/>
                    <a:gd name="T77" fmla="*/ 45 h 119"/>
                    <a:gd name="T78" fmla="*/ 202 w 464"/>
                    <a:gd name="T79" fmla="*/ 39 h 119"/>
                    <a:gd name="T80" fmla="*/ 236 w 464"/>
                    <a:gd name="T81" fmla="*/ 30 h 119"/>
                    <a:gd name="T82" fmla="*/ 268 w 464"/>
                    <a:gd name="T83" fmla="*/ 23 h 119"/>
                    <a:gd name="T84" fmla="*/ 296 w 464"/>
                    <a:gd name="T85" fmla="*/ 16 h 119"/>
                    <a:gd name="T86" fmla="*/ 321 w 464"/>
                    <a:gd name="T87" fmla="*/ 11 h 119"/>
                    <a:gd name="T88" fmla="*/ 343 w 464"/>
                    <a:gd name="T89" fmla="*/ 6 h 119"/>
                    <a:gd name="T90" fmla="*/ 361 w 464"/>
                    <a:gd name="T91" fmla="*/ 3 h 119"/>
                    <a:gd name="T92" fmla="*/ 377 w 464"/>
                    <a:gd name="T93" fmla="*/ 0 h 119"/>
                    <a:gd name="T94" fmla="*/ 388 w 464"/>
                    <a:gd name="T95" fmla="*/ 0 h 119"/>
                    <a:gd name="T96" fmla="*/ 407 w 464"/>
                    <a:gd name="T97" fmla="*/ 0 h 119"/>
                    <a:gd name="T98" fmla="*/ 432 w 464"/>
                    <a:gd name="T99" fmla="*/ 1 h 119"/>
                    <a:gd name="T100" fmla="*/ 443 w 464"/>
                    <a:gd name="T101" fmla="*/ 3 h 119"/>
                    <a:gd name="T102" fmla="*/ 450 w 464"/>
                    <a:gd name="T103" fmla="*/ 8 h 119"/>
                    <a:gd name="T104" fmla="*/ 455 w 464"/>
                    <a:gd name="T105" fmla="*/ 12 h 119"/>
                    <a:gd name="T106" fmla="*/ 462 w 464"/>
                    <a:gd name="T107" fmla="*/ 19 h 119"/>
                    <a:gd name="T108" fmla="*/ 462 w 464"/>
                    <a:gd name="T109" fmla="*/ 25 h 119"/>
                    <a:gd name="T110" fmla="*/ 461 w 464"/>
                    <a:gd name="T111" fmla="*/ 31 h 119"/>
                    <a:gd name="T112" fmla="*/ 455 w 464"/>
                    <a:gd name="T113" fmla="*/ 37 h 119"/>
                    <a:gd name="T114" fmla="*/ 446 w 464"/>
                    <a:gd name="T115" fmla="*/ 44 h 119"/>
                    <a:gd name="T116" fmla="*/ 443 w 464"/>
                    <a:gd name="T117" fmla="*/ 4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64" h="119">
                      <a:moveTo>
                        <a:pt x="443" y="48"/>
                      </a:moveTo>
                      <a:lnTo>
                        <a:pt x="437" y="50"/>
                      </a:lnTo>
                      <a:lnTo>
                        <a:pt x="432" y="52"/>
                      </a:lnTo>
                      <a:lnTo>
                        <a:pt x="425" y="55"/>
                      </a:lnTo>
                      <a:lnTo>
                        <a:pt x="416" y="56"/>
                      </a:lnTo>
                      <a:lnTo>
                        <a:pt x="407" y="59"/>
                      </a:lnTo>
                      <a:lnTo>
                        <a:pt x="398" y="62"/>
                      </a:lnTo>
                      <a:lnTo>
                        <a:pt x="388" y="66"/>
                      </a:lnTo>
                      <a:lnTo>
                        <a:pt x="375" y="70"/>
                      </a:lnTo>
                      <a:lnTo>
                        <a:pt x="368" y="72"/>
                      </a:lnTo>
                      <a:lnTo>
                        <a:pt x="361" y="73"/>
                      </a:lnTo>
                      <a:lnTo>
                        <a:pt x="354" y="75"/>
                      </a:lnTo>
                      <a:lnTo>
                        <a:pt x="346" y="77"/>
                      </a:lnTo>
                      <a:lnTo>
                        <a:pt x="338" y="78"/>
                      </a:lnTo>
                      <a:lnTo>
                        <a:pt x="329" y="80"/>
                      </a:lnTo>
                      <a:lnTo>
                        <a:pt x="318" y="81"/>
                      </a:lnTo>
                      <a:lnTo>
                        <a:pt x="309" y="83"/>
                      </a:lnTo>
                      <a:lnTo>
                        <a:pt x="298" y="86"/>
                      </a:lnTo>
                      <a:lnTo>
                        <a:pt x="286" y="88"/>
                      </a:lnTo>
                      <a:lnTo>
                        <a:pt x="275" y="89"/>
                      </a:lnTo>
                      <a:lnTo>
                        <a:pt x="263" y="91"/>
                      </a:lnTo>
                      <a:lnTo>
                        <a:pt x="250" y="94"/>
                      </a:lnTo>
                      <a:lnTo>
                        <a:pt x="236" y="95"/>
                      </a:lnTo>
                      <a:lnTo>
                        <a:pt x="222" y="98"/>
                      </a:lnTo>
                      <a:lnTo>
                        <a:pt x="207" y="100"/>
                      </a:lnTo>
                      <a:lnTo>
                        <a:pt x="193" y="103"/>
                      </a:lnTo>
                      <a:lnTo>
                        <a:pt x="179" y="105"/>
                      </a:lnTo>
                      <a:lnTo>
                        <a:pt x="166" y="108"/>
                      </a:lnTo>
                      <a:lnTo>
                        <a:pt x="154" y="109"/>
                      </a:lnTo>
                      <a:lnTo>
                        <a:pt x="143" y="111"/>
                      </a:lnTo>
                      <a:lnTo>
                        <a:pt x="132" y="113"/>
                      </a:lnTo>
                      <a:lnTo>
                        <a:pt x="123" y="113"/>
                      </a:lnTo>
                      <a:lnTo>
                        <a:pt x="114" y="114"/>
                      </a:lnTo>
                      <a:lnTo>
                        <a:pt x="107" y="116"/>
                      </a:lnTo>
                      <a:lnTo>
                        <a:pt x="100" y="116"/>
                      </a:lnTo>
                      <a:lnTo>
                        <a:pt x="93" y="117"/>
                      </a:lnTo>
                      <a:lnTo>
                        <a:pt x="88" y="117"/>
                      </a:lnTo>
                      <a:lnTo>
                        <a:pt x="82" y="117"/>
                      </a:lnTo>
                      <a:lnTo>
                        <a:pt x="79" y="117"/>
                      </a:lnTo>
                      <a:lnTo>
                        <a:pt x="75" y="117"/>
                      </a:lnTo>
                      <a:lnTo>
                        <a:pt x="73" y="119"/>
                      </a:lnTo>
                      <a:lnTo>
                        <a:pt x="68" y="117"/>
                      </a:lnTo>
                      <a:lnTo>
                        <a:pt x="63" y="117"/>
                      </a:lnTo>
                      <a:lnTo>
                        <a:pt x="57" y="116"/>
                      </a:lnTo>
                      <a:lnTo>
                        <a:pt x="54" y="114"/>
                      </a:lnTo>
                      <a:lnTo>
                        <a:pt x="48" y="113"/>
                      </a:lnTo>
                      <a:lnTo>
                        <a:pt x="43" y="111"/>
                      </a:lnTo>
                      <a:lnTo>
                        <a:pt x="36" y="108"/>
                      </a:lnTo>
                      <a:lnTo>
                        <a:pt x="31" y="105"/>
                      </a:lnTo>
                      <a:lnTo>
                        <a:pt x="23" y="102"/>
                      </a:lnTo>
                      <a:lnTo>
                        <a:pt x="16" y="98"/>
                      </a:lnTo>
                      <a:lnTo>
                        <a:pt x="13" y="97"/>
                      </a:lnTo>
                      <a:lnTo>
                        <a:pt x="7" y="94"/>
                      </a:lnTo>
                      <a:lnTo>
                        <a:pt x="6" y="92"/>
                      </a:lnTo>
                      <a:lnTo>
                        <a:pt x="2" y="91"/>
                      </a:lnTo>
                      <a:lnTo>
                        <a:pt x="2" y="89"/>
                      </a:lnTo>
                      <a:lnTo>
                        <a:pt x="0" y="88"/>
                      </a:lnTo>
                      <a:lnTo>
                        <a:pt x="2" y="86"/>
                      </a:lnTo>
                      <a:lnTo>
                        <a:pt x="4" y="84"/>
                      </a:lnTo>
                      <a:lnTo>
                        <a:pt x="7" y="83"/>
                      </a:lnTo>
                      <a:lnTo>
                        <a:pt x="11" y="81"/>
                      </a:lnTo>
                      <a:lnTo>
                        <a:pt x="16" y="80"/>
                      </a:lnTo>
                      <a:lnTo>
                        <a:pt x="23" y="78"/>
                      </a:lnTo>
                      <a:lnTo>
                        <a:pt x="32" y="75"/>
                      </a:lnTo>
                      <a:lnTo>
                        <a:pt x="43" y="73"/>
                      </a:lnTo>
                      <a:lnTo>
                        <a:pt x="48" y="73"/>
                      </a:lnTo>
                      <a:lnTo>
                        <a:pt x="54" y="72"/>
                      </a:lnTo>
                      <a:lnTo>
                        <a:pt x="61" y="70"/>
                      </a:lnTo>
                      <a:lnTo>
                        <a:pt x="68" y="69"/>
                      </a:lnTo>
                      <a:lnTo>
                        <a:pt x="77" y="67"/>
                      </a:lnTo>
                      <a:lnTo>
                        <a:pt x="86" y="66"/>
                      </a:lnTo>
                      <a:lnTo>
                        <a:pt x="95" y="64"/>
                      </a:lnTo>
                      <a:lnTo>
                        <a:pt x="105" y="61"/>
                      </a:lnTo>
                      <a:lnTo>
                        <a:pt x="118" y="58"/>
                      </a:lnTo>
                      <a:lnTo>
                        <a:pt x="130" y="56"/>
                      </a:lnTo>
                      <a:lnTo>
                        <a:pt x="143" y="53"/>
                      </a:lnTo>
                      <a:lnTo>
                        <a:pt x="157" y="50"/>
                      </a:lnTo>
                      <a:lnTo>
                        <a:pt x="172" y="45"/>
                      </a:lnTo>
                      <a:lnTo>
                        <a:pt x="186" y="42"/>
                      </a:lnTo>
                      <a:lnTo>
                        <a:pt x="202" y="39"/>
                      </a:lnTo>
                      <a:lnTo>
                        <a:pt x="220" y="34"/>
                      </a:lnTo>
                      <a:lnTo>
                        <a:pt x="236" y="30"/>
                      </a:lnTo>
                      <a:lnTo>
                        <a:pt x="252" y="26"/>
                      </a:lnTo>
                      <a:lnTo>
                        <a:pt x="268" y="23"/>
                      </a:lnTo>
                      <a:lnTo>
                        <a:pt x="282" y="19"/>
                      </a:lnTo>
                      <a:lnTo>
                        <a:pt x="296" y="16"/>
                      </a:lnTo>
                      <a:lnTo>
                        <a:pt x="309" y="14"/>
                      </a:lnTo>
                      <a:lnTo>
                        <a:pt x="321" y="11"/>
                      </a:lnTo>
                      <a:lnTo>
                        <a:pt x="332" y="8"/>
                      </a:lnTo>
                      <a:lnTo>
                        <a:pt x="343" y="6"/>
                      </a:lnTo>
                      <a:lnTo>
                        <a:pt x="352" y="5"/>
                      </a:lnTo>
                      <a:lnTo>
                        <a:pt x="361" y="3"/>
                      </a:lnTo>
                      <a:lnTo>
                        <a:pt x="370" y="1"/>
                      </a:lnTo>
                      <a:lnTo>
                        <a:pt x="377" y="0"/>
                      </a:lnTo>
                      <a:lnTo>
                        <a:pt x="382" y="0"/>
                      </a:lnTo>
                      <a:lnTo>
                        <a:pt x="388" y="0"/>
                      </a:lnTo>
                      <a:lnTo>
                        <a:pt x="393" y="0"/>
                      </a:lnTo>
                      <a:lnTo>
                        <a:pt x="407" y="0"/>
                      </a:lnTo>
                      <a:lnTo>
                        <a:pt x="420" y="0"/>
                      </a:lnTo>
                      <a:lnTo>
                        <a:pt x="432" y="1"/>
                      </a:lnTo>
                      <a:lnTo>
                        <a:pt x="437" y="1"/>
                      </a:lnTo>
                      <a:lnTo>
                        <a:pt x="443" y="3"/>
                      </a:lnTo>
                      <a:lnTo>
                        <a:pt x="446" y="6"/>
                      </a:lnTo>
                      <a:lnTo>
                        <a:pt x="450" y="8"/>
                      </a:lnTo>
                      <a:lnTo>
                        <a:pt x="454" y="9"/>
                      </a:lnTo>
                      <a:lnTo>
                        <a:pt x="455" y="12"/>
                      </a:lnTo>
                      <a:lnTo>
                        <a:pt x="461" y="17"/>
                      </a:lnTo>
                      <a:lnTo>
                        <a:pt x="462" y="19"/>
                      </a:lnTo>
                      <a:lnTo>
                        <a:pt x="464" y="22"/>
                      </a:lnTo>
                      <a:lnTo>
                        <a:pt x="462" y="25"/>
                      </a:lnTo>
                      <a:lnTo>
                        <a:pt x="462" y="28"/>
                      </a:lnTo>
                      <a:lnTo>
                        <a:pt x="461" y="31"/>
                      </a:lnTo>
                      <a:lnTo>
                        <a:pt x="457" y="34"/>
                      </a:lnTo>
                      <a:lnTo>
                        <a:pt x="455" y="37"/>
                      </a:lnTo>
                      <a:lnTo>
                        <a:pt x="452" y="41"/>
                      </a:lnTo>
                      <a:lnTo>
                        <a:pt x="446" y="44"/>
                      </a:lnTo>
                      <a:lnTo>
                        <a:pt x="443" y="48"/>
                      </a:lnTo>
                      <a:lnTo>
                        <a:pt x="443" y="4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34"/>
                <p:cNvSpPr/>
                <p:nvPr/>
              </p:nvSpPr>
              <p:spPr bwMode="auto">
                <a:xfrm>
                  <a:off x="3416301" y="293688"/>
                  <a:ext cx="90488" cy="425450"/>
                </a:xfrm>
                <a:custGeom>
                  <a:avLst/>
                  <a:gdLst>
                    <a:gd name="T0" fmla="*/ 100 w 115"/>
                    <a:gd name="T1" fmla="*/ 78 h 535"/>
                    <a:gd name="T2" fmla="*/ 100 w 115"/>
                    <a:gd name="T3" fmla="*/ 83 h 535"/>
                    <a:gd name="T4" fmla="*/ 98 w 115"/>
                    <a:gd name="T5" fmla="*/ 92 h 535"/>
                    <a:gd name="T6" fmla="*/ 98 w 115"/>
                    <a:gd name="T7" fmla="*/ 103 h 535"/>
                    <a:gd name="T8" fmla="*/ 97 w 115"/>
                    <a:gd name="T9" fmla="*/ 119 h 535"/>
                    <a:gd name="T10" fmla="*/ 95 w 115"/>
                    <a:gd name="T11" fmla="*/ 138 h 535"/>
                    <a:gd name="T12" fmla="*/ 95 w 115"/>
                    <a:gd name="T13" fmla="*/ 160 h 535"/>
                    <a:gd name="T14" fmla="*/ 93 w 115"/>
                    <a:gd name="T15" fmla="*/ 185 h 535"/>
                    <a:gd name="T16" fmla="*/ 91 w 115"/>
                    <a:gd name="T17" fmla="*/ 214 h 535"/>
                    <a:gd name="T18" fmla="*/ 90 w 115"/>
                    <a:gd name="T19" fmla="*/ 246 h 535"/>
                    <a:gd name="T20" fmla="*/ 90 w 115"/>
                    <a:gd name="T21" fmla="*/ 282 h 535"/>
                    <a:gd name="T22" fmla="*/ 88 w 115"/>
                    <a:gd name="T23" fmla="*/ 319 h 535"/>
                    <a:gd name="T24" fmla="*/ 86 w 115"/>
                    <a:gd name="T25" fmla="*/ 361 h 535"/>
                    <a:gd name="T26" fmla="*/ 84 w 115"/>
                    <a:gd name="T27" fmla="*/ 407 h 535"/>
                    <a:gd name="T28" fmla="*/ 82 w 115"/>
                    <a:gd name="T29" fmla="*/ 455 h 535"/>
                    <a:gd name="T30" fmla="*/ 81 w 115"/>
                    <a:gd name="T31" fmla="*/ 509 h 535"/>
                    <a:gd name="T32" fmla="*/ 34 w 115"/>
                    <a:gd name="T33" fmla="*/ 535 h 535"/>
                    <a:gd name="T34" fmla="*/ 34 w 115"/>
                    <a:gd name="T35" fmla="*/ 477 h 535"/>
                    <a:gd name="T36" fmla="*/ 34 w 115"/>
                    <a:gd name="T37" fmla="*/ 422 h 535"/>
                    <a:gd name="T38" fmla="*/ 32 w 115"/>
                    <a:gd name="T39" fmla="*/ 371 h 535"/>
                    <a:gd name="T40" fmla="*/ 32 w 115"/>
                    <a:gd name="T41" fmla="*/ 322 h 535"/>
                    <a:gd name="T42" fmla="*/ 32 w 115"/>
                    <a:gd name="T43" fmla="*/ 278 h 535"/>
                    <a:gd name="T44" fmla="*/ 31 w 115"/>
                    <a:gd name="T45" fmla="*/ 239 h 535"/>
                    <a:gd name="T46" fmla="*/ 29 w 115"/>
                    <a:gd name="T47" fmla="*/ 202 h 535"/>
                    <a:gd name="T48" fmla="*/ 29 w 115"/>
                    <a:gd name="T49" fmla="*/ 169 h 535"/>
                    <a:gd name="T50" fmla="*/ 27 w 115"/>
                    <a:gd name="T51" fmla="*/ 139 h 535"/>
                    <a:gd name="T52" fmla="*/ 25 w 115"/>
                    <a:gd name="T53" fmla="*/ 113 h 535"/>
                    <a:gd name="T54" fmla="*/ 24 w 115"/>
                    <a:gd name="T55" fmla="*/ 91 h 535"/>
                    <a:gd name="T56" fmla="*/ 22 w 115"/>
                    <a:gd name="T57" fmla="*/ 72 h 535"/>
                    <a:gd name="T58" fmla="*/ 20 w 115"/>
                    <a:gd name="T59" fmla="*/ 56 h 535"/>
                    <a:gd name="T60" fmla="*/ 18 w 115"/>
                    <a:gd name="T61" fmla="*/ 45 h 535"/>
                    <a:gd name="T62" fmla="*/ 15 w 115"/>
                    <a:gd name="T63" fmla="*/ 37 h 535"/>
                    <a:gd name="T64" fmla="*/ 13 w 115"/>
                    <a:gd name="T65" fmla="*/ 33 h 535"/>
                    <a:gd name="T66" fmla="*/ 6 w 115"/>
                    <a:gd name="T67" fmla="*/ 23 h 535"/>
                    <a:gd name="T68" fmla="*/ 0 w 115"/>
                    <a:gd name="T69" fmla="*/ 14 h 535"/>
                    <a:gd name="T70" fmla="*/ 0 w 115"/>
                    <a:gd name="T71" fmla="*/ 8 h 535"/>
                    <a:gd name="T72" fmla="*/ 4 w 115"/>
                    <a:gd name="T73" fmla="*/ 3 h 535"/>
                    <a:gd name="T74" fmla="*/ 13 w 115"/>
                    <a:gd name="T75" fmla="*/ 0 h 535"/>
                    <a:gd name="T76" fmla="*/ 27 w 115"/>
                    <a:gd name="T77" fmla="*/ 1 h 535"/>
                    <a:gd name="T78" fmla="*/ 43 w 115"/>
                    <a:gd name="T79" fmla="*/ 8 h 535"/>
                    <a:gd name="T80" fmla="*/ 63 w 115"/>
                    <a:gd name="T81" fmla="*/ 16 h 535"/>
                    <a:gd name="T82" fmla="*/ 82 w 115"/>
                    <a:gd name="T83" fmla="*/ 25 h 535"/>
                    <a:gd name="T84" fmla="*/ 98 w 115"/>
                    <a:gd name="T85" fmla="*/ 33 h 535"/>
                    <a:gd name="T86" fmla="*/ 109 w 115"/>
                    <a:gd name="T87" fmla="*/ 39 h 535"/>
                    <a:gd name="T88" fmla="*/ 115 w 115"/>
                    <a:gd name="T89" fmla="*/ 47 h 535"/>
                    <a:gd name="T90" fmla="*/ 111 w 115"/>
                    <a:gd name="T91" fmla="*/ 59 h 535"/>
                    <a:gd name="T92" fmla="*/ 104 w 115"/>
                    <a:gd name="T93" fmla="*/ 72 h 535"/>
                    <a:gd name="T94" fmla="*/ 102 w 115"/>
                    <a:gd name="T95" fmla="*/ 77 h 5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15" h="535">
                      <a:moveTo>
                        <a:pt x="102" y="77"/>
                      </a:moveTo>
                      <a:lnTo>
                        <a:pt x="100" y="78"/>
                      </a:lnTo>
                      <a:lnTo>
                        <a:pt x="100" y="81"/>
                      </a:lnTo>
                      <a:lnTo>
                        <a:pt x="100" y="83"/>
                      </a:lnTo>
                      <a:lnTo>
                        <a:pt x="100" y="88"/>
                      </a:lnTo>
                      <a:lnTo>
                        <a:pt x="98" y="92"/>
                      </a:lnTo>
                      <a:lnTo>
                        <a:pt x="98" y="97"/>
                      </a:lnTo>
                      <a:lnTo>
                        <a:pt x="98" y="103"/>
                      </a:lnTo>
                      <a:lnTo>
                        <a:pt x="97" y="111"/>
                      </a:lnTo>
                      <a:lnTo>
                        <a:pt x="97" y="119"/>
                      </a:lnTo>
                      <a:lnTo>
                        <a:pt x="97" y="128"/>
                      </a:lnTo>
                      <a:lnTo>
                        <a:pt x="95" y="138"/>
                      </a:lnTo>
                      <a:lnTo>
                        <a:pt x="95" y="149"/>
                      </a:lnTo>
                      <a:lnTo>
                        <a:pt x="95" y="160"/>
                      </a:lnTo>
                      <a:lnTo>
                        <a:pt x="93" y="172"/>
                      </a:lnTo>
                      <a:lnTo>
                        <a:pt x="93" y="185"/>
                      </a:lnTo>
                      <a:lnTo>
                        <a:pt x="93" y="199"/>
                      </a:lnTo>
                      <a:lnTo>
                        <a:pt x="91" y="214"/>
                      </a:lnTo>
                      <a:lnTo>
                        <a:pt x="91" y="230"/>
                      </a:lnTo>
                      <a:lnTo>
                        <a:pt x="90" y="246"/>
                      </a:lnTo>
                      <a:lnTo>
                        <a:pt x="90" y="263"/>
                      </a:lnTo>
                      <a:lnTo>
                        <a:pt x="90" y="282"/>
                      </a:lnTo>
                      <a:lnTo>
                        <a:pt x="88" y="300"/>
                      </a:lnTo>
                      <a:lnTo>
                        <a:pt x="88" y="319"/>
                      </a:lnTo>
                      <a:lnTo>
                        <a:pt x="86" y="341"/>
                      </a:lnTo>
                      <a:lnTo>
                        <a:pt x="86" y="361"/>
                      </a:lnTo>
                      <a:lnTo>
                        <a:pt x="84" y="385"/>
                      </a:lnTo>
                      <a:lnTo>
                        <a:pt x="84" y="407"/>
                      </a:lnTo>
                      <a:lnTo>
                        <a:pt x="84" y="432"/>
                      </a:lnTo>
                      <a:lnTo>
                        <a:pt x="82" y="455"/>
                      </a:lnTo>
                      <a:lnTo>
                        <a:pt x="82" y="482"/>
                      </a:lnTo>
                      <a:lnTo>
                        <a:pt x="81" y="509"/>
                      </a:lnTo>
                      <a:lnTo>
                        <a:pt x="81" y="535"/>
                      </a:lnTo>
                      <a:lnTo>
                        <a:pt x="34" y="535"/>
                      </a:lnTo>
                      <a:lnTo>
                        <a:pt x="34" y="505"/>
                      </a:lnTo>
                      <a:lnTo>
                        <a:pt x="34" y="477"/>
                      </a:lnTo>
                      <a:lnTo>
                        <a:pt x="34" y="449"/>
                      </a:lnTo>
                      <a:lnTo>
                        <a:pt x="34" y="422"/>
                      </a:lnTo>
                      <a:lnTo>
                        <a:pt x="34" y="396"/>
                      </a:lnTo>
                      <a:lnTo>
                        <a:pt x="32" y="371"/>
                      </a:lnTo>
                      <a:lnTo>
                        <a:pt x="32" y="346"/>
                      </a:lnTo>
                      <a:lnTo>
                        <a:pt x="32" y="322"/>
                      </a:lnTo>
                      <a:lnTo>
                        <a:pt x="32" y="300"/>
                      </a:lnTo>
                      <a:lnTo>
                        <a:pt x="32" y="278"/>
                      </a:lnTo>
                      <a:lnTo>
                        <a:pt x="31" y="258"/>
                      </a:lnTo>
                      <a:lnTo>
                        <a:pt x="31" y="239"/>
                      </a:lnTo>
                      <a:lnTo>
                        <a:pt x="31" y="219"/>
                      </a:lnTo>
                      <a:lnTo>
                        <a:pt x="29" y="202"/>
                      </a:lnTo>
                      <a:lnTo>
                        <a:pt x="29" y="185"/>
                      </a:lnTo>
                      <a:lnTo>
                        <a:pt x="29" y="169"/>
                      </a:lnTo>
                      <a:lnTo>
                        <a:pt x="27" y="153"/>
                      </a:lnTo>
                      <a:lnTo>
                        <a:pt x="27" y="139"/>
                      </a:lnTo>
                      <a:lnTo>
                        <a:pt x="25" y="125"/>
                      </a:lnTo>
                      <a:lnTo>
                        <a:pt x="25" y="113"/>
                      </a:lnTo>
                      <a:lnTo>
                        <a:pt x="24" y="102"/>
                      </a:lnTo>
                      <a:lnTo>
                        <a:pt x="24" y="91"/>
                      </a:lnTo>
                      <a:lnTo>
                        <a:pt x="22" y="81"/>
                      </a:lnTo>
                      <a:lnTo>
                        <a:pt x="22" y="72"/>
                      </a:lnTo>
                      <a:lnTo>
                        <a:pt x="20" y="64"/>
                      </a:lnTo>
                      <a:lnTo>
                        <a:pt x="20" y="56"/>
                      </a:lnTo>
                      <a:lnTo>
                        <a:pt x="18" y="50"/>
                      </a:lnTo>
                      <a:lnTo>
                        <a:pt x="18" y="45"/>
                      </a:lnTo>
                      <a:lnTo>
                        <a:pt x="16" y="41"/>
                      </a:lnTo>
                      <a:lnTo>
                        <a:pt x="15" y="37"/>
                      </a:lnTo>
                      <a:lnTo>
                        <a:pt x="15" y="34"/>
                      </a:lnTo>
                      <a:lnTo>
                        <a:pt x="13" y="33"/>
                      </a:lnTo>
                      <a:lnTo>
                        <a:pt x="9" y="28"/>
                      </a:lnTo>
                      <a:lnTo>
                        <a:pt x="6" y="23"/>
                      </a:lnTo>
                      <a:lnTo>
                        <a:pt x="2" y="19"/>
                      </a:lnTo>
                      <a:lnTo>
                        <a:pt x="0" y="14"/>
                      </a:ln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2" y="5"/>
                      </a:lnTo>
                      <a:lnTo>
                        <a:pt x="4" y="3"/>
                      </a:lnTo>
                      <a:lnTo>
                        <a:pt x="7" y="1"/>
                      </a:lnTo>
                      <a:lnTo>
                        <a:pt x="13" y="0"/>
                      </a:lnTo>
                      <a:lnTo>
                        <a:pt x="20" y="1"/>
                      </a:lnTo>
                      <a:lnTo>
                        <a:pt x="27" y="1"/>
                      </a:lnTo>
                      <a:lnTo>
                        <a:pt x="34" y="5"/>
                      </a:lnTo>
                      <a:lnTo>
                        <a:pt x="43" y="8"/>
                      </a:lnTo>
                      <a:lnTo>
                        <a:pt x="52" y="11"/>
                      </a:lnTo>
                      <a:lnTo>
                        <a:pt x="63" y="16"/>
                      </a:lnTo>
                      <a:lnTo>
                        <a:pt x="73" y="20"/>
                      </a:lnTo>
                      <a:lnTo>
                        <a:pt x="82" y="25"/>
                      </a:lnTo>
                      <a:lnTo>
                        <a:pt x="91" y="28"/>
                      </a:lnTo>
                      <a:lnTo>
                        <a:pt x="98" y="33"/>
                      </a:lnTo>
                      <a:lnTo>
                        <a:pt x="104" y="36"/>
                      </a:lnTo>
                      <a:lnTo>
                        <a:pt x="109" y="39"/>
                      </a:lnTo>
                      <a:lnTo>
                        <a:pt x="111" y="44"/>
                      </a:lnTo>
                      <a:lnTo>
                        <a:pt x="115" y="47"/>
                      </a:lnTo>
                      <a:lnTo>
                        <a:pt x="113" y="53"/>
                      </a:lnTo>
                      <a:lnTo>
                        <a:pt x="111" y="59"/>
                      </a:lnTo>
                      <a:lnTo>
                        <a:pt x="107" y="67"/>
                      </a:lnTo>
                      <a:lnTo>
                        <a:pt x="104" y="72"/>
                      </a:lnTo>
                      <a:lnTo>
                        <a:pt x="102" y="77"/>
                      </a:lnTo>
                      <a:lnTo>
                        <a:pt x="102" y="7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Freeform 35"/>
                <p:cNvSpPr/>
                <p:nvPr/>
              </p:nvSpPr>
              <p:spPr bwMode="auto">
                <a:xfrm>
                  <a:off x="3074988" y="663575"/>
                  <a:ext cx="765175" cy="139700"/>
                </a:xfrm>
                <a:custGeom>
                  <a:avLst/>
                  <a:gdLst>
                    <a:gd name="T0" fmla="*/ 935 w 962"/>
                    <a:gd name="T1" fmla="*/ 89 h 177"/>
                    <a:gd name="T2" fmla="*/ 923 w 962"/>
                    <a:gd name="T3" fmla="*/ 90 h 177"/>
                    <a:gd name="T4" fmla="*/ 903 w 962"/>
                    <a:gd name="T5" fmla="*/ 92 h 177"/>
                    <a:gd name="T6" fmla="*/ 882 w 962"/>
                    <a:gd name="T7" fmla="*/ 90 h 177"/>
                    <a:gd name="T8" fmla="*/ 853 w 962"/>
                    <a:gd name="T9" fmla="*/ 89 h 177"/>
                    <a:gd name="T10" fmla="*/ 821 w 962"/>
                    <a:gd name="T11" fmla="*/ 87 h 177"/>
                    <a:gd name="T12" fmla="*/ 789 w 962"/>
                    <a:gd name="T13" fmla="*/ 86 h 177"/>
                    <a:gd name="T14" fmla="*/ 762 w 962"/>
                    <a:gd name="T15" fmla="*/ 84 h 177"/>
                    <a:gd name="T16" fmla="*/ 739 w 962"/>
                    <a:gd name="T17" fmla="*/ 84 h 177"/>
                    <a:gd name="T18" fmla="*/ 719 w 962"/>
                    <a:gd name="T19" fmla="*/ 84 h 177"/>
                    <a:gd name="T20" fmla="*/ 705 w 962"/>
                    <a:gd name="T21" fmla="*/ 84 h 177"/>
                    <a:gd name="T22" fmla="*/ 676 w 962"/>
                    <a:gd name="T23" fmla="*/ 84 h 177"/>
                    <a:gd name="T24" fmla="*/ 637 w 962"/>
                    <a:gd name="T25" fmla="*/ 86 h 177"/>
                    <a:gd name="T26" fmla="*/ 587 w 962"/>
                    <a:gd name="T27" fmla="*/ 89 h 177"/>
                    <a:gd name="T28" fmla="*/ 532 w 962"/>
                    <a:gd name="T29" fmla="*/ 95 h 177"/>
                    <a:gd name="T30" fmla="*/ 471 w 962"/>
                    <a:gd name="T31" fmla="*/ 103 h 177"/>
                    <a:gd name="T32" fmla="*/ 400 w 962"/>
                    <a:gd name="T33" fmla="*/ 112 h 177"/>
                    <a:gd name="T34" fmla="*/ 316 w 962"/>
                    <a:gd name="T35" fmla="*/ 126 h 177"/>
                    <a:gd name="T36" fmla="*/ 223 w 962"/>
                    <a:gd name="T37" fmla="*/ 145 h 177"/>
                    <a:gd name="T38" fmla="*/ 177 w 962"/>
                    <a:gd name="T39" fmla="*/ 156 h 177"/>
                    <a:gd name="T40" fmla="*/ 139 w 962"/>
                    <a:gd name="T41" fmla="*/ 166 h 177"/>
                    <a:gd name="T42" fmla="*/ 111 w 962"/>
                    <a:gd name="T43" fmla="*/ 170 h 177"/>
                    <a:gd name="T44" fmla="*/ 91 w 962"/>
                    <a:gd name="T45" fmla="*/ 175 h 177"/>
                    <a:gd name="T46" fmla="*/ 80 w 962"/>
                    <a:gd name="T47" fmla="*/ 177 h 177"/>
                    <a:gd name="T48" fmla="*/ 71 w 962"/>
                    <a:gd name="T49" fmla="*/ 175 h 177"/>
                    <a:gd name="T50" fmla="*/ 55 w 962"/>
                    <a:gd name="T51" fmla="*/ 167 h 177"/>
                    <a:gd name="T52" fmla="*/ 34 w 962"/>
                    <a:gd name="T53" fmla="*/ 155 h 177"/>
                    <a:gd name="T54" fmla="*/ 14 w 962"/>
                    <a:gd name="T55" fmla="*/ 141 h 177"/>
                    <a:gd name="T56" fmla="*/ 2 w 962"/>
                    <a:gd name="T57" fmla="*/ 131 h 177"/>
                    <a:gd name="T58" fmla="*/ 0 w 962"/>
                    <a:gd name="T59" fmla="*/ 126 h 177"/>
                    <a:gd name="T60" fmla="*/ 7 w 962"/>
                    <a:gd name="T61" fmla="*/ 123 h 177"/>
                    <a:gd name="T62" fmla="*/ 21 w 962"/>
                    <a:gd name="T63" fmla="*/ 120 h 177"/>
                    <a:gd name="T64" fmla="*/ 43 w 962"/>
                    <a:gd name="T65" fmla="*/ 115 h 177"/>
                    <a:gd name="T66" fmla="*/ 73 w 962"/>
                    <a:gd name="T67" fmla="*/ 111 h 177"/>
                    <a:gd name="T68" fmla="*/ 109 w 962"/>
                    <a:gd name="T69" fmla="*/ 106 h 177"/>
                    <a:gd name="T70" fmla="*/ 152 w 962"/>
                    <a:gd name="T71" fmla="*/ 100 h 177"/>
                    <a:gd name="T72" fmla="*/ 198 w 962"/>
                    <a:gd name="T73" fmla="*/ 94 h 177"/>
                    <a:gd name="T74" fmla="*/ 250 w 962"/>
                    <a:gd name="T75" fmla="*/ 87 h 177"/>
                    <a:gd name="T76" fmla="*/ 305 w 962"/>
                    <a:gd name="T77" fmla="*/ 78 h 177"/>
                    <a:gd name="T78" fmla="*/ 366 w 962"/>
                    <a:gd name="T79" fmla="*/ 69 h 177"/>
                    <a:gd name="T80" fmla="*/ 469 w 962"/>
                    <a:gd name="T81" fmla="*/ 56 h 177"/>
                    <a:gd name="T82" fmla="*/ 587 w 962"/>
                    <a:gd name="T83" fmla="*/ 39 h 177"/>
                    <a:gd name="T84" fmla="*/ 692 w 962"/>
                    <a:gd name="T85" fmla="*/ 22 h 177"/>
                    <a:gd name="T86" fmla="*/ 739 w 962"/>
                    <a:gd name="T87" fmla="*/ 15 h 177"/>
                    <a:gd name="T88" fmla="*/ 776 w 962"/>
                    <a:gd name="T89" fmla="*/ 9 h 177"/>
                    <a:gd name="T90" fmla="*/ 807 w 962"/>
                    <a:gd name="T91" fmla="*/ 4 h 177"/>
                    <a:gd name="T92" fmla="*/ 828 w 962"/>
                    <a:gd name="T93" fmla="*/ 1 h 177"/>
                    <a:gd name="T94" fmla="*/ 842 w 962"/>
                    <a:gd name="T95" fmla="*/ 0 h 177"/>
                    <a:gd name="T96" fmla="*/ 855 w 962"/>
                    <a:gd name="T97" fmla="*/ 1 h 177"/>
                    <a:gd name="T98" fmla="*/ 873 w 962"/>
                    <a:gd name="T99" fmla="*/ 4 h 177"/>
                    <a:gd name="T100" fmla="*/ 894 w 962"/>
                    <a:gd name="T101" fmla="*/ 14 h 177"/>
                    <a:gd name="T102" fmla="*/ 935 w 962"/>
                    <a:gd name="T103" fmla="*/ 33 h 177"/>
                    <a:gd name="T104" fmla="*/ 953 w 962"/>
                    <a:gd name="T105" fmla="*/ 48 h 177"/>
                    <a:gd name="T106" fmla="*/ 960 w 962"/>
                    <a:gd name="T107" fmla="*/ 61 h 177"/>
                    <a:gd name="T108" fmla="*/ 962 w 962"/>
                    <a:gd name="T109" fmla="*/ 70 h 177"/>
                    <a:gd name="T110" fmla="*/ 958 w 962"/>
                    <a:gd name="T111" fmla="*/ 78 h 177"/>
                    <a:gd name="T112" fmla="*/ 950 w 962"/>
                    <a:gd name="T113" fmla="*/ 84 h 177"/>
                    <a:gd name="T114" fmla="*/ 941 w 962"/>
                    <a:gd name="T115" fmla="*/ 87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62" h="177">
                      <a:moveTo>
                        <a:pt x="941" y="87"/>
                      </a:moveTo>
                      <a:lnTo>
                        <a:pt x="939" y="89"/>
                      </a:lnTo>
                      <a:lnTo>
                        <a:pt x="935" y="89"/>
                      </a:lnTo>
                      <a:lnTo>
                        <a:pt x="932" y="90"/>
                      </a:lnTo>
                      <a:lnTo>
                        <a:pt x="926" y="90"/>
                      </a:lnTo>
                      <a:lnTo>
                        <a:pt x="923" y="90"/>
                      </a:lnTo>
                      <a:lnTo>
                        <a:pt x="917" y="90"/>
                      </a:lnTo>
                      <a:lnTo>
                        <a:pt x="910" y="92"/>
                      </a:lnTo>
                      <a:lnTo>
                        <a:pt x="903" y="92"/>
                      </a:lnTo>
                      <a:lnTo>
                        <a:pt x="896" y="92"/>
                      </a:lnTo>
                      <a:lnTo>
                        <a:pt x="889" y="90"/>
                      </a:lnTo>
                      <a:lnTo>
                        <a:pt x="882" y="90"/>
                      </a:lnTo>
                      <a:lnTo>
                        <a:pt x="873" y="90"/>
                      </a:lnTo>
                      <a:lnTo>
                        <a:pt x="862" y="90"/>
                      </a:lnTo>
                      <a:lnTo>
                        <a:pt x="853" y="89"/>
                      </a:lnTo>
                      <a:lnTo>
                        <a:pt x="842" y="89"/>
                      </a:lnTo>
                      <a:lnTo>
                        <a:pt x="832" y="87"/>
                      </a:lnTo>
                      <a:lnTo>
                        <a:pt x="821" y="87"/>
                      </a:lnTo>
                      <a:lnTo>
                        <a:pt x="809" y="86"/>
                      </a:lnTo>
                      <a:lnTo>
                        <a:pt x="798" y="86"/>
                      </a:lnTo>
                      <a:lnTo>
                        <a:pt x="789" y="86"/>
                      </a:lnTo>
                      <a:lnTo>
                        <a:pt x="778" y="84"/>
                      </a:lnTo>
                      <a:lnTo>
                        <a:pt x="769" y="84"/>
                      </a:lnTo>
                      <a:lnTo>
                        <a:pt x="762" y="84"/>
                      </a:lnTo>
                      <a:lnTo>
                        <a:pt x="753" y="84"/>
                      </a:lnTo>
                      <a:lnTo>
                        <a:pt x="746" y="84"/>
                      </a:lnTo>
                      <a:lnTo>
                        <a:pt x="739" y="84"/>
                      </a:lnTo>
                      <a:lnTo>
                        <a:pt x="732" y="84"/>
                      </a:lnTo>
                      <a:lnTo>
                        <a:pt x="726" y="84"/>
                      </a:lnTo>
                      <a:lnTo>
                        <a:pt x="719" y="84"/>
                      </a:lnTo>
                      <a:lnTo>
                        <a:pt x="714" y="84"/>
                      </a:lnTo>
                      <a:lnTo>
                        <a:pt x="710" y="84"/>
                      </a:lnTo>
                      <a:lnTo>
                        <a:pt x="705" y="84"/>
                      </a:lnTo>
                      <a:lnTo>
                        <a:pt x="698" y="84"/>
                      </a:lnTo>
                      <a:lnTo>
                        <a:pt x="687" y="84"/>
                      </a:lnTo>
                      <a:lnTo>
                        <a:pt x="676" y="84"/>
                      </a:lnTo>
                      <a:lnTo>
                        <a:pt x="666" y="84"/>
                      </a:lnTo>
                      <a:lnTo>
                        <a:pt x="651" y="84"/>
                      </a:lnTo>
                      <a:lnTo>
                        <a:pt x="637" y="86"/>
                      </a:lnTo>
                      <a:lnTo>
                        <a:pt x="621" y="86"/>
                      </a:lnTo>
                      <a:lnTo>
                        <a:pt x="605" y="87"/>
                      </a:lnTo>
                      <a:lnTo>
                        <a:pt x="587" y="89"/>
                      </a:lnTo>
                      <a:lnTo>
                        <a:pt x="569" y="92"/>
                      </a:lnTo>
                      <a:lnTo>
                        <a:pt x="551" y="94"/>
                      </a:lnTo>
                      <a:lnTo>
                        <a:pt x="532" y="95"/>
                      </a:lnTo>
                      <a:lnTo>
                        <a:pt x="512" y="97"/>
                      </a:lnTo>
                      <a:lnTo>
                        <a:pt x="493" y="100"/>
                      </a:lnTo>
                      <a:lnTo>
                        <a:pt x="471" y="103"/>
                      </a:lnTo>
                      <a:lnTo>
                        <a:pt x="450" y="106"/>
                      </a:lnTo>
                      <a:lnTo>
                        <a:pt x="425" y="109"/>
                      </a:lnTo>
                      <a:lnTo>
                        <a:pt x="400" y="112"/>
                      </a:lnTo>
                      <a:lnTo>
                        <a:pt x="373" y="117"/>
                      </a:lnTo>
                      <a:lnTo>
                        <a:pt x="346" y="122"/>
                      </a:lnTo>
                      <a:lnTo>
                        <a:pt x="316" y="126"/>
                      </a:lnTo>
                      <a:lnTo>
                        <a:pt x="286" y="133"/>
                      </a:lnTo>
                      <a:lnTo>
                        <a:pt x="255" y="139"/>
                      </a:lnTo>
                      <a:lnTo>
                        <a:pt x="223" y="145"/>
                      </a:lnTo>
                      <a:lnTo>
                        <a:pt x="207" y="150"/>
                      </a:lnTo>
                      <a:lnTo>
                        <a:pt x="191" y="153"/>
                      </a:lnTo>
                      <a:lnTo>
                        <a:pt x="177" y="156"/>
                      </a:lnTo>
                      <a:lnTo>
                        <a:pt x="164" y="159"/>
                      </a:lnTo>
                      <a:lnTo>
                        <a:pt x="152" y="162"/>
                      </a:lnTo>
                      <a:lnTo>
                        <a:pt x="139" y="166"/>
                      </a:lnTo>
                      <a:lnTo>
                        <a:pt x="128" y="167"/>
                      </a:lnTo>
                      <a:lnTo>
                        <a:pt x="120" y="169"/>
                      </a:lnTo>
                      <a:lnTo>
                        <a:pt x="111" y="170"/>
                      </a:lnTo>
                      <a:lnTo>
                        <a:pt x="103" y="172"/>
                      </a:lnTo>
                      <a:lnTo>
                        <a:pt x="96" y="173"/>
                      </a:lnTo>
                      <a:lnTo>
                        <a:pt x="91" y="175"/>
                      </a:lnTo>
                      <a:lnTo>
                        <a:pt x="87" y="175"/>
                      </a:lnTo>
                      <a:lnTo>
                        <a:pt x="84" y="175"/>
                      </a:lnTo>
                      <a:lnTo>
                        <a:pt x="80" y="177"/>
                      </a:lnTo>
                      <a:lnTo>
                        <a:pt x="80" y="177"/>
                      </a:lnTo>
                      <a:lnTo>
                        <a:pt x="77" y="175"/>
                      </a:lnTo>
                      <a:lnTo>
                        <a:pt x="71" y="175"/>
                      </a:lnTo>
                      <a:lnTo>
                        <a:pt x="66" y="173"/>
                      </a:lnTo>
                      <a:lnTo>
                        <a:pt x="61" y="170"/>
                      </a:lnTo>
                      <a:lnTo>
                        <a:pt x="55" y="167"/>
                      </a:lnTo>
                      <a:lnTo>
                        <a:pt x="48" y="162"/>
                      </a:lnTo>
                      <a:lnTo>
                        <a:pt x="41" y="159"/>
                      </a:lnTo>
                      <a:lnTo>
                        <a:pt x="34" y="155"/>
                      </a:lnTo>
                      <a:lnTo>
                        <a:pt x="27" y="150"/>
                      </a:lnTo>
                      <a:lnTo>
                        <a:pt x="20" y="145"/>
                      </a:lnTo>
                      <a:lnTo>
                        <a:pt x="14" y="141"/>
                      </a:lnTo>
                      <a:lnTo>
                        <a:pt x="9" y="137"/>
                      </a:lnTo>
                      <a:lnTo>
                        <a:pt x="5" y="134"/>
                      </a:lnTo>
                      <a:lnTo>
                        <a:pt x="2" y="131"/>
                      </a:lnTo>
                      <a:lnTo>
                        <a:pt x="0" y="130"/>
                      </a:lnTo>
                      <a:lnTo>
                        <a:pt x="0" y="128"/>
                      </a:lnTo>
                      <a:lnTo>
                        <a:pt x="0" y="126"/>
                      </a:lnTo>
                      <a:lnTo>
                        <a:pt x="2" y="126"/>
                      </a:lnTo>
                      <a:lnTo>
                        <a:pt x="3" y="125"/>
                      </a:lnTo>
                      <a:lnTo>
                        <a:pt x="7" y="123"/>
                      </a:lnTo>
                      <a:lnTo>
                        <a:pt x="11" y="122"/>
                      </a:lnTo>
                      <a:lnTo>
                        <a:pt x="16" y="122"/>
                      </a:lnTo>
                      <a:lnTo>
                        <a:pt x="21" y="120"/>
                      </a:lnTo>
                      <a:lnTo>
                        <a:pt x="27" y="119"/>
                      </a:lnTo>
                      <a:lnTo>
                        <a:pt x="36" y="117"/>
                      </a:lnTo>
                      <a:lnTo>
                        <a:pt x="43" y="115"/>
                      </a:lnTo>
                      <a:lnTo>
                        <a:pt x="52" y="114"/>
                      </a:lnTo>
                      <a:lnTo>
                        <a:pt x="62" y="112"/>
                      </a:lnTo>
                      <a:lnTo>
                        <a:pt x="73" y="111"/>
                      </a:lnTo>
                      <a:lnTo>
                        <a:pt x="84" y="109"/>
                      </a:lnTo>
                      <a:lnTo>
                        <a:pt x="96" y="108"/>
                      </a:lnTo>
                      <a:lnTo>
                        <a:pt x="109" y="106"/>
                      </a:lnTo>
                      <a:lnTo>
                        <a:pt x="123" y="105"/>
                      </a:lnTo>
                      <a:lnTo>
                        <a:pt x="137" y="101"/>
                      </a:lnTo>
                      <a:lnTo>
                        <a:pt x="152" y="100"/>
                      </a:lnTo>
                      <a:lnTo>
                        <a:pt x="166" y="98"/>
                      </a:lnTo>
                      <a:lnTo>
                        <a:pt x="182" y="97"/>
                      </a:lnTo>
                      <a:lnTo>
                        <a:pt x="198" y="94"/>
                      </a:lnTo>
                      <a:lnTo>
                        <a:pt x="214" y="92"/>
                      </a:lnTo>
                      <a:lnTo>
                        <a:pt x="232" y="89"/>
                      </a:lnTo>
                      <a:lnTo>
                        <a:pt x="250" y="87"/>
                      </a:lnTo>
                      <a:lnTo>
                        <a:pt x="268" y="84"/>
                      </a:lnTo>
                      <a:lnTo>
                        <a:pt x="286" y="81"/>
                      </a:lnTo>
                      <a:lnTo>
                        <a:pt x="305" y="78"/>
                      </a:lnTo>
                      <a:lnTo>
                        <a:pt x="325" y="75"/>
                      </a:lnTo>
                      <a:lnTo>
                        <a:pt x="344" y="72"/>
                      </a:lnTo>
                      <a:lnTo>
                        <a:pt x="366" y="69"/>
                      </a:lnTo>
                      <a:lnTo>
                        <a:pt x="387" y="65"/>
                      </a:lnTo>
                      <a:lnTo>
                        <a:pt x="428" y="61"/>
                      </a:lnTo>
                      <a:lnTo>
                        <a:pt x="469" y="56"/>
                      </a:lnTo>
                      <a:lnTo>
                        <a:pt x="510" y="50"/>
                      </a:lnTo>
                      <a:lnTo>
                        <a:pt x="550" y="44"/>
                      </a:lnTo>
                      <a:lnTo>
                        <a:pt x="587" y="39"/>
                      </a:lnTo>
                      <a:lnTo>
                        <a:pt x="625" y="33"/>
                      </a:lnTo>
                      <a:lnTo>
                        <a:pt x="659" y="26"/>
                      </a:lnTo>
                      <a:lnTo>
                        <a:pt x="692" y="22"/>
                      </a:lnTo>
                      <a:lnTo>
                        <a:pt x="709" y="20"/>
                      </a:lnTo>
                      <a:lnTo>
                        <a:pt x="725" y="17"/>
                      </a:lnTo>
                      <a:lnTo>
                        <a:pt x="739" y="15"/>
                      </a:lnTo>
                      <a:lnTo>
                        <a:pt x="753" y="12"/>
                      </a:lnTo>
                      <a:lnTo>
                        <a:pt x="766" y="11"/>
                      </a:lnTo>
                      <a:lnTo>
                        <a:pt x="776" y="9"/>
                      </a:lnTo>
                      <a:lnTo>
                        <a:pt x="787" y="8"/>
                      </a:lnTo>
                      <a:lnTo>
                        <a:pt x="798" y="6"/>
                      </a:lnTo>
                      <a:lnTo>
                        <a:pt x="807" y="4"/>
                      </a:lnTo>
                      <a:lnTo>
                        <a:pt x="814" y="3"/>
                      </a:lnTo>
                      <a:lnTo>
                        <a:pt x="821" y="3"/>
                      </a:lnTo>
                      <a:lnTo>
                        <a:pt x="828" y="1"/>
                      </a:lnTo>
                      <a:lnTo>
                        <a:pt x="834" y="1"/>
                      </a:lnTo>
                      <a:lnTo>
                        <a:pt x="839" y="0"/>
                      </a:lnTo>
                      <a:lnTo>
                        <a:pt x="842" y="0"/>
                      </a:lnTo>
                      <a:lnTo>
                        <a:pt x="844" y="0"/>
                      </a:lnTo>
                      <a:lnTo>
                        <a:pt x="850" y="0"/>
                      </a:lnTo>
                      <a:lnTo>
                        <a:pt x="855" y="1"/>
                      </a:lnTo>
                      <a:lnTo>
                        <a:pt x="860" y="1"/>
                      </a:lnTo>
                      <a:lnTo>
                        <a:pt x="867" y="3"/>
                      </a:lnTo>
                      <a:lnTo>
                        <a:pt x="873" y="4"/>
                      </a:lnTo>
                      <a:lnTo>
                        <a:pt x="880" y="8"/>
                      </a:lnTo>
                      <a:lnTo>
                        <a:pt x="887" y="11"/>
                      </a:lnTo>
                      <a:lnTo>
                        <a:pt x="894" y="14"/>
                      </a:lnTo>
                      <a:lnTo>
                        <a:pt x="910" y="20"/>
                      </a:lnTo>
                      <a:lnTo>
                        <a:pt x="923" y="26"/>
                      </a:lnTo>
                      <a:lnTo>
                        <a:pt x="935" y="33"/>
                      </a:lnTo>
                      <a:lnTo>
                        <a:pt x="946" y="39"/>
                      </a:lnTo>
                      <a:lnTo>
                        <a:pt x="950" y="45"/>
                      </a:lnTo>
                      <a:lnTo>
                        <a:pt x="953" y="48"/>
                      </a:lnTo>
                      <a:lnTo>
                        <a:pt x="957" y="53"/>
                      </a:lnTo>
                      <a:lnTo>
                        <a:pt x="958" y="56"/>
                      </a:lnTo>
                      <a:lnTo>
                        <a:pt x="960" y="61"/>
                      </a:lnTo>
                      <a:lnTo>
                        <a:pt x="962" y="64"/>
                      </a:lnTo>
                      <a:lnTo>
                        <a:pt x="962" y="67"/>
                      </a:lnTo>
                      <a:lnTo>
                        <a:pt x="962" y="70"/>
                      </a:lnTo>
                      <a:lnTo>
                        <a:pt x="962" y="73"/>
                      </a:lnTo>
                      <a:lnTo>
                        <a:pt x="960" y="76"/>
                      </a:lnTo>
                      <a:lnTo>
                        <a:pt x="958" y="78"/>
                      </a:lnTo>
                      <a:lnTo>
                        <a:pt x="957" y="81"/>
                      </a:lnTo>
                      <a:lnTo>
                        <a:pt x="953" y="83"/>
                      </a:lnTo>
                      <a:lnTo>
                        <a:pt x="950" y="84"/>
                      </a:lnTo>
                      <a:lnTo>
                        <a:pt x="946" y="86"/>
                      </a:lnTo>
                      <a:lnTo>
                        <a:pt x="941" y="87"/>
                      </a:lnTo>
                      <a:lnTo>
                        <a:pt x="941" y="8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37"/>
                <p:cNvSpPr/>
                <p:nvPr/>
              </p:nvSpPr>
              <p:spPr bwMode="auto">
                <a:xfrm>
                  <a:off x="3219451" y="731838"/>
                  <a:ext cx="406400" cy="322262"/>
                </a:xfrm>
                <a:custGeom>
                  <a:avLst/>
                  <a:gdLst>
                    <a:gd name="T0" fmla="*/ 132 w 512"/>
                    <a:gd name="T1" fmla="*/ 224 h 407"/>
                    <a:gd name="T2" fmla="*/ 166 w 512"/>
                    <a:gd name="T3" fmla="*/ 181 h 407"/>
                    <a:gd name="T4" fmla="*/ 207 w 512"/>
                    <a:gd name="T5" fmla="*/ 130 h 407"/>
                    <a:gd name="T6" fmla="*/ 232 w 512"/>
                    <a:gd name="T7" fmla="*/ 89 h 407"/>
                    <a:gd name="T8" fmla="*/ 243 w 512"/>
                    <a:gd name="T9" fmla="*/ 69 h 407"/>
                    <a:gd name="T10" fmla="*/ 250 w 512"/>
                    <a:gd name="T11" fmla="*/ 51 h 407"/>
                    <a:gd name="T12" fmla="*/ 254 w 512"/>
                    <a:gd name="T13" fmla="*/ 39 h 407"/>
                    <a:gd name="T14" fmla="*/ 252 w 512"/>
                    <a:gd name="T15" fmla="*/ 28 h 407"/>
                    <a:gd name="T16" fmla="*/ 252 w 512"/>
                    <a:gd name="T17" fmla="*/ 15 h 407"/>
                    <a:gd name="T18" fmla="*/ 257 w 512"/>
                    <a:gd name="T19" fmla="*/ 6 h 407"/>
                    <a:gd name="T20" fmla="*/ 266 w 512"/>
                    <a:gd name="T21" fmla="*/ 0 h 407"/>
                    <a:gd name="T22" fmla="*/ 282 w 512"/>
                    <a:gd name="T23" fmla="*/ 4 h 407"/>
                    <a:gd name="T24" fmla="*/ 307 w 512"/>
                    <a:gd name="T25" fmla="*/ 20 h 407"/>
                    <a:gd name="T26" fmla="*/ 327 w 512"/>
                    <a:gd name="T27" fmla="*/ 40 h 407"/>
                    <a:gd name="T28" fmla="*/ 339 w 512"/>
                    <a:gd name="T29" fmla="*/ 58 h 407"/>
                    <a:gd name="T30" fmla="*/ 339 w 512"/>
                    <a:gd name="T31" fmla="*/ 70 h 407"/>
                    <a:gd name="T32" fmla="*/ 332 w 512"/>
                    <a:gd name="T33" fmla="*/ 83 h 407"/>
                    <a:gd name="T34" fmla="*/ 318 w 512"/>
                    <a:gd name="T35" fmla="*/ 100 h 407"/>
                    <a:gd name="T36" fmla="*/ 297 w 512"/>
                    <a:gd name="T37" fmla="*/ 123 h 407"/>
                    <a:gd name="T38" fmla="*/ 270 w 512"/>
                    <a:gd name="T39" fmla="*/ 153 h 407"/>
                    <a:gd name="T40" fmla="*/ 236 w 512"/>
                    <a:gd name="T41" fmla="*/ 188 h 407"/>
                    <a:gd name="T42" fmla="*/ 202 w 512"/>
                    <a:gd name="T43" fmla="*/ 222 h 407"/>
                    <a:gd name="T44" fmla="*/ 177 w 512"/>
                    <a:gd name="T45" fmla="*/ 249 h 407"/>
                    <a:gd name="T46" fmla="*/ 157 w 512"/>
                    <a:gd name="T47" fmla="*/ 269 h 407"/>
                    <a:gd name="T48" fmla="*/ 147 w 512"/>
                    <a:gd name="T49" fmla="*/ 283 h 407"/>
                    <a:gd name="T50" fmla="*/ 143 w 512"/>
                    <a:gd name="T51" fmla="*/ 291 h 407"/>
                    <a:gd name="T52" fmla="*/ 148 w 512"/>
                    <a:gd name="T53" fmla="*/ 296 h 407"/>
                    <a:gd name="T54" fmla="*/ 166 w 512"/>
                    <a:gd name="T55" fmla="*/ 296 h 407"/>
                    <a:gd name="T56" fmla="*/ 198 w 512"/>
                    <a:gd name="T57" fmla="*/ 292 h 407"/>
                    <a:gd name="T58" fmla="*/ 223 w 512"/>
                    <a:gd name="T59" fmla="*/ 289 h 407"/>
                    <a:gd name="T60" fmla="*/ 264 w 512"/>
                    <a:gd name="T61" fmla="*/ 283 h 407"/>
                    <a:gd name="T62" fmla="*/ 320 w 512"/>
                    <a:gd name="T63" fmla="*/ 274 h 407"/>
                    <a:gd name="T64" fmla="*/ 389 w 512"/>
                    <a:gd name="T65" fmla="*/ 261 h 407"/>
                    <a:gd name="T66" fmla="*/ 473 w 512"/>
                    <a:gd name="T67" fmla="*/ 245 h 407"/>
                    <a:gd name="T68" fmla="*/ 486 w 512"/>
                    <a:gd name="T69" fmla="*/ 289 h 407"/>
                    <a:gd name="T70" fmla="*/ 400 w 512"/>
                    <a:gd name="T71" fmla="*/ 305 h 407"/>
                    <a:gd name="T72" fmla="*/ 309 w 512"/>
                    <a:gd name="T73" fmla="*/ 322 h 407"/>
                    <a:gd name="T74" fmla="*/ 248 w 512"/>
                    <a:gd name="T75" fmla="*/ 336 h 407"/>
                    <a:gd name="T76" fmla="*/ 205 w 512"/>
                    <a:gd name="T77" fmla="*/ 347 h 407"/>
                    <a:gd name="T78" fmla="*/ 170 w 512"/>
                    <a:gd name="T79" fmla="*/ 358 h 407"/>
                    <a:gd name="T80" fmla="*/ 139 w 512"/>
                    <a:gd name="T81" fmla="*/ 369 h 407"/>
                    <a:gd name="T82" fmla="*/ 113 w 512"/>
                    <a:gd name="T83" fmla="*/ 379 h 407"/>
                    <a:gd name="T84" fmla="*/ 84 w 512"/>
                    <a:gd name="T85" fmla="*/ 389 h 407"/>
                    <a:gd name="T86" fmla="*/ 52 w 512"/>
                    <a:gd name="T87" fmla="*/ 402 h 407"/>
                    <a:gd name="T88" fmla="*/ 34 w 512"/>
                    <a:gd name="T89" fmla="*/ 407 h 407"/>
                    <a:gd name="T90" fmla="*/ 23 w 512"/>
                    <a:gd name="T91" fmla="*/ 404 h 407"/>
                    <a:gd name="T92" fmla="*/ 14 w 512"/>
                    <a:gd name="T93" fmla="*/ 393 h 407"/>
                    <a:gd name="T94" fmla="*/ 9 w 512"/>
                    <a:gd name="T95" fmla="*/ 377 h 407"/>
                    <a:gd name="T96" fmla="*/ 4 w 512"/>
                    <a:gd name="T97" fmla="*/ 355 h 407"/>
                    <a:gd name="T98" fmla="*/ 2 w 512"/>
                    <a:gd name="T99" fmla="*/ 339 h 407"/>
                    <a:gd name="T100" fmla="*/ 0 w 512"/>
                    <a:gd name="T101" fmla="*/ 330 h 407"/>
                    <a:gd name="T102" fmla="*/ 9 w 512"/>
                    <a:gd name="T103" fmla="*/ 322 h 407"/>
                    <a:gd name="T104" fmla="*/ 27 w 512"/>
                    <a:gd name="T105" fmla="*/ 311 h 407"/>
                    <a:gd name="T106" fmla="*/ 50 w 512"/>
                    <a:gd name="T107" fmla="*/ 297 h 407"/>
                    <a:gd name="T108" fmla="*/ 79 w 512"/>
                    <a:gd name="T109" fmla="*/ 278 h 407"/>
                    <a:gd name="T110" fmla="*/ 109 w 512"/>
                    <a:gd name="T111" fmla="*/ 249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512" h="407">
                      <a:moveTo>
                        <a:pt x="109" y="249"/>
                      </a:moveTo>
                      <a:lnTo>
                        <a:pt x="120" y="236"/>
                      </a:lnTo>
                      <a:lnTo>
                        <a:pt x="132" y="224"/>
                      </a:lnTo>
                      <a:lnTo>
                        <a:pt x="143" y="211"/>
                      </a:lnTo>
                      <a:lnTo>
                        <a:pt x="155" y="195"/>
                      </a:lnTo>
                      <a:lnTo>
                        <a:pt x="166" y="181"/>
                      </a:lnTo>
                      <a:lnTo>
                        <a:pt x="180" y="164"/>
                      </a:lnTo>
                      <a:lnTo>
                        <a:pt x="193" y="147"/>
                      </a:lnTo>
                      <a:lnTo>
                        <a:pt x="207" y="130"/>
                      </a:lnTo>
                      <a:lnTo>
                        <a:pt x="218" y="112"/>
                      </a:lnTo>
                      <a:lnTo>
                        <a:pt x="229" y="95"/>
                      </a:lnTo>
                      <a:lnTo>
                        <a:pt x="232" y="89"/>
                      </a:lnTo>
                      <a:lnTo>
                        <a:pt x="236" y="81"/>
                      </a:lnTo>
                      <a:lnTo>
                        <a:pt x="241" y="75"/>
                      </a:lnTo>
                      <a:lnTo>
                        <a:pt x="243" y="69"/>
                      </a:lnTo>
                      <a:lnTo>
                        <a:pt x="247" y="62"/>
                      </a:lnTo>
                      <a:lnTo>
                        <a:pt x="248" y="56"/>
                      </a:lnTo>
                      <a:lnTo>
                        <a:pt x="250" y="51"/>
                      </a:lnTo>
                      <a:lnTo>
                        <a:pt x="252" y="47"/>
                      </a:lnTo>
                      <a:lnTo>
                        <a:pt x="252" y="42"/>
                      </a:lnTo>
                      <a:lnTo>
                        <a:pt x="254" y="39"/>
                      </a:lnTo>
                      <a:lnTo>
                        <a:pt x="254" y="36"/>
                      </a:lnTo>
                      <a:lnTo>
                        <a:pt x="252" y="33"/>
                      </a:lnTo>
                      <a:lnTo>
                        <a:pt x="252" y="28"/>
                      </a:lnTo>
                      <a:lnTo>
                        <a:pt x="252" y="23"/>
                      </a:lnTo>
                      <a:lnTo>
                        <a:pt x="252" y="20"/>
                      </a:lnTo>
                      <a:lnTo>
                        <a:pt x="252" y="15"/>
                      </a:lnTo>
                      <a:lnTo>
                        <a:pt x="254" y="12"/>
                      </a:lnTo>
                      <a:lnTo>
                        <a:pt x="255" y="9"/>
                      </a:lnTo>
                      <a:lnTo>
                        <a:pt x="257" y="6"/>
                      </a:lnTo>
                      <a:lnTo>
                        <a:pt x="261" y="1"/>
                      </a:lnTo>
                      <a:lnTo>
                        <a:pt x="263" y="1"/>
                      </a:lnTo>
                      <a:lnTo>
                        <a:pt x="266" y="0"/>
                      </a:lnTo>
                      <a:lnTo>
                        <a:pt x="272" y="1"/>
                      </a:lnTo>
                      <a:lnTo>
                        <a:pt x="277" y="3"/>
                      </a:lnTo>
                      <a:lnTo>
                        <a:pt x="282" y="4"/>
                      </a:lnTo>
                      <a:lnTo>
                        <a:pt x="289" y="9"/>
                      </a:lnTo>
                      <a:lnTo>
                        <a:pt x="298" y="14"/>
                      </a:lnTo>
                      <a:lnTo>
                        <a:pt x="307" y="20"/>
                      </a:lnTo>
                      <a:lnTo>
                        <a:pt x="314" y="28"/>
                      </a:lnTo>
                      <a:lnTo>
                        <a:pt x="321" y="34"/>
                      </a:lnTo>
                      <a:lnTo>
                        <a:pt x="327" y="40"/>
                      </a:lnTo>
                      <a:lnTo>
                        <a:pt x="332" y="47"/>
                      </a:lnTo>
                      <a:lnTo>
                        <a:pt x="336" y="53"/>
                      </a:lnTo>
                      <a:lnTo>
                        <a:pt x="339" y="58"/>
                      </a:lnTo>
                      <a:lnTo>
                        <a:pt x="341" y="62"/>
                      </a:lnTo>
                      <a:lnTo>
                        <a:pt x="341" y="69"/>
                      </a:lnTo>
                      <a:lnTo>
                        <a:pt x="339" y="70"/>
                      </a:lnTo>
                      <a:lnTo>
                        <a:pt x="338" y="75"/>
                      </a:lnTo>
                      <a:lnTo>
                        <a:pt x="336" y="78"/>
                      </a:lnTo>
                      <a:lnTo>
                        <a:pt x="332" y="83"/>
                      </a:lnTo>
                      <a:lnTo>
                        <a:pt x="329" y="87"/>
                      </a:lnTo>
                      <a:lnTo>
                        <a:pt x="323" y="94"/>
                      </a:lnTo>
                      <a:lnTo>
                        <a:pt x="318" y="100"/>
                      </a:lnTo>
                      <a:lnTo>
                        <a:pt x="313" y="108"/>
                      </a:lnTo>
                      <a:lnTo>
                        <a:pt x="305" y="116"/>
                      </a:lnTo>
                      <a:lnTo>
                        <a:pt x="297" y="123"/>
                      </a:lnTo>
                      <a:lnTo>
                        <a:pt x="289" y="133"/>
                      </a:lnTo>
                      <a:lnTo>
                        <a:pt x="280" y="142"/>
                      </a:lnTo>
                      <a:lnTo>
                        <a:pt x="270" y="153"/>
                      </a:lnTo>
                      <a:lnTo>
                        <a:pt x="259" y="164"/>
                      </a:lnTo>
                      <a:lnTo>
                        <a:pt x="248" y="175"/>
                      </a:lnTo>
                      <a:lnTo>
                        <a:pt x="236" y="188"/>
                      </a:lnTo>
                      <a:lnTo>
                        <a:pt x="223" y="199"/>
                      </a:lnTo>
                      <a:lnTo>
                        <a:pt x="213" y="211"/>
                      </a:lnTo>
                      <a:lnTo>
                        <a:pt x="202" y="222"/>
                      </a:lnTo>
                      <a:lnTo>
                        <a:pt x="193" y="231"/>
                      </a:lnTo>
                      <a:lnTo>
                        <a:pt x="184" y="241"/>
                      </a:lnTo>
                      <a:lnTo>
                        <a:pt x="177" y="249"/>
                      </a:lnTo>
                      <a:lnTo>
                        <a:pt x="170" y="256"/>
                      </a:lnTo>
                      <a:lnTo>
                        <a:pt x="163" y="263"/>
                      </a:lnTo>
                      <a:lnTo>
                        <a:pt x="157" y="269"/>
                      </a:lnTo>
                      <a:lnTo>
                        <a:pt x="154" y="275"/>
                      </a:lnTo>
                      <a:lnTo>
                        <a:pt x="150" y="280"/>
                      </a:lnTo>
                      <a:lnTo>
                        <a:pt x="147" y="283"/>
                      </a:lnTo>
                      <a:lnTo>
                        <a:pt x="145" y="288"/>
                      </a:lnTo>
                      <a:lnTo>
                        <a:pt x="143" y="289"/>
                      </a:lnTo>
                      <a:lnTo>
                        <a:pt x="143" y="291"/>
                      </a:lnTo>
                      <a:lnTo>
                        <a:pt x="143" y="292"/>
                      </a:lnTo>
                      <a:lnTo>
                        <a:pt x="145" y="294"/>
                      </a:lnTo>
                      <a:lnTo>
                        <a:pt x="148" y="296"/>
                      </a:lnTo>
                      <a:lnTo>
                        <a:pt x="154" y="296"/>
                      </a:lnTo>
                      <a:lnTo>
                        <a:pt x="159" y="296"/>
                      </a:lnTo>
                      <a:lnTo>
                        <a:pt x="166" y="296"/>
                      </a:lnTo>
                      <a:lnTo>
                        <a:pt x="175" y="296"/>
                      </a:lnTo>
                      <a:lnTo>
                        <a:pt x="186" y="294"/>
                      </a:lnTo>
                      <a:lnTo>
                        <a:pt x="198" y="292"/>
                      </a:lnTo>
                      <a:lnTo>
                        <a:pt x="205" y="292"/>
                      </a:lnTo>
                      <a:lnTo>
                        <a:pt x="214" y="291"/>
                      </a:lnTo>
                      <a:lnTo>
                        <a:pt x="223" y="289"/>
                      </a:lnTo>
                      <a:lnTo>
                        <a:pt x="236" y="288"/>
                      </a:lnTo>
                      <a:lnTo>
                        <a:pt x="250" y="285"/>
                      </a:lnTo>
                      <a:lnTo>
                        <a:pt x="264" y="283"/>
                      </a:lnTo>
                      <a:lnTo>
                        <a:pt x="280" y="280"/>
                      </a:lnTo>
                      <a:lnTo>
                        <a:pt x="300" y="277"/>
                      </a:lnTo>
                      <a:lnTo>
                        <a:pt x="320" y="274"/>
                      </a:lnTo>
                      <a:lnTo>
                        <a:pt x="341" y="269"/>
                      </a:lnTo>
                      <a:lnTo>
                        <a:pt x="364" y="266"/>
                      </a:lnTo>
                      <a:lnTo>
                        <a:pt x="389" y="261"/>
                      </a:lnTo>
                      <a:lnTo>
                        <a:pt x="416" y="256"/>
                      </a:lnTo>
                      <a:lnTo>
                        <a:pt x="443" y="252"/>
                      </a:lnTo>
                      <a:lnTo>
                        <a:pt x="473" y="245"/>
                      </a:lnTo>
                      <a:lnTo>
                        <a:pt x="505" y="239"/>
                      </a:lnTo>
                      <a:lnTo>
                        <a:pt x="512" y="285"/>
                      </a:lnTo>
                      <a:lnTo>
                        <a:pt x="486" y="289"/>
                      </a:lnTo>
                      <a:lnTo>
                        <a:pt x="459" y="294"/>
                      </a:lnTo>
                      <a:lnTo>
                        <a:pt x="430" y="299"/>
                      </a:lnTo>
                      <a:lnTo>
                        <a:pt x="400" y="305"/>
                      </a:lnTo>
                      <a:lnTo>
                        <a:pt x="370" y="310"/>
                      </a:lnTo>
                      <a:lnTo>
                        <a:pt x="339" y="316"/>
                      </a:lnTo>
                      <a:lnTo>
                        <a:pt x="309" y="322"/>
                      </a:lnTo>
                      <a:lnTo>
                        <a:pt x="279" y="328"/>
                      </a:lnTo>
                      <a:lnTo>
                        <a:pt x="263" y="332"/>
                      </a:lnTo>
                      <a:lnTo>
                        <a:pt x="248" y="336"/>
                      </a:lnTo>
                      <a:lnTo>
                        <a:pt x="234" y="339"/>
                      </a:lnTo>
                      <a:lnTo>
                        <a:pt x="220" y="344"/>
                      </a:lnTo>
                      <a:lnTo>
                        <a:pt x="205" y="347"/>
                      </a:lnTo>
                      <a:lnTo>
                        <a:pt x="193" y="352"/>
                      </a:lnTo>
                      <a:lnTo>
                        <a:pt x="182" y="355"/>
                      </a:lnTo>
                      <a:lnTo>
                        <a:pt x="170" y="358"/>
                      </a:lnTo>
                      <a:lnTo>
                        <a:pt x="159" y="361"/>
                      </a:lnTo>
                      <a:lnTo>
                        <a:pt x="148" y="366"/>
                      </a:lnTo>
                      <a:lnTo>
                        <a:pt x="139" y="369"/>
                      </a:lnTo>
                      <a:lnTo>
                        <a:pt x="129" y="372"/>
                      </a:lnTo>
                      <a:lnTo>
                        <a:pt x="120" y="375"/>
                      </a:lnTo>
                      <a:lnTo>
                        <a:pt x="113" y="379"/>
                      </a:lnTo>
                      <a:lnTo>
                        <a:pt x="104" y="382"/>
                      </a:lnTo>
                      <a:lnTo>
                        <a:pt x="97" y="385"/>
                      </a:lnTo>
                      <a:lnTo>
                        <a:pt x="84" y="389"/>
                      </a:lnTo>
                      <a:lnTo>
                        <a:pt x="72" y="394"/>
                      </a:lnTo>
                      <a:lnTo>
                        <a:pt x="61" y="399"/>
                      </a:lnTo>
                      <a:lnTo>
                        <a:pt x="52" y="402"/>
                      </a:lnTo>
                      <a:lnTo>
                        <a:pt x="45" y="404"/>
                      </a:lnTo>
                      <a:lnTo>
                        <a:pt x="38" y="405"/>
                      </a:lnTo>
                      <a:lnTo>
                        <a:pt x="34" y="407"/>
                      </a:lnTo>
                      <a:lnTo>
                        <a:pt x="31" y="407"/>
                      </a:lnTo>
                      <a:lnTo>
                        <a:pt x="27" y="405"/>
                      </a:lnTo>
                      <a:lnTo>
                        <a:pt x="23" y="404"/>
                      </a:lnTo>
                      <a:lnTo>
                        <a:pt x="20" y="400"/>
                      </a:lnTo>
                      <a:lnTo>
                        <a:pt x="18" y="397"/>
                      </a:lnTo>
                      <a:lnTo>
                        <a:pt x="14" y="393"/>
                      </a:lnTo>
                      <a:lnTo>
                        <a:pt x="13" y="388"/>
                      </a:lnTo>
                      <a:lnTo>
                        <a:pt x="11" y="383"/>
                      </a:lnTo>
                      <a:lnTo>
                        <a:pt x="9" y="377"/>
                      </a:lnTo>
                      <a:lnTo>
                        <a:pt x="7" y="369"/>
                      </a:lnTo>
                      <a:lnTo>
                        <a:pt x="6" y="361"/>
                      </a:lnTo>
                      <a:lnTo>
                        <a:pt x="4" y="355"/>
                      </a:lnTo>
                      <a:lnTo>
                        <a:pt x="4" y="349"/>
                      </a:lnTo>
                      <a:lnTo>
                        <a:pt x="2" y="344"/>
                      </a:lnTo>
                      <a:lnTo>
                        <a:pt x="2" y="339"/>
                      </a:lnTo>
                      <a:lnTo>
                        <a:pt x="0" y="336"/>
                      </a:lnTo>
                      <a:lnTo>
                        <a:pt x="0" y="333"/>
                      </a:lnTo>
                      <a:lnTo>
                        <a:pt x="0" y="330"/>
                      </a:lnTo>
                      <a:lnTo>
                        <a:pt x="2" y="328"/>
                      </a:lnTo>
                      <a:lnTo>
                        <a:pt x="6" y="325"/>
                      </a:lnTo>
                      <a:lnTo>
                        <a:pt x="9" y="322"/>
                      </a:lnTo>
                      <a:lnTo>
                        <a:pt x="14" y="319"/>
                      </a:lnTo>
                      <a:lnTo>
                        <a:pt x="20" y="316"/>
                      </a:lnTo>
                      <a:lnTo>
                        <a:pt x="27" y="311"/>
                      </a:lnTo>
                      <a:lnTo>
                        <a:pt x="34" y="307"/>
                      </a:lnTo>
                      <a:lnTo>
                        <a:pt x="41" y="302"/>
                      </a:lnTo>
                      <a:lnTo>
                        <a:pt x="50" y="297"/>
                      </a:lnTo>
                      <a:lnTo>
                        <a:pt x="59" y="292"/>
                      </a:lnTo>
                      <a:lnTo>
                        <a:pt x="68" y="286"/>
                      </a:lnTo>
                      <a:lnTo>
                        <a:pt x="79" y="278"/>
                      </a:lnTo>
                      <a:lnTo>
                        <a:pt x="88" y="269"/>
                      </a:lnTo>
                      <a:lnTo>
                        <a:pt x="98" y="260"/>
                      </a:lnTo>
                      <a:lnTo>
                        <a:pt x="109" y="249"/>
                      </a:lnTo>
                      <a:lnTo>
                        <a:pt x="109" y="249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3" name="组合 62"/>
            <p:cNvGrpSpPr/>
            <p:nvPr/>
          </p:nvGrpSpPr>
          <p:grpSpPr>
            <a:xfrm>
              <a:off x="3345868" y="4118921"/>
              <a:ext cx="450807" cy="453063"/>
              <a:chOff x="2143628" y="3528515"/>
              <a:chExt cx="450807" cy="453063"/>
            </a:xfrm>
          </p:grpSpPr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43628" y="3528515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73" name="组合 72"/>
              <p:cNvGrpSpPr/>
              <p:nvPr/>
            </p:nvGrpSpPr>
            <p:grpSpPr>
              <a:xfrm>
                <a:off x="2226221" y="3613125"/>
                <a:ext cx="285620" cy="190216"/>
                <a:chOff x="3074988" y="293688"/>
                <a:chExt cx="765175" cy="509587"/>
              </a:xfrm>
              <a:solidFill>
                <a:srgbClr val="FF0000"/>
              </a:solidFill>
            </p:grpSpPr>
            <p:sp>
              <p:nvSpPr>
                <p:cNvPr id="74" name="Freeform 33"/>
                <p:cNvSpPr/>
                <p:nvPr/>
              </p:nvSpPr>
              <p:spPr bwMode="auto">
                <a:xfrm>
                  <a:off x="3278188" y="485775"/>
                  <a:ext cx="368300" cy="93662"/>
                </a:xfrm>
                <a:custGeom>
                  <a:avLst/>
                  <a:gdLst>
                    <a:gd name="T0" fmla="*/ 437 w 464"/>
                    <a:gd name="T1" fmla="*/ 50 h 119"/>
                    <a:gd name="T2" fmla="*/ 425 w 464"/>
                    <a:gd name="T3" fmla="*/ 55 h 119"/>
                    <a:gd name="T4" fmla="*/ 407 w 464"/>
                    <a:gd name="T5" fmla="*/ 59 h 119"/>
                    <a:gd name="T6" fmla="*/ 388 w 464"/>
                    <a:gd name="T7" fmla="*/ 66 h 119"/>
                    <a:gd name="T8" fmla="*/ 368 w 464"/>
                    <a:gd name="T9" fmla="*/ 72 h 119"/>
                    <a:gd name="T10" fmla="*/ 354 w 464"/>
                    <a:gd name="T11" fmla="*/ 75 h 119"/>
                    <a:gd name="T12" fmla="*/ 338 w 464"/>
                    <a:gd name="T13" fmla="*/ 78 h 119"/>
                    <a:gd name="T14" fmla="*/ 318 w 464"/>
                    <a:gd name="T15" fmla="*/ 81 h 119"/>
                    <a:gd name="T16" fmla="*/ 298 w 464"/>
                    <a:gd name="T17" fmla="*/ 86 h 119"/>
                    <a:gd name="T18" fmla="*/ 275 w 464"/>
                    <a:gd name="T19" fmla="*/ 89 h 119"/>
                    <a:gd name="T20" fmla="*/ 250 w 464"/>
                    <a:gd name="T21" fmla="*/ 94 h 119"/>
                    <a:gd name="T22" fmla="*/ 222 w 464"/>
                    <a:gd name="T23" fmla="*/ 98 h 119"/>
                    <a:gd name="T24" fmla="*/ 193 w 464"/>
                    <a:gd name="T25" fmla="*/ 103 h 119"/>
                    <a:gd name="T26" fmla="*/ 166 w 464"/>
                    <a:gd name="T27" fmla="*/ 108 h 119"/>
                    <a:gd name="T28" fmla="*/ 143 w 464"/>
                    <a:gd name="T29" fmla="*/ 111 h 119"/>
                    <a:gd name="T30" fmla="*/ 123 w 464"/>
                    <a:gd name="T31" fmla="*/ 113 h 119"/>
                    <a:gd name="T32" fmla="*/ 107 w 464"/>
                    <a:gd name="T33" fmla="*/ 116 h 119"/>
                    <a:gd name="T34" fmla="*/ 93 w 464"/>
                    <a:gd name="T35" fmla="*/ 117 h 119"/>
                    <a:gd name="T36" fmla="*/ 82 w 464"/>
                    <a:gd name="T37" fmla="*/ 117 h 119"/>
                    <a:gd name="T38" fmla="*/ 75 w 464"/>
                    <a:gd name="T39" fmla="*/ 117 h 119"/>
                    <a:gd name="T40" fmla="*/ 68 w 464"/>
                    <a:gd name="T41" fmla="*/ 117 h 119"/>
                    <a:gd name="T42" fmla="*/ 57 w 464"/>
                    <a:gd name="T43" fmla="*/ 116 h 119"/>
                    <a:gd name="T44" fmla="*/ 48 w 464"/>
                    <a:gd name="T45" fmla="*/ 113 h 119"/>
                    <a:gd name="T46" fmla="*/ 36 w 464"/>
                    <a:gd name="T47" fmla="*/ 108 h 119"/>
                    <a:gd name="T48" fmla="*/ 23 w 464"/>
                    <a:gd name="T49" fmla="*/ 102 h 119"/>
                    <a:gd name="T50" fmla="*/ 13 w 464"/>
                    <a:gd name="T51" fmla="*/ 97 h 119"/>
                    <a:gd name="T52" fmla="*/ 6 w 464"/>
                    <a:gd name="T53" fmla="*/ 92 h 119"/>
                    <a:gd name="T54" fmla="*/ 2 w 464"/>
                    <a:gd name="T55" fmla="*/ 89 h 119"/>
                    <a:gd name="T56" fmla="*/ 2 w 464"/>
                    <a:gd name="T57" fmla="*/ 86 h 119"/>
                    <a:gd name="T58" fmla="*/ 7 w 464"/>
                    <a:gd name="T59" fmla="*/ 83 h 119"/>
                    <a:gd name="T60" fmla="*/ 16 w 464"/>
                    <a:gd name="T61" fmla="*/ 80 h 119"/>
                    <a:gd name="T62" fmla="*/ 32 w 464"/>
                    <a:gd name="T63" fmla="*/ 75 h 119"/>
                    <a:gd name="T64" fmla="*/ 48 w 464"/>
                    <a:gd name="T65" fmla="*/ 73 h 119"/>
                    <a:gd name="T66" fmla="*/ 61 w 464"/>
                    <a:gd name="T67" fmla="*/ 70 h 119"/>
                    <a:gd name="T68" fmla="*/ 77 w 464"/>
                    <a:gd name="T69" fmla="*/ 67 h 119"/>
                    <a:gd name="T70" fmla="*/ 95 w 464"/>
                    <a:gd name="T71" fmla="*/ 64 h 119"/>
                    <a:gd name="T72" fmla="*/ 118 w 464"/>
                    <a:gd name="T73" fmla="*/ 58 h 119"/>
                    <a:gd name="T74" fmla="*/ 143 w 464"/>
                    <a:gd name="T75" fmla="*/ 53 h 119"/>
                    <a:gd name="T76" fmla="*/ 172 w 464"/>
                    <a:gd name="T77" fmla="*/ 45 h 119"/>
                    <a:gd name="T78" fmla="*/ 202 w 464"/>
                    <a:gd name="T79" fmla="*/ 39 h 119"/>
                    <a:gd name="T80" fmla="*/ 236 w 464"/>
                    <a:gd name="T81" fmla="*/ 30 h 119"/>
                    <a:gd name="T82" fmla="*/ 268 w 464"/>
                    <a:gd name="T83" fmla="*/ 23 h 119"/>
                    <a:gd name="T84" fmla="*/ 296 w 464"/>
                    <a:gd name="T85" fmla="*/ 16 h 119"/>
                    <a:gd name="T86" fmla="*/ 321 w 464"/>
                    <a:gd name="T87" fmla="*/ 11 h 119"/>
                    <a:gd name="T88" fmla="*/ 343 w 464"/>
                    <a:gd name="T89" fmla="*/ 6 h 119"/>
                    <a:gd name="T90" fmla="*/ 361 w 464"/>
                    <a:gd name="T91" fmla="*/ 3 h 119"/>
                    <a:gd name="T92" fmla="*/ 377 w 464"/>
                    <a:gd name="T93" fmla="*/ 0 h 119"/>
                    <a:gd name="T94" fmla="*/ 388 w 464"/>
                    <a:gd name="T95" fmla="*/ 0 h 119"/>
                    <a:gd name="T96" fmla="*/ 407 w 464"/>
                    <a:gd name="T97" fmla="*/ 0 h 119"/>
                    <a:gd name="T98" fmla="*/ 432 w 464"/>
                    <a:gd name="T99" fmla="*/ 1 h 119"/>
                    <a:gd name="T100" fmla="*/ 443 w 464"/>
                    <a:gd name="T101" fmla="*/ 3 h 119"/>
                    <a:gd name="T102" fmla="*/ 450 w 464"/>
                    <a:gd name="T103" fmla="*/ 8 h 119"/>
                    <a:gd name="T104" fmla="*/ 455 w 464"/>
                    <a:gd name="T105" fmla="*/ 12 h 119"/>
                    <a:gd name="T106" fmla="*/ 462 w 464"/>
                    <a:gd name="T107" fmla="*/ 19 h 119"/>
                    <a:gd name="T108" fmla="*/ 462 w 464"/>
                    <a:gd name="T109" fmla="*/ 25 h 119"/>
                    <a:gd name="T110" fmla="*/ 461 w 464"/>
                    <a:gd name="T111" fmla="*/ 31 h 119"/>
                    <a:gd name="T112" fmla="*/ 455 w 464"/>
                    <a:gd name="T113" fmla="*/ 37 h 119"/>
                    <a:gd name="T114" fmla="*/ 446 w 464"/>
                    <a:gd name="T115" fmla="*/ 44 h 119"/>
                    <a:gd name="T116" fmla="*/ 443 w 464"/>
                    <a:gd name="T117" fmla="*/ 4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64" h="119">
                      <a:moveTo>
                        <a:pt x="443" y="48"/>
                      </a:moveTo>
                      <a:lnTo>
                        <a:pt x="437" y="50"/>
                      </a:lnTo>
                      <a:lnTo>
                        <a:pt x="432" y="52"/>
                      </a:lnTo>
                      <a:lnTo>
                        <a:pt x="425" y="55"/>
                      </a:lnTo>
                      <a:lnTo>
                        <a:pt x="416" y="56"/>
                      </a:lnTo>
                      <a:lnTo>
                        <a:pt x="407" y="59"/>
                      </a:lnTo>
                      <a:lnTo>
                        <a:pt x="398" y="62"/>
                      </a:lnTo>
                      <a:lnTo>
                        <a:pt x="388" y="66"/>
                      </a:lnTo>
                      <a:lnTo>
                        <a:pt x="375" y="70"/>
                      </a:lnTo>
                      <a:lnTo>
                        <a:pt x="368" y="72"/>
                      </a:lnTo>
                      <a:lnTo>
                        <a:pt x="361" y="73"/>
                      </a:lnTo>
                      <a:lnTo>
                        <a:pt x="354" y="75"/>
                      </a:lnTo>
                      <a:lnTo>
                        <a:pt x="346" y="77"/>
                      </a:lnTo>
                      <a:lnTo>
                        <a:pt x="338" y="78"/>
                      </a:lnTo>
                      <a:lnTo>
                        <a:pt x="329" y="80"/>
                      </a:lnTo>
                      <a:lnTo>
                        <a:pt x="318" y="81"/>
                      </a:lnTo>
                      <a:lnTo>
                        <a:pt x="309" y="83"/>
                      </a:lnTo>
                      <a:lnTo>
                        <a:pt x="298" y="86"/>
                      </a:lnTo>
                      <a:lnTo>
                        <a:pt x="286" y="88"/>
                      </a:lnTo>
                      <a:lnTo>
                        <a:pt x="275" y="89"/>
                      </a:lnTo>
                      <a:lnTo>
                        <a:pt x="263" y="91"/>
                      </a:lnTo>
                      <a:lnTo>
                        <a:pt x="250" y="94"/>
                      </a:lnTo>
                      <a:lnTo>
                        <a:pt x="236" y="95"/>
                      </a:lnTo>
                      <a:lnTo>
                        <a:pt x="222" y="98"/>
                      </a:lnTo>
                      <a:lnTo>
                        <a:pt x="207" y="100"/>
                      </a:lnTo>
                      <a:lnTo>
                        <a:pt x="193" y="103"/>
                      </a:lnTo>
                      <a:lnTo>
                        <a:pt x="179" y="105"/>
                      </a:lnTo>
                      <a:lnTo>
                        <a:pt x="166" y="108"/>
                      </a:lnTo>
                      <a:lnTo>
                        <a:pt x="154" y="109"/>
                      </a:lnTo>
                      <a:lnTo>
                        <a:pt x="143" y="111"/>
                      </a:lnTo>
                      <a:lnTo>
                        <a:pt x="132" y="113"/>
                      </a:lnTo>
                      <a:lnTo>
                        <a:pt x="123" y="113"/>
                      </a:lnTo>
                      <a:lnTo>
                        <a:pt x="114" y="114"/>
                      </a:lnTo>
                      <a:lnTo>
                        <a:pt x="107" y="116"/>
                      </a:lnTo>
                      <a:lnTo>
                        <a:pt x="100" y="116"/>
                      </a:lnTo>
                      <a:lnTo>
                        <a:pt x="93" y="117"/>
                      </a:lnTo>
                      <a:lnTo>
                        <a:pt x="88" y="117"/>
                      </a:lnTo>
                      <a:lnTo>
                        <a:pt x="82" y="117"/>
                      </a:lnTo>
                      <a:lnTo>
                        <a:pt x="79" y="117"/>
                      </a:lnTo>
                      <a:lnTo>
                        <a:pt x="75" y="117"/>
                      </a:lnTo>
                      <a:lnTo>
                        <a:pt x="73" y="119"/>
                      </a:lnTo>
                      <a:lnTo>
                        <a:pt x="68" y="117"/>
                      </a:lnTo>
                      <a:lnTo>
                        <a:pt x="63" y="117"/>
                      </a:lnTo>
                      <a:lnTo>
                        <a:pt x="57" y="116"/>
                      </a:lnTo>
                      <a:lnTo>
                        <a:pt x="54" y="114"/>
                      </a:lnTo>
                      <a:lnTo>
                        <a:pt x="48" y="113"/>
                      </a:lnTo>
                      <a:lnTo>
                        <a:pt x="43" y="111"/>
                      </a:lnTo>
                      <a:lnTo>
                        <a:pt x="36" y="108"/>
                      </a:lnTo>
                      <a:lnTo>
                        <a:pt x="31" y="105"/>
                      </a:lnTo>
                      <a:lnTo>
                        <a:pt x="23" y="102"/>
                      </a:lnTo>
                      <a:lnTo>
                        <a:pt x="16" y="98"/>
                      </a:lnTo>
                      <a:lnTo>
                        <a:pt x="13" y="97"/>
                      </a:lnTo>
                      <a:lnTo>
                        <a:pt x="7" y="94"/>
                      </a:lnTo>
                      <a:lnTo>
                        <a:pt x="6" y="92"/>
                      </a:lnTo>
                      <a:lnTo>
                        <a:pt x="2" y="91"/>
                      </a:lnTo>
                      <a:lnTo>
                        <a:pt x="2" y="89"/>
                      </a:lnTo>
                      <a:lnTo>
                        <a:pt x="0" y="88"/>
                      </a:lnTo>
                      <a:lnTo>
                        <a:pt x="2" y="86"/>
                      </a:lnTo>
                      <a:lnTo>
                        <a:pt x="4" y="84"/>
                      </a:lnTo>
                      <a:lnTo>
                        <a:pt x="7" y="83"/>
                      </a:lnTo>
                      <a:lnTo>
                        <a:pt x="11" y="81"/>
                      </a:lnTo>
                      <a:lnTo>
                        <a:pt x="16" y="80"/>
                      </a:lnTo>
                      <a:lnTo>
                        <a:pt x="23" y="78"/>
                      </a:lnTo>
                      <a:lnTo>
                        <a:pt x="32" y="75"/>
                      </a:lnTo>
                      <a:lnTo>
                        <a:pt x="43" y="73"/>
                      </a:lnTo>
                      <a:lnTo>
                        <a:pt x="48" y="73"/>
                      </a:lnTo>
                      <a:lnTo>
                        <a:pt x="54" y="72"/>
                      </a:lnTo>
                      <a:lnTo>
                        <a:pt x="61" y="70"/>
                      </a:lnTo>
                      <a:lnTo>
                        <a:pt x="68" y="69"/>
                      </a:lnTo>
                      <a:lnTo>
                        <a:pt x="77" y="67"/>
                      </a:lnTo>
                      <a:lnTo>
                        <a:pt x="86" y="66"/>
                      </a:lnTo>
                      <a:lnTo>
                        <a:pt x="95" y="64"/>
                      </a:lnTo>
                      <a:lnTo>
                        <a:pt x="105" y="61"/>
                      </a:lnTo>
                      <a:lnTo>
                        <a:pt x="118" y="58"/>
                      </a:lnTo>
                      <a:lnTo>
                        <a:pt x="130" y="56"/>
                      </a:lnTo>
                      <a:lnTo>
                        <a:pt x="143" y="53"/>
                      </a:lnTo>
                      <a:lnTo>
                        <a:pt x="157" y="50"/>
                      </a:lnTo>
                      <a:lnTo>
                        <a:pt x="172" y="45"/>
                      </a:lnTo>
                      <a:lnTo>
                        <a:pt x="186" y="42"/>
                      </a:lnTo>
                      <a:lnTo>
                        <a:pt x="202" y="39"/>
                      </a:lnTo>
                      <a:lnTo>
                        <a:pt x="220" y="34"/>
                      </a:lnTo>
                      <a:lnTo>
                        <a:pt x="236" y="30"/>
                      </a:lnTo>
                      <a:lnTo>
                        <a:pt x="252" y="26"/>
                      </a:lnTo>
                      <a:lnTo>
                        <a:pt x="268" y="23"/>
                      </a:lnTo>
                      <a:lnTo>
                        <a:pt x="282" y="19"/>
                      </a:lnTo>
                      <a:lnTo>
                        <a:pt x="296" y="16"/>
                      </a:lnTo>
                      <a:lnTo>
                        <a:pt x="309" y="14"/>
                      </a:lnTo>
                      <a:lnTo>
                        <a:pt x="321" y="11"/>
                      </a:lnTo>
                      <a:lnTo>
                        <a:pt x="332" y="8"/>
                      </a:lnTo>
                      <a:lnTo>
                        <a:pt x="343" y="6"/>
                      </a:lnTo>
                      <a:lnTo>
                        <a:pt x="352" y="5"/>
                      </a:lnTo>
                      <a:lnTo>
                        <a:pt x="361" y="3"/>
                      </a:lnTo>
                      <a:lnTo>
                        <a:pt x="370" y="1"/>
                      </a:lnTo>
                      <a:lnTo>
                        <a:pt x="377" y="0"/>
                      </a:lnTo>
                      <a:lnTo>
                        <a:pt x="382" y="0"/>
                      </a:lnTo>
                      <a:lnTo>
                        <a:pt x="388" y="0"/>
                      </a:lnTo>
                      <a:lnTo>
                        <a:pt x="393" y="0"/>
                      </a:lnTo>
                      <a:lnTo>
                        <a:pt x="407" y="0"/>
                      </a:lnTo>
                      <a:lnTo>
                        <a:pt x="420" y="0"/>
                      </a:lnTo>
                      <a:lnTo>
                        <a:pt x="432" y="1"/>
                      </a:lnTo>
                      <a:lnTo>
                        <a:pt x="437" y="1"/>
                      </a:lnTo>
                      <a:lnTo>
                        <a:pt x="443" y="3"/>
                      </a:lnTo>
                      <a:lnTo>
                        <a:pt x="446" y="6"/>
                      </a:lnTo>
                      <a:lnTo>
                        <a:pt x="450" y="8"/>
                      </a:lnTo>
                      <a:lnTo>
                        <a:pt x="454" y="9"/>
                      </a:lnTo>
                      <a:lnTo>
                        <a:pt x="455" y="12"/>
                      </a:lnTo>
                      <a:lnTo>
                        <a:pt x="461" y="17"/>
                      </a:lnTo>
                      <a:lnTo>
                        <a:pt x="462" y="19"/>
                      </a:lnTo>
                      <a:lnTo>
                        <a:pt x="464" y="22"/>
                      </a:lnTo>
                      <a:lnTo>
                        <a:pt x="462" y="25"/>
                      </a:lnTo>
                      <a:lnTo>
                        <a:pt x="462" y="28"/>
                      </a:lnTo>
                      <a:lnTo>
                        <a:pt x="461" y="31"/>
                      </a:lnTo>
                      <a:lnTo>
                        <a:pt x="457" y="34"/>
                      </a:lnTo>
                      <a:lnTo>
                        <a:pt x="455" y="37"/>
                      </a:lnTo>
                      <a:lnTo>
                        <a:pt x="452" y="41"/>
                      </a:lnTo>
                      <a:lnTo>
                        <a:pt x="446" y="44"/>
                      </a:lnTo>
                      <a:lnTo>
                        <a:pt x="443" y="48"/>
                      </a:lnTo>
                      <a:lnTo>
                        <a:pt x="443" y="4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34"/>
                <p:cNvSpPr/>
                <p:nvPr/>
              </p:nvSpPr>
              <p:spPr bwMode="auto">
                <a:xfrm>
                  <a:off x="3416301" y="293688"/>
                  <a:ext cx="90488" cy="425450"/>
                </a:xfrm>
                <a:custGeom>
                  <a:avLst/>
                  <a:gdLst>
                    <a:gd name="T0" fmla="*/ 100 w 115"/>
                    <a:gd name="T1" fmla="*/ 78 h 535"/>
                    <a:gd name="T2" fmla="*/ 100 w 115"/>
                    <a:gd name="T3" fmla="*/ 83 h 535"/>
                    <a:gd name="T4" fmla="*/ 98 w 115"/>
                    <a:gd name="T5" fmla="*/ 92 h 535"/>
                    <a:gd name="T6" fmla="*/ 98 w 115"/>
                    <a:gd name="T7" fmla="*/ 103 h 535"/>
                    <a:gd name="T8" fmla="*/ 97 w 115"/>
                    <a:gd name="T9" fmla="*/ 119 h 535"/>
                    <a:gd name="T10" fmla="*/ 95 w 115"/>
                    <a:gd name="T11" fmla="*/ 138 h 535"/>
                    <a:gd name="T12" fmla="*/ 95 w 115"/>
                    <a:gd name="T13" fmla="*/ 160 h 535"/>
                    <a:gd name="T14" fmla="*/ 93 w 115"/>
                    <a:gd name="T15" fmla="*/ 185 h 535"/>
                    <a:gd name="T16" fmla="*/ 91 w 115"/>
                    <a:gd name="T17" fmla="*/ 214 h 535"/>
                    <a:gd name="T18" fmla="*/ 90 w 115"/>
                    <a:gd name="T19" fmla="*/ 246 h 535"/>
                    <a:gd name="T20" fmla="*/ 90 w 115"/>
                    <a:gd name="T21" fmla="*/ 282 h 535"/>
                    <a:gd name="T22" fmla="*/ 88 w 115"/>
                    <a:gd name="T23" fmla="*/ 319 h 535"/>
                    <a:gd name="T24" fmla="*/ 86 w 115"/>
                    <a:gd name="T25" fmla="*/ 361 h 535"/>
                    <a:gd name="T26" fmla="*/ 84 w 115"/>
                    <a:gd name="T27" fmla="*/ 407 h 535"/>
                    <a:gd name="T28" fmla="*/ 82 w 115"/>
                    <a:gd name="T29" fmla="*/ 455 h 535"/>
                    <a:gd name="T30" fmla="*/ 81 w 115"/>
                    <a:gd name="T31" fmla="*/ 509 h 535"/>
                    <a:gd name="T32" fmla="*/ 34 w 115"/>
                    <a:gd name="T33" fmla="*/ 535 h 535"/>
                    <a:gd name="T34" fmla="*/ 34 w 115"/>
                    <a:gd name="T35" fmla="*/ 477 h 535"/>
                    <a:gd name="T36" fmla="*/ 34 w 115"/>
                    <a:gd name="T37" fmla="*/ 422 h 535"/>
                    <a:gd name="T38" fmla="*/ 32 w 115"/>
                    <a:gd name="T39" fmla="*/ 371 h 535"/>
                    <a:gd name="T40" fmla="*/ 32 w 115"/>
                    <a:gd name="T41" fmla="*/ 322 h 535"/>
                    <a:gd name="T42" fmla="*/ 32 w 115"/>
                    <a:gd name="T43" fmla="*/ 278 h 535"/>
                    <a:gd name="T44" fmla="*/ 31 w 115"/>
                    <a:gd name="T45" fmla="*/ 239 h 535"/>
                    <a:gd name="T46" fmla="*/ 29 w 115"/>
                    <a:gd name="T47" fmla="*/ 202 h 535"/>
                    <a:gd name="T48" fmla="*/ 29 w 115"/>
                    <a:gd name="T49" fmla="*/ 169 h 535"/>
                    <a:gd name="T50" fmla="*/ 27 w 115"/>
                    <a:gd name="T51" fmla="*/ 139 h 535"/>
                    <a:gd name="T52" fmla="*/ 25 w 115"/>
                    <a:gd name="T53" fmla="*/ 113 h 535"/>
                    <a:gd name="T54" fmla="*/ 24 w 115"/>
                    <a:gd name="T55" fmla="*/ 91 h 535"/>
                    <a:gd name="T56" fmla="*/ 22 w 115"/>
                    <a:gd name="T57" fmla="*/ 72 h 535"/>
                    <a:gd name="T58" fmla="*/ 20 w 115"/>
                    <a:gd name="T59" fmla="*/ 56 h 535"/>
                    <a:gd name="T60" fmla="*/ 18 w 115"/>
                    <a:gd name="T61" fmla="*/ 45 h 535"/>
                    <a:gd name="T62" fmla="*/ 15 w 115"/>
                    <a:gd name="T63" fmla="*/ 37 h 535"/>
                    <a:gd name="T64" fmla="*/ 13 w 115"/>
                    <a:gd name="T65" fmla="*/ 33 h 535"/>
                    <a:gd name="T66" fmla="*/ 6 w 115"/>
                    <a:gd name="T67" fmla="*/ 23 h 535"/>
                    <a:gd name="T68" fmla="*/ 0 w 115"/>
                    <a:gd name="T69" fmla="*/ 14 h 535"/>
                    <a:gd name="T70" fmla="*/ 0 w 115"/>
                    <a:gd name="T71" fmla="*/ 8 h 535"/>
                    <a:gd name="T72" fmla="*/ 4 w 115"/>
                    <a:gd name="T73" fmla="*/ 3 h 535"/>
                    <a:gd name="T74" fmla="*/ 13 w 115"/>
                    <a:gd name="T75" fmla="*/ 0 h 535"/>
                    <a:gd name="T76" fmla="*/ 27 w 115"/>
                    <a:gd name="T77" fmla="*/ 1 h 535"/>
                    <a:gd name="T78" fmla="*/ 43 w 115"/>
                    <a:gd name="T79" fmla="*/ 8 h 535"/>
                    <a:gd name="T80" fmla="*/ 63 w 115"/>
                    <a:gd name="T81" fmla="*/ 16 h 535"/>
                    <a:gd name="T82" fmla="*/ 82 w 115"/>
                    <a:gd name="T83" fmla="*/ 25 h 535"/>
                    <a:gd name="T84" fmla="*/ 98 w 115"/>
                    <a:gd name="T85" fmla="*/ 33 h 535"/>
                    <a:gd name="T86" fmla="*/ 109 w 115"/>
                    <a:gd name="T87" fmla="*/ 39 h 535"/>
                    <a:gd name="T88" fmla="*/ 115 w 115"/>
                    <a:gd name="T89" fmla="*/ 47 h 535"/>
                    <a:gd name="T90" fmla="*/ 111 w 115"/>
                    <a:gd name="T91" fmla="*/ 59 h 535"/>
                    <a:gd name="T92" fmla="*/ 104 w 115"/>
                    <a:gd name="T93" fmla="*/ 72 h 535"/>
                    <a:gd name="T94" fmla="*/ 102 w 115"/>
                    <a:gd name="T95" fmla="*/ 77 h 5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15" h="535">
                      <a:moveTo>
                        <a:pt x="102" y="77"/>
                      </a:moveTo>
                      <a:lnTo>
                        <a:pt x="100" y="78"/>
                      </a:lnTo>
                      <a:lnTo>
                        <a:pt x="100" y="81"/>
                      </a:lnTo>
                      <a:lnTo>
                        <a:pt x="100" y="83"/>
                      </a:lnTo>
                      <a:lnTo>
                        <a:pt x="100" y="88"/>
                      </a:lnTo>
                      <a:lnTo>
                        <a:pt x="98" y="92"/>
                      </a:lnTo>
                      <a:lnTo>
                        <a:pt x="98" y="97"/>
                      </a:lnTo>
                      <a:lnTo>
                        <a:pt x="98" y="103"/>
                      </a:lnTo>
                      <a:lnTo>
                        <a:pt x="97" y="111"/>
                      </a:lnTo>
                      <a:lnTo>
                        <a:pt x="97" y="119"/>
                      </a:lnTo>
                      <a:lnTo>
                        <a:pt x="97" y="128"/>
                      </a:lnTo>
                      <a:lnTo>
                        <a:pt x="95" y="138"/>
                      </a:lnTo>
                      <a:lnTo>
                        <a:pt x="95" y="149"/>
                      </a:lnTo>
                      <a:lnTo>
                        <a:pt x="95" y="160"/>
                      </a:lnTo>
                      <a:lnTo>
                        <a:pt x="93" y="172"/>
                      </a:lnTo>
                      <a:lnTo>
                        <a:pt x="93" y="185"/>
                      </a:lnTo>
                      <a:lnTo>
                        <a:pt x="93" y="199"/>
                      </a:lnTo>
                      <a:lnTo>
                        <a:pt x="91" y="214"/>
                      </a:lnTo>
                      <a:lnTo>
                        <a:pt x="91" y="230"/>
                      </a:lnTo>
                      <a:lnTo>
                        <a:pt x="90" y="246"/>
                      </a:lnTo>
                      <a:lnTo>
                        <a:pt x="90" y="263"/>
                      </a:lnTo>
                      <a:lnTo>
                        <a:pt x="90" y="282"/>
                      </a:lnTo>
                      <a:lnTo>
                        <a:pt x="88" y="300"/>
                      </a:lnTo>
                      <a:lnTo>
                        <a:pt x="88" y="319"/>
                      </a:lnTo>
                      <a:lnTo>
                        <a:pt x="86" y="341"/>
                      </a:lnTo>
                      <a:lnTo>
                        <a:pt x="86" y="361"/>
                      </a:lnTo>
                      <a:lnTo>
                        <a:pt x="84" y="385"/>
                      </a:lnTo>
                      <a:lnTo>
                        <a:pt x="84" y="407"/>
                      </a:lnTo>
                      <a:lnTo>
                        <a:pt x="84" y="432"/>
                      </a:lnTo>
                      <a:lnTo>
                        <a:pt x="82" y="455"/>
                      </a:lnTo>
                      <a:lnTo>
                        <a:pt x="82" y="482"/>
                      </a:lnTo>
                      <a:lnTo>
                        <a:pt x="81" y="509"/>
                      </a:lnTo>
                      <a:lnTo>
                        <a:pt x="81" y="535"/>
                      </a:lnTo>
                      <a:lnTo>
                        <a:pt x="34" y="535"/>
                      </a:lnTo>
                      <a:lnTo>
                        <a:pt x="34" y="505"/>
                      </a:lnTo>
                      <a:lnTo>
                        <a:pt x="34" y="477"/>
                      </a:lnTo>
                      <a:lnTo>
                        <a:pt x="34" y="449"/>
                      </a:lnTo>
                      <a:lnTo>
                        <a:pt x="34" y="422"/>
                      </a:lnTo>
                      <a:lnTo>
                        <a:pt x="34" y="396"/>
                      </a:lnTo>
                      <a:lnTo>
                        <a:pt x="32" y="371"/>
                      </a:lnTo>
                      <a:lnTo>
                        <a:pt x="32" y="346"/>
                      </a:lnTo>
                      <a:lnTo>
                        <a:pt x="32" y="322"/>
                      </a:lnTo>
                      <a:lnTo>
                        <a:pt x="32" y="300"/>
                      </a:lnTo>
                      <a:lnTo>
                        <a:pt x="32" y="278"/>
                      </a:lnTo>
                      <a:lnTo>
                        <a:pt x="31" y="258"/>
                      </a:lnTo>
                      <a:lnTo>
                        <a:pt x="31" y="239"/>
                      </a:lnTo>
                      <a:lnTo>
                        <a:pt x="31" y="219"/>
                      </a:lnTo>
                      <a:lnTo>
                        <a:pt x="29" y="202"/>
                      </a:lnTo>
                      <a:lnTo>
                        <a:pt x="29" y="185"/>
                      </a:lnTo>
                      <a:lnTo>
                        <a:pt x="29" y="169"/>
                      </a:lnTo>
                      <a:lnTo>
                        <a:pt x="27" y="153"/>
                      </a:lnTo>
                      <a:lnTo>
                        <a:pt x="27" y="139"/>
                      </a:lnTo>
                      <a:lnTo>
                        <a:pt x="25" y="125"/>
                      </a:lnTo>
                      <a:lnTo>
                        <a:pt x="25" y="113"/>
                      </a:lnTo>
                      <a:lnTo>
                        <a:pt x="24" y="102"/>
                      </a:lnTo>
                      <a:lnTo>
                        <a:pt x="24" y="91"/>
                      </a:lnTo>
                      <a:lnTo>
                        <a:pt x="22" y="81"/>
                      </a:lnTo>
                      <a:lnTo>
                        <a:pt x="22" y="72"/>
                      </a:lnTo>
                      <a:lnTo>
                        <a:pt x="20" y="64"/>
                      </a:lnTo>
                      <a:lnTo>
                        <a:pt x="20" y="56"/>
                      </a:lnTo>
                      <a:lnTo>
                        <a:pt x="18" y="50"/>
                      </a:lnTo>
                      <a:lnTo>
                        <a:pt x="18" y="45"/>
                      </a:lnTo>
                      <a:lnTo>
                        <a:pt x="16" y="41"/>
                      </a:lnTo>
                      <a:lnTo>
                        <a:pt x="15" y="37"/>
                      </a:lnTo>
                      <a:lnTo>
                        <a:pt x="15" y="34"/>
                      </a:lnTo>
                      <a:lnTo>
                        <a:pt x="13" y="33"/>
                      </a:lnTo>
                      <a:lnTo>
                        <a:pt x="9" y="28"/>
                      </a:lnTo>
                      <a:lnTo>
                        <a:pt x="6" y="23"/>
                      </a:lnTo>
                      <a:lnTo>
                        <a:pt x="2" y="19"/>
                      </a:lnTo>
                      <a:lnTo>
                        <a:pt x="0" y="14"/>
                      </a:ln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2" y="5"/>
                      </a:lnTo>
                      <a:lnTo>
                        <a:pt x="4" y="3"/>
                      </a:lnTo>
                      <a:lnTo>
                        <a:pt x="7" y="1"/>
                      </a:lnTo>
                      <a:lnTo>
                        <a:pt x="13" y="0"/>
                      </a:lnTo>
                      <a:lnTo>
                        <a:pt x="20" y="1"/>
                      </a:lnTo>
                      <a:lnTo>
                        <a:pt x="27" y="1"/>
                      </a:lnTo>
                      <a:lnTo>
                        <a:pt x="34" y="5"/>
                      </a:lnTo>
                      <a:lnTo>
                        <a:pt x="43" y="8"/>
                      </a:lnTo>
                      <a:lnTo>
                        <a:pt x="52" y="11"/>
                      </a:lnTo>
                      <a:lnTo>
                        <a:pt x="63" y="16"/>
                      </a:lnTo>
                      <a:lnTo>
                        <a:pt x="73" y="20"/>
                      </a:lnTo>
                      <a:lnTo>
                        <a:pt x="82" y="25"/>
                      </a:lnTo>
                      <a:lnTo>
                        <a:pt x="91" y="28"/>
                      </a:lnTo>
                      <a:lnTo>
                        <a:pt x="98" y="33"/>
                      </a:lnTo>
                      <a:lnTo>
                        <a:pt x="104" y="36"/>
                      </a:lnTo>
                      <a:lnTo>
                        <a:pt x="109" y="39"/>
                      </a:lnTo>
                      <a:lnTo>
                        <a:pt x="111" y="44"/>
                      </a:lnTo>
                      <a:lnTo>
                        <a:pt x="115" y="47"/>
                      </a:lnTo>
                      <a:lnTo>
                        <a:pt x="113" y="53"/>
                      </a:lnTo>
                      <a:lnTo>
                        <a:pt x="111" y="59"/>
                      </a:lnTo>
                      <a:lnTo>
                        <a:pt x="107" y="67"/>
                      </a:lnTo>
                      <a:lnTo>
                        <a:pt x="104" y="72"/>
                      </a:lnTo>
                      <a:lnTo>
                        <a:pt x="102" y="77"/>
                      </a:lnTo>
                      <a:lnTo>
                        <a:pt x="102" y="7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35"/>
                <p:cNvSpPr/>
                <p:nvPr/>
              </p:nvSpPr>
              <p:spPr bwMode="auto">
                <a:xfrm>
                  <a:off x="3074988" y="663575"/>
                  <a:ext cx="765175" cy="139700"/>
                </a:xfrm>
                <a:custGeom>
                  <a:avLst/>
                  <a:gdLst>
                    <a:gd name="T0" fmla="*/ 935 w 962"/>
                    <a:gd name="T1" fmla="*/ 89 h 177"/>
                    <a:gd name="T2" fmla="*/ 923 w 962"/>
                    <a:gd name="T3" fmla="*/ 90 h 177"/>
                    <a:gd name="T4" fmla="*/ 903 w 962"/>
                    <a:gd name="T5" fmla="*/ 92 h 177"/>
                    <a:gd name="T6" fmla="*/ 882 w 962"/>
                    <a:gd name="T7" fmla="*/ 90 h 177"/>
                    <a:gd name="T8" fmla="*/ 853 w 962"/>
                    <a:gd name="T9" fmla="*/ 89 h 177"/>
                    <a:gd name="T10" fmla="*/ 821 w 962"/>
                    <a:gd name="T11" fmla="*/ 87 h 177"/>
                    <a:gd name="T12" fmla="*/ 789 w 962"/>
                    <a:gd name="T13" fmla="*/ 86 h 177"/>
                    <a:gd name="T14" fmla="*/ 762 w 962"/>
                    <a:gd name="T15" fmla="*/ 84 h 177"/>
                    <a:gd name="T16" fmla="*/ 739 w 962"/>
                    <a:gd name="T17" fmla="*/ 84 h 177"/>
                    <a:gd name="T18" fmla="*/ 719 w 962"/>
                    <a:gd name="T19" fmla="*/ 84 h 177"/>
                    <a:gd name="T20" fmla="*/ 705 w 962"/>
                    <a:gd name="T21" fmla="*/ 84 h 177"/>
                    <a:gd name="T22" fmla="*/ 676 w 962"/>
                    <a:gd name="T23" fmla="*/ 84 h 177"/>
                    <a:gd name="T24" fmla="*/ 637 w 962"/>
                    <a:gd name="T25" fmla="*/ 86 h 177"/>
                    <a:gd name="T26" fmla="*/ 587 w 962"/>
                    <a:gd name="T27" fmla="*/ 89 h 177"/>
                    <a:gd name="T28" fmla="*/ 532 w 962"/>
                    <a:gd name="T29" fmla="*/ 95 h 177"/>
                    <a:gd name="T30" fmla="*/ 471 w 962"/>
                    <a:gd name="T31" fmla="*/ 103 h 177"/>
                    <a:gd name="T32" fmla="*/ 400 w 962"/>
                    <a:gd name="T33" fmla="*/ 112 h 177"/>
                    <a:gd name="T34" fmla="*/ 316 w 962"/>
                    <a:gd name="T35" fmla="*/ 126 h 177"/>
                    <a:gd name="T36" fmla="*/ 223 w 962"/>
                    <a:gd name="T37" fmla="*/ 145 h 177"/>
                    <a:gd name="T38" fmla="*/ 177 w 962"/>
                    <a:gd name="T39" fmla="*/ 156 h 177"/>
                    <a:gd name="T40" fmla="*/ 139 w 962"/>
                    <a:gd name="T41" fmla="*/ 166 h 177"/>
                    <a:gd name="T42" fmla="*/ 111 w 962"/>
                    <a:gd name="T43" fmla="*/ 170 h 177"/>
                    <a:gd name="T44" fmla="*/ 91 w 962"/>
                    <a:gd name="T45" fmla="*/ 175 h 177"/>
                    <a:gd name="T46" fmla="*/ 80 w 962"/>
                    <a:gd name="T47" fmla="*/ 177 h 177"/>
                    <a:gd name="T48" fmla="*/ 71 w 962"/>
                    <a:gd name="T49" fmla="*/ 175 h 177"/>
                    <a:gd name="T50" fmla="*/ 55 w 962"/>
                    <a:gd name="T51" fmla="*/ 167 h 177"/>
                    <a:gd name="T52" fmla="*/ 34 w 962"/>
                    <a:gd name="T53" fmla="*/ 155 h 177"/>
                    <a:gd name="T54" fmla="*/ 14 w 962"/>
                    <a:gd name="T55" fmla="*/ 141 h 177"/>
                    <a:gd name="T56" fmla="*/ 2 w 962"/>
                    <a:gd name="T57" fmla="*/ 131 h 177"/>
                    <a:gd name="T58" fmla="*/ 0 w 962"/>
                    <a:gd name="T59" fmla="*/ 126 h 177"/>
                    <a:gd name="T60" fmla="*/ 7 w 962"/>
                    <a:gd name="T61" fmla="*/ 123 h 177"/>
                    <a:gd name="T62" fmla="*/ 21 w 962"/>
                    <a:gd name="T63" fmla="*/ 120 h 177"/>
                    <a:gd name="T64" fmla="*/ 43 w 962"/>
                    <a:gd name="T65" fmla="*/ 115 h 177"/>
                    <a:gd name="T66" fmla="*/ 73 w 962"/>
                    <a:gd name="T67" fmla="*/ 111 h 177"/>
                    <a:gd name="T68" fmla="*/ 109 w 962"/>
                    <a:gd name="T69" fmla="*/ 106 h 177"/>
                    <a:gd name="T70" fmla="*/ 152 w 962"/>
                    <a:gd name="T71" fmla="*/ 100 h 177"/>
                    <a:gd name="T72" fmla="*/ 198 w 962"/>
                    <a:gd name="T73" fmla="*/ 94 h 177"/>
                    <a:gd name="T74" fmla="*/ 250 w 962"/>
                    <a:gd name="T75" fmla="*/ 87 h 177"/>
                    <a:gd name="T76" fmla="*/ 305 w 962"/>
                    <a:gd name="T77" fmla="*/ 78 h 177"/>
                    <a:gd name="T78" fmla="*/ 366 w 962"/>
                    <a:gd name="T79" fmla="*/ 69 h 177"/>
                    <a:gd name="T80" fmla="*/ 469 w 962"/>
                    <a:gd name="T81" fmla="*/ 56 h 177"/>
                    <a:gd name="T82" fmla="*/ 587 w 962"/>
                    <a:gd name="T83" fmla="*/ 39 h 177"/>
                    <a:gd name="T84" fmla="*/ 692 w 962"/>
                    <a:gd name="T85" fmla="*/ 22 h 177"/>
                    <a:gd name="T86" fmla="*/ 739 w 962"/>
                    <a:gd name="T87" fmla="*/ 15 h 177"/>
                    <a:gd name="T88" fmla="*/ 776 w 962"/>
                    <a:gd name="T89" fmla="*/ 9 h 177"/>
                    <a:gd name="T90" fmla="*/ 807 w 962"/>
                    <a:gd name="T91" fmla="*/ 4 h 177"/>
                    <a:gd name="T92" fmla="*/ 828 w 962"/>
                    <a:gd name="T93" fmla="*/ 1 h 177"/>
                    <a:gd name="T94" fmla="*/ 842 w 962"/>
                    <a:gd name="T95" fmla="*/ 0 h 177"/>
                    <a:gd name="T96" fmla="*/ 855 w 962"/>
                    <a:gd name="T97" fmla="*/ 1 h 177"/>
                    <a:gd name="T98" fmla="*/ 873 w 962"/>
                    <a:gd name="T99" fmla="*/ 4 h 177"/>
                    <a:gd name="T100" fmla="*/ 894 w 962"/>
                    <a:gd name="T101" fmla="*/ 14 h 177"/>
                    <a:gd name="T102" fmla="*/ 935 w 962"/>
                    <a:gd name="T103" fmla="*/ 33 h 177"/>
                    <a:gd name="T104" fmla="*/ 953 w 962"/>
                    <a:gd name="T105" fmla="*/ 48 h 177"/>
                    <a:gd name="T106" fmla="*/ 960 w 962"/>
                    <a:gd name="T107" fmla="*/ 61 h 177"/>
                    <a:gd name="T108" fmla="*/ 962 w 962"/>
                    <a:gd name="T109" fmla="*/ 70 h 177"/>
                    <a:gd name="T110" fmla="*/ 958 w 962"/>
                    <a:gd name="T111" fmla="*/ 78 h 177"/>
                    <a:gd name="T112" fmla="*/ 950 w 962"/>
                    <a:gd name="T113" fmla="*/ 84 h 177"/>
                    <a:gd name="T114" fmla="*/ 941 w 962"/>
                    <a:gd name="T115" fmla="*/ 87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62" h="177">
                      <a:moveTo>
                        <a:pt x="941" y="87"/>
                      </a:moveTo>
                      <a:lnTo>
                        <a:pt x="939" y="89"/>
                      </a:lnTo>
                      <a:lnTo>
                        <a:pt x="935" y="89"/>
                      </a:lnTo>
                      <a:lnTo>
                        <a:pt x="932" y="90"/>
                      </a:lnTo>
                      <a:lnTo>
                        <a:pt x="926" y="90"/>
                      </a:lnTo>
                      <a:lnTo>
                        <a:pt x="923" y="90"/>
                      </a:lnTo>
                      <a:lnTo>
                        <a:pt x="917" y="90"/>
                      </a:lnTo>
                      <a:lnTo>
                        <a:pt x="910" y="92"/>
                      </a:lnTo>
                      <a:lnTo>
                        <a:pt x="903" y="92"/>
                      </a:lnTo>
                      <a:lnTo>
                        <a:pt x="896" y="92"/>
                      </a:lnTo>
                      <a:lnTo>
                        <a:pt x="889" y="90"/>
                      </a:lnTo>
                      <a:lnTo>
                        <a:pt x="882" y="90"/>
                      </a:lnTo>
                      <a:lnTo>
                        <a:pt x="873" y="90"/>
                      </a:lnTo>
                      <a:lnTo>
                        <a:pt x="862" y="90"/>
                      </a:lnTo>
                      <a:lnTo>
                        <a:pt x="853" y="89"/>
                      </a:lnTo>
                      <a:lnTo>
                        <a:pt x="842" y="89"/>
                      </a:lnTo>
                      <a:lnTo>
                        <a:pt x="832" y="87"/>
                      </a:lnTo>
                      <a:lnTo>
                        <a:pt x="821" y="87"/>
                      </a:lnTo>
                      <a:lnTo>
                        <a:pt x="809" y="86"/>
                      </a:lnTo>
                      <a:lnTo>
                        <a:pt x="798" y="86"/>
                      </a:lnTo>
                      <a:lnTo>
                        <a:pt x="789" y="86"/>
                      </a:lnTo>
                      <a:lnTo>
                        <a:pt x="778" y="84"/>
                      </a:lnTo>
                      <a:lnTo>
                        <a:pt x="769" y="84"/>
                      </a:lnTo>
                      <a:lnTo>
                        <a:pt x="762" y="84"/>
                      </a:lnTo>
                      <a:lnTo>
                        <a:pt x="753" y="84"/>
                      </a:lnTo>
                      <a:lnTo>
                        <a:pt x="746" y="84"/>
                      </a:lnTo>
                      <a:lnTo>
                        <a:pt x="739" y="84"/>
                      </a:lnTo>
                      <a:lnTo>
                        <a:pt x="732" y="84"/>
                      </a:lnTo>
                      <a:lnTo>
                        <a:pt x="726" y="84"/>
                      </a:lnTo>
                      <a:lnTo>
                        <a:pt x="719" y="84"/>
                      </a:lnTo>
                      <a:lnTo>
                        <a:pt x="714" y="84"/>
                      </a:lnTo>
                      <a:lnTo>
                        <a:pt x="710" y="84"/>
                      </a:lnTo>
                      <a:lnTo>
                        <a:pt x="705" y="84"/>
                      </a:lnTo>
                      <a:lnTo>
                        <a:pt x="698" y="84"/>
                      </a:lnTo>
                      <a:lnTo>
                        <a:pt x="687" y="84"/>
                      </a:lnTo>
                      <a:lnTo>
                        <a:pt x="676" y="84"/>
                      </a:lnTo>
                      <a:lnTo>
                        <a:pt x="666" y="84"/>
                      </a:lnTo>
                      <a:lnTo>
                        <a:pt x="651" y="84"/>
                      </a:lnTo>
                      <a:lnTo>
                        <a:pt x="637" y="86"/>
                      </a:lnTo>
                      <a:lnTo>
                        <a:pt x="621" y="86"/>
                      </a:lnTo>
                      <a:lnTo>
                        <a:pt x="605" y="87"/>
                      </a:lnTo>
                      <a:lnTo>
                        <a:pt x="587" y="89"/>
                      </a:lnTo>
                      <a:lnTo>
                        <a:pt x="569" y="92"/>
                      </a:lnTo>
                      <a:lnTo>
                        <a:pt x="551" y="94"/>
                      </a:lnTo>
                      <a:lnTo>
                        <a:pt x="532" y="95"/>
                      </a:lnTo>
                      <a:lnTo>
                        <a:pt x="512" y="97"/>
                      </a:lnTo>
                      <a:lnTo>
                        <a:pt x="493" y="100"/>
                      </a:lnTo>
                      <a:lnTo>
                        <a:pt x="471" y="103"/>
                      </a:lnTo>
                      <a:lnTo>
                        <a:pt x="450" y="106"/>
                      </a:lnTo>
                      <a:lnTo>
                        <a:pt x="425" y="109"/>
                      </a:lnTo>
                      <a:lnTo>
                        <a:pt x="400" y="112"/>
                      </a:lnTo>
                      <a:lnTo>
                        <a:pt x="373" y="117"/>
                      </a:lnTo>
                      <a:lnTo>
                        <a:pt x="346" y="122"/>
                      </a:lnTo>
                      <a:lnTo>
                        <a:pt x="316" y="126"/>
                      </a:lnTo>
                      <a:lnTo>
                        <a:pt x="286" y="133"/>
                      </a:lnTo>
                      <a:lnTo>
                        <a:pt x="255" y="139"/>
                      </a:lnTo>
                      <a:lnTo>
                        <a:pt x="223" y="145"/>
                      </a:lnTo>
                      <a:lnTo>
                        <a:pt x="207" y="150"/>
                      </a:lnTo>
                      <a:lnTo>
                        <a:pt x="191" y="153"/>
                      </a:lnTo>
                      <a:lnTo>
                        <a:pt x="177" y="156"/>
                      </a:lnTo>
                      <a:lnTo>
                        <a:pt x="164" y="159"/>
                      </a:lnTo>
                      <a:lnTo>
                        <a:pt x="152" y="162"/>
                      </a:lnTo>
                      <a:lnTo>
                        <a:pt x="139" y="166"/>
                      </a:lnTo>
                      <a:lnTo>
                        <a:pt x="128" y="167"/>
                      </a:lnTo>
                      <a:lnTo>
                        <a:pt x="120" y="169"/>
                      </a:lnTo>
                      <a:lnTo>
                        <a:pt x="111" y="170"/>
                      </a:lnTo>
                      <a:lnTo>
                        <a:pt x="103" y="172"/>
                      </a:lnTo>
                      <a:lnTo>
                        <a:pt x="96" y="173"/>
                      </a:lnTo>
                      <a:lnTo>
                        <a:pt x="91" y="175"/>
                      </a:lnTo>
                      <a:lnTo>
                        <a:pt x="87" y="175"/>
                      </a:lnTo>
                      <a:lnTo>
                        <a:pt x="84" y="175"/>
                      </a:lnTo>
                      <a:lnTo>
                        <a:pt x="80" y="177"/>
                      </a:lnTo>
                      <a:lnTo>
                        <a:pt x="80" y="177"/>
                      </a:lnTo>
                      <a:lnTo>
                        <a:pt x="77" y="175"/>
                      </a:lnTo>
                      <a:lnTo>
                        <a:pt x="71" y="175"/>
                      </a:lnTo>
                      <a:lnTo>
                        <a:pt x="66" y="173"/>
                      </a:lnTo>
                      <a:lnTo>
                        <a:pt x="61" y="170"/>
                      </a:lnTo>
                      <a:lnTo>
                        <a:pt x="55" y="167"/>
                      </a:lnTo>
                      <a:lnTo>
                        <a:pt x="48" y="162"/>
                      </a:lnTo>
                      <a:lnTo>
                        <a:pt x="41" y="159"/>
                      </a:lnTo>
                      <a:lnTo>
                        <a:pt x="34" y="155"/>
                      </a:lnTo>
                      <a:lnTo>
                        <a:pt x="27" y="150"/>
                      </a:lnTo>
                      <a:lnTo>
                        <a:pt x="20" y="145"/>
                      </a:lnTo>
                      <a:lnTo>
                        <a:pt x="14" y="141"/>
                      </a:lnTo>
                      <a:lnTo>
                        <a:pt x="9" y="137"/>
                      </a:lnTo>
                      <a:lnTo>
                        <a:pt x="5" y="134"/>
                      </a:lnTo>
                      <a:lnTo>
                        <a:pt x="2" y="131"/>
                      </a:lnTo>
                      <a:lnTo>
                        <a:pt x="0" y="130"/>
                      </a:lnTo>
                      <a:lnTo>
                        <a:pt x="0" y="128"/>
                      </a:lnTo>
                      <a:lnTo>
                        <a:pt x="0" y="126"/>
                      </a:lnTo>
                      <a:lnTo>
                        <a:pt x="2" y="126"/>
                      </a:lnTo>
                      <a:lnTo>
                        <a:pt x="3" y="125"/>
                      </a:lnTo>
                      <a:lnTo>
                        <a:pt x="7" y="123"/>
                      </a:lnTo>
                      <a:lnTo>
                        <a:pt x="11" y="122"/>
                      </a:lnTo>
                      <a:lnTo>
                        <a:pt x="16" y="122"/>
                      </a:lnTo>
                      <a:lnTo>
                        <a:pt x="21" y="120"/>
                      </a:lnTo>
                      <a:lnTo>
                        <a:pt x="27" y="119"/>
                      </a:lnTo>
                      <a:lnTo>
                        <a:pt x="36" y="117"/>
                      </a:lnTo>
                      <a:lnTo>
                        <a:pt x="43" y="115"/>
                      </a:lnTo>
                      <a:lnTo>
                        <a:pt x="52" y="114"/>
                      </a:lnTo>
                      <a:lnTo>
                        <a:pt x="62" y="112"/>
                      </a:lnTo>
                      <a:lnTo>
                        <a:pt x="73" y="111"/>
                      </a:lnTo>
                      <a:lnTo>
                        <a:pt x="84" y="109"/>
                      </a:lnTo>
                      <a:lnTo>
                        <a:pt x="96" y="108"/>
                      </a:lnTo>
                      <a:lnTo>
                        <a:pt x="109" y="106"/>
                      </a:lnTo>
                      <a:lnTo>
                        <a:pt x="123" y="105"/>
                      </a:lnTo>
                      <a:lnTo>
                        <a:pt x="137" y="101"/>
                      </a:lnTo>
                      <a:lnTo>
                        <a:pt x="152" y="100"/>
                      </a:lnTo>
                      <a:lnTo>
                        <a:pt x="166" y="98"/>
                      </a:lnTo>
                      <a:lnTo>
                        <a:pt x="182" y="97"/>
                      </a:lnTo>
                      <a:lnTo>
                        <a:pt x="198" y="94"/>
                      </a:lnTo>
                      <a:lnTo>
                        <a:pt x="214" y="92"/>
                      </a:lnTo>
                      <a:lnTo>
                        <a:pt x="232" y="89"/>
                      </a:lnTo>
                      <a:lnTo>
                        <a:pt x="250" y="87"/>
                      </a:lnTo>
                      <a:lnTo>
                        <a:pt x="268" y="84"/>
                      </a:lnTo>
                      <a:lnTo>
                        <a:pt x="286" y="81"/>
                      </a:lnTo>
                      <a:lnTo>
                        <a:pt x="305" y="78"/>
                      </a:lnTo>
                      <a:lnTo>
                        <a:pt x="325" y="75"/>
                      </a:lnTo>
                      <a:lnTo>
                        <a:pt x="344" y="72"/>
                      </a:lnTo>
                      <a:lnTo>
                        <a:pt x="366" y="69"/>
                      </a:lnTo>
                      <a:lnTo>
                        <a:pt x="387" y="65"/>
                      </a:lnTo>
                      <a:lnTo>
                        <a:pt x="428" y="61"/>
                      </a:lnTo>
                      <a:lnTo>
                        <a:pt x="469" y="56"/>
                      </a:lnTo>
                      <a:lnTo>
                        <a:pt x="510" y="50"/>
                      </a:lnTo>
                      <a:lnTo>
                        <a:pt x="550" y="44"/>
                      </a:lnTo>
                      <a:lnTo>
                        <a:pt x="587" y="39"/>
                      </a:lnTo>
                      <a:lnTo>
                        <a:pt x="625" y="33"/>
                      </a:lnTo>
                      <a:lnTo>
                        <a:pt x="659" y="26"/>
                      </a:lnTo>
                      <a:lnTo>
                        <a:pt x="692" y="22"/>
                      </a:lnTo>
                      <a:lnTo>
                        <a:pt x="709" y="20"/>
                      </a:lnTo>
                      <a:lnTo>
                        <a:pt x="725" y="17"/>
                      </a:lnTo>
                      <a:lnTo>
                        <a:pt x="739" y="15"/>
                      </a:lnTo>
                      <a:lnTo>
                        <a:pt x="753" y="12"/>
                      </a:lnTo>
                      <a:lnTo>
                        <a:pt x="766" y="11"/>
                      </a:lnTo>
                      <a:lnTo>
                        <a:pt x="776" y="9"/>
                      </a:lnTo>
                      <a:lnTo>
                        <a:pt x="787" y="8"/>
                      </a:lnTo>
                      <a:lnTo>
                        <a:pt x="798" y="6"/>
                      </a:lnTo>
                      <a:lnTo>
                        <a:pt x="807" y="4"/>
                      </a:lnTo>
                      <a:lnTo>
                        <a:pt x="814" y="3"/>
                      </a:lnTo>
                      <a:lnTo>
                        <a:pt x="821" y="3"/>
                      </a:lnTo>
                      <a:lnTo>
                        <a:pt x="828" y="1"/>
                      </a:lnTo>
                      <a:lnTo>
                        <a:pt x="834" y="1"/>
                      </a:lnTo>
                      <a:lnTo>
                        <a:pt x="839" y="0"/>
                      </a:lnTo>
                      <a:lnTo>
                        <a:pt x="842" y="0"/>
                      </a:lnTo>
                      <a:lnTo>
                        <a:pt x="844" y="0"/>
                      </a:lnTo>
                      <a:lnTo>
                        <a:pt x="850" y="0"/>
                      </a:lnTo>
                      <a:lnTo>
                        <a:pt x="855" y="1"/>
                      </a:lnTo>
                      <a:lnTo>
                        <a:pt x="860" y="1"/>
                      </a:lnTo>
                      <a:lnTo>
                        <a:pt x="867" y="3"/>
                      </a:lnTo>
                      <a:lnTo>
                        <a:pt x="873" y="4"/>
                      </a:lnTo>
                      <a:lnTo>
                        <a:pt x="880" y="8"/>
                      </a:lnTo>
                      <a:lnTo>
                        <a:pt x="887" y="11"/>
                      </a:lnTo>
                      <a:lnTo>
                        <a:pt x="894" y="14"/>
                      </a:lnTo>
                      <a:lnTo>
                        <a:pt x="910" y="20"/>
                      </a:lnTo>
                      <a:lnTo>
                        <a:pt x="923" y="26"/>
                      </a:lnTo>
                      <a:lnTo>
                        <a:pt x="935" y="33"/>
                      </a:lnTo>
                      <a:lnTo>
                        <a:pt x="946" y="39"/>
                      </a:lnTo>
                      <a:lnTo>
                        <a:pt x="950" y="45"/>
                      </a:lnTo>
                      <a:lnTo>
                        <a:pt x="953" y="48"/>
                      </a:lnTo>
                      <a:lnTo>
                        <a:pt x="957" y="53"/>
                      </a:lnTo>
                      <a:lnTo>
                        <a:pt x="958" y="56"/>
                      </a:lnTo>
                      <a:lnTo>
                        <a:pt x="960" y="61"/>
                      </a:lnTo>
                      <a:lnTo>
                        <a:pt x="962" y="64"/>
                      </a:lnTo>
                      <a:lnTo>
                        <a:pt x="962" y="67"/>
                      </a:lnTo>
                      <a:lnTo>
                        <a:pt x="962" y="70"/>
                      </a:lnTo>
                      <a:lnTo>
                        <a:pt x="962" y="73"/>
                      </a:lnTo>
                      <a:lnTo>
                        <a:pt x="960" y="76"/>
                      </a:lnTo>
                      <a:lnTo>
                        <a:pt x="958" y="78"/>
                      </a:lnTo>
                      <a:lnTo>
                        <a:pt x="957" y="81"/>
                      </a:lnTo>
                      <a:lnTo>
                        <a:pt x="953" y="83"/>
                      </a:lnTo>
                      <a:lnTo>
                        <a:pt x="950" y="84"/>
                      </a:lnTo>
                      <a:lnTo>
                        <a:pt x="946" y="86"/>
                      </a:lnTo>
                      <a:lnTo>
                        <a:pt x="941" y="87"/>
                      </a:lnTo>
                      <a:lnTo>
                        <a:pt x="941" y="8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4" name="组合 63"/>
            <p:cNvGrpSpPr/>
            <p:nvPr/>
          </p:nvGrpSpPr>
          <p:grpSpPr>
            <a:xfrm>
              <a:off x="2900749" y="4118921"/>
              <a:ext cx="450807" cy="453063"/>
              <a:chOff x="2143628" y="3528515"/>
              <a:chExt cx="450807" cy="453063"/>
            </a:xfrm>
          </p:grpSpPr>
          <p:pic>
            <p:nvPicPr>
              <p:cNvPr id="68" name="图片 6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43628" y="3528515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69" name="组合 68"/>
              <p:cNvGrpSpPr/>
              <p:nvPr/>
            </p:nvGrpSpPr>
            <p:grpSpPr>
              <a:xfrm>
                <a:off x="2302072" y="3613125"/>
                <a:ext cx="137477" cy="158810"/>
                <a:chOff x="3278188" y="293688"/>
                <a:chExt cx="368300" cy="425450"/>
              </a:xfrm>
              <a:solidFill>
                <a:srgbClr val="FF0000"/>
              </a:solidFill>
            </p:grpSpPr>
            <p:sp>
              <p:nvSpPr>
                <p:cNvPr id="70" name="Freeform 33"/>
                <p:cNvSpPr/>
                <p:nvPr/>
              </p:nvSpPr>
              <p:spPr bwMode="auto">
                <a:xfrm>
                  <a:off x="3278188" y="485775"/>
                  <a:ext cx="368300" cy="93662"/>
                </a:xfrm>
                <a:custGeom>
                  <a:avLst/>
                  <a:gdLst>
                    <a:gd name="T0" fmla="*/ 437 w 464"/>
                    <a:gd name="T1" fmla="*/ 50 h 119"/>
                    <a:gd name="T2" fmla="*/ 425 w 464"/>
                    <a:gd name="T3" fmla="*/ 55 h 119"/>
                    <a:gd name="T4" fmla="*/ 407 w 464"/>
                    <a:gd name="T5" fmla="*/ 59 h 119"/>
                    <a:gd name="T6" fmla="*/ 388 w 464"/>
                    <a:gd name="T7" fmla="*/ 66 h 119"/>
                    <a:gd name="T8" fmla="*/ 368 w 464"/>
                    <a:gd name="T9" fmla="*/ 72 h 119"/>
                    <a:gd name="T10" fmla="*/ 354 w 464"/>
                    <a:gd name="T11" fmla="*/ 75 h 119"/>
                    <a:gd name="T12" fmla="*/ 338 w 464"/>
                    <a:gd name="T13" fmla="*/ 78 h 119"/>
                    <a:gd name="T14" fmla="*/ 318 w 464"/>
                    <a:gd name="T15" fmla="*/ 81 h 119"/>
                    <a:gd name="T16" fmla="*/ 298 w 464"/>
                    <a:gd name="T17" fmla="*/ 86 h 119"/>
                    <a:gd name="T18" fmla="*/ 275 w 464"/>
                    <a:gd name="T19" fmla="*/ 89 h 119"/>
                    <a:gd name="T20" fmla="*/ 250 w 464"/>
                    <a:gd name="T21" fmla="*/ 94 h 119"/>
                    <a:gd name="T22" fmla="*/ 222 w 464"/>
                    <a:gd name="T23" fmla="*/ 98 h 119"/>
                    <a:gd name="T24" fmla="*/ 193 w 464"/>
                    <a:gd name="T25" fmla="*/ 103 h 119"/>
                    <a:gd name="T26" fmla="*/ 166 w 464"/>
                    <a:gd name="T27" fmla="*/ 108 h 119"/>
                    <a:gd name="T28" fmla="*/ 143 w 464"/>
                    <a:gd name="T29" fmla="*/ 111 h 119"/>
                    <a:gd name="T30" fmla="*/ 123 w 464"/>
                    <a:gd name="T31" fmla="*/ 113 h 119"/>
                    <a:gd name="T32" fmla="*/ 107 w 464"/>
                    <a:gd name="T33" fmla="*/ 116 h 119"/>
                    <a:gd name="T34" fmla="*/ 93 w 464"/>
                    <a:gd name="T35" fmla="*/ 117 h 119"/>
                    <a:gd name="T36" fmla="*/ 82 w 464"/>
                    <a:gd name="T37" fmla="*/ 117 h 119"/>
                    <a:gd name="T38" fmla="*/ 75 w 464"/>
                    <a:gd name="T39" fmla="*/ 117 h 119"/>
                    <a:gd name="T40" fmla="*/ 68 w 464"/>
                    <a:gd name="T41" fmla="*/ 117 h 119"/>
                    <a:gd name="T42" fmla="*/ 57 w 464"/>
                    <a:gd name="T43" fmla="*/ 116 h 119"/>
                    <a:gd name="T44" fmla="*/ 48 w 464"/>
                    <a:gd name="T45" fmla="*/ 113 h 119"/>
                    <a:gd name="T46" fmla="*/ 36 w 464"/>
                    <a:gd name="T47" fmla="*/ 108 h 119"/>
                    <a:gd name="T48" fmla="*/ 23 w 464"/>
                    <a:gd name="T49" fmla="*/ 102 h 119"/>
                    <a:gd name="T50" fmla="*/ 13 w 464"/>
                    <a:gd name="T51" fmla="*/ 97 h 119"/>
                    <a:gd name="T52" fmla="*/ 6 w 464"/>
                    <a:gd name="T53" fmla="*/ 92 h 119"/>
                    <a:gd name="T54" fmla="*/ 2 w 464"/>
                    <a:gd name="T55" fmla="*/ 89 h 119"/>
                    <a:gd name="T56" fmla="*/ 2 w 464"/>
                    <a:gd name="T57" fmla="*/ 86 h 119"/>
                    <a:gd name="T58" fmla="*/ 7 w 464"/>
                    <a:gd name="T59" fmla="*/ 83 h 119"/>
                    <a:gd name="T60" fmla="*/ 16 w 464"/>
                    <a:gd name="T61" fmla="*/ 80 h 119"/>
                    <a:gd name="T62" fmla="*/ 32 w 464"/>
                    <a:gd name="T63" fmla="*/ 75 h 119"/>
                    <a:gd name="T64" fmla="*/ 48 w 464"/>
                    <a:gd name="T65" fmla="*/ 73 h 119"/>
                    <a:gd name="T66" fmla="*/ 61 w 464"/>
                    <a:gd name="T67" fmla="*/ 70 h 119"/>
                    <a:gd name="T68" fmla="*/ 77 w 464"/>
                    <a:gd name="T69" fmla="*/ 67 h 119"/>
                    <a:gd name="T70" fmla="*/ 95 w 464"/>
                    <a:gd name="T71" fmla="*/ 64 h 119"/>
                    <a:gd name="T72" fmla="*/ 118 w 464"/>
                    <a:gd name="T73" fmla="*/ 58 h 119"/>
                    <a:gd name="T74" fmla="*/ 143 w 464"/>
                    <a:gd name="T75" fmla="*/ 53 h 119"/>
                    <a:gd name="T76" fmla="*/ 172 w 464"/>
                    <a:gd name="T77" fmla="*/ 45 h 119"/>
                    <a:gd name="T78" fmla="*/ 202 w 464"/>
                    <a:gd name="T79" fmla="*/ 39 h 119"/>
                    <a:gd name="T80" fmla="*/ 236 w 464"/>
                    <a:gd name="T81" fmla="*/ 30 h 119"/>
                    <a:gd name="T82" fmla="*/ 268 w 464"/>
                    <a:gd name="T83" fmla="*/ 23 h 119"/>
                    <a:gd name="T84" fmla="*/ 296 w 464"/>
                    <a:gd name="T85" fmla="*/ 16 h 119"/>
                    <a:gd name="T86" fmla="*/ 321 w 464"/>
                    <a:gd name="T87" fmla="*/ 11 h 119"/>
                    <a:gd name="T88" fmla="*/ 343 w 464"/>
                    <a:gd name="T89" fmla="*/ 6 h 119"/>
                    <a:gd name="T90" fmla="*/ 361 w 464"/>
                    <a:gd name="T91" fmla="*/ 3 h 119"/>
                    <a:gd name="T92" fmla="*/ 377 w 464"/>
                    <a:gd name="T93" fmla="*/ 0 h 119"/>
                    <a:gd name="T94" fmla="*/ 388 w 464"/>
                    <a:gd name="T95" fmla="*/ 0 h 119"/>
                    <a:gd name="T96" fmla="*/ 407 w 464"/>
                    <a:gd name="T97" fmla="*/ 0 h 119"/>
                    <a:gd name="T98" fmla="*/ 432 w 464"/>
                    <a:gd name="T99" fmla="*/ 1 h 119"/>
                    <a:gd name="T100" fmla="*/ 443 w 464"/>
                    <a:gd name="T101" fmla="*/ 3 h 119"/>
                    <a:gd name="T102" fmla="*/ 450 w 464"/>
                    <a:gd name="T103" fmla="*/ 8 h 119"/>
                    <a:gd name="T104" fmla="*/ 455 w 464"/>
                    <a:gd name="T105" fmla="*/ 12 h 119"/>
                    <a:gd name="T106" fmla="*/ 462 w 464"/>
                    <a:gd name="T107" fmla="*/ 19 h 119"/>
                    <a:gd name="T108" fmla="*/ 462 w 464"/>
                    <a:gd name="T109" fmla="*/ 25 h 119"/>
                    <a:gd name="T110" fmla="*/ 461 w 464"/>
                    <a:gd name="T111" fmla="*/ 31 h 119"/>
                    <a:gd name="T112" fmla="*/ 455 w 464"/>
                    <a:gd name="T113" fmla="*/ 37 h 119"/>
                    <a:gd name="T114" fmla="*/ 446 w 464"/>
                    <a:gd name="T115" fmla="*/ 44 h 119"/>
                    <a:gd name="T116" fmla="*/ 443 w 464"/>
                    <a:gd name="T117" fmla="*/ 4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64" h="119">
                      <a:moveTo>
                        <a:pt x="443" y="48"/>
                      </a:moveTo>
                      <a:lnTo>
                        <a:pt x="437" y="50"/>
                      </a:lnTo>
                      <a:lnTo>
                        <a:pt x="432" y="52"/>
                      </a:lnTo>
                      <a:lnTo>
                        <a:pt x="425" y="55"/>
                      </a:lnTo>
                      <a:lnTo>
                        <a:pt x="416" y="56"/>
                      </a:lnTo>
                      <a:lnTo>
                        <a:pt x="407" y="59"/>
                      </a:lnTo>
                      <a:lnTo>
                        <a:pt x="398" y="62"/>
                      </a:lnTo>
                      <a:lnTo>
                        <a:pt x="388" y="66"/>
                      </a:lnTo>
                      <a:lnTo>
                        <a:pt x="375" y="70"/>
                      </a:lnTo>
                      <a:lnTo>
                        <a:pt x="368" y="72"/>
                      </a:lnTo>
                      <a:lnTo>
                        <a:pt x="361" y="73"/>
                      </a:lnTo>
                      <a:lnTo>
                        <a:pt x="354" y="75"/>
                      </a:lnTo>
                      <a:lnTo>
                        <a:pt x="346" y="77"/>
                      </a:lnTo>
                      <a:lnTo>
                        <a:pt x="338" y="78"/>
                      </a:lnTo>
                      <a:lnTo>
                        <a:pt x="329" y="80"/>
                      </a:lnTo>
                      <a:lnTo>
                        <a:pt x="318" y="81"/>
                      </a:lnTo>
                      <a:lnTo>
                        <a:pt x="309" y="83"/>
                      </a:lnTo>
                      <a:lnTo>
                        <a:pt x="298" y="86"/>
                      </a:lnTo>
                      <a:lnTo>
                        <a:pt x="286" y="88"/>
                      </a:lnTo>
                      <a:lnTo>
                        <a:pt x="275" y="89"/>
                      </a:lnTo>
                      <a:lnTo>
                        <a:pt x="263" y="91"/>
                      </a:lnTo>
                      <a:lnTo>
                        <a:pt x="250" y="94"/>
                      </a:lnTo>
                      <a:lnTo>
                        <a:pt x="236" y="95"/>
                      </a:lnTo>
                      <a:lnTo>
                        <a:pt x="222" y="98"/>
                      </a:lnTo>
                      <a:lnTo>
                        <a:pt x="207" y="100"/>
                      </a:lnTo>
                      <a:lnTo>
                        <a:pt x="193" y="103"/>
                      </a:lnTo>
                      <a:lnTo>
                        <a:pt x="179" y="105"/>
                      </a:lnTo>
                      <a:lnTo>
                        <a:pt x="166" y="108"/>
                      </a:lnTo>
                      <a:lnTo>
                        <a:pt x="154" y="109"/>
                      </a:lnTo>
                      <a:lnTo>
                        <a:pt x="143" y="111"/>
                      </a:lnTo>
                      <a:lnTo>
                        <a:pt x="132" y="113"/>
                      </a:lnTo>
                      <a:lnTo>
                        <a:pt x="123" y="113"/>
                      </a:lnTo>
                      <a:lnTo>
                        <a:pt x="114" y="114"/>
                      </a:lnTo>
                      <a:lnTo>
                        <a:pt x="107" y="116"/>
                      </a:lnTo>
                      <a:lnTo>
                        <a:pt x="100" y="116"/>
                      </a:lnTo>
                      <a:lnTo>
                        <a:pt x="93" y="117"/>
                      </a:lnTo>
                      <a:lnTo>
                        <a:pt x="88" y="117"/>
                      </a:lnTo>
                      <a:lnTo>
                        <a:pt x="82" y="117"/>
                      </a:lnTo>
                      <a:lnTo>
                        <a:pt x="79" y="117"/>
                      </a:lnTo>
                      <a:lnTo>
                        <a:pt x="75" y="117"/>
                      </a:lnTo>
                      <a:lnTo>
                        <a:pt x="73" y="119"/>
                      </a:lnTo>
                      <a:lnTo>
                        <a:pt x="68" y="117"/>
                      </a:lnTo>
                      <a:lnTo>
                        <a:pt x="63" y="117"/>
                      </a:lnTo>
                      <a:lnTo>
                        <a:pt x="57" y="116"/>
                      </a:lnTo>
                      <a:lnTo>
                        <a:pt x="54" y="114"/>
                      </a:lnTo>
                      <a:lnTo>
                        <a:pt x="48" y="113"/>
                      </a:lnTo>
                      <a:lnTo>
                        <a:pt x="43" y="111"/>
                      </a:lnTo>
                      <a:lnTo>
                        <a:pt x="36" y="108"/>
                      </a:lnTo>
                      <a:lnTo>
                        <a:pt x="31" y="105"/>
                      </a:lnTo>
                      <a:lnTo>
                        <a:pt x="23" y="102"/>
                      </a:lnTo>
                      <a:lnTo>
                        <a:pt x="16" y="98"/>
                      </a:lnTo>
                      <a:lnTo>
                        <a:pt x="13" y="97"/>
                      </a:lnTo>
                      <a:lnTo>
                        <a:pt x="7" y="94"/>
                      </a:lnTo>
                      <a:lnTo>
                        <a:pt x="6" y="92"/>
                      </a:lnTo>
                      <a:lnTo>
                        <a:pt x="2" y="91"/>
                      </a:lnTo>
                      <a:lnTo>
                        <a:pt x="2" y="89"/>
                      </a:lnTo>
                      <a:lnTo>
                        <a:pt x="0" y="88"/>
                      </a:lnTo>
                      <a:lnTo>
                        <a:pt x="2" y="86"/>
                      </a:lnTo>
                      <a:lnTo>
                        <a:pt x="4" y="84"/>
                      </a:lnTo>
                      <a:lnTo>
                        <a:pt x="7" y="83"/>
                      </a:lnTo>
                      <a:lnTo>
                        <a:pt x="11" y="81"/>
                      </a:lnTo>
                      <a:lnTo>
                        <a:pt x="16" y="80"/>
                      </a:lnTo>
                      <a:lnTo>
                        <a:pt x="23" y="78"/>
                      </a:lnTo>
                      <a:lnTo>
                        <a:pt x="32" y="75"/>
                      </a:lnTo>
                      <a:lnTo>
                        <a:pt x="43" y="73"/>
                      </a:lnTo>
                      <a:lnTo>
                        <a:pt x="48" y="73"/>
                      </a:lnTo>
                      <a:lnTo>
                        <a:pt x="54" y="72"/>
                      </a:lnTo>
                      <a:lnTo>
                        <a:pt x="61" y="70"/>
                      </a:lnTo>
                      <a:lnTo>
                        <a:pt x="68" y="69"/>
                      </a:lnTo>
                      <a:lnTo>
                        <a:pt x="77" y="67"/>
                      </a:lnTo>
                      <a:lnTo>
                        <a:pt x="86" y="66"/>
                      </a:lnTo>
                      <a:lnTo>
                        <a:pt x="95" y="64"/>
                      </a:lnTo>
                      <a:lnTo>
                        <a:pt x="105" y="61"/>
                      </a:lnTo>
                      <a:lnTo>
                        <a:pt x="118" y="58"/>
                      </a:lnTo>
                      <a:lnTo>
                        <a:pt x="130" y="56"/>
                      </a:lnTo>
                      <a:lnTo>
                        <a:pt x="143" y="53"/>
                      </a:lnTo>
                      <a:lnTo>
                        <a:pt x="157" y="50"/>
                      </a:lnTo>
                      <a:lnTo>
                        <a:pt x="172" y="45"/>
                      </a:lnTo>
                      <a:lnTo>
                        <a:pt x="186" y="42"/>
                      </a:lnTo>
                      <a:lnTo>
                        <a:pt x="202" y="39"/>
                      </a:lnTo>
                      <a:lnTo>
                        <a:pt x="220" y="34"/>
                      </a:lnTo>
                      <a:lnTo>
                        <a:pt x="236" y="30"/>
                      </a:lnTo>
                      <a:lnTo>
                        <a:pt x="252" y="26"/>
                      </a:lnTo>
                      <a:lnTo>
                        <a:pt x="268" y="23"/>
                      </a:lnTo>
                      <a:lnTo>
                        <a:pt x="282" y="19"/>
                      </a:lnTo>
                      <a:lnTo>
                        <a:pt x="296" y="16"/>
                      </a:lnTo>
                      <a:lnTo>
                        <a:pt x="309" y="14"/>
                      </a:lnTo>
                      <a:lnTo>
                        <a:pt x="321" y="11"/>
                      </a:lnTo>
                      <a:lnTo>
                        <a:pt x="332" y="8"/>
                      </a:lnTo>
                      <a:lnTo>
                        <a:pt x="343" y="6"/>
                      </a:lnTo>
                      <a:lnTo>
                        <a:pt x="352" y="5"/>
                      </a:lnTo>
                      <a:lnTo>
                        <a:pt x="361" y="3"/>
                      </a:lnTo>
                      <a:lnTo>
                        <a:pt x="370" y="1"/>
                      </a:lnTo>
                      <a:lnTo>
                        <a:pt x="377" y="0"/>
                      </a:lnTo>
                      <a:lnTo>
                        <a:pt x="382" y="0"/>
                      </a:lnTo>
                      <a:lnTo>
                        <a:pt x="388" y="0"/>
                      </a:lnTo>
                      <a:lnTo>
                        <a:pt x="393" y="0"/>
                      </a:lnTo>
                      <a:lnTo>
                        <a:pt x="407" y="0"/>
                      </a:lnTo>
                      <a:lnTo>
                        <a:pt x="420" y="0"/>
                      </a:lnTo>
                      <a:lnTo>
                        <a:pt x="432" y="1"/>
                      </a:lnTo>
                      <a:lnTo>
                        <a:pt x="437" y="1"/>
                      </a:lnTo>
                      <a:lnTo>
                        <a:pt x="443" y="3"/>
                      </a:lnTo>
                      <a:lnTo>
                        <a:pt x="446" y="6"/>
                      </a:lnTo>
                      <a:lnTo>
                        <a:pt x="450" y="8"/>
                      </a:lnTo>
                      <a:lnTo>
                        <a:pt x="454" y="9"/>
                      </a:lnTo>
                      <a:lnTo>
                        <a:pt x="455" y="12"/>
                      </a:lnTo>
                      <a:lnTo>
                        <a:pt x="461" y="17"/>
                      </a:lnTo>
                      <a:lnTo>
                        <a:pt x="462" y="19"/>
                      </a:lnTo>
                      <a:lnTo>
                        <a:pt x="464" y="22"/>
                      </a:lnTo>
                      <a:lnTo>
                        <a:pt x="462" y="25"/>
                      </a:lnTo>
                      <a:lnTo>
                        <a:pt x="462" y="28"/>
                      </a:lnTo>
                      <a:lnTo>
                        <a:pt x="461" y="31"/>
                      </a:lnTo>
                      <a:lnTo>
                        <a:pt x="457" y="34"/>
                      </a:lnTo>
                      <a:lnTo>
                        <a:pt x="455" y="37"/>
                      </a:lnTo>
                      <a:lnTo>
                        <a:pt x="452" y="41"/>
                      </a:lnTo>
                      <a:lnTo>
                        <a:pt x="446" y="44"/>
                      </a:lnTo>
                      <a:lnTo>
                        <a:pt x="443" y="48"/>
                      </a:lnTo>
                      <a:lnTo>
                        <a:pt x="443" y="4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34"/>
                <p:cNvSpPr/>
                <p:nvPr/>
              </p:nvSpPr>
              <p:spPr bwMode="auto">
                <a:xfrm>
                  <a:off x="3416301" y="293688"/>
                  <a:ext cx="90488" cy="425450"/>
                </a:xfrm>
                <a:custGeom>
                  <a:avLst/>
                  <a:gdLst>
                    <a:gd name="T0" fmla="*/ 100 w 115"/>
                    <a:gd name="T1" fmla="*/ 78 h 535"/>
                    <a:gd name="T2" fmla="*/ 100 w 115"/>
                    <a:gd name="T3" fmla="*/ 83 h 535"/>
                    <a:gd name="T4" fmla="*/ 98 w 115"/>
                    <a:gd name="T5" fmla="*/ 92 h 535"/>
                    <a:gd name="T6" fmla="*/ 98 w 115"/>
                    <a:gd name="T7" fmla="*/ 103 h 535"/>
                    <a:gd name="T8" fmla="*/ 97 w 115"/>
                    <a:gd name="T9" fmla="*/ 119 h 535"/>
                    <a:gd name="T10" fmla="*/ 95 w 115"/>
                    <a:gd name="T11" fmla="*/ 138 h 535"/>
                    <a:gd name="T12" fmla="*/ 95 w 115"/>
                    <a:gd name="T13" fmla="*/ 160 h 535"/>
                    <a:gd name="T14" fmla="*/ 93 w 115"/>
                    <a:gd name="T15" fmla="*/ 185 h 535"/>
                    <a:gd name="T16" fmla="*/ 91 w 115"/>
                    <a:gd name="T17" fmla="*/ 214 h 535"/>
                    <a:gd name="T18" fmla="*/ 90 w 115"/>
                    <a:gd name="T19" fmla="*/ 246 h 535"/>
                    <a:gd name="T20" fmla="*/ 90 w 115"/>
                    <a:gd name="T21" fmla="*/ 282 h 535"/>
                    <a:gd name="T22" fmla="*/ 88 w 115"/>
                    <a:gd name="T23" fmla="*/ 319 h 535"/>
                    <a:gd name="T24" fmla="*/ 86 w 115"/>
                    <a:gd name="T25" fmla="*/ 361 h 535"/>
                    <a:gd name="T26" fmla="*/ 84 w 115"/>
                    <a:gd name="T27" fmla="*/ 407 h 535"/>
                    <a:gd name="T28" fmla="*/ 82 w 115"/>
                    <a:gd name="T29" fmla="*/ 455 h 535"/>
                    <a:gd name="T30" fmla="*/ 81 w 115"/>
                    <a:gd name="T31" fmla="*/ 509 h 535"/>
                    <a:gd name="T32" fmla="*/ 34 w 115"/>
                    <a:gd name="T33" fmla="*/ 535 h 535"/>
                    <a:gd name="T34" fmla="*/ 34 w 115"/>
                    <a:gd name="T35" fmla="*/ 477 h 535"/>
                    <a:gd name="T36" fmla="*/ 34 w 115"/>
                    <a:gd name="T37" fmla="*/ 422 h 535"/>
                    <a:gd name="T38" fmla="*/ 32 w 115"/>
                    <a:gd name="T39" fmla="*/ 371 h 535"/>
                    <a:gd name="T40" fmla="*/ 32 w 115"/>
                    <a:gd name="T41" fmla="*/ 322 h 535"/>
                    <a:gd name="T42" fmla="*/ 32 w 115"/>
                    <a:gd name="T43" fmla="*/ 278 h 535"/>
                    <a:gd name="T44" fmla="*/ 31 w 115"/>
                    <a:gd name="T45" fmla="*/ 239 h 535"/>
                    <a:gd name="T46" fmla="*/ 29 w 115"/>
                    <a:gd name="T47" fmla="*/ 202 h 535"/>
                    <a:gd name="T48" fmla="*/ 29 w 115"/>
                    <a:gd name="T49" fmla="*/ 169 h 535"/>
                    <a:gd name="T50" fmla="*/ 27 w 115"/>
                    <a:gd name="T51" fmla="*/ 139 h 535"/>
                    <a:gd name="T52" fmla="*/ 25 w 115"/>
                    <a:gd name="T53" fmla="*/ 113 h 535"/>
                    <a:gd name="T54" fmla="*/ 24 w 115"/>
                    <a:gd name="T55" fmla="*/ 91 h 535"/>
                    <a:gd name="T56" fmla="*/ 22 w 115"/>
                    <a:gd name="T57" fmla="*/ 72 h 535"/>
                    <a:gd name="T58" fmla="*/ 20 w 115"/>
                    <a:gd name="T59" fmla="*/ 56 h 535"/>
                    <a:gd name="T60" fmla="*/ 18 w 115"/>
                    <a:gd name="T61" fmla="*/ 45 h 535"/>
                    <a:gd name="T62" fmla="*/ 15 w 115"/>
                    <a:gd name="T63" fmla="*/ 37 h 535"/>
                    <a:gd name="T64" fmla="*/ 13 w 115"/>
                    <a:gd name="T65" fmla="*/ 33 h 535"/>
                    <a:gd name="T66" fmla="*/ 6 w 115"/>
                    <a:gd name="T67" fmla="*/ 23 h 535"/>
                    <a:gd name="T68" fmla="*/ 0 w 115"/>
                    <a:gd name="T69" fmla="*/ 14 h 535"/>
                    <a:gd name="T70" fmla="*/ 0 w 115"/>
                    <a:gd name="T71" fmla="*/ 8 h 535"/>
                    <a:gd name="T72" fmla="*/ 4 w 115"/>
                    <a:gd name="T73" fmla="*/ 3 h 535"/>
                    <a:gd name="T74" fmla="*/ 13 w 115"/>
                    <a:gd name="T75" fmla="*/ 0 h 535"/>
                    <a:gd name="T76" fmla="*/ 27 w 115"/>
                    <a:gd name="T77" fmla="*/ 1 h 535"/>
                    <a:gd name="T78" fmla="*/ 43 w 115"/>
                    <a:gd name="T79" fmla="*/ 8 h 535"/>
                    <a:gd name="T80" fmla="*/ 63 w 115"/>
                    <a:gd name="T81" fmla="*/ 16 h 535"/>
                    <a:gd name="T82" fmla="*/ 82 w 115"/>
                    <a:gd name="T83" fmla="*/ 25 h 535"/>
                    <a:gd name="T84" fmla="*/ 98 w 115"/>
                    <a:gd name="T85" fmla="*/ 33 h 535"/>
                    <a:gd name="T86" fmla="*/ 109 w 115"/>
                    <a:gd name="T87" fmla="*/ 39 h 535"/>
                    <a:gd name="T88" fmla="*/ 115 w 115"/>
                    <a:gd name="T89" fmla="*/ 47 h 535"/>
                    <a:gd name="T90" fmla="*/ 111 w 115"/>
                    <a:gd name="T91" fmla="*/ 59 h 535"/>
                    <a:gd name="T92" fmla="*/ 104 w 115"/>
                    <a:gd name="T93" fmla="*/ 72 h 535"/>
                    <a:gd name="T94" fmla="*/ 102 w 115"/>
                    <a:gd name="T95" fmla="*/ 77 h 5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15" h="535">
                      <a:moveTo>
                        <a:pt x="102" y="77"/>
                      </a:moveTo>
                      <a:lnTo>
                        <a:pt x="100" y="78"/>
                      </a:lnTo>
                      <a:lnTo>
                        <a:pt x="100" y="81"/>
                      </a:lnTo>
                      <a:lnTo>
                        <a:pt x="100" y="83"/>
                      </a:lnTo>
                      <a:lnTo>
                        <a:pt x="100" y="88"/>
                      </a:lnTo>
                      <a:lnTo>
                        <a:pt x="98" y="92"/>
                      </a:lnTo>
                      <a:lnTo>
                        <a:pt x="98" y="97"/>
                      </a:lnTo>
                      <a:lnTo>
                        <a:pt x="98" y="103"/>
                      </a:lnTo>
                      <a:lnTo>
                        <a:pt x="97" y="111"/>
                      </a:lnTo>
                      <a:lnTo>
                        <a:pt x="97" y="119"/>
                      </a:lnTo>
                      <a:lnTo>
                        <a:pt x="97" y="128"/>
                      </a:lnTo>
                      <a:lnTo>
                        <a:pt x="95" y="138"/>
                      </a:lnTo>
                      <a:lnTo>
                        <a:pt x="95" y="149"/>
                      </a:lnTo>
                      <a:lnTo>
                        <a:pt x="95" y="160"/>
                      </a:lnTo>
                      <a:lnTo>
                        <a:pt x="93" y="172"/>
                      </a:lnTo>
                      <a:lnTo>
                        <a:pt x="93" y="185"/>
                      </a:lnTo>
                      <a:lnTo>
                        <a:pt x="93" y="199"/>
                      </a:lnTo>
                      <a:lnTo>
                        <a:pt x="91" y="214"/>
                      </a:lnTo>
                      <a:lnTo>
                        <a:pt x="91" y="230"/>
                      </a:lnTo>
                      <a:lnTo>
                        <a:pt x="90" y="246"/>
                      </a:lnTo>
                      <a:lnTo>
                        <a:pt x="90" y="263"/>
                      </a:lnTo>
                      <a:lnTo>
                        <a:pt x="90" y="282"/>
                      </a:lnTo>
                      <a:lnTo>
                        <a:pt x="88" y="300"/>
                      </a:lnTo>
                      <a:lnTo>
                        <a:pt x="88" y="319"/>
                      </a:lnTo>
                      <a:lnTo>
                        <a:pt x="86" y="341"/>
                      </a:lnTo>
                      <a:lnTo>
                        <a:pt x="86" y="361"/>
                      </a:lnTo>
                      <a:lnTo>
                        <a:pt x="84" y="385"/>
                      </a:lnTo>
                      <a:lnTo>
                        <a:pt x="84" y="407"/>
                      </a:lnTo>
                      <a:lnTo>
                        <a:pt x="84" y="432"/>
                      </a:lnTo>
                      <a:lnTo>
                        <a:pt x="82" y="455"/>
                      </a:lnTo>
                      <a:lnTo>
                        <a:pt x="82" y="482"/>
                      </a:lnTo>
                      <a:lnTo>
                        <a:pt x="81" y="509"/>
                      </a:lnTo>
                      <a:lnTo>
                        <a:pt x="81" y="535"/>
                      </a:lnTo>
                      <a:lnTo>
                        <a:pt x="34" y="535"/>
                      </a:lnTo>
                      <a:lnTo>
                        <a:pt x="34" y="505"/>
                      </a:lnTo>
                      <a:lnTo>
                        <a:pt x="34" y="477"/>
                      </a:lnTo>
                      <a:lnTo>
                        <a:pt x="34" y="449"/>
                      </a:lnTo>
                      <a:lnTo>
                        <a:pt x="34" y="422"/>
                      </a:lnTo>
                      <a:lnTo>
                        <a:pt x="34" y="396"/>
                      </a:lnTo>
                      <a:lnTo>
                        <a:pt x="32" y="371"/>
                      </a:lnTo>
                      <a:lnTo>
                        <a:pt x="32" y="346"/>
                      </a:lnTo>
                      <a:lnTo>
                        <a:pt x="32" y="322"/>
                      </a:lnTo>
                      <a:lnTo>
                        <a:pt x="32" y="300"/>
                      </a:lnTo>
                      <a:lnTo>
                        <a:pt x="32" y="278"/>
                      </a:lnTo>
                      <a:lnTo>
                        <a:pt x="31" y="258"/>
                      </a:lnTo>
                      <a:lnTo>
                        <a:pt x="31" y="239"/>
                      </a:lnTo>
                      <a:lnTo>
                        <a:pt x="31" y="219"/>
                      </a:lnTo>
                      <a:lnTo>
                        <a:pt x="29" y="202"/>
                      </a:lnTo>
                      <a:lnTo>
                        <a:pt x="29" y="185"/>
                      </a:lnTo>
                      <a:lnTo>
                        <a:pt x="29" y="169"/>
                      </a:lnTo>
                      <a:lnTo>
                        <a:pt x="27" y="153"/>
                      </a:lnTo>
                      <a:lnTo>
                        <a:pt x="27" y="139"/>
                      </a:lnTo>
                      <a:lnTo>
                        <a:pt x="25" y="125"/>
                      </a:lnTo>
                      <a:lnTo>
                        <a:pt x="25" y="113"/>
                      </a:lnTo>
                      <a:lnTo>
                        <a:pt x="24" y="102"/>
                      </a:lnTo>
                      <a:lnTo>
                        <a:pt x="24" y="91"/>
                      </a:lnTo>
                      <a:lnTo>
                        <a:pt x="22" y="81"/>
                      </a:lnTo>
                      <a:lnTo>
                        <a:pt x="22" y="72"/>
                      </a:lnTo>
                      <a:lnTo>
                        <a:pt x="20" y="64"/>
                      </a:lnTo>
                      <a:lnTo>
                        <a:pt x="20" y="56"/>
                      </a:lnTo>
                      <a:lnTo>
                        <a:pt x="18" y="50"/>
                      </a:lnTo>
                      <a:lnTo>
                        <a:pt x="18" y="45"/>
                      </a:lnTo>
                      <a:lnTo>
                        <a:pt x="16" y="41"/>
                      </a:lnTo>
                      <a:lnTo>
                        <a:pt x="15" y="37"/>
                      </a:lnTo>
                      <a:lnTo>
                        <a:pt x="15" y="34"/>
                      </a:lnTo>
                      <a:lnTo>
                        <a:pt x="13" y="33"/>
                      </a:lnTo>
                      <a:lnTo>
                        <a:pt x="9" y="28"/>
                      </a:lnTo>
                      <a:lnTo>
                        <a:pt x="6" y="23"/>
                      </a:lnTo>
                      <a:lnTo>
                        <a:pt x="2" y="19"/>
                      </a:lnTo>
                      <a:lnTo>
                        <a:pt x="0" y="14"/>
                      </a:ln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2" y="5"/>
                      </a:lnTo>
                      <a:lnTo>
                        <a:pt x="4" y="3"/>
                      </a:lnTo>
                      <a:lnTo>
                        <a:pt x="7" y="1"/>
                      </a:lnTo>
                      <a:lnTo>
                        <a:pt x="13" y="0"/>
                      </a:lnTo>
                      <a:lnTo>
                        <a:pt x="20" y="1"/>
                      </a:lnTo>
                      <a:lnTo>
                        <a:pt x="27" y="1"/>
                      </a:lnTo>
                      <a:lnTo>
                        <a:pt x="34" y="5"/>
                      </a:lnTo>
                      <a:lnTo>
                        <a:pt x="43" y="8"/>
                      </a:lnTo>
                      <a:lnTo>
                        <a:pt x="52" y="11"/>
                      </a:lnTo>
                      <a:lnTo>
                        <a:pt x="63" y="16"/>
                      </a:lnTo>
                      <a:lnTo>
                        <a:pt x="73" y="20"/>
                      </a:lnTo>
                      <a:lnTo>
                        <a:pt x="82" y="25"/>
                      </a:lnTo>
                      <a:lnTo>
                        <a:pt x="91" y="28"/>
                      </a:lnTo>
                      <a:lnTo>
                        <a:pt x="98" y="33"/>
                      </a:lnTo>
                      <a:lnTo>
                        <a:pt x="104" y="36"/>
                      </a:lnTo>
                      <a:lnTo>
                        <a:pt x="109" y="39"/>
                      </a:lnTo>
                      <a:lnTo>
                        <a:pt x="111" y="44"/>
                      </a:lnTo>
                      <a:lnTo>
                        <a:pt x="115" y="47"/>
                      </a:lnTo>
                      <a:lnTo>
                        <a:pt x="113" y="53"/>
                      </a:lnTo>
                      <a:lnTo>
                        <a:pt x="111" y="59"/>
                      </a:lnTo>
                      <a:lnTo>
                        <a:pt x="107" y="67"/>
                      </a:lnTo>
                      <a:lnTo>
                        <a:pt x="104" y="72"/>
                      </a:lnTo>
                      <a:lnTo>
                        <a:pt x="102" y="77"/>
                      </a:lnTo>
                      <a:lnTo>
                        <a:pt x="102" y="7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5" name="组合 64"/>
            <p:cNvGrpSpPr/>
            <p:nvPr/>
          </p:nvGrpSpPr>
          <p:grpSpPr>
            <a:xfrm>
              <a:off x="2455630" y="4118921"/>
              <a:ext cx="450807" cy="453063"/>
              <a:chOff x="2143628" y="3528515"/>
              <a:chExt cx="450807" cy="453063"/>
            </a:xfrm>
          </p:grpSpPr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43628" y="3528515"/>
                <a:ext cx="450807" cy="453063"/>
              </a:xfrm>
              <a:prstGeom prst="rect">
                <a:avLst/>
              </a:prstGeom>
            </p:spPr>
          </p:pic>
          <p:sp>
            <p:nvSpPr>
              <p:cNvPr id="67" name="Freeform 33"/>
              <p:cNvSpPr/>
              <p:nvPr/>
            </p:nvSpPr>
            <p:spPr bwMode="auto">
              <a:xfrm>
                <a:off x="2302072" y="3684828"/>
                <a:ext cx="137477" cy="34962"/>
              </a:xfrm>
              <a:custGeom>
                <a:avLst/>
                <a:gdLst>
                  <a:gd name="T0" fmla="*/ 437 w 464"/>
                  <a:gd name="T1" fmla="*/ 50 h 119"/>
                  <a:gd name="T2" fmla="*/ 425 w 464"/>
                  <a:gd name="T3" fmla="*/ 55 h 119"/>
                  <a:gd name="T4" fmla="*/ 407 w 464"/>
                  <a:gd name="T5" fmla="*/ 59 h 119"/>
                  <a:gd name="T6" fmla="*/ 388 w 464"/>
                  <a:gd name="T7" fmla="*/ 66 h 119"/>
                  <a:gd name="T8" fmla="*/ 368 w 464"/>
                  <a:gd name="T9" fmla="*/ 72 h 119"/>
                  <a:gd name="T10" fmla="*/ 354 w 464"/>
                  <a:gd name="T11" fmla="*/ 75 h 119"/>
                  <a:gd name="T12" fmla="*/ 338 w 464"/>
                  <a:gd name="T13" fmla="*/ 78 h 119"/>
                  <a:gd name="T14" fmla="*/ 318 w 464"/>
                  <a:gd name="T15" fmla="*/ 81 h 119"/>
                  <a:gd name="T16" fmla="*/ 298 w 464"/>
                  <a:gd name="T17" fmla="*/ 86 h 119"/>
                  <a:gd name="T18" fmla="*/ 275 w 464"/>
                  <a:gd name="T19" fmla="*/ 89 h 119"/>
                  <a:gd name="T20" fmla="*/ 250 w 464"/>
                  <a:gd name="T21" fmla="*/ 94 h 119"/>
                  <a:gd name="T22" fmla="*/ 222 w 464"/>
                  <a:gd name="T23" fmla="*/ 98 h 119"/>
                  <a:gd name="T24" fmla="*/ 193 w 464"/>
                  <a:gd name="T25" fmla="*/ 103 h 119"/>
                  <a:gd name="T26" fmla="*/ 166 w 464"/>
                  <a:gd name="T27" fmla="*/ 108 h 119"/>
                  <a:gd name="T28" fmla="*/ 143 w 464"/>
                  <a:gd name="T29" fmla="*/ 111 h 119"/>
                  <a:gd name="T30" fmla="*/ 123 w 464"/>
                  <a:gd name="T31" fmla="*/ 113 h 119"/>
                  <a:gd name="T32" fmla="*/ 107 w 464"/>
                  <a:gd name="T33" fmla="*/ 116 h 119"/>
                  <a:gd name="T34" fmla="*/ 93 w 464"/>
                  <a:gd name="T35" fmla="*/ 117 h 119"/>
                  <a:gd name="T36" fmla="*/ 82 w 464"/>
                  <a:gd name="T37" fmla="*/ 117 h 119"/>
                  <a:gd name="T38" fmla="*/ 75 w 464"/>
                  <a:gd name="T39" fmla="*/ 117 h 119"/>
                  <a:gd name="T40" fmla="*/ 68 w 464"/>
                  <a:gd name="T41" fmla="*/ 117 h 119"/>
                  <a:gd name="T42" fmla="*/ 57 w 464"/>
                  <a:gd name="T43" fmla="*/ 116 h 119"/>
                  <a:gd name="T44" fmla="*/ 48 w 464"/>
                  <a:gd name="T45" fmla="*/ 113 h 119"/>
                  <a:gd name="T46" fmla="*/ 36 w 464"/>
                  <a:gd name="T47" fmla="*/ 108 h 119"/>
                  <a:gd name="T48" fmla="*/ 23 w 464"/>
                  <a:gd name="T49" fmla="*/ 102 h 119"/>
                  <a:gd name="T50" fmla="*/ 13 w 464"/>
                  <a:gd name="T51" fmla="*/ 97 h 119"/>
                  <a:gd name="T52" fmla="*/ 6 w 464"/>
                  <a:gd name="T53" fmla="*/ 92 h 119"/>
                  <a:gd name="T54" fmla="*/ 2 w 464"/>
                  <a:gd name="T55" fmla="*/ 89 h 119"/>
                  <a:gd name="T56" fmla="*/ 2 w 464"/>
                  <a:gd name="T57" fmla="*/ 86 h 119"/>
                  <a:gd name="T58" fmla="*/ 7 w 464"/>
                  <a:gd name="T59" fmla="*/ 83 h 119"/>
                  <a:gd name="T60" fmla="*/ 16 w 464"/>
                  <a:gd name="T61" fmla="*/ 80 h 119"/>
                  <a:gd name="T62" fmla="*/ 32 w 464"/>
                  <a:gd name="T63" fmla="*/ 75 h 119"/>
                  <a:gd name="T64" fmla="*/ 48 w 464"/>
                  <a:gd name="T65" fmla="*/ 73 h 119"/>
                  <a:gd name="T66" fmla="*/ 61 w 464"/>
                  <a:gd name="T67" fmla="*/ 70 h 119"/>
                  <a:gd name="T68" fmla="*/ 77 w 464"/>
                  <a:gd name="T69" fmla="*/ 67 h 119"/>
                  <a:gd name="T70" fmla="*/ 95 w 464"/>
                  <a:gd name="T71" fmla="*/ 64 h 119"/>
                  <a:gd name="T72" fmla="*/ 118 w 464"/>
                  <a:gd name="T73" fmla="*/ 58 h 119"/>
                  <a:gd name="T74" fmla="*/ 143 w 464"/>
                  <a:gd name="T75" fmla="*/ 53 h 119"/>
                  <a:gd name="T76" fmla="*/ 172 w 464"/>
                  <a:gd name="T77" fmla="*/ 45 h 119"/>
                  <a:gd name="T78" fmla="*/ 202 w 464"/>
                  <a:gd name="T79" fmla="*/ 39 h 119"/>
                  <a:gd name="T80" fmla="*/ 236 w 464"/>
                  <a:gd name="T81" fmla="*/ 30 h 119"/>
                  <a:gd name="T82" fmla="*/ 268 w 464"/>
                  <a:gd name="T83" fmla="*/ 23 h 119"/>
                  <a:gd name="T84" fmla="*/ 296 w 464"/>
                  <a:gd name="T85" fmla="*/ 16 h 119"/>
                  <a:gd name="T86" fmla="*/ 321 w 464"/>
                  <a:gd name="T87" fmla="*/ 11 h 119"/>
                  <a:gd name="T88" fmla="*/ 343 w 464"/>
                  <a:gd name="T89" fmla="*/ 6 h 119"/>
                  <a:gd name="T90" fmla="*/ 361 w 464"/>
                  <a:gd name="T91" fmla="*/ 3 h 119"/>
                  <a:gd name="T92" fmla="*/ 377 w 464"/>
                  <a:gd name="T93" fmla="*/ 0 h 119"/>
                  <a:gd name="T94" fmla="*/ 388 w 464"/>
                  <a:gd name="T95" fmla="*/ 0 h 119"/>
                  <a:gd name="T96" fmla="*/ 407 w 464"/>
                  <a:gd name="T97" fmla="*/ 0 h 119"/>
                  <a:gd name="T98" fmla="*/ 432 w 464"/>
                  <a:gd name="T99" fmla="*/ 1 h 119"/>
                  <a:gd name="T100" fmla="*/ 443 w 464"/>
                  <a:gd name="T101" fmla="*/ 3 h 119"/>
                  <a:gd name="T102" fmla="*/ 450 w 464"/>
                  <a:gd name="T103" fmla="*/ 8 h 119"/>
                  <a:gd name="T104" fmla="*/ 455 w 464"/>
                  <a:gd name="T105" fmla="*/ 12 h 119"/>
                  <a:gd name="T106" fmla="*/ 462 w 464"/>
                  <a:gd name="T107" fmla="*/ 19 h 119"/>
                  <a:gd name="T108" fmla="*/ 462 w 464"/>
                  <a:gd name="T109" fmla="*/ 25 h 119"/>
                  <a:gd name="T110" fmla="*/ 461 w 464"/>
                  <a:gd name="T111" fmla="*/ 31 h 119"/>
                  <a:gd name="T112" fmla="*/ 455 w 464"/>
                  <a:gd name="T113" fmla="*/ 37 h 119"/>
                  <a:gd name="T114" fmla="*/ 446 w 464"/>
                  <a:gd name="T115" fmla="*/ 44 h 119"/>
                  <a:gd name="T116" fmla="*/ 443 w 464"/>
                  <a:gd name="T117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4" h="119">
                    <a:moveTo>
                      <a:pt x="443" y="48"/>
                    </a:moveTo>
                    <a:lnTo>
                      <a:pt x="437" y="50"/>
                    </a:lnTo>
                    <a:lnTo>
                      <a:pt x="432" y="52"/>
                    </a:lnTo>
                    <a:lnTo>
                      <a:pt x="425" y="55"/>
                    </a:lnTo>
                    <a:lnTo>
                      <a:pt x="416" y="56"/>
                    </a:lnTo>
                    <a:lnTo>
                      <a:pt x="407" y="59"/>
                    </a:lnTo>
                    <a:lnTo>
                      <a:pt x="398" y="62"/>
                    </a:lnTo>
                    <a:lnTo>
                      <a:pt x="388" y="66"/>
                    </a:lnTo>
                    <a:lnTo>
                      <a:pt x="375" y="70"/>
                    </a:lnTo>
                    <a:lnTo>
                      <a:pt x="368" y="72"/>
                    </a:lnTo>
                    <a:lnTo>
                      <a:pt x="361" y="73"/>
                    </a:lnTo>
                    <a:lnTo>
                      <a:pt x="354" y="75"/>
                    </a:lnTo>
                    <a:lnTo>
                      <a:pt x="346" y="77"/>
                    </a:lnTo>
                    <a:lnTo>
                      <a:pt x="338" y="78"/>
                    </a:lnTo>
                    <a:lnTo>
                      <a:pt x="329" y="80"/>
                    </a:lnTo>
                    <a:lnTo>
                      <a:pt x="318" y="81"/>
                    </a:lnTo>
                    <a:lnTo>
                      <a:pt x="309" y="83"/>
                    </a:lnTo>
                    <a:lnTo>
                      <a:pt x="298" y="86"/>
                    </a:lnTo>
                    <a:lnTo>
                      <a:pt x="286" y="88"/>
                    </a:lnTo>
                    <a:lnTo>
                      <a:pt x="275" y="89"/>
                    </a:lnTo>
                    <a:lnTo>
                      <a:pt x="263" y="91"/>
                    </a:lnTo>
                    <a:lnTo>
                      <a:pt x="250" y="94"/>
                    </a:lnTo>
                    <a:lnTo>
                      <a:pt x="236" y="95"/>
                    </a:lnTo>
                    <a:lnTo>
                      <a:pt x="222" y="98"/>
                    </a:lnTo>
                    <a:lnTo>
                      <a:pt x="207" y="100"/>
                    </a:lnTo>
                    <a:lnTo>
                      <a:pt x="193" y="103"/>
                    </a:lnTo>
                    <a:lnTo>
                      <a:pt x="179" y="105"/>
                    </a:lnTo>
                    <a:lnTo>
                      <a:pt x="166" y="108"/>
                    </a:lnTo>
                    <a:lnTo>
                      <a:pt x="154" y="109"/>
                    </a:lnTo>
                    <a:lnTo>
                      <a:pt x="143" y="111"/>
                    </a:lnTo>
                    <a:lnTo>
                      <a:pt x="132" y="113"/>
                    </a:lnTo>
                    <a:lnTo>
                      <a:pt x="123" y="113"/>
                    </a:lnTo>
                    <a:lnTo>
                      <a:pt x="114" y="114"/>
                    </a:lnTo>
                    <a:lnTo>
                      <a:pt x="107" y="116"/>
                    </a:lnTo>
                    <a:lnTo>
                      <a:pt x="100" y="116"/>
                    </a:lnTo>
                    <a:lnTo>
                      <a:pt x="93" y="117"/>
                    </a:lnTo>
                    <a:lnTo>
                      <a:pt x="88" y="117"/>
                    </a:lnTo>
                    <a:lnTo>
                      <a:pt x="82" y="117"/>
                    </a:lnTo>
                    <a:lnTo>
                      <a:pt x="79" y="117"/>
                    </a:lnTo>
                    <a:lnTo>
                      <a:pt x="75" y="117"/>
                    </a:lnTo>
                    <a:lnTo>
                      <a:pt x="73" y="119"/>
                    </a:lnTo>
                    <a:lnTo>
                      <a:pt x="68" y="117"/>
                    </a:lnTo>
                    <a:lnTo>
                      <a:pt x="63" y="117"/>
                    </a:lnTo>
                    <a:lnTo>
                      <a:pt x="57" y="116"/>
                    </a:lnTo>
                    <a:lnTo>
                      <a:pt x="54" y="114"/>
                    </a:lnTo>
                    <a:lnTo>
                      <a:pt x="48" y="113"/>
                    </a:lnTo>
                    <a:lnTo>
                      <a:pt x="43" y="111"/>
                    </a:lnTo>
                    <a:lnTo>
                      <a:pt x="36" y="108"/>
                    </a:lnTo>
                    <a:lnTo>
                      <a:pt x="31" y="105"/>
                    </a:lnTo>
                    <a:lnTo>
                      <a:pt x="23" y="102"/>
                    </a:lnTo>
                    <a:lnTo>
                      <a:pt x="16" y="98"/>
                    </a:lnTo>
                    <a:lnTo>
                      <a:pt x="13" y="97"/>
                    </a:lnTo>
                    <a:lnTo>
                      <a:pt x="7" y="94"/>
                    </a:lnTo>
                    <a:lnTo>
                      <a:pt x="6" y="92"/>
                    </a:lnTo>
                    <a:lnTo>
                      <a:pt x="2" y="91"/>
                    </a:lnTo>
                    <a:lnTo>
                      <a:pt x="2" y="89"/>
                    </a:lnTo>
                    <a:lnTo>
                      <a:pt x="0" y="88"/>
                    </a:lnTo>
                    <a:lnTo>
                      <a:pt x="2" y="86"/>
                    </a:lnTo>
                    <a:lnTo>
                      <a:pt x="4" y="84"/>
                    </a:lnTo>
                    <a:lnTo>
                      <a:pt x="7" y="83"/>
                    </a:lnTo>
                    <a:lnTo>
                      <a:pt x="11" y="81"/>
                    </a:lnTo>
                    <a:lnTo>
                      <a:pt x="16" y="80"/>
                    </a:lnTo>
                    <a:lnTo>
                      <a:pt x="23" y="78"/>
                    </a:lnTo>
                    <a:lnTo>
                      <a:pt x="32" y="75"/>
                    </a:lnTo>
                    <a:lnTo>
                      <a:pt x="43" y="73"/>
                    </a:lnTo>
                    <a:lnTo>
                      <a:pt x="48" y="73"/>
                    </a:lnTo>
                    <a:lnTo>
                      <a:pt x="54" y="72"/>
                    </a:lnTo>
                    <a:lnTo>
                      <a:pt x="61" y="70"/>
                    </a:lnTo>
                    <a:lnTo>
                      <a:pt x="68" y="69"/>
                    </a:lnTo>
                    <a:lnTo>
                      <a:pt x="77" y="67"/>
                    </a:lnTo>
                    <a:lnTo>
                      <a:pt x="86" y="66"/>
                    </a:lnTo>
                    <a:lnTo>
                      <a:pt x="95" y="64"/>
                    </a:lnTo>
                    <a:lnTo>
                      <a:pt x="105" y="61"/>
                    </a:lnTo>
                    <a:lnTo>
                      <a:pt x="118" y="58"/>
                    </a:lnTo>
                    <a:lnTo>
                      <a:pt x="130" y="56"/>
                    </a:lnTo>
                    <a:lnTo>
                      <a:pt x="143" y="53"/>
                    </a:lnTo>
                    <a:lnTo>
                      <a:pt x="157" y="50"/>
                    </a:lnTo>
                    <a:lnTo>
                      <a:pt x="172" y="45"/>
                    </a:lnTo>
                    <a:lnTo>
                      <a:pt x="186" y="42"/>
                    </a:lnTo>
                    <a:lnTo>
                      <a:pt x="202" y="39"/>
                    </a:lnTo>
                    <a:lnTo>
                      <a:pt x="220" y="34"/>
                    </a:lnTo>
                    <a:lnTo>
                      <a:pt x="236" y="30"/>
                    </a:lnTo>
                    <a:lnTo>
                      <a:pt x="252" y="26"/>
                    </a:lnTo>
                    <a:lnTo>
                      <a:pt x="268" y="23"/>
                    </a:lnTo>
                    <a:lnTo>
                      <a:pt x="282" y="19"/>
                    </a:lnTo>
                    <a:lnTo>
                      <a:pt x="296" y="16"/>
                    </a:lnTo>
                    <a:lnTo>
                      <a:pt x="309" y="14"/>
                    </a:lnTo>
                    <a:lnTo>
                      <a:pt x="321" y="11"/>
                    </a:lnTo>
                    <a:lnTo>
                      <a:pt x="332" y="8"/>
                    </a:lnTo>
                    <a:lnTo>
                      <a:pt x="343" y="6"/>
                    </a:lnTo>
                    <a:lnTo>
                      <a:pt x="352" y="5"/>
                    </a:lnTo>
                    <a:lnTo>
                      <a:pt x="361" y="3"/>
                    </a:lnTo>
                    <a:lnTo>
                      <a:pt x="370" y="1"/>
                    </a:lnTo>
                    <a:lnTo>
                      <a:pt x="377" y="0"/>
                    </a:lnTo>
                    <a:lnTo>
                      <a:pt x="382" y="0"/>
                    </a:lnTo>
                    <a:lnTo>
                      <a:pt x="388" y="0"/>
                    </a:lnTo>
                    <a:lnTo>
                      <a:pt x="393" y="0"/>
                    </a:lnTo>
                    <a:lnTo>
                      <a:pt x="407" y="0"/>
                    </a:lnTo>
                    <a:lnTo>
                      <a:pt x="420" y="0"/>
                    </a:lnTo>
                    <a:lnTo>
                      <a:pt x="432" y="1"/>
                    </a:lnTo>
                    <a:lnTo>
                      <a:pt x="437" y="1"/>
                    </a:lnTo>
                    <a:lnTo>
                      <a:pt x="443" y="3"/>
                    </a:lnTo>
                    <a:lnTo>
                      <a:pt x="446" y="6"/>
                    </a:lnTo>
                    <a:lnTo>
                      <a:pt x="450" y="8"/>
                    </a:lnTo>
                    <a:lnTo>
                      <a:pt x="454" y="9"/>
                    </a:lnTo>
                    <a:lnTo>
                      <a:pt x="455" y="12"/>
                    </a:lnTo>
                    <a:lnTo>
                      <a:pt x="461" y="17"/>
                    </a:lnTo>
                    <a:lnTo>
                      <a:pt x="462" y="19"/>
                    </a:lnTo>
                    <a:lnTo>
                      <a:pt x="464" y="22"/>
                    </a:lnTo>
                    <a:lnTo>
                      <a:pt x="462" y="25"/>
                    </a:lnTo>
                    <a:lnTo>
                      <a:pt x="462" y="28"/>
                    </a:lnTo>
                    <a:lnTo>
                      <a:pt x="461" y="31"/>
                    </a:lnTo>
                    <a:lnTo>
                      <a:pt x="457" y="34"/>
                    </a:lnTo>
                    <a:lnTo>
                      <a:pt x="455" y="37"/>
                    </a:lnTo>
                    <a:lnTo>
                      <a:pt x="452" y="41"/>
                    </a:lnTo>
                    <a:lnTo>
                      <a:pt x="446" y="44"/>
                    </a:lnTo>
                    <a:lnTo>
                      <a:pt x="443" y="48"/>
                    </a:lnTo>
                    <a:lnTo>
                      <a:pt x="443" y="48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01" name="文本框 8"/>
          <p:cNvSpPr txBox="1">
            <a:spLocks noChangeArrowheads="1"/>
          </p:cNvSpPr>
          <p:nvPr/>
        </p:nvSpPr>
        <p:spPr bwMode="auto">
          <a:xfrm>
            <a:off x="380367" y="804649"/>
            <a:ext cx="32849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8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qù</a:t>
            </a:r>
            <a:r>
              <a:rPr lang="en-US" altLang="zh-CN" sz="4800" dirty="0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48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222352" y="195486"/>
            <a:ext cx="2261416" cy="819783"/>
            <a:chOff x="156323" y="1107604"/>
            <a:chExt cx="2261416" cy="819783"/>
          </a:xfrm>
        </p:grpSpPr>
        <p:sp>
          <p:nvSpPr>
            <p:cNvPr id="87" name="文本框 15"/>
            <p:cNvSpPr txBox="1"/>
            <p:nvPr/>
          </p:nvSpPr>
          <p:spPr>
            <a:xfrm>
              <a:off x="833563" y="1137040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学写字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23" y="1107604"/>
              <a:ext cx="864096" cy="8197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71538" y="2070983"/>
            <a:ext cx="7358113" cy="16244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“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去</a:t>
            </a:r>
            <a:r>
              <a:rPr lang="zh-CN" altLang="en-US" sz="3600" b="1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”是(　　 )结构的字，我能给它组词：（    ）、（    ）。</a:t>
            </a:r>
            <a:endParaRPr lang="zh-CN" altLang="en-US" sz="3600" b="1" dirty="0" smtClean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68017" y="2142421"/>
            <a:ext cx="1124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2"/>
          <p:cNvSpPr txBox="1"/>
          <p:nvPr/>
        </p:nvSpPr>
        <p:spPr>
          <a:xfrm>
            <a:off x="4301759" y="3077547"/>
            <a:ext cx="13503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上去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12"/>
          <p:cNvSpPr txBox="1"/>
          <p:nvPr/>
        </p:nvSpPr>
        <p:spPr>
          <a:xfrm>
            <a:off x="6588224" y="3005539"/>
            <a:ext cx="15269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下去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8662" y="1214428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dirty="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一、填一填。</a:t>
            </a:r>
            <a:endParaRPr lang="en-US" altLang="zh-CN" sz="3600" dirty="0" smtClean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9512" y="195486"/>
            <a:ext cx="2610240" cy="720080"/>
            <a:chOff x="341328" y="3939902"/>
            <a:chExt cx="2610240" cy="72008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59632" y="520262"/>
            <a:ext cx="6552728" cy="1691449"/>
            <a:chOff x="539552" y="740970"/>
            <a:chExt cx="6336704" cy="1574397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514"/>
            <a:stretch>
              <a:fillRect/>
            </a:stretch>
          </p:blipFill>
          <p:spPr bwMode="auto">
            <a:xfrm>
              <a:off x="539552" y="740970"/>
              <a:ext cx="3943479" cy="15743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5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 t="50000"/>
            <a:stretch>
              <a:fillRect/>
            </a:stretch>
          </p:blipFill>
          <p:spPr bwMode="auto">
            <a:xfrm>
              <a:off x="4283968" y="1075406"/>
              <a:ext cx="1389674" cy="1239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6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 t="50000"/>
            <a:stretch>
              <a:fillRect/>
            </a:stretch>
          </p:blipFill>
          <p:spPr bwMode="auto">
            <a:xfrm>
              <a:off x="5486582" y="1075406"/>
              <a:ext cx="1389674" cy="1239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6" name="矩形 45"/>
          <p:cNvSpPr/>
          <p:nvPr/>
        </p:nvSpPr>
        <p:spPr>
          <a:xfrm>
            <a:off x="2699792" y="1100115"/>
            <a:ext cx="1226573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听见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995937" y="1100115"/>
            <a:ext cx="1145565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听到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308445" y="1100115"/>
            <a:ext cx="1135763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听话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516216" y="1100115"/>
            <a:ext cx="1224136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听说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1835696" y="1044715"/>
            <a:ext cx="576064" cy="590931"/>
          </a:xfrm>
          <a:prstGeom prst="rect">
            <a:avLst/>
          </a:prstGeom>
          <a:solidFill>
            <a:schemeClr val="accent3">
              <a:lumMod val="20000"/>
              <a:lumOff val="80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9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听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23528" y="24833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二、生字开火车。</a:t>
            </a:r>
            <a:endParaRPr lang="en-US" altLang="zh-CN" sz="2800" dirty="0" smtClean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259632" y="2104437"/>
            <a:ext cx="6552728" cy="1691449"/>
            <a:chOff x="539552" y="740970"/>
            <a:chExt cx="6336704" cy="1574397"/>
          </a:xfrm>
        </p:grpSpPr>
        <p:pic>
          <p:nvPicPr>
            <p:cNvPr id="33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514"/>
            <a:stretch>
              <a:fillRect/>
            </a:stretch>
          </p:blipFill>
          <p:spPr bwMode="auto">
            <a:xfrm>
              <a:off x="539552" y="740970"/>
              <a:ext cx="3943479" cy="15743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 t="50000"/>
            <a:stretch>
              <a:fillRect/>
            </a:stretch>
          </p:blipFill>
          <p:spPr bwMode="auto">
            <a:xfrm>
              <a:off x="4283968" y="1075406"/>
              <a:ext cx="1389674" cy="1239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8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 t="50000"/>
            <a:stretch>
              <a:fillRect/>
            </a:stretch>
          </p:blipFill>
          <p:spPr bwMode="auto">
            <a:xfrm>
              <a:off x="5486582" y="1075406"/>
              <a:ext cx="1389674" cy="1239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9" name="矩形 38"/>
          <p:cNvSpPr/>
          <p:nvPr/>
        </p:nvSpPr>
        <p:spPr>
          <a:xfrm>
            <a:off x="2699792" y="2684290"/>
            <a:ext cx="1226573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声音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995937" y="2684290"/>
            <a:ext cx="1145565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无声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308445" y="2684290"/>
            <a:ext cx="1135763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笑声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516216" y="2684290"/>
            <a:ext cx="1224136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大声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4" name="Text Box 3"/>
          <p:cNvSpPr txBox="1">
            <a:spLocks noChangeArrowheads="1"/>
          </p:cNvSpPr>
          <p:nvPr/>
        </p:nvSpPr>
        <p:spPr bwMode="auto">
          <a:xfrm>
            <a:off x="1835696" y="2628890"/>
            <a:ext cx="576064" cy="590931"/>
          </a:xfrm>
          <a:prstGeom prst="rect">
            <a:avLst/>
          </a:prstGeom>
          <a:solidFill>
            <a:schemeClr val="accent3">
              <a:lumMod val="20000"/>
              <a:lumOff val="80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9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声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259632" y="3616605"/>
            <a:ext cx="6552728" cy="1691449"/>
            <a:chOff x="539552" y="740970"/>
            <a:chExt cx="6336704" cy="1574397"/>
          </a:xfrm>
        </p:grpSpPr>
        <p:pic>
          <p:nvPicPr>
            <p:cNvPr id="47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514"/>
            <a:stretch>
              <a:fillRect/>
            </a:stretch>
          </p:blipFill>
          <p:spPr bwMode="auto">
            <a:xfrm>
              <a:off x="539552" y="740970"/>
              <a:ext cx="3943479" cy="15743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8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 t="50000"/>
            <a:stretch>
              <a:fillRect/>
            </a:stretch>
          </p:blipFill>
          <p:spPr bwMode="auto">
            <a:xfrm>
              <a:off x="4283968" y="1075406"/>
              <a:ext cx="1389674" cy="1239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0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50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60" t="50000"/>
            <a:stretch>
              <a:fillRect/>
            </a:stretch>
          </p:blipFill>
          <p:spPr bwMode="auto">
            <a:xfrm>
              <a:off x="5486582" y="1075406"/>
              <a:ext cx="1389674" cy="12399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1" name="矩形 50"/>
          <p:cNvSpPr/>
          <p:nvPr/>
        </p:nvSpPr>
        <p:spPr>
          <a:xfrm>
            <a:off x="2699792" y="4196458"/>
            <a:ext cx="1226573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白色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995937" y="4196458"/>
            <a:ext cx="1145565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彩色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308445" y="4196458"/>
            <a:ext cx="1135763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黑色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516216" y="4196458"/>
            <a:ext cx="1224136" cy="535531"/>
          </a:xfrm>
          <a:prstGeom prst="rect">
            <a:avLst/>
          </a:prstGeom>
          <a:solidFill>
            <a:schemeClr val="accent3">
              <a:lumMod val="75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无色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5" name="Text Box 3"/>
          <p:cNvSpPr txBox="1">
            <a:spLocks noChangeArrowheads="1"/>
          </p:cNvSpPr>
          <p:nvPr/>
        </p:nvSpPr>
        <p:spPr bwMode="auto">
          <a:xfrm>
            <a:off x="1835696" y="4141058"/>
            <a:ext cx="576064" cy="590931"/>
          </a:xfrm>
          <a:prstGeom prst="rect">
            <a:avLst/>
          </a:prstGeom>
          <a:solidFill>
            <a:schemeClr val="accent3">
              <a:lumMod val="20000"/>
              <a:lumOff val="80000"/>
              <a:alpha val="87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9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色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9" grpId="0" animBg="1"/>
      <p:bldP spid="52" grpId="0" animBg="1"/>
      <p:bldP spid="55" grpId="0" animBg="1"/>
      <p:bldP spid="39" grpId="0" animBg="1"/>
      <p:bldP spid="40" grpId="0" animBg="1"/>
      <p:bldP spid="41" grpId="0" animBg="1"/>
      <p:bldP spid="42" grpId="0" animBg="1"/>
      <p:bldP spid="51" grpId="0" animBg="1"/>
      <p:bldP spid="53" grpId="0" animBg="1"/>
      <p:bldP spid="54" grpId="0" animBg="1"/>
      <p:bldP spid="6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70" y="2355726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144" y="2355726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551" y="2355726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816" y="2365026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135" y="2365026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464695" y="2351822"/>
            <a:ext cx="1459311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远</a:t>
            </a:r>
            <a:r>
              <a:rPr lang="zh-CN" altLang="en-US" sz="4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方</a:t>
            </a:r>
            <a:endParaRPr lang="zh-CN" altLang="en-US" sz="1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793499"/>
            <a:ext cx="8964488" cy="12741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生字组词小红花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：每读对一个卡片就会得到卡片背面的小红花，看谁得到的小红花最多！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979712" y="2351822"/>
            <a:ext cx="1639882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有</a:t>
            </a:r>
            <a:r>
              <a:rPr lang="zh-CN" altLang="en-US" sz="4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人</a:t>
            </a:r>
            <a:endParaRPr lang="zh-CN" altLang="en-US" sz="4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689053" y="2351822"/>
            <a:ext cx="1672451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白</a:t>
            </a:r>
            <a:r>
              <a:rPr lang="zh-CN" altLang="en-US" sz="4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色</a:t>
            </a:r>
            <a:endParaRPr lang="zh-CN" altLang="en-US" sz="4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417245" y="2351822"/>
            <a:ext cx="1512168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近</a:t>
            </a:r>
            <a:r>
              <a:rPr lang="zh-CN" altLang="en-US" sz="4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处</a:t>
            </a:r>
            <a:endParaRPr lang="zh-CN" altLang="en-US" sz="4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7001421" y="2351822"/>
            <a:ext cx="1639882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听</a:t>
            </a:r>
            <a:r>
              <a:rPr lang="zh-CN" altLang="en-US" sz="4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见</a:t>
            </a:r>
            <a:endParaRPr lang="zh-CN" altLang="en-US" sz="4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24" y="843558"/>
            <a:ext cx="681584" cy="62612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70" y="3664669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144" y="3664669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551" y="3664669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816" y="3673969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135" y="3673969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圆角矩形 23"/>
          <p:cNvSpPr/>
          <p:nvPr/>
        </p:nvSpPr>
        <p:spPr>
          <a:xfrm>
            <a:off x="464695" y="3660765"/>
            <a:ext cx="1459311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无</a:t>
            </a:r>
            <a:r>
              <a:rPr lang="zh-CN" altLang="en-US" sz="4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人</a:t>
            </a:r>
            <a:endParaRPr lang="zh-CN" altLang="en-US" sz="1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1979712" y="3660765"/>
            <a:ext cx="1639882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大</a:t>
            </a:r>
            <a:r>
              <a:rPr lang="zh-CN" altLang="en-US" sz="4400" b="1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声</a:t>
            </a:r>
            <a:endParaRPr lang="zh-CN" altLang="en-US" sz="4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689053" y="3660765"/>
            <a:ext cx="1672451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不</a:t>
            </a:r>
            <a:r>
              <a:rPr lang="zh-CN" altLang="en-US" sz="4400" b="1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去</a:t>
            </a:r>
            <a:endParaRPr lang="zh-CN" altLang="en-US" sz="4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5417245" y="3660765"/>
            <a:ext cx="1512168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还</a:t>
            </a:r>
            <a:r>
              <a:rPr lang="zh-CN" altLang="en-US" sz="4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是</a:t>
            </a:r>
            <a:endParaRPr lang="zh-CN" altLang="en-US" sz="4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7001421" y="3660765"/>
            <a:ext cx="1639882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上</a:t>
            </a:r>
            <a:r>
              <a:rPr lang="zh-CN" altLang="en-US" sz="4400" b="1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来</a:t>
            </a:r>
            <a:endParaRPr lang="zh-CN" altLang="en-US" sz="4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131840" y="123478"/>
            <a:ext cx="2816764" cy="646331"/>
            <a:chOff x="5499652" y="3435846"/>
            <a:chExt cx="2816764" cy="646331"/>
          </a:xfrm>
        </p:grpSpPr>
        <p:sp>
          <p:nvSpPr>
            <p:cNvPr id="30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35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0"/>
          <a:stretch>
            <a:fillRect/>
          </a:stretch>
        </p:blipFill>
        <p:spPr bwMode="auto">
          <a:xfrm>
            <a:off x="395536" y="2428875"/>
            <a:ext cx="4613449" cy="2375123"/>
          </a:xfrm>
          <a:prstGeom prst="rect">
            <a:avLst/>
          </a:prstGeom>
          <a:noFill/>
          <a:ln>
            <a:noFill/>
          </a:ln>
          <a:effectLst>
            <a:glow rad="76200">
              <a:schemeClr val="accent3">
                <a:lumMod val="20000"/>
                <a:lumOff val="80000"/>
                <a:alpha val="96000"/>
              </a:schemeClr>
            </a:glow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504" y="888590"/>
            <a:ext cx="8856984" cy="125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齐读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古诗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前两句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，然后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看看课本插图，说说你从哪些地方看出这首诗说的是一幅画的。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53001" y="2249453"/>
            <a:ext cx="366747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远看高山色彩明亮，走近一听水却没有声音。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9512" y="195486"/>
            <a:ext cx="2610240" cy="720080"/>
            <a:chOff x="377584" y="2859782"/>
            <a:chExt cx="2610240" cy="72008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互动课堂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11560" y="51470"/>
            <a:ext cx="7535348" cy="13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联系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生活想一想：你见到过的山是什么颜色的？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4288345"/>
            <a:ext cx="3384376" cy="587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远看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C:\Users\Administrator\Desktop\1202010081247461239071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4"/>
          <a:stretch>
            <a:fillRect/>
          </a:stretch>
        </p:blipFill>
        <p:spPr bwMode="auto">
          <a:xfrm>
            <a:off x="761095" y="1526518"/>
            <a:ext cx="3450865" cy="2602209"/>
          </a:xfrm>
          <a:prstGeom prst="rect">
            <a:avLst/>
          </a:prstGeom>
          <a:noFill/>
          <a:ln w="41275">
            <a:solidFill>
              <a:schemeClr val="bg1">
                <a:alpha val="76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835615" y="4284763"/>
            <a:ext cx="2768833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山有色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4495" y1="9292" x2="69697" y2="10767"/>
                        <a14:foregroundMark x1="89646" y1="23451" x2="85606" y2="94690"/>
                        <a14:foregroundMark x1="41919" y1="25074" x2="76010" y2="27729"/>
                        <a14:foregroundMark x1="23232" y1="2950" x2="87879" y2="2950"/>
                        <a14:foregroundMark x1="18939" y1="7817" x2="22475" y2="34808"/>
                        <a14:foregroundMark x1="7576" y1="59587" x2="41162" y2="87758"/>
                        <a14:foregroundMark x1="28788" y1="89823" x2="69949" y2="90118"/>
                        <a14:foregroundMark x1="40909" y1="98230" x2="77778" y2="98525"/>
                        <a14:foregroundMark x1="7828" y1="2655" x2="23485" y2="2655"/>
                        <a14:foregroundMark x1="91414" y1="3392" x2="91414" y2="3392"/>
                        <a14:foregroundMark x1="92677" y1="2950" x2="85606" y2="3392"/>
                        <a14:backgroundMark x1="30556" y1="1032" x2="81061" y2="1475"/>
                        <a14:backgroundMark x1="30556" y1="2065" x2="6818" y2="5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563638"/>
            <a:ext cx="1414668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131840" y="123478"/>
            <a:ext cx="2816764" cy="646331"/>
            <a:chOff x="5499652" y="3435846"/>
            <a:chExt cx="2816764" cy="646331"/>
          </a:xfrm>
        </p:grpSpPr>
        <p:sp>
          <p:nvSpPr>
            <p:cNvPr id="10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12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6" r="3983"/>
          <a:stretch>
            <a:fillRect/>
          </a:stretch>
        </p:blipFill>
        <p:spPr bwMode="auto">
          <a:xfrm>
            <a:off x="-36512" y="-20538"/>
            <a:ext cx="9180512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2"/>
          <p:cNvSpPr txBox="1"/>
          <p:nvPr/>
        </p:nvSpPr>
        <p:spPr>
          <a:xfrm>
            <a:off x="6444208" y="1563638"/>
            <a:ext cx="2376264" cy="11079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谜语</a:t>
            </a:r>
            <a:r>
              <a:rPr lang="zh-CN" altLang="en-US" sz="44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诗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/>
          <p:nvPr/>
        </p:nvSpPr>
        <p:spPr>
          <a:xfrm>
            <a:off x="899592" y="851256"/>
            <a:ext cx="7776864" cy="7934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结合课本插图再读一读前两句诗吧！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23678"/>
            <a:ext cx="4613449" cy="2572989"/>
          </a:xfrm>
          <a:prstGeom prst="rect">
            <a:avLst/>
          </a:prstGeom>
          <a:noFill/>
          <a:ln>
            <a:noFill/>
          </a:ln>
          <a:effectLst>
            <a:glow rad="76200">
              <a:schemeClr val="accent3">
                <a:lumMod val="20000"/>
                <a:lumOff val="80000"/>
                <a:alpha val="96000"/>
              </a:schemeClr>
            </a:glow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4495" y1="9292" x2="69697" y2="10767"/>
                        <a14:foregroundMark x1="89646" y1="23451" x2="85606" y2="94690"/>
                        <a14:foregroundMark x1="41919" y1="25074" x2="76010" y2="27729"/>
                        <a14:foregroundMark x1="23232" y1="2950" x2="87879" y2="2950"/>
                        <a14:foregroundMark x1="18939" y1="7817" x2="22475" y2="34808"/>
                        <a14:foregroundMark x1="7576" y1="59587" x2="41162" y2="87758"/>
                        <a14:foregroundMark x1="28788" y1="89823" x2="69949" y2="90118"/>
                        <a14:foregroundMark x1="40909" y1="98230" x2="77778" y2="98525"/>
                        <a14:foregroundMark x1="7828" y1="2655" x2="23485" y2="2655"/>
                        <a14:foregroundMark x1="91414" y1="3392" x2="91414" y2="3392"/>
                        <a14:foregroundMark x1="92677" y1="2950" x2="85606" y2="3392"/>
                        <a14:backgroundMark x1="30556" y1="1032" x2="81061" y2="1475"/>
                        <a14:backgroundMark x1="30556" y1="2065" x2="6818" y2="5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851670"/>
            <a:ext cx="1617099" cy="2963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251520" y="0"/>
            <a:ext cx="5472608" cy="1013927"/>
            <a:chOff x="3422793" y="1516910"/>
            <a:chExt cx="5472608" cy="1013927"/>
          </a:xfrm>
        </p:grpSpPr>
        <p:sp>
          <p:nvSpPr>
            <p:cNvPr id="8" name="文本框 10"/>
            <p:cNvSpPr txBox="1"/>
            <p:nvPr/>
          </p:nvSpPr>
          <p:spPr>
            <a:xfrm>
              <a:off x="4376037" y="1783371"/>
              <a:ext cx="45193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</a:rPr>
                <a:t>朗读</a:t>
              </a:r>
              <a:r>
                <a:rPr lang="zh-CN" altLang="en-US" sz="32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指导</a:t>
              </a:r>
              <a:r>
                <a:rPr lang="zh-CN" altLang="en-US" sz="2800" b="1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（课后第</a:t>
              </a:r>
              <a:r>
                <a:rPr lang="en-US" altLang="zh-CN" sz="2800" b="1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2800" b="1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题）</a:t>
              </a:r>
              <a:endPara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422793" y="1516910"/>
              <a:ext cx="1013927" cy="10139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504" y="339502"/>
            <a:ext cx="8856984" cy="1310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齐读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古诗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的后两句，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说说你从哪些地方看出这首诗说的是一幅画吧！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53001" y="1491630"/>
            <a:ext cx="366747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春天过去了花儿还在开放，人走来鸟儿没有受惊吓飞走。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0"/>
          <a:stretch>
            <a:fillRect/>
          </a:stretch>
        </p:blipFill>
        <p:spPr bwMode="auto">
          <a:xfrm>
            <a:off x="342498" y="1985847"/>
            <a:ext cx="4597638" cy="2602127"/>
          </a:xfrm>
          <a:prstGeom prst="rect">
            <a:avLst/>
          </a:prstGeom>
          <a:noFill/>
          <a:ln>
            <a:noFill/>
          </a:ln>
          <a:effectLst>
            <a:glow rad="76200">
              <a:schemeClr val="accent3">
                <a:lumMod val="20000"/>
                <a:lumOff val="80000"/>
                <a:alpha val="96000"/>
              </a:schemeClr>
            </a:glow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/>
          <p:nvPr/>
        </p:nvSpPr>
        <p:spPr>
          <a:xfrm>
            <a:off x="395536" y="1275606"/>
            <a:ext cx="2736304" cy="32864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结合课本插图，男女生对读这首诗吧！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24495" y1="9292" x2="69697" y2="10767"/>
                        <a14:foregroundMark x1="89646" y1="23451" x2="85606" y2="94690"/>
                        <a14:foregroundMark x1="41919" y1="25074" x2="76010" y2="27729"/>
                        <a14:foregroundMark x1="23232" y1="2950" x2="87879" y2="2950"/>
                        <a14:foregroundMark x1="18939" y1="7817" x2="22475" y2="34808"/>
                        <a14:foregroundMark x1="7576" y1="59587" x2="41162" y2="87758"/>
                        <a14:foregroundMark x1="28788" y1="89823" x2="69949" y2="90118"/>
                        <a14:foregroundMark x1="40909" y1="98230" x2="77778" y2="98525"/>
                        <a14:foregroundMark x1="7828" y1="2655" x2="23485" y2="2655"/>
                        <a14:foregroundMark x1="91414" y1="3392" x2="91414" y2="3392"/>
                        <a14:foregroundMark x1="92677" y1="2950" x2="85606" y2="3392"/>
                        <a14:backgroundMark x1="30556" y1="1032" x2="81061" y2="1475"/>
                        <a14:backgroundMark x1="30556" y1="2065" x2="6818" y2="5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198147"/>
            <a:ext cx="1931470" cy="3539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9"/>
          <a:stretch>
            <a:fillRect/>
          </a:stretch>
        </p:blipFill>
        <p:spPr bwMode="auto">
          <a:xfrm>
            <a:off x="5207123" y="549899"/>
            <a:ext cx="3685357" cy="4398115"/>
          </a:xfrm>
          <a:prstGeom prst="rect">
            <a:avLst/>
          </a:prstGeom>
          <a:noFill/>
          <a:ln>
            <a:noFill/>
          </a:ln>
          <a:effectLst>
            <a:glow rad="76200">
              <a:schemeClr val="accent3">
                <a:lumMod val="20000"/>
                <a:lumOff val="80000"/>
                <a:alpha val="96000"/>
              </a:schemeClr>
            </a:glow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直接连接符 15"/>
          <p:cNvCxnSpPr/>
          <p:nvPr/>
        </p:nvCxnSpPr>
        <p:spPr>
          <a:xfrm flipH="1">
            <a:off x="6719291" y="2225774"/>
            <a:ext cx="72008" cy="3600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6719291" y="2945854"/>
            <a:ext cx="72008" cy="3600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6719291" y="3665934"/>
            <a:ext cx="72008" cy="3600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6719291" y="4458022"/>
            <a:ext cx="72008" cy="3600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51520" y="117663"/>
            <a:ext cx="5472608" cy="1013927"/>
            <a:chOff x="3422793" y="1516910"/>
            <a:chExt cx="5472608" cy="1013927"/>
          </a:xfrm>
        </p:grpSpPr>
        <p:sp>
          <p:nvSpPr>
            <p:cNvPr id="13" name="文本框 10"/>
            <p:cNvSpPr txBox="1"/>
            <p:nvPr/>
          </p:nvSpPr>
          <p:spPr>
            <a:xfrm>
              <a:off x="4376037" y="1783371"/>
              <a:ext cx="45193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</a:rPr>
                <a:t>朗读</a:t>
              </a:r>
              <a:r>
                <a:rPr lang="zh-CN" altLang="en-US" sz="32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指导</a:t>
              </a:r>
              <a:r>
                <a:rPr lang="zh-CN" altLang="en-US" sz="2800" b="1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（课后第</a:t>
              </a:r>
              <a:r>
                <a:rPr lang="en-US" altLang="zh-CN" sz="2800" b="1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2800" b="1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题）</a:t>
              </a:r>
              <a:endPara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422793" y="1516910"/>
              <a:ext cx="1013927" cy="10139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606944" y="510957"/>
            <a:ext cx="3397104" cy="544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填一填，背一背。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83768" y="1980507"/>
            <a:ext cx="4284476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远看（  ）有色，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83768" y="2705647"/>
            <a:ext cx="4536504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近听（  ）无声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483768" y="3430787"/>
            <a:ext cx="4447553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春去（  ）还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在，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83768" y="4155926"/>
            <a:ext cx="4536504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人来（  ）不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惊。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59933" y="1264009"/>
            <a:ext cx="792088" cy="587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239" y="188398"/>
            <a:ext cx="1015200" cy="10152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974741" y="1980507"/>
            <a:ext cx="792088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95936" y="2712184"/>
            <a:ext cx="792088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936" y="3420667"/>
            <a:ext cx="792088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17131" y="4152344"/>
            <a:ext cx="792088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70840" y="510957"/>
            <a:ext cx="7429552" cy="544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做做动作或表情来背一背诗吧！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480212" y="3766394"/>
            <a:ext cx="864096" cy="1193279"/>
          </a:xfrm>
          <a:prstGeom prst="ellipse">
            <a:avLst/>
          </a:prstGeom>
          <a:noFill/>
          <a:ln w="9525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27784" y="1980507"/>
            <a:ext cx="3384376" cy="587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远看山有色，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27784" y="2781804"/>
            <a:ext cx="3672408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近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听水无声。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27784" y="3575086"/>
            <a:ext cx="3600400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去花还在，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27784" y="4368368"/>
            <a:ext cx="3672408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来鸟不惊。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91880" y="1336017"/>
            <a:ext cx="792088" cy="587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239" y="188398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Box 11"/>
          <p:cNvSpPr txBox="1">
            <a:spLocks noChangeArrowheads="1"/>
          </p:cNvSpPr>
          <p:nvPr/>
        </p:nvSpPr>
        <p:spPr bwMode="auto">
          <a:xfrm>
            <a:off x="1691680" y="3867894"/>
            <a:ext cx="5904656" cy="869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8582" tIns="19291" rIns="38582" bIns="19291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相同点：</a:t>
            </a: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一个纵向支撑的关键笔画竖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或者竖钩，都写在竖</a:t>
            </a: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中线上。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41285" y="1309550"/>
            <a:ext cx="2318547" cy="2326669"/>
            <a:chOff x="453253" y="1516158"/>
            <a:chExt cx="2318547" cy="2326669"/>
          </a:xfrm>
        </p:grpSpPr>
        <p:grpSp>
          <p:nvGrpSpPr>
            <p:cNvPr id="19" name="组合 18"/>
            <p:cNvGrpSpPr/>
            <p:nvPr/>
          </p:nvGrpSpPr>
          <p:grpSpPr>
            <a:xfrm>
              <a:off x="453253" y="1516158"/>
              <a:ext cx="2318547" cy="2326669"/>
              <a:chOff x="5534807" y="1672548"/>
              <a:chExt cx="2318547" cy="2326669"/>
            </a:xfrm>
          </p:grpSpPr>
          <p:sp>
            <p:nvSpPr>
              <p:cNvPr id="20" name="矩形 19"/>
              <p:cNvSpPr>
                <a:spLocks noChangeAspect="1"/>
              </p:cNvSpPr>
              <p:nvPr>
                <p:custDataLst>
                  <p:tags r:id="rId1"/>
                </p:custDataLst>
              </p:nvPr>
            </p:nvSpPr>
            <p:spPr>
              <a:xfrm>
                <a:off x="5534807" y="1672548"/>
                <a:ext cx="2304000" cy="2304000"/>
              </a:xfrm>
              <a:prstGeom prst="rect">
                <a:avLst/>
              </a:prstGeom>
              <a:solidFill>
                <a:srgbClr val="FFFFFF"/>
              </a:solidFill>
              <a:ln w="571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1" name="直接连接符 20"/>
              <p:cNvCxnSpPr/>
              <p:nvPr>
                <p:custDataLst>
                  <p:tags r:id="rId2"/>
                </p:custDataLst>
              </p:nvPr>
            </p:nvCxnSpPr>
            <p:spPr>
              <a:xfrm>
                <a:off x="5549354" y="2824548"/>
                <a:ext cx="2304000" cy="0"/>
              </a:xfrm>
              <a:prstGeom prst="line">
                <a:avLst/>
              </a:prstGeom>
              <a:ln w="57150">
                <a:solidFill>
                  <a:srgbClr val="00B05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>
                <p:custDataLst>
                  <p:tags r:id="rId3"/>
                </p:custDataLst>
              </p:nvPr>
            </p:nvCxnSpPr>
            <p:spPr>
              <a:xfrm rot="5400000">
                <a:off x="5508232" y="2847217"/>
                <a:ext cx="2304000" cy="0"/>
              </a:xfrm>
              <a:prstGeom prst="line">
                <a:avLst/>
              </a:prstGeom>
              <a:ln w="57150">
                <a:solidFill>
                  <a:srgbClr val="00B05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>
              <a:off x="827583" y="1858712"/>
              <a:ext cx="1631428" cy="1641561"/>
              <a:chOff x="2282758" y="311150"/>
              <a:chExt cx="755718" cy="760412"/>
            </a:xfrm>
          </p:grpSpPr>
          <p:sp>
            <p:nvSpPr>
              <p:cNvPr id="26" name="Freeform 29"/>
              <p:cNvSpPr/>
              <p:nvPr/>
            </p:nvSpPr>
            <p:spPr bwMode="auto">
              <a:xfrm>
                <a:off x="2282758" y="547688"/>
                <a:ext cx="284163" cy="420687"/>
              </a:xfrm>
              <a:custGeom>
                <a:avLst/>
                <a:gdLst>
                  <a:gd name="T0" fmla="*/ 48 w 358"/>
                  <a:gd name="T1" fmla="*/ 512 h 531"/>
                  <a:gd name="T2" fmla="*/ 21 w 358"/>
                  <a:gd name="T3" fmla="*/ 526 h 531"/>
                  <a:gd name="T4" fmla="*/ 5 w 358"/>
                  <a:gd name="T5" fmla="*/ 531 h 531"/>
                  <a:gd name="T6" fmla="*/ 0 w 358"/>
                  <a:gd name="T7" fmla="*/ 528 h 531"/>
                  <a:gd name="T8" fmla="*/ 7 w 358"/>
                  <a:gd name="T9" fmla="*/ 510 h 531"/>
                  <a:gd name="T10" fmla="*/ 21 w 358"/>
                  <a:gd name="T11" fmla="*/ 493 h 531"/>
                  <a:gd name="T12" fmla="*/ 42 w 358"/>
                  <a:gd name="T13" fmla="*/ 471 h 531"/>
                  <a:gd name="T14" fmla="*/ 94 w 358"/>
                  <a:gd name="T15" fmla="*/ 416 h 531"/>
                  <a:gd name="T16" fmla="*/ 148 w 358"/>
                  <a:gd name="T17" fmla="*/ 340 h 531"/>
                  <a:gd name="T18" fmla="*/ 196 w 358"/>
                  <a:gd name="T19" fmla="*/ 258 h 531"/>
                  <a:gd name="T20" fmla="*/ 232 w 358"/>
                  <a:gd name="T21" fmla="*/ 172 h 531"/>
                  <a:gd name="T22" fmla="*/ 246 w 358"/>
                  <a:gd name="T23" fmla="*/ 135 h 531"/>
                  <a:gd name="T24" fmla="*/ 253 w 358"/>
                  <a:gd name="T25" fmla="*/ 107 h 531"/>
                  <a:gd name="T26" fmla="*/ 258 w 358"/>
                  <a:gd name="T27" fmla="*/ 88 h 531"/>
                  <a:gd name="T28" fmla="*/ 257 w 358"/>
                  <a:gd name="T29" fmla="*/ 80 h 531"/>
                  <a:gd name="T30" fmla="*/ 250 w 358"/>
                  <a:gd name="T31" fmla="*/ 78 h 531"/>
                  <a:gd name="T32" fmla="*/ 233 w 358"/>
                  <a:gd name="T33" fmla="*/ 82 h 531"/>
                  <a:gd name="T34" fmla="*/ 208 w 358"/>
                  <a:gd name="T35" fmla="*/ 88 h 531"/>
                  <a:gd name="T36" fmla="*/ 146 w 358"/>
                  <a:gd name="T37" fmla="*/ 107 h 531"/>
                  <a:gd name="T38" fmla="*/ 112 w 358"/>
                  <a:gd name="T39" fmla="*/ 116 h 531"/>
                  <a:gd name="T40" fmla="*/ 98 w 358"/>
                  <a:gd name="T41" fmla="*/ 119 h 531"/>
                  <a:gd name="T42" fmla="*/ 85 w 358"/>
                  <a:gd name="T43" fmla="*/ 118 h 531"/>
                  <a:gd name="T44" fmla="*/ 62 w 358"/>
                  <a:gd name="T45" fmla="*/ 105 h 531"/>
                  <a:gd name="T46" fmla="*/ 39 w 358"/>
                  <a:gd name="T47" fmla="*/ 86 h 531"/>
                  <a:gd name="T48" fmla="*/ 26 w 358"/>
                  <a:gd name="T49" fmla="*/ 77 h 531"/>
                  <a:gd name="T50" fmla="*/ 25 w 358"/>
                  <a:gd name="T51" fmla="*/ 66 h 531"/>
                  <a:gd name="T52" fmla="*/ 50 w 358"/>
                  <a:gd name="T53" fmla="*/ 63 h 531"/>
                  <a:gd name="T54" fmla="*/ 78 w 358"/>
                  <a:gd name="T55" fmla="*/ 61 h 531"/>
                  <a:gd name="T56" fmla="*/ 94 w 358"/>
                  <a:gd name="T57" fmla="*/ 60 h 531"/>
                  <a:gd name="T58" fmla="*/ 133 w 358"/>
                  <a:gd name="T59" fmla="*/ 55 h 531"/>
                  <a:gd name="T60" fmla="*/ 201 w 358"/>
                  <a:gd name="T61" fmla="*/ 42 h 531"/>
                  <a:gd name="T62" fmla="*/ 244 w 358"/>
                  <a:gd name="T63" fmla="*/ 30 h 531"/>
                  <a:gd name="T64" fmla="*/ 258 w 358"/>
                  <a:gd name="T65" fmla="*/ 20 h 531"/>
                  <a:gd name="T66" fmla="*/ 276 w 358"/>
                  <a:gd name="T67" fmla="*/ 8 h 531"/>
                  <a:gd name="T68" fmla="*/ 291 w 358"/>
                  <a:gd name="T69" fmla="*/ 2 h 531"/>
                  <a:gd name="T70" fmla="*/ 310 w 358"/>
                  <a:gd name="T71" fmla="*/ 13 h 531"/>
                  <a:gd name="T72" fmla="*/ 339 w 358"/>
                  <a:gd name="T73" fmla="*/ 33 h 531"/>
                  <a:gd name="T74" fmla="*/ 355 w 358"/>
                  <a:gd name="T75" fmla="*/ 50 h 531"/>
                  <a:gd name="T76" fmla="*/ 355 w 358"/>
                  <a:gd name="T77" fmla="*/ 67 h 531"/>
                  <a:gd name="T78" fmla="*/ 346 w 358"/>
                  <a:gd name="T79" fmla="*/ 80 h 531"/>
                  <a:gd name="T80" fmla="*/ 337 w 358"/>
                  <a:gd name="T81" fmla="*/ 89 h 531"/>
                  <a:gd name="T82" fmla="*/ 324 w 358"/>
                  <a:gd name="T83" fmla="*/ 105 h 531"/>
                  <a:gd name="T84" fmla="*/ 312 w 358"/>
                  <a:gd name="T85" fmla="*/ 133 h 531"/>
                  <a:gd name="T86" fmla="*/ 298 w 358"/>
                  <a:gd name="T87" fmla="*/ 171 h 531"/>
                  <a:gd name="T88" fmla="*/ 271 w 358"/>
                  <a:gd name="T89" fmla="*/ 243 h 531"/>
                  <a:gd name="T90" fmla="*/ 221 w 358"/>
                  <a:gd name="T91" fmla="*/ 333 h 531"/>
                  <a:gd name="T92" fmla="*/ 162 w 358"/>
                  <a:gd name="T93" fmla="*/ 412 h 531"/>
                  <a:gd name="T94" fmla="*/ 100 w 358"/>
                  <a:gd name="T95" fmla="*/ 47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8" h="531">
                    <a:moveTo>
                      <a:pt x="67" y="498"/>
                    </a:moveTo>
                    <a:lnTo>
                      <a:pt x="60" y="503"/>
                    </a:lnTo>
                    <a:lnTo>
                      <a:pt x="55" y="507"/>
                    </a:lnTo>
                    <a:lnTo>
                      <a:pt x="48" y="512"/>
                    </a:lnTo>
                    <a:lnTo>
                      <a:pt x="42" y="515"/>
                    </a:lnTo>
                    <a:lnTo>
                      <a:pt x="37" y="518"/>
                    </a:lnTo>
                    <a:lnTo>
                      <a:pt x="32" y="521"/>
                    </a:lnTo>
                    <a:lnTo>
                      <a:pt x="21" y="526"/>
                    </a:lnTo>
                    <a:lnTo>
                      <a:pt x="14" y="529"/>
                    </a:lnTo>
                    <a:lnTo>
                      <a:pt x="10" y="529"/>
                    </a:lnTo>
                    <a:lnTo>
                      <a:pt x="9" y="531"/>
                    </a:lnTo>
                    <a:lnTo>
                      <a:pt x="5" y="531"/>
                    </a:lnTo>
                    <a:lnTo>
                      <a:pt x="3" y="531"/>
                    </a:lnTo>
                    <a:lnTo>
                      <a:pt x="1" y="531"/>
                    </a:lnTo>
                    <a:lnTo>
                      <a:pt x="1" y="529"/>
                    </a:lnTo>
                    <a:lnTo>
                      <a:pt x="0" y="528"/>
                    </a:lnTo>
                    <a:lnTo>
                      <a:pt x="0" y="528"/>
                    </a:lnTo>
                    <a:lnTo>
                      <a:pt x="1" y="523"/>
                    </a:lnTo>
                    <a:lnTo>
                      <a:pt x="3" y="517"/>
                    </a:lnTo>
                    <a:lnTo>
                      <a:pt x="7" y="510"/>
                    </a:lnTo>
                    <a:lnTo>
                      <a:pt x="10" y="507"/>
                    </a:lnTo>
                    <a:lnTo>
                      <a:pt x="14" y="503"/>
                    </a:lnTo>
                    <a:lnTo>
                      <a:pt x="17" y="498"/>
                    </a:lnTo>
                    <a:lnTo>
                      <a:pt x="21" y="493"/>
                    </a:lnTo>
                    <a:lnTo>
                      <a:pt x="26" y="488"/>
                    </a:lnTo>
                    <a:lnTo>
                      <a:pt x="32" y="484"/>
                    </a:lnTo>
                    <a:lnTo>
                      <a:pt x="37" y="477"/>
                    </a:lnTo>
                    <a:lnTo>
                      <a:pt x="42" y="471"/>
                    </a:lnTo>
                    <a:lnTo>
                      <a:pt x="55" y="460"/>
                    </a:lnTo>
                    <a:lnTo>
                      <a:pt x="67" y="446"/>
                    </a:lnTo>
                    <a:lnTo>
                      <a:pt x="80" y="432"/>
                    </a:lnTo>
                    <a:lnTo>
                      <a:pt x="94" y="416"/>
                    </a:lnTo>
                    <a:lnTo>
                      <a:pt x="107" y="399"/>
                    </a:lnTo>
                    <a:lnTo>
                      <a:pt x="121" y="380"/>
                    </a:lnTo>
                    <a:lnTo>
                      <a:pt x="133" y="360"/>
                    </a:lnTo>
                    <a:lnTo>
                      <a:pt x="148" y="340"/>
                    </a:lnTo>
                    <a:lnTo>
                      <a:pt x="162" y="319"/>
                    </a:lnTo>
                    <a:lnTo>
                      <a:pt x="175" y="299"/>
                    </a:lnTo>
                    <a:lnTo>
                      <a:pt x="185" y="279"/>
                    </a:lnTo>
                    <a:lnTo>
                      <a:pt x="196" y="258"/>
                    </a:lnTo>
                    <a:lnTo>
                      <a:pt x="207" y="236"/>
                    </a:lnTo>
                    <a:lnTo>
                      <a:pt x="216" y="215"/>
                    </a:lnTo>
                    <a:lnTo>
                      <a:pt x="225" y="194"/>
                    </a:lnTo>
                    <a:lnTo>
                      <a:pt x="232" y="172"/>
                    </a:lnTo>
                    <a:lnTo>
                      <a:pt x="235" y="161"/>
                    </a:lnTo>
                    <a:lnTo>
                      <a:pt x="239" y="152"/>
                    </a:lnTo>
                    <a:lnTo>
                      <a:pt x="242" y="143"/>
                    </a:lnTo>
                    <a:lnTo>
                      <a:pt x="246" y="135"/>
                    </a:lnTo>
                    <a:lnTo>
                      <a:pt x="248" y="127"/>
                    </a:lnTo>
                    <a:lnTo>
                      <a:pt x="250" y="119"/>
                    </a:lnTo>
                    <a:lnTo>
                      <a:pt x="251" y="113"/>
                    </a:lnTo>
                    <a:lnTo>
                      <a:pt x="253" y="107"/>
                    </a:lnTo>
                    <a:lnTo>
                      <a:pt x="255" y="100"/>
                    </a:lnTo>
                    <a:lnTo>
                      <a:pt x="257" y="96"/>
                    </a:lnTo>
                    <a:lnTo>
                      <a:pt x="257" y="91"/>
                    </a:lnTo>
                    <a:lnTo>
                      <a:pt x="258" y="88"/>
                    </a:lnTo>
                    <a:lnTo>
                      <a:pt x="258" y="85"/>
                    </a:lnTo>
                    <a:lnTo>
                      <a:pt x="258" y="83"/>
                    </a:lnTo>
                    <a:lnTo>
                      <a:pt x="258" y="82"/>
                    </a:lnTo>
                    <a:lnTo>
                      <a:pt x="257" y="80"/>
                    </a:lnTo>
                    <a:lnTo>
                      <a:pt x="257" y="78"/>
                    </a:lnTo>
                    <a:lnTo>
                      <a:pt x="255" y="78"/>
                    </a:lnTo>
                    <a:lnTo>
                      <a:pt x="251" y="78"/>
                    </a:lnTo>
                    <a:lnTo>
                      <a:pt x="250" y="78"/>
                    </a:lnTo>
                    <a:lnTo>
                      <a:pt x="246" y="78"/>
                    </a:lnTo>
                    <a:lnTo>
                      <a:pt x="242" y="80"/>
                    </a:lnTo>
                    <a:lnTo>
                      <a:pt x="237" y="80"/>
                    </a:lnTo>
                    <a:lnTo>
                      <a:pt x="233" y="82"/>
                    </a:lnTo>
                    <a:lnTo>
                      <a:pt x="228" y="83"/>
                    </a:lnTo>
                    <a:lnTo>
                      <a:pt x="221" y="85"/>
                    </a:lnTo>
                    <a:lnTo>
                      <a:pt x="216" y="86"/>
                    </a:lnTo>
                    <a:lnTo>
                      <a:pt x="208" y="88"/>
                    </a:lnTo>
                    <a:lnTo>
                      <a:pt x="194" y="92"/>
                    </a:lnTo>
                    <a:lnTo>
                      <a:pt x="178" y="97"/>
                    </a:lnTo>
                    <a:lnTo>
                      <a:pt x="160" y="102"/>
                    </a:lnTo>
                    <a:lnTo>
                      <a:pt x="146" y="107"/>
                    </a:lnTo>
                    <a:lnTo>
                      <a:pt x="132" y="110"/>
                    </a:lnTo>
                    <a:lnTo>
                      <a:pt x="121" y="113"/>
                    </a:lnTo>
                    <a:lnTo>
                      <a:pt x="116" y="114"/>
                    </a:lnTo>
                    <a:lnTo>
                      <a:pt x="112" y="116"/>
                    </a:lnTo>
                    <a:lnTo>
                      <a:pt x="107" y="118"/>
                    </a:lnTo>
                    <a:lnTo>
                      <a:pt x="103" y="118"/>
                    </a:lnTo>
                    <a:lnTo>
                      <a:pt x="100" y="119"/>
                    </a:lnTo>
                    <a:lnTo>
                      <a:pt x="98" y="119"/>
                    </a:lnTo>
                    <a:lnTo>
                      <a:pt x="94" y="119"/>
                    </a:lnTo>
                    <a:lnTo>
                      <a:pt x="92" y="119"/>
                    </a:lnTo>
                    <a:lnTo>
                      <a:pt x="89" y="119"/>
                    </a:lnTo>
                    <a:lnTo>
                      <a:pt x="85" y="118"/>
                    </a:lnTo>
                    <a:lnTo>
                      <a:pt x="80" y="116"/>
                    </a:lnTo>
                    <a:lnTo>
                      <a:pt x="75" y="113"/>
                    </a:lnTo>
                    <a:lnTo>
                      <a:pt x="69" y="110"/>
                    </a:lnTo>
                    <a:lnTo>
                      <a:pt x="62" y="105"/>
                    </a:lnTo>
                    <a:lnTo>
                      <a:pt x="55" y="99"/>
                    </a:lnTo>
                    <a:lnTo>
                      <a:pt x="46" y="92"/>
                    </a:lnTo>
                    <a:lnTo>
                      <a:pt x="42" y="89"/>
                    </a:lnTo>
                    <a:lnTo>
                      <a:pt x="39" y="86"/>
                    </a:lnTo>
                    <a:lnTo>
                      <a:pt x="35" y="85"/>
                    </a:lnTo>
                    <a:lnTo>
                      <a:pt x="32" y="82"/>
                    </a:lnTo>
                    <a:lnTo>
                      <a:pt x="30" y="78"/>
                    </a:lnTo>
                    <a:lnTo>
                      <a:pt x="26" y="77"/>
                    </a:lnTo>
                    <a:lnTo>
                      <a:pt x="26" y="75"/>
                    </a:lnTo>
                    <a:lnTo>
                      <a:pt x="25" y="72"/>
                    </a:lnTo>
                    <a:lnTo>
                      <a:pt x="23" y="69"/>
                    </a:lnTo>
                    <a:lnTo>
                      <a:pt x="25" y="66"/>
                    </a:lnTo>
                    <a:lnTo>
                      <a:pt x="26" y="64"/>
                    </a:lnTo>
                    <a:lnTo>
                      <a:pt x="30" y="63"/>
                    </a:lnTo>
                    <a:lnTo>
                      <a:pt x="39" y="63"/>
                    </a:lnTo>
                    <a:lnTo>
                      <a:pt x="50" y="63"/>
                    </a:lnTo>
                    <a:lnTo>
                      <a:pt x="60" y="63"/>
                    </a:lnTo>
                    <a:lnTo>
                      <a:pt x="73" y="63"/>
                    </a:lnTo>
                    <a:lnTo>
                      <a:pt x="75" y="63"/>
                    </a:lnTo>
                    <a:lnTo>
                      <a:pt x="78" y="61"/>
                    </a:lnTo>
                    <a:lnTo>
                      <a:pt x="82" y="61"/>
                    </a:lnTo>
                    <a:lnTo>
                      <a:pt x="85" y="61"/>
                    </a:lnTo>
                    <a:lnTo>
                      <a:pt x="91" y="61"/>
                    </a:lnTo>
                    <a:lnTo>
                      <a:pt x="94" y="60"/>
                    </a:lnTo>
                    <a:lnTo>
                      <a:pt x="100" y="60"/>
                    </a:lnTo>
                    <a:lnTo>
                      <a:pt x="107" y="60"/>
                    </a:lnTo>
                    <a:lnTo>
                      <a:pt x="119" y="56"/>
                    </a:lnTo>
                    <a:lnTo>
                      <a:pt x="133" y="55"/>
                    </a:lnTo>
                    <a:lnTo>
                      <a:pt x="151" y="52"/>
                    </a:lnTo>
                    <a:lnTo>
                      <a:pt x="169" y="49"/>
                    </a:lnTo>
                    <a:lnTo>
                      <a:pt x="185" y="46"/>
                    </a:lnTo>
                    <a:lnTo>
                      <a:pt x="201" y="42"/>
                    </a:lnTo>
                    <a:lnTo>
                      <a:pt x="216" y="39"/>
                    </a:lnTo>
                    <a:lnTo>
                      <a:pt x="228" y="35"/>
                    </a:lnTo>
                    <a:lnTo>
                      <a:pt x="239" y="31"/>
                    </a:lnTo>
                    <a:lnTo>
                      <a:pt x="244" y="30"/>
                    </a:lnTo>
                    <a:lnTo>
                      <a:pt x="248" y="27"/>
                    </a:lnTo>
                    <a:lnTo>
                      <a:pt x="251" y="25"/>
                    </a:lnTo>
                    <a:lnTo>
                      <a:pt x="255" y="24"/>
                    </a:lnTo>
                    <a:lnTo>
                      <a:pt x="258" y="20"/>
                    </a:lnTo>
                    <a:lnTo>
                      <a:pt x="262" y="17"/>
                    </a:lnTo>
                    <a:lnTo>
                      <a:pt x="266" y="14"/>
                    </a:lnTo>
                    <a:lnTo>
                      <a:pt x="269" y="13"/>
                    </a:lnTo>
                    <a:lnTo>
                      <a:pt x="276" y="8"/>
                    </a:lnTo>
                    <a:lnTo>
                      <a:pt x="283" y="3"/>
                    </a:lnTo>
                    <a:lnTo>
                      <a:pt x="287" y="0"/>
                    </a:lnTo>
                    <a:lnTo>
                      <a:pt x="289" y="0"/>
                    </a:lnTo>
                    <a:lnTo>
                      <a:pt x="291" y="2"/>
                    </a:lnTo>
                    <a:lnTo>
                      <a:pt x="294" y="3"/>
                    </a:lnTo>
                    <a:lnTo>
                      <a:pt x="299" y="6"/>
                    </a:lnTo>
                    <a:lnTo>
                      <a:pt x="305" y="10"/>
                    </a:lnTo>
                    <a:lnTo>
                      <a:pt x="310" y="13"/>
                    </a:lnTo>
                    <a:lnTo>
                      <a:pt x="317" y="17"/>
                    </a:lnTo>
                    <a:lnTo>
                      <a:pt x="324" y="22"/>
                    </a:lnTo>
                    <a:lnTo>
                      <a:pt x="332" y="27"/>
                    </a:lnTo>
                    <a:lnTo>
                      <a:pt x="339" y="33"/>
                    </a:lnTo>
                    <a:lnTo>
                      <a:pt x="344" y="38"/>
                    </a:lnTo>
                    <a:lnTo>
                      <a:pt x="349" y="42"/>
                    </a:lnTo>
                    <a:lnTo>
                      <a:pt x="353" y="46"/>
                    </a:lnTo>
                    <a:lnTo>
                      <a:pt x="355" y="50"/>
                    </a:lnTo>
                    <a:lnTo>
                      <a:pt x="357" y="55"/>
                    </a:lnTo>
                    <a:lnTo>
                      <a:pt x="358" y="58"/>
                    </a:lnTo>
                    <a:lnTo>
                      <a:pt x="357" y="63"/>
                    </a:lnTo>
                    <a:lnTo>
                      <a:pt x="355" y="67"/>
                    </a:lnTo>
                    <a:lnTo>
                      <a:pt x="353" y="71"/>
                    </a:lnTo>
                    <a:lnTo>
                      <a:pt x="351" y="74"/>
                    </a:lnTo>
                    <a:lnTo>
                      <a:pt x="349" y="77"/>
                    </a:lnTo>
                    <a:lnTo>
                      <a:pt x="346" y="80"/>
                    </a:lnTo>
                    <a:lnTo>
                      <a:pt x="344" y="82"/>
                    </a:lnTo>
                    <a:lnTo>
                      <a:pt x="341" y="85"/>
                    </a:lnTo>
                    <a:lnTo>
                      <a:pt x="339" y="86"/>
                    </a:lnTo>
                    <a:lnTo>
                      <a:pt x="337" y="89"/>
                    </a:lnTo>
                    <a:lnTo>
                      <a:pt x="333" y="92"/>
                    </a:lnTo>
                    <a:lnTo>
                      <a:pt x="332" y="96"/>
                    </a:lnTo>
                    <a:lnTo>
                      <a:pt x="328" y="100"/>
                    </a:lnTo>
                    <a:lnTo>
                      <a:pt x="324" y="105"/>
                    </a:lnTo>
                    <a:lnTo>
                      <a:pt x="323" y="111"/>
                    </a:lnTo>
                    <a:lnTo>
                      <a:pt x="319" y="118"/>
                    </a:lnTo>
                    <a:lnTo>
                      <a:pt x="316" y="125"/>
                    </a:lnTo>
                    <a:lnTo>
                      <a:pt x="312" y="133"/>
                    </a:lnTo>
                    <a:lnTo>
                      <a:pt x="308" y="141"/>
                    </a:lnTo>
                    <a:lnTo>
                      <a:pt x="305" y="150"/>
                    </a:lnTo>
                    <a:lnTo>
                      <a:pt x="301" y="160"/>
                    </a:lnTo>
                    <a:lnTo>
                      <a:pt x="298" y="171"/>
                    </a:lnTo>
                    <a:lnTo>
                      <a:pt x="294" y="182"/>
                    </a:lnTo>
                    <a:lnTo>
                      <a:pt x="291" y="194"/>
                    </a:lnTo>
                    <a:lnTo>
                      <a:pt x="282" y="219"/>
                    </a:lnTo>
                    <a:lnTo>
                      <a:pt x="271" y="243"/>
                    </a:lnTo>
                    <a:lnTo>
                      <a:pt x="258" y="266"/>
                    </a:lnTo>
                    <a:lnTo>
                      <a:pt x="248" y="290"/>
                    </a:lnTo>
                    <a:lnTo>
                      <a:pt x="235" y="312"/>
                    </a:lnTo>
                    <a:lnTo>
                      <a:pt x="221" y="333"/>
                    </a:lnTo>
                    <a:lnTo>
                      <a:pt x="208" y="355"/>
                    </a:lnTo>
                    <a:lnTo>
                      <a:pt x="194" y="374"/>
                    </a:lnTo>
                    <a:lnTo>
                      <a:pt x="178" y="395"/>
                    </a:lnTo>
                    <a:lnTo>
                      <a:pt x="162" y="412"/>
                    </a:lnTo>
                    <a:lnTo>
                      <a:pt x="148" y="429"/>
                    </a:lnTo>
                    <a:lnTo>
                      <a:pt x="132" y="445"/>
                    </a:lnTo>
                    <a:lnTo>
                      <a:pt x="116" y="460"/>
                    </a:lnTo>
                    <a:lnTo>
                      <a:pt x="100" y="473"/>
                    </a:lnTo>
                    <a:lnTo>
                      <a:pt x="84" y="487"/>
                    </a:lnTo>
                    <a:lnTo>
                      <a:pt x="67" y="498"/>
                    </a:lnTo>
                    <a:lnTo>
                      <a:pt x="67" y="498"/>
                    </a:lnTo>
                  </a:path>
                </a:pathLst>
              </a:custGeom>
              <a:solidFill>
                <a:schemeClr val="tx1"/>
              </a:solidFill>
              <a:ln w="793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30"/>
              <p:cNvSpPr/>
              <p:nvPr/>
            </p:nvSpPr>
            <p:spPr bwMode="auto">
              <a:xfrm>
                <a:off x="2494099" y="311150"/>
                <a:ext cx="155575" cy="760412"/>
              </a:xfrm>
              <a:custGeom>
                <a:avLst/>
                <a:gdLst>
                  <a:gd name="T0" fmla="*/ 157 w 196"/>
                  <a:gd name="T1" fmla="*/ 931 h 960"/>
                  <a:gd name="T2" fmla="*/ 141 w 196"/>
                  <a:gd name="T3" fmla="*/ 955 h 960"/>
                  <a:gd name="T4" fmla="*/ 121 w 196"/>
                  <a:gd name="T5" fmla="*/ 960 h 960"/>
                  <a:gd name="T6" fmla="*/ 111 w 196"/>
                  <a:gd name="T7" fmla="*/ 949 h 960"/>
                  <a:gd name="T8" fmla="*/ 104 w 196"/>
                  <a:gd name="T9" fmla="*/ 920 h 960"/>
                  <a:gd name="T10" fmla="*/ 82 w 196"/>
                  <a:gd name="T11" fmla="*/ 883 h 960"/>
                  <a:gd name="T12" fmla="*/ 43 w 196"/>
                  <a:gd name="T13" fmla="*/ 844 h 960"/>
                  <a:gd name="T14" fmla="*/ 21 w 196"/>
                  <a:gd name="T15" fmla="*/ 825 h 960"/>
                  <a:gd name="T16" fmla="*/ 7 w 196"/>
                  <a:gd name="T17" fmla="*/ 811 h 960"/>
                  <a:gd name="T18" fmla="*/ 0 w 196"/>
                  <a:gd name="T19" fmla="*/ 802 h 960"/>
                  <a:gd name="T20" fmla="*/ 2 w 196"/>
                  <a:gd name="T21" fmla="*/ 797 h 960"/>
                  <a:gd name="T22" fmla="*/ 18 w 196"/>
                  <a:gd name="T23" fmla="*/ 798 h 960"/>
                  <a:gd name="T24" fmla="*/ 46 w 196"/>
                  <a:gd name="T25" fmla="*/ 809 h 960"/>
                  <a:gd name="T26" fmla="*/ 73 w 196"/>
                  <a:gd name="T27" fmla="*/ 817 h 960"/>
                  <a:gd name="T28" fmla="*/ 98 w 196"/>
                  <a:gd name="T29" fmla="*/ 819 h 960"/>
                  <a:gd name="T30" fmla="*/ 118 w 196"/>
                  <a:gd name="T31" fmla="*/ 808 h 960"/>
                  <a:gd name="T32" fmla="*/ 127 w 196"/>
                  <a:gd name="T33" fmla="*/ 786 h 960"/>
                  <a:gd name="T34" fmla="*/ 129 w 196"/>
                  <a:gd name="T35" fmla="*/ 772 h 960"/>
                  <a:gd name="T36" fmla="*/ 129 w 196"/>
                  <a:gd name="T37" fmla="*/ 748 h 960"/>
                  <a:gd name="T38" fmla="*/ 130 w 196"/>
                  <a:gd name="T39" fmla="*/ 715 h 960"/>
                  <a:gd name="T40" fmla="*/ 130 w 196"/>
                  <a:gd name="T41" fmla="*/ 675 h 960"/>
                  <a:gd name="T42" fmla="*/ 130 w 196"/>
                  <a:gd name="T43" fmla="*/ 626 h 960"/>
                  <a:gd name="T44" fmla="*/ 130 w 196"/>
                  <a:gd name="T45" fmla="*/ 567 h 960"/>
                  <a:gd name="T46" fmla="*/ 130 w 196"/>
                  <a:gd name="T47" fmla="*/ 501 h 960"/>
                  <a:gd name="T48" fmla="*/ 130 w 196"/>
                  <a:gd name="T49" fmla="*/ 426 h 960"/>
                  <a:gd name="T50" fmla="*/ 130 w 196"/>
                  <a:gd name="T51" fmla="*/ 354 h 960"/>
                  <a:gd name="T52" fmla="*/ 130 w 196"/>
                  <a:gd name="T53" fmla="*/ 291 h 960"/>
                  <a:gd name="T54" fmla="*/ 130 w 196"/>
                  <a:gd name="T55" fmla="*/ 237 h 960"/>
                  <a:gd name="T56" fmla="*/ 130 w 196"/>
                  <a:gd name="T57" fmla="*/ 190 h 960"/>
                  <a:gd name="T58" fmla="*/ 129 w 196"/>
                  <a:gd name="T59" fmla="*/ 150 h 960"/>
                  <a:gd name="T60" fmla="*/ 129 w 196"/>
                  <a:gd name="T61" fmla="*/ 121 h 960"/>
                  <a:gd name="T62" fmla="*/ 127 w 196"/>
                  <a:gd name="T63" fmla="*/ 99 h 960"/>
                  <a:gd name="T64" fmla="*/ 125 w 196"/>
                  <a:gd name="T65" fmla="*/ 77 h 960"/>
                  <a:gd name="T66" fmla="*/ 118 w 196"/>
                  <a:gd name="T67" fmla="*/ 44 h 960"/>
                  <a:gd name="T68" fmla="*/ 107 w 196"/>
                  <a:gd name="T69" fmla="*/ 24 h 960"/>
                  <a:gd name="T70" fmla="*/ 102 w 196"/>
                  <a:gd name="T71" fmla="*/ 11 h 960"/>
                  <a:gd name="T72" fmla="*/ 107 w 196"/>
                  <a:gd name="T73" fmla="*/ 3 h 960"/>
                  <a:gd name="T74" fmla="*/ 127 w 196"/>
                  <a:gd name="T75" fmla="*/ 2 h 960"/>
                  <a:gd name="T76" fmla="*/ 159 w 196"/>
                  <a:gd name="T77" fmla="*/ 8 h 960"/>
                  <a:gd name="T78" fmla="*/ 184 w 196"/>
                  <a:gd name="T79" fmla="*/ 21 h 960"/>
                  <a:gd name="T80" fmla="*/ 195 w 196"/>
                  <a:gd name="T81" fmla="*/ 36 h 960"/>
                  <a:gd name="T82" fmla="*/ 195 w 196"/>
                  <a:gd name="T83" fmla="*/ 61 h 960"/>
                  <a:gd name="T84" fmla="*/ 189 w 196"/>
                  <a:gd name="T85" fmla="*/ 85 h 960"/>
                  <a:gd name="T86" fmla="*/ 186 w 196"/>
                  <a:gd name="T87" fmla="*/ 124 h 960"/>
                  <a:gd name="T88" fmla="*/ 182 w 196"/>
                  <a:gd name="T89" fmla="*/ 185 h 960"/>
                  <a:gd name="T90" fmla="*/ 180 w 196"/>
                  <a:gd name="T91" fmla="*/ 263 h 960"/>
                  <a:gd name="T92" fmla="*/ 179 w 196"/>
                  <a:gd name="T93" fmla="*/ 329 h 960"/>
                  <a:gd name="T94" fmla="*/ 179 w 196"/>
                  <a:gd name="T95" fmla="*/ 399 h 960"/>
                  <a:gd name="T96" fmla="*/ 179 w 196"/>
                  <a:gd name="T97" fmla="*/ 489 h 960"/>
                  <a:gd name="T98" fmla="*/ 180 w 196"/>
                  <a:gd name="T99" fmla="*/ 595 h 960"/>
                  <a:gd name="T100" fmla="*/ 182 w 196"/>
                  <a:gd name="T101" fmla="*/ 711 h 960"/>
                  <a:gd name="T102" fmla="*/ 180 w 196"/>
                  <a:gd name="T103" fmla="*/ 802 h 960"/>
                  <a:gd name="T104" fmla="*/ 175 w 196"/>
                  <a:gd name="T105" fmla="*/ 867 h 960"/>
                  <a:gd name="T106" fmla="*/ 166 w 196"/>
                  <a:gd name="T107" fmla="*/ 910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6" h="960">
                    <a:moveTo>
                      <a:pt x="164" y="916"/>
                    </a:moveTo>
                    <a:lnTo>
                      <a:pt x="163" y="922"/>
                    </a:lnTo>
                    <a:lnTo>
                      <a:pt x="159" y="927"/>
                    </a:lnTo>
                    <a:lnTo>
                      <a:pt x="157" y="931"/>
                    </a:lnTo>
                    <a:lnTo>
                      <a:pt x="155" y="936"/>
                    </a:lnTo>
                    <a:lnTo>
                      <a:pt x="150" y="944"/>
                    </a:lnTo>
                    <a:lnTo>
                      <a:pt x="145" y="950"/>
                    </a:lnTo>
                    <a:lnTo>
                      <a:pt x="141" y="955"/>
                    </a:lnTo>
                    <a:lnTo>
                      <a:pt x="136" y="958"/>
                    </a:lnTo>
                    <a:lnTo>
                      <a:pt x="130" y="960"/>
                    </a:lnTo>
                    <a:lnTo>
                      <a:pt x="127" y="960"/>
                    </a:lnTo>
                    <a:lnTo>
                      <a:pt x="121" y="960"/>
                    </a:lnTo>
                    <a:lnTo>
                      <a:pt x="118" y="958"/>
                    </a:lnTo>
                    <a:lnTo>
                      <a:pt x="114" y="956"/>
                    </a:lnTo>
                    <a:lnTo>
                      <a:pt x="113" y="953"/>
                    </a:lnTo>
                    <a:lnTo>
                      <a:pt x="111" y="949"/>
                    </a:lnTo>
                    <a:lnTo>
                      <a:pt x="109" y="944"/>
                    </a:lnTo>
                    <a:lnTo>
                      <a:pt x="107" y="938"/>
                    </a:lnTo>
                    <a:lnTo>
                      <a:pt x="105" y="930"/>
                    </a:lnTo>
                    <a:lnTo>
                      <a:pt x="104" y="920"/>
                    </a:lnTo>
                    <a:lnTo>
                      <a:pt x="100" y="913"/>
                    </a:lnTo>
                    <a:lnTo>
                      <a:pt x="95" y="903"/>
                    </a:lnTo>
                    <a:lnTo>
                      <a:pt x="89" y="894"/>
                    </a:lnTo>
                    <a:lnTo>
                      <a:pt x="82" y="883"/>
                    </a:lnTo>
                    <a:lnTo>
                      <a:pt x="73" y="872"/>
                    </a:lnTo>
                    <a:lnTo>
                      <a:pt x="63" y="861"/>
                    </a:lnTo>
                    <a:lnTo>
                      <a:pt x="50" y="850"/>
                    </a:lnTo>
                    <a:lnTo>
                      <a:pt x="43" y="844"/>
                    </a:lnTo>
                    <a:lnTo>
                      <a:pt x="38" y="839"/>
                    </a:lnTo>
                    <a:lnTo>
                      <a:pt x="32" y="834"/>
                    </a:lnTo>
                    <a:lnTo>
                      <a:pt x="27" y="830"/>
                    </a:lnTo>
                    <a:lnTo>
                      <a:pt x="21" y="825"/>
                    </a:lnTo>
                    <a:lnTo>
                      <a:pt x="16" y="820"/>
                    </a:lnTo>
                    <a:lnTo>
                      <a:pt x="13" y="817"/>
                    </a:lnTo>
                    <a:lnTo>
                      <a:pt x="9" y="814"/>
                    </a:lnTo>
                    <a:lnTo>
                      <a:pt x="7" y="811"/>
                    </a:lnTo>
                    <a:lnTo>
                      <a:pt x="4" y="808"/>
                    </a:lnTo>
                    <a:lnTo>
                      <a:pt x="2" y="805"/>
                    </a:lnTo>
                    <a:lnTo>
                      <a:pt x="0" y="803"/>
                    </a:lnTo>
                    <a:lnTo>
                      <a:pt x="0" y="802"/>
                    </a:lnTo>
                    <a:lnTo>
                      <a:pt x="0" y="800"/>
                    </a:lnTo>
                    <a:lnTo>
                      <a:pt x="0" y="798"/>
                    </a:lnTo>
                    <a:lnTo>
                      <a:pt x="0" y="797"/>
                    </a:lnTo>
                    <a:lnTo>
                      <a:pt x="2" y="797"/>
                    </a:lnTo>
                    <a:lnTo>
                      <a:pt x="5" y="795"/>
                    </a:lnTo>
                    <a:lnTo>
                      <a:pt x="9" y="795"/>
                    </a:lnTo>
                    <a:lnTo>
                      <a:pt x="13" y="797"/>
                    </a:lnTo>
                    <a:lnTo>
                      <a:pt x="18" y="798"/>
                    </a:lnTo>
                    <a:lnTo>
                      <a:pt x="23" y="800"/>
                    </a:lnTo>
                    <a:lnTo>
                      <a:pt x="30" y="803"/>
                    </a:lnTo>
                    <a:lnTo>
                      <a:pt x="38" y="806"/>
                    </a:lnTo>
                    <a:lnTo>
                      <a:pt x="46" y="809"/>
                    </a:lnTo>
                    <a:lnTo>
                      <a:pt x="54" y="812"/>
                    </a:lnTo>
                    <a:lnTo>
                      <a:pt x="61" y="814"/>
                    </a:lnTo>
                    <a:lnTo>
                      <a:pt x="66" y="816"/>
                    </a:lnTo>
                    <a:lnTo>
                      <a:pt x="73" y="817"/>
                    </a:lnTo>
                    <a:lnTo>
                      <a:pt x="80" y="819"/>
                    </a:lnTo>
                    <a:lnTo>
                      <a:pt x="86" y="819"/>
                    </a:lnTo>
                    <a:lnTo>
                      <a:pt x="93" y="819"/>
                    </a:lnTo>
                    <a:lnTo>
                      <a:pt x="98" y="819"/>
                    </a:lnTo>
                    <a:lnTo>
                      <a:pt x="104" y="817"/>
                    </a:lnTo>
                    <a:lnTo>
                      <a:pt x="109" y="816"/>
                    </a:lnTo>
                    <a:lnTo>
                      <a:pt x="114" y="812"/>
                    </a:lnTo>
                    <a:lnTo>
                      <a:pt x="118" y="808"/>
                    </a:lnTo>
                    <a:lnTo>
                      <a:pt x="121" y="803"/>
                    </a:lnTo>
                    <a:lnTo>
                      <a:pt x="125" y="797"/>
                    </a:lnTo>
                    <a:lnTo>
                      <a:pt x="127" y="789"/>
                    </a:lnTo>
                    <a:lnTo>
                      <a:pt x="127" y="786"/>
                    </a:lnTo>
                    <a:lnTo>
                      <a:pt x="127" y="783"/>
                    </a:lnTo>
                    <a:lnTo>
                      <a:pt x="127" y="780"/>
                    </a:lnTo>
                    <a:lnTo>
                      <a:pt x="127" y="776"/>
                    </a:lnTo>
                    <a:lnTo>
                      <a:pt x="129" y="772"/>
                    </a:lnTo>
                    <a:lnTo>
                      <a:pt x="129" y="767"/>
                    </a:lnTo>
                    <a:lnTo>
                      <a:pt x="129" y="761"/>
                    </a:lnTo>
                    <a:lnTo>
                      <a:pt x="129" y="755"/>
                    </a:lnTo>
                    <a:lnTo>
                      <a:pt x="129" y="748"/>
                    </a:lnTo>
                    <a:lnTo>
                      <a:pt x="129" y="740"/>
                    </a:lnTo>
                    <a:lnTo>
                      <a:pt x="129" y="733"/>
                    </a:lnTo>
                    <a:lnTo>
                      <a:pt x="129" y="725"/>
                    </a:lnTo>
                    <a:lnTo>
                      <a:pt x="130" y="715"/>
                    </a:lnTo>
                    <a:lnTo>
                      <a:pt x="130" y="706"/>
                    </a:lnTo>
                    <a:lnTo>
                      <a:pt x="130" y="697"/>
                    </a:lnTo>
                    <a:lnTo>
                      <a:pt x="130" y="686"/>
                    </a:lnTo>
                    <a:lnTo>
                      <a:pt x="130" y="675"/>
                    </a:lnTo>
                    <a:lnTo>
                      <a:pt x="130" y="664"/>
                    </a:lnTo>
                    <a:lnTo>
                      <a:pt x="130" y="651"/>
                    </a:lnTo>
                    <a:lnTo>
                      <a:pt x="130" y="639"/>
                    </a:lnTo>
                    <a:lnTo>
                      <a:pt x="130" y="626"/>
                    </a:lnTo>
                    <a:lnTo>
                      <a:pt x="130" y="612"/>
                    </a:lnTo>
                    <a:lnTo>
                      <a:pt x="130" y="598"/>
                    </a:lnTo>
                    <a:lnTo>
                      <a:pt x="130" y="582"/>
                    </a:lnTo>
                    <a:lnTo>
                      <a:pt x="130" y="567"/>
                    </a:lnTo>
                    <a:lnTo>
                      <a:pt x="130" y="551"/>
                    </a:lnTo>
                    <a:lnTo>
                      <a:pt x="130" y="535"/>
                    </a:lnTo>
                    <a:lnTo>
                      <a:pt x="130" y="518"/>
                    </a:lnTo>
                    <a:lnTo>
                      <a:pt x="130" y="501"/>
                    </a:lnTo>
                    <a:lnTo>
                      <a:pt x="130" y="482"/>
                    </a:lnTo>
                    <a:lnTo>
                      <a:pt x="130" y="463"/>
                    </a:lnTo>
                    <a:lnTo>
                      <a:pt x="130" y="445"/>
                    </a:lnTo>
                    <a:lnTo>
                      <a:pt x="130" y="426"/>
                    </a:lnTo>
                    <a:lnTo>
                      <a:pt x="130" y="407"/>
                    </a:lnTo>
                    <a:lnTo>
                      <a:pt x="130" y="388"/>
                    </a:lnTo>
                    <a:lnTo>
                      <a:pt x="130" y="371"/>
                    </a:lnTo>
                    <a:lnTo>
                      <a:pt x="130" y="354"/>
                    </a:lnTo>
                    <a:lnTo>
                      <a:pt x="130" y="338"/>
                    </a:lnTo>
                    <a:lnTo>
                      <a:pt x="130" y="321"/>
                    </a:lnTo>
                    <a:lnTo>
                      <a:pt x="130" y="305"/>
                    </a:lnTo>
                    <a:lnTo>
                      <a:pt x="130" y="291"/>
                    </a:lnTo>
                    <a:lnTo>
                      <a:pt x="130" y="277"/>
                    </a:lnTo>
                    <a:lnTo>
                      <a:pt x="130" y="263"/>
                    </a:lnTo>
                    <a:lnTo>
                      <a:pt x="130" y="249"/>
                    </a:lnTo>
                    <a:lnTo>
                      <a:pt x="130" y="237"/>
                    </a:lnTo>
                    <a:lnTo>
                      <a:pt x="130" y="224"/>
                    </a:lnTo>
                    <a:lnTo>
                      <a:pt x="130" y="211"/>
                    </a:lnTo>
                    <a:lnTo>
                      <a:pt x="130" y="201"/>
                    </a:lnTo>
                    <a:lnTo>
                      <a:pt x="130" y="190"/>
                    </a:lnTo>
                    <a:lnTo>
                      <a:pt x="130" y="179"/>
                    </a:lnTo>
                    <a:lnTo>
                      <a:pt x="130" y="169"/>
                    </a:lnTo>
                    <a:lnTo>
                      <a:pt x="129" y="160"/>
                    </a:lnTo>
                    <a:lnTo>
                      <a:pt x="129" y="150"/>
                    </a:lnTo>
                    <a:lnTo>
                      <a:pt x="129" y="143"/>
                    </a:lnTo>
                    <a:lnTo>
                      <a:pt x="129" y="135"/>
                    </a:lnTo>
                    <a:lnTo>
                      <a:pt x="129" y="127"/>
                    </a:lnTo>
                    <a:lnTo>
                      <a:pt x="129" y="121"/>
                    </a:lnTo>
                    <a:lnTo>
                      <a:pt x="129" y="114"/>
                    </a:lnTo>
                    <a:lnTo>
                      <a:pt x="129" y="108"/>
                    </a:lnTo>
                    <a:lnTo>
                      <a:pt x="127" y="104"/>
                    </a:lnTo>
                    <a:lnTo>
                      <a:pt x="127" y="99"/>
                    </a:lnTo>
                    <a:lnTo>
                      <a:pt x="127" y="94"/>
                    </a:lnTo>
                    <a:lnTo>
                      <a:pt x="127" y="91"/>
                    </a:lnTo>
                    <a:lnTo>
                      <a:pt x="127" y="88"/>
                    </a:lnTo>
                    <a:lnTo>
                      <a:pt x="125" y="77"/>
                    </a:lnTo>
                    <a:lnTo>
                      <a:pt x="123" y="68"/>
                    </a:lnTo>
                    <a:lnTo>
                      <a:pt x="121" y="58"/>
                    </a:lnTo>
                    <a:lnTo>
                      <a:pt x="120" y="50"/>
                    </a:lnTo>
                    <a:lnTo>
                      <a:pt x="118" y="44"/>
                    </a:lnTo>
                    <a:lnTo>
                      <a:pt x="114" y="38"/>
                    </a:lnTo>
                    <a:lnTo>
                      <a:pt x="113" y="32"/>
                    </a:lnTo>
                    <a:lnTo>
                      <a:pt x="109" y="27"/>
                    </a:lnTo>
                    <a:lnTo>
                      <a:pt x="107" y="24"/>
                    </a:lnTo>
                    <a:lnTo>
                      <a:pt x="105" y="19"/>
                    </a:lnTo>
                    <a:lnTo>
                      <a:pt x="104" y="16"/>
                    </a:lnTo>
                    <a:lnTo>
                      <a:pt x="102" y="14"/>
                    </a:lnTo>
                    <a:lnTo>
                      <a:pt x="102" y="11"/>
                    </a:lnTo>
                    <a:lnTo>
                      <a:pt x="104" y="8"/>
                    </a:lnTo>
                    <a:lnTo>
                      <a:pt x="104" y="6"/>
                    </a:lnTo>
                    <a:lnTo>
                      <a:pt x="105" y="5"/>
                    </a:lnTo>
                    <a:lnTo>
                      <a:pt x="107" y="3"/>
                    </a:lnTo>
                    <a:lnTo>
                      <a:pt x="111" y="2"/>
                    </a:lnTo>
                    <a:lnTo>
                      <a:pt x="114" y="2"/>
                    </a:lnTo>
                    <a:lnTo>
                      <a:pt x="120" y="0"/>
                    </a:lnTo>
                    <a:lnTo>
                      <a:pt x="127" y="2"/>
                    </a:lnTo>
                    <a:lnTo>
                      <a:pt x="134" y="2"/>
                    </a:lnTo>
                    <a:lnTo>
                      <a:pt x="143" y="3"/>
                    </a:lnTo>
                    <a:lnTo>
                      <a:pt x="152" y="5"/>
                    </a:lnTo>
                    <a:lnTo>
                      <a:pt x="159" y="8"/>
                    </a:lnTo>
                    <a:lnTo>
                      <a:pt x="166" y="11"/>
                    </a:lnTo>
                    <a:lnTo>
                      <a:pt x="173" y="14"/>
                    </a:lnTo>
                    <a:lnTo>
                      <a:pt x="179" y="17"/>
                    </a:lnTo>
                    <a:lnTo>
                      <a:pt x="184" y="21"/>
                    </a:lnTo>
                    <a:lnTo>
                      <a:pt x="187" y="24"/>
                    </a:lnTo>
                    <a:lnTo>
                      <a:pt x="191" y="27"/>
                    </a:lnTo>
                    <a:lnTo>
                      <a:pt x="193" y="30"/>
                    </a:lnTo>
                    <a:lnTo>
                      <a:pt x="195" y="36"/>
                    </a:lnTo>
                    <a:lnTo>
                      <a:pt x="196" y="39"/>
                    </a:lnTo>
                    <a:lnTo>
                      <a:pt x="196" y="49"/>
                    </a:lnTo>
                    <a:lnTo>
                      <a:pt x="196" y="57"/>
                    </a:lnTo>
                    <a:lnTo>
                      <a:pt x="195" y="61"/>
                    </a:lnTo>
                    <a:lnTo>
                      <a:pt x="193" y="66"/>
                    </a:lnTo>
                    <a:lnTo>
                      <a:pt x="191" y="71"/>
                    </a:lnTo>
                    <a:lnTo>
                      <a:pt x="191" y="77"/>
                    </a:lnTo>
                    <a:lnTo>
                      <a:pt x="189" y="85"/>
                    </a:lnTo>
                    <a:lnTo>
                      <a:pt x="187" y="93"/>
                    </a:lnTo>
                    <a:lnTo>
                      <a:pt x="186" y="102"/>
                    </a:lnTo>
                    <a:lnTo>
                      <a:pt x="186" y="113"/>
                    </a:lnTo>
                    <a:lnTo>
                      <a:pt x="186" y="124"/>
                    </a:lnTo>
                    <a:lnTo>
                      <a:pt x="186" y="136"/>
                    </a:lnTo>
                    <a:lnTo>
                      <a:pt x="184" y="152"/>
                    </a:lnTo>
                    <a:lnTo>
                      <a:pt x="182" y="168"/>
                    </a:lnTo>
                    <a:lnTo>
                      <a:pt x="182" y="185"/>
                    </a:lnTo>
                    <a:lnTo>
                      <a:pt x="182" y="204"/>
                    </a:lnTo>
                    <a:lnTo>
                      <a:pt x="180" y="222"/>
                    </a:lnTo>
                    <a:lnTo>
                      <a:pt x="180" y="243"/>
                    </a:lnTo>
                    <a:lnTo>
                      <a:pt x="180" y="263"/>
                    </a:lnTo>
                    <a:lnTo>
                      <a:pt x="180" y="287"/>
                    </a:lnTo>
                    <a:lnTo>
                      <a:pt x="180" y="299"/>
                    </a:lnTo>
                    <a:lnTo>
                      <a:pt x="179" y="313"/>
                    </a:lnTo>
                    <a:lnTo>
                      <a:pt x="179" y="329"/>
                    </a:lnTo>
                    <a:lnTo>
                      <a:pt x="179" y="345"/>
                    </a:lnTo>
                    <a:lnTo>
                      <a:pt x="179" y="362"/>
                    </a:lnTo>
                    <a:lnTo>
                      <a:pt x="179" y="379"/>
                    </a:lnTo>
                    <a:lnTo>
                      <a:pt x="179" y="399"/>
                    </a:lnTo>
                    <a:lnTo>
                      <a:pt x="177" y="420"/>
                    </a:lnTo>
                    <a:lnTo>
                      <a:pt x="179" y="442"/>
                    </a:lnTo>
                    <a:lnTo>
                      <a:pt x="179" y="463"/>
                    </a:lnTo>
                    <a:lnTo>
                      <a:pt x="179" y="489"/>
                    </a:lnTo>
                    <a:lnTo>
                      <a:pt x="179" y="514"/>
                    </a:lnTo>
                    <a:lnTo>
                      <a:pt x="179" y="539"/>
                    </a:lnTo>
                    <a:lnTo>
                      <a:pt x="179" y="567"/>
                    </a:lnTo>
                    <a:lnTo>
                      <a:pt x="180" y="595"/>
                    </a:lnTo>
                    <a:lnTo>
                      <a:pt x="180" y="626"/>
                    </a:lnTo>
                    <a:lnTo>
                      <a:pt x="182" y="656"/>
                    </a:lnTo>
                    <a:lnTo>
                      <a:pt x="182" y="684"/>
                    </a:lnTo>
                    <a:lnTo>
                      <a:pt x="182" y="711"/>
                    </a:lnTo>
                    <a:lnTo>
                      <a:pt x="182" y="736"/>
                    </a:lnTo>
                    <a:lnTo>
                      <a:pt x="182" y="759"/>
                    </a:lnTo>
                    <a:lnTo>
                      <a:pt x="180" y="781"/>
                    </a:lnTo>
                    <a:lnTo>
                      <a:pt x="180" y="802"/>
                    </a:lnTo>
                    <a:lnTo>
                      <a:pt x="179" y="820"/>
                    </a:lnTo>
                    <a:lnTo>
                      <a:pt x="177" y="838"/>
                    </a:lnTo>
                    <a:lnTo>
                      <a:pt x="175" y="853"/>
                    </a:lnTo>
                    <a:lnTo>
                      <a:pt x="175" y="867"/>
                    </a:lnTo>
                    <a:lnTo>
                      <a:pt x="173" y="881"/>
                    </a:lnTo>
                    <a:lnTo>
                      <a:pt x="170" y="892"/>
                    </a:lnTo>
                    <a:lnTo>
                      <a:pt x="168" y="902"/>
                    </a:lnTo>
                    <a:lnTo>
                      <a:pt x="166" y="910"/>
                    </a:lnTo>
                    <a:lnTo>
                      <a:pt x="164" y="916"/>
                    </a:lnTo>
                    <a:lnTo>
                      <a:pt x="164" y="916"/>
                    </a:lnTo>
                  </a:path>
                </a:pathLst>
              </a:custGeom>
              <a:solidFill>
                <a:schemeClr val="tx1"/>
              </a:solidFill>
              <a:ln w="793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31"/>
              <p:cNvSpPr/>
              <p:nvPr/>
            </p:nvSpPr>
            <p:spPr bwMode="auto">
              <a:xfrm>
                <a:off x="2638426" y="407988"/>
                <a:ext cx="227013" cy="241300"/>
              </a:xfrm>
              <a:custGeom>
                <a:avLst/>
                <a:gdLst>
                  <a:gd name="T0" fmla="*/ 286 w 288"/>
                  <a:gd name="T1" fmla="*/ 68 h 305"/>
                  <a:gd name="T2" fmla="*/ 279 w 288"/>
                  <a:gd name="T3" fmla="*/ 79 h 305"/>
                  <a:gd name="T4" fmla="*/ 270 w 288"/>
                  <a:gd name="T5" fmla="*/ 91 h 305"/>
                  <a:gd name="T6" fmla="*/ 261 w 288"/>
                  <a:gd name="T7" fmla="*/ 100 h 305"/>
                  <a:gd name="T8" fmla="*/ 252 w 288"/>
                  <a:gd name="T9" fmla="*/ 113 h 305"/>
                  <a:gd name="T10" fmla="*/ 240 w 288"/>
                  <a:gd name="T11" fmla="*/ 125 h 305"/>
                  <a:gd name="T12" fmla="*/ 218 w 288"/>
                  <a:gd name="T13" fmla="*/ 149 h 305"/>
                  <a:gd name="T14" fmla="*/ 188 w 288"/>
                  <a:gd name="T15" fmla="*/ 177 h 305"/>
                  <a:gd name="T16" fmla="*/ 156 w 288"/>
                  <a:gd name="T17" fmla="*/ 205 h 305"/>
                  <a:gd name="T18" fmla="*/ 124 w 288"/>
                  <a:gd name="T19" fmla="*/ 232 h 305"/>
                  <a:gd name="T20" fmla="*/ 90 w 288"/>
                  <a:gd name="T21" fmla="*/ 257 h 305"/>
                  <a:gd name="T22" fmla="*/ 59 w 288"/>
                  <a:gd name="T23" fmla="*/ 277 h 305"/>
                  <a:gd name="T24" fmla="*/ 36 w 288"/>
                  <a:gd name="T25" fmla="*/ 293 h 305"/>
                  <a:gd name="T26" fmla="*/ 24 w 288"/>
                  <a:gd name="T27" fmla="*/ 301 h 305"/>
                  <a:gd name="T28" fmla="*/ 16 w 288"/>
                  <a:gd name="T29" fmla="*/ 304 h 305"/>
                  <a:gd name="T30" fmla="*/ 7 w 288"/>
                  <a:gd name="T31" fmla="*/ 295 h 305"/>
                  <a:gd name="T32" fmla="*/ 18 w 288"/>
                  <a:gd name="T33" fmla="*/ 268 h 305"/>
                  <a:gd name="T34" fmla="*/ 50 w 288"/>
                  <a:gd name="T35" fmla="*/ 240 h 305"/>
                  <a:gd name="T36" fmla="*/ 79 w 288"/>
                  <a:gd name="T37" fmla="*/ 212 h 305"/>
                  <a:gd name="T38" fmla="*/ 106 w 288"/>
                  <a:gd name="T39" fmla="*/ 183 h 305"/>
                  <a:gd name="T40" fmla="*/ 129 w 288"/>
                  <a:gd name="T41" fmla="*/ 155 h 305"/>
                  <a:gd name="T42" fmla="*/ 150 w 288"/>
                  <a:gd name="T43" fmla="*/ 130 h 305"/>
                  <a:gd name="T44" fmla="*/ 168 w 288"/>
                  <a:gd name="T45" fmla="*/ 108 h 305"/>
                  <a:gd name="T46" fmla="*/ 184 w 288"/>
                  <a:gd name="T47" fmla="*/ 86 h 305"/>
                  <a:gd name="T48" fmla="*/ 195 w 288"/>
                  <a:gd name="T49" fmla="*/ 68 h 305"/>
                  <a:gd name="T50" fmla="*/ 200 w 288"/>
                  <a:gd name="T51" fmla="*/ 53 h 305"/>
                  <a:gd name="T52" fmla="*/ 204 w 288"/>
                  <a:gd name="T53" fmla="*/ 39 h 305"/>
                  <a:gd name="T54" fmla="*/ 204 w 288"/>
                  <a:gd name="T55" fmla="*/ 28 h 305"/>
                  <a:gd name="T56" fmla="*/ 200 w 288"/>
                  <a:gd name="T57" fmla="*/ 19 h 305"/>
                  <a:gd name="T58" fmla="*/ 197 w 288"/>
                  <a:gd name="T59" fmla="*/ 11 h 305"/>
                  <a:gd name="T60" fmla="*/ 197 w 288"/>
                  <a:gd name="T61" fmla="*/ 7 h 305"/>
                  <a:gd name="T62" fmla="*/ 200 w 288"/>
                  <a:gd name="T63" fmla="*/ 3 h 305"/>
                  <a:gd name="T64" fmla="*/ 206 w 288"/>
                  <a:gd name="T65" fmla="*/ 0 h 305"/>
                  <a:gd name="T66" fmla="*/ 216 w 288"/>
                  <a:gd name="T67" fmla="*/ 2 h 305"/>
                  <a:gd name="T68" fmla="*/ 229 w 288"/>
                  <a:gd name="T69" fmla="*/ 7 h 305"/>
                  <a:gd name="T70" fmla="*/ 245 w 288"/>
                  <a:gd name="T71" fmla="*/ 14 h 305"/>
                  <a:gd name="T72" fmla="*/ 261 w 288"/>
                  <a:gd name="T73" fmla="*/ 25 h 305"/>
                  <a:gd name="T74" fmla="*/ 273 w 288"/>
                  <a:gd name="T75" fmla="*/ 38 h 305"/>
                  <a:gd name="T76" fmla="*/ 282 w 288"/>
                  <a:gd name="T77" fmla="*/ 47 h 305"/>
                  <a:gd name="T78" fmla="*/ 286 w 288"/>
                  <a:gd name="T79" fmla="*/ 58 h 305"/>
                  <a:gd name="T80" fmla="*/ 288 w 288"/>
                  <a:gd name="T81" fmla="*/ 63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8" h="305">
                    <a:moveTo>
                      <a:pt x="288" y="63"/>
                    </a:moveTo>
                    <a:lnTo>
                      <a:pt x="286" y="68"/>
                    </a:lnTo>
                    <a:lnTo>
                      <a:pt x="284" y="72"/>
                    </a:lnTo>
                    <a:lnTo>
                      <a:pt x="279" y="79"/>
                    </a:lnTo>
                    <a:lnTo>
                      <a:pt x="273" y="86"/>
                    </a:lnTo>
                    <a:lnTo>
                      <a:pt x="270" y="91"/>
                    </a:lnTo>
                    <a:lnTo>
                      <a:pt x="266" y="96"/>
                    </a:lnTo>
                    <a:lnTo>
                      <a:pt x="261" y="100"/>
                    </a:lnTo>
                    <a:lnTo>
                      <a:pt x="257" y="107"/>
                    </a:lnTo>
                    <a:lnTo>
                      <a:pt x="252" y="113"/>
                    </a:lnTo>
                    <a:lnTo>
                      <a:pt x="245" y="119"/>
                    </a:lnTo>
                    <a:lnTo>
                      <a:pt x="240" y="125"/>
                    </a:lnTo>
                    <a:lnTo>
                      <a:pt x="232" y="133"/>
                    </a:lnTo>
                    <a:lnTo>
                      <a:pt x="218" y="149"/>
                    </a:lnTo>
                    <a:lnTo>
                      <a:pt x="204" y="163"/>
                    </a:lnTo>
                    <a:lnTo>
                      <a:pt x="188" y="177"/>
                    </a:lnTo>
                    <a:lnTo>
                      <a:pt x="172" y="191"/>
                    </a:lnTo>
                    <a:lnTo>
                      <a:pt x="156" y="205"/>
                    </a:lnTo>
                    <a:lnTo>
                      <a:pt x="140" y="219"/>
                    </a:lnTo>
                    <a:lnTo>
                      <a:pt x="124" y="232"/>
                    </a:lnTo>
                    <a:lnTo>
                      <a:pt x="106" y="243"/>
                    </a:lnTo>
                    <a:lnTo>
                      <a:pt x="90" y="257"/>
                    </a:lnTo>
                    <a:lnTo>
                      <a:pt x="74" y="268"/>
                    </a:lnTo>
                    <a:lnTo>
                      <a:pt x="59" y="277"/>
                    </a:lnTo>
                    <a:lnTo>
                      <a:pt x="47" y="287"/>
                    </a:lnTo>
                    <a:lnTo>
                      <a:pt x="36" y="293"/>
                    </a:lnTo>
                    <a:lnTo>
                      <a:pt x="27" y="299"/>
                    </a:lnTo>
                    <a:lnTo>
                      <a:pt x="24" y="301"/>
                    </a:lnTo>
                    <a:lnTo>
                      <a:pt x="20" y="302"/>
                    </a:lnTo>
                    <a:lnTo>
                      <a:pt x="16" y="304"/>
                    </a:lnTo>
                    <a:lnTo>
                      <a:pt x="13" y="305"/>
                    </a:lnTo>
                    <a:lnTo>
                      <a:pt x="7" y="295"/>
                    </a:lnTo>
                    <a:lnTo>
                      <a:pt x="0" y="284"/>
                    </a:lnTo>
                    <a:lnTo>
                      <a:pt x="18" y="268"/>
                    </a:lnTo>
                    <a:lnTo>
                      <a:pt x="34" y="254"/>
                    </a:lnTo>
                    <a:lnTo>
                      <a:pt x="50" y="240"/>
                    </a:lnTo>
                    <a:lnTo>
                      <a:pt x="65" y="226"/>
                    </a:lnTo>
                    <a:lnTo>
                      <a:pt x="79" y="212"/>
                    </a:lnTo>
                    <a:lnTo>
                      <a:pt x="93" y="197"/>
                    </a:lnTo>
                    <a:lnTo>
                      <a:pt x="106" y="183"/>
                    </a:lnTo>
                    <a:lnTo>
                      <a:pt x="118" y="169"/>
                    </a:lnTo>
                    <a:lnTo>
                      <a:pt x="129" y="155"/>
                    </a:lnTo>
                    <a:lnTo>
                      <a:pt x="140" y="143"/>
                    </a:lnTo>
                    <a:lnTo>
                      <a:pt x="150" y="130"/>
                    </a:lnTo>
                    <a:lnTo>
                      <a:pt x="159" y="119"/>
                    </a:lnTo>
                    <a:lnTo>
                      <a:pt x="168" y="108"/>
                    </a:lnTo>
                    <a:lnTo>
                      <a:pt x="175" y="97"/>
                    </a:lnTo>
                    <a:lnTo>
                      <a:pt x="184" y="86"/>
                    </a:lnTo>
                    <a:lnTo>
                      <a:pt x="190" y="75"/>
                    </a:lnTo>
                    <a:lnTo>
                      <a:pt x="195" y="68"/>
                    </a:lnTo>
                    <a:lnTo>
                      <a:pt x="198" y="60"/>
                    </a:lnTo>
                    <a:lnTo>
                      <a:pt x="200" y="53"/>
                    </a:lnTo>
                    <a:lnTo>
                      <a:pt x="202" y="46"/>
                    </a:lnTo>
                    <a:lnTo>
                      <a:pt x="204" y="39"/>
                    </a:lnTo>
                    <a:lnTo>
                      <a:pt x="204" y="35"/>
                    </a:lnTo>
                    <a:lnTo>
                      <a:pt x="204" y="28"/>
                    </a:lnTo>
                    <a:lnTo>
                      <a:pt x="202" y="24"/>
                    </a:lnTo>
                    <a:lnTo>
                      <a:pt x="200" y="19"/>
                    </a:lnTo>
                    <a:lnTo>
                      <a:pt x="198" y="14"/>
                    </a:lnTo>
                    <a:lnTo>
                      <a:pt x="197" y="11"/>
                    </a:lnTo>
                    <a:lnTo>
                      <a:pt x="197" y="8"/>
                    </a:lnTo>
                    <a:lnTo>
                      <a:pt x="197" y="7"/>
                    </a:lnTo>
                    <a:lnTo>
                      <a:pt x="198" y="5"/>
                    </a:lnTo>
                    <a:lnTo>
                      <a:pt x="200" y="3"/>
                    </a:lnTo>
                    <a:lnTo>
                      <a:pt x="202" y="2"/>
                    </a:lnTo>
                    <a:lnTo>
                      <a:pt x="206" y="0"/>
                    </a:lnTo>
                    <a:lnTo>
                      <a:pt x="211" y="0"/>
                    </a:lnTo>
                    <a:lnTo>
                      <a:pt x="216" y="2"/>
                    </a:lnTo>
                    <a:lnTo>
                      <a:pt x="222" y="3"/>
                    </a:lnTo>
                    <a:lnTo>
                      <a:pt x="229" y="7"/>
                    </a:lnTo>
                    <a:lnTo>
                      <a:pt x="236" y="10"/>
                    </a:lnTo>
                    <a:lnTo>
                      <a:pt x="245" y="14"/>
                    </a:lnTo>
                    <a:lnTo>
                      <a:pt x="254" y="19"/>
                    </a:lnTo>
                    <a:lnTo>
                      <a:pt x="261" y="25"/>
                    </a:lnTo>
                    <a:lnTo>
                      <a:pt x="268" y="32"/>
                    </a:lnTo>
                    <a:lnTo>
                      <a:pt x="273" y="38"/>
                    </a:lnTo>
                    <a:lnTo>
                      <a:pt x="277" y="43"/>
                    </a:lnTo>
                    <a:lnTo>
                      <a:pt x="282" y="47"/>
                    </a:lnTo>
                    <a:lnTo>
                      <a:pt x="284" y="53"/>
                    </a:lnTo>
                    <a:lnTo>
                      <a:pt x="286" y="58"/>
                    </a:lnTo>
                    <a:lnTo>
                      <a:pt x="288" y="63"/>
                    </a:lnTo>
                    <a:lnTo>
                      <a:pt x="288" y="63"/>
                    </a:lnTo>
                  </a:path>
                </a:pathLst>
              </a:custGeom>
              <a:solidFill>
                <a:schemeClr val="tx1"/>
              </a:solidFill>
              <a:ln w="793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32"/>
              <p:cNvSpPr/>
              <p:nvPr/>
            </p:nvSpPr>
            <p:spPr bwMode="auto">
              <a:xfrm>
                <a:off x="2595563" y="568325"/>
                <a:ext cx="442913" cy="319087"/>
              </a:xfrm>
              <a:custGeom>
                <a:avLst/>
                <a:gdLst>
                  <a:gd name="T0" fmla="*/ 469 w 559"/>
                  <a:gd name="T1" fmla="*/ 339 h 402"/>
                  <a:gd name="T2" fmla="*/ 492 w 559"/>
                  <a:gd name="T3" fmla="*/ 346 h 402"/>
                  <a:gd name="T4" fmla="*/ 510 w 559"/>
                  <a:gd name="T5" fmla="*/ 353 h 402"/>
                  <a:gd name="T6" fmla="*/ 526 w 559"/>
                  <a:gd name="T7" fmla="*/ 358 h 402"/>
                  <a:gd name="T8" fmla="*/ 539 w 559"/>
                  <a:gd name="T9" fmla="*/ 364 h 402"/>
                  <a:gd name="T10" fmla="*/ 548 w 559"/>
                  <a:gd name="T11" fmla="*/ 368 h 402"/>
                  <a:gd name="T12" fmla="*/ 555 w 559"/>
                  <a:gd name="T13" fmla="*/ 371 h 402"/>
                  <a:gd name="T14" fmla="*/ 559 w 559"/>
                  <a:gd name="T15" fmla="*/ 374 h 402"/>
                  <a:gd name="T16" fmla="*/ 557 w 559"/>
                  <a:gd name="T17" fmla="*/ 375 h 402"/>
                  <a:gd name="T18" fmla="*/ 553 w 559"/>
                  <a:gd name="T19" fmla="*/ 377 h 402"/>
                  <a:gd name="T20" fmla="*/ 546 w 559"/>
                  <a:gd name="T21" fmla="*/ 380 h 402"/>
                  <a:gd name="T22" fmla="*/ 537 w 559"/>
                  <a:gd name="T23" fmla="*/ 382 h 402"/>
                  <a:gd name="T24" fmla="*/ 526 w 559"/>
                  <a:gd name="T25" fmla="*/ 385 h 402"/>
                  <a:gd name="T26" fmla="*/ 512 w 559"/>
                  <a:gd name="T27" fmla="*/ 386 h 402"/>
                  <a:gd name="T28" fmla="*/ 494 w 559"/>
                  <a:gd name="T29" fmla="*/ 389 h 402"/>
                  <a:gd name="T30" fmla="*/ 473 w 559"/>
                  <a:gd name="T31" fmla="*/ 391 h 402"/>
                  <a:gd name="T32" fmla="*/ 450 w 559"/>
                  <a:gd name="T33" fmla="*/ 394 h 402"/>
                  <a:gd name="T34" fmla="*/ 428 w 559"/>
                  <a:gd name="T35" fmla="*/ 397 h 402"/>
                  <a:gd name="T36" fmla="*/ 409 w 559"/>
                  <a:gd name="T37" fmla="*/ 399 h 402"/>
                  <a:gd name="T38" fmla="*/ 391 w 559"/>
                  <a:gd name="T39" fmla="*/ 400 h 402"/>
                  <a:gd name="T40" fmla="*/ 375 w 559"/>
                  <a:gd name="T41" fmla="*/ 402 h 402"/>
                  <a:gd name="T42" fmla="*/ 362 w 559"/>
                  <a:gd name="T43" fmla="*/ 402 h 402"/>
                  <a:gd name="T44" fmla="*/ 350 w 559"/>
                  <a:gd name="T45" fmla="*/ 402 h 402"/>
                  <a:gd name="T46" fmla="*/ 339 w 559"/>
                  <a:gd name="T47" fmla="*/ 402 h 402"/>
                  <a:gd name="T48" fmla="*/ 334 w 559"/>
                  <a:gd name="T49" fmla="*/ 400 h 402"/>
                  <a:gd name="T50" fmla="*/ 326 w 559"/>
                  <a:gd name="T51" fmla="*/ 397 h 402"/>
                  <a:gd name="T52" fmla="*/ 319 w 559"/>
                  <a:gd name="T53" fmla="*/ 393 h 402"/>
                  <a:gd name="T54" fmla="*/ 309 w 559"/>
                  <a:gd name="T55" fmla="*/ 383 h 402"/>
                  <a:gd name="T56" fmla="*/ 296 w 559"/>
                  <a:gd name="T57" fmla="*/ 372 h 402"/>
                  <a:gd name="T58" fmla="*/ 280 w 559"/>
                  <a:gd name="T59" fmla="*/ 360 h 402"/>
                  <a:gd name="T60" fmla="*/ 264 w 559"/>
                  <a:gd name="T61" fmla="*/ 342 h 402"/>
                  <a:gd name="T62" fmla="*/ 244 w 559"/>
                  <a:gd name="T63" fmla="*/ 324 h 402"/>
                  <a:gd name="T64" fmla="*/ 223 w 559"/>
                  <a:gd name="T65" fmla="*/ 300 h 402"/>
                  <a:gd name="T66" fmla="*/ 200 w 559"/>
                  <a:gd name="T67" fmla="*/ 275 h 402"/>
                  <a:gd name="T68" fmla="*/ 175 w 559"/>
                  <a:gd name="T69" fmla="*/ 249 h 402"/>
                  <a:gd name="T70" fmla="*/ 148 w 559"/>
                  <a:gd name="T71" fmla="*/ 217 h 402"/>
                  <a:gd name="T72" fmla="*/ 118 w 559"/>
                  <a:gd name="T73" fmla="*/ 184 h 402"/>
                  <a:gd name="T74" fmla="*/ 87 w 559"/>
                  <a:gd name="T75" fmla="*/ 147 h 402"/>
                  <a:gd name="T76" fmla="*/ 53 w 559"/>
                  <a:gd name="T77" fmla="*/ 108 h 402"/>
                  <a:gd name="T78" fmla="*/ 18 w 559"/>
                  <a:gd name="T79" fmla="*/ 65 h 402"/>
                  <a:gd name="T80" fmla="*/ 0 w 559"/>
                  <a:gd name="T81" fmla="*/ 0 h 402"/>
                  <a:gd name="T82" fmla="*/ 44 w 559"/>
                  <a:gd name="T83" fmla="*/ 47 h 402"/>
                  <a:gd name="T84" fmla="*/ 87 w 559"/>
                  <a:gd name="T85" fmla="*/ 87 h 402"/>
                  <a:gd name="T86" fmla="*/ 127 w 559"/>
                  <a:gd name="T87" fmla="*/ 125 h 402"/>
                  <a:gd name="T88" fmla="*/ 162 w 559"/>
                  <a:gd name="T89" fmla="*/ 158 h 402"/>
                  <a:gd name="T90" fmla="*/ 194 w 559"/>
                  <a:gd name="T91" fmla="*/ 188 h 402"/>
                  <a:gd name="T92" fmla="*/ 225 w 559"/>
                  <a:gd name="T93" fmla="*/ 211 h 402"/>
                  <a:gd name="T94" fmla="*/ 250 w 559"/>
                  <a:gd name="T95" fmla="*/ 231 h 402"/>
                  <a:gd name="T96" fmla="*/ 273 w 559"/>
                  <a:gd name="T97" fmla="*/ 247 h 402"/>
                  <a:gd name="T98" fmla="*/ 316 w 559"/>
                  <a:gd name="T99" fmla="*/ 274 h 402"/>
                  <a:gd name="T100" fmla="*/ 360 w 559"/>
                  <a:gd name="T101" fmla="*/ 297 h 402"/>
                  <a:gd name="T102" fmla="*/ 409 w 559"/>
                  <a:gd name="T103" fmla="*/ 317 h 402"/>
                  <a:gd name="T104" fmla="*/ 457 w 559"/>
                  <a:gd name="T105" fmla="*/ 335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59" h="402">
                    <a:moveTo>
                      <a:pt x="457" y="335"/>
                    </a:moveTo>
                    <a:lnTo>
                      <a:pt x="469" y="339"/>
                    </a:lnTo>
                    <a:lnTo>
                      <a:pt x="482" y="342"/>
                    </a:lnTo>
                    <a:lnTo>
                      <a:pt x="492" y="346"/>
                    </a:lnTo>
                    <a:lnTo>
                      <a:pt x="501" y="350"/>
                    </a:lnTo>
                    <a:lnTo>
                      <a:pt x="510" y="353"/>
                    </a:lnTo>
                    <a:lnTo>
                      <a:pt x="519" y="357"/>
                    </a:lnTo>
                    <a:lnTo>
                      <a:pt x="526" y="358"/>
                    </a:lnTo>
                    <a:lnTo>
                      <a:pt x="534" y="361"/>
                    </a:lnTo>
                    <a:lnTo>
                      <a:pt x="539" y="364"/>
                    </a:lnTo>
                    <a:lnTo>
                      <a:pt x="544" y="366"/>
                    </a:lnTo>
                    <a:lnTo>
                      <a:pt x="548" y="368"/>
                    </a:lnTo>
                    <a:lnTo>
                      <a:pt x="551" y="369"/>
                    </a:lnTo>
                    <a:lnTo>
                      <a:pt x="555" y="371"/>
                    </a:lnTo>
                    <a:lnTo>
                      <a:pt x="557" y="372"/>
                    </a:lnTo>
                    <a:lnTo>
                      <a:pt x="559" y="374"/>
                    </a:lnTo>
                    <a:lnTo>
                      <a:pt x="559" y="374"/>
                    </a:lnTo>
                    <a:lnTo>
                      <a:pt x="557" y="375"/>
                    </a:lnTo>
                    <a:lnTo>
                      <a:pt x="555" y="377"/>
                    </a:lnTo>
                    <a:lnTo>
                      <a:pt x="553" y="377"/>
                    </a:lnTo>
                    <a:lnTo>
                      <a:pt x="550" y="378"/>
                    </a:lnTo>
                    <a:lnTo>
                      <a:pt x="546" y="380"/>
                    </a:lnTo>
                    <a:lnTo>
                      <a:pt x="542" y="380"/>
                    </a:lnTo>
                    <a:lnTo>
                      <a:pt x="537" y="382"/>
                    </a:lnTo>
                    <a:lnTo>
                      <a:pt x="532" y="383"/>
                    </a:lnTo>
                    <a:lnTo>
                      <a:pt x="526" y="385"/>
                    </a:lnTo>
                    <a:lnTo>
                      <a:pt x="519" y="386"/>
                    </a:lnTo>
                    <a:lnTo>
                      <a:pt x="512" y="386"/>
                    </a:lnTo>
                    <a:lnTo>
                      <a:pt x="503" y="388"/>
                    </a:lnTo>
                    <a:lnTo>
                      <a:pt x="494" y="389"/>
                    </a:lnTo>
                    <a:lnTo>
                      <a:pt x="484" y="391"/>
                    </a:lnTo>
                    <a:lnTo>
                      <a:pt x="473" y="391"/>
                    </a:lnTo>
                    <a:lnTo>
                      <a:pt x="462" y="393"/>
                    </a:lnTo>
                    <a:lnTo>
                      <a:pt x="450" y="394"/>
                    </a:lnTo>
                    <a:lnTo>
                      <a:pt x="439" y="396"/>
                    </a:lnTo>
                    <a:lnTo>
                      <a:pt x="428" y="397"/>
                    </a:lnTo>
                    <a:lnTo>
                      <a:pt x="419" y="397"/>
                    </a:lnTo>
                    <a:lnTo>
                      <a:pt x="409" y="399"/>
                    </a:lnTo>
                    <a:lnTo>
                      <a:pt x="400" y="400"/>
                    </a:lnTo>
                    <a:lnTo>
                      <a:pt x="391" y="400"/>
                    </a:lnTo>
                    <a:lnTo>
                      <a:pt x="384" y="402"/>
                    </a:lnTo>
                    <a:lnTo>
                      <a:pt x="375" y="402"/>
                    </a:lnTo>
                    <a:lnTo>
                      <a:pt x="368" y="402"/>
                    </a:lnTo>
                    <a:lnTo>
                      <a:pt x="362" y="402"/>
                    </a:lnTo>
                    <a:lnTo>
                      <a:pt x="355" y="402"/>
                    </a:lnTo>
                    <a:lnTo>
                      <a:pt x="350" y="402"/>
                    </a:lnTo>
                    <a:lnTo>
                      <a:pt x="344" y="402"/>
                    </a:lnTo>
                    <a:lnTo>
                      <a:pt x="339" y="402"/>
                    </a:lnTo>
                    <a:lnTo>
                      <a:pt x="335" y="400"/>
                    </a:lnTo>
                    <a:lnTo>
                      <a:pt x="334" y="400"/>
                    </a:lnTo>
                    <a:lnTo>
                      <a:pt x="330" y="399"/>
                    </a:lnTo>
                    <a:lnTo>
                      <a:pt x="326" y="397"/>
                    </a:lnTo>
                    <a:lnTo>
                      <a:pt x="323" y="396"/>
                    </a:lnTo>
                    <a:lnTo>
                      <a:pt x="319" y="393"/>
                    </a:lnTo>
                    <a:lnTo>
                      <a:pt x="314" y="388"/>
                    </a:lnTo>
                    <a:lnTo>
                      <a:pt x="309" y="383"/>
                    </a:lnTo>
                    <a:lnTo>
                      <a:pt x="301" y="378"/>
                    </a:lnTo>
                    <a:lnTo>
                      <a:pt x="296" y="372"/>
                    </a:lnTo>
                    <a:lnTo>
                      <a:pt x="289" y="366"/>
                    </a:lnTo>
                    <a:lnTo>
                      <a:pt x="280" y="360"/>
                    </a:lnTo>
                    <a:lnTo>
                      <a:pt x="273" y="350"/>
                    </a:lnTo>
                    <a:lnTo>
                      <a:pt x="264" y="342"/>
                    </a:lnTo>
                    <a:lnTo>
                      <a:pt x="255" y="333"/>
                    </a:lnTo>
                    <a:lnTo>
                      <a:pt x="244" y="324"/>
                    </a:lnTo>
                    <a:lnTo>
                      <a:pt x="234" y="313"/>
                    </a:lnTo>
                    <a:lnTo>
                      <a:pt x="223" y="300"/>
                    </a:lnTo>
                    <a:lnTo>
                      <a:pt x="212" y="289"/>
                    </a:lnTo>
                    <a:lnTo>
                      <a:pt x="200" y="275"/>
                    </a:lnTo>
                    <a:lnTo>
                      <a:pt x="187" y="263"/>
                    </a:lnTo>
                    <a:lnTo>
                      <a:pt x="175" y="249"/>
                    </a:lnTo>
                    <a:lnTo>
                      <a:pt x="162" y="233"/>
                    </a:lnTo>
                    <a:lnTo>
                      <a:pt x="148" y="217"/>
                    </a:lnTo>
                    <a:lnTo>
                      <a:pt x="134" y="200"/>
                    </a:lnTo>
                    <a:lnTo>
                      <a:pt x="118" y="184"/>
                    </a:lnTo>
                    <a:lnTo>
                      <a:pt x="103" y="166"/>
                    </a:lnTo>
                    <a:lnTo>
                      <a:pt x="87" y="147"/>
                    </a:lnTo>
                    <a:lnTo>
                      <a:pt x="69" y="128"/>
                    </a:lnTo>
                    <a:lnTo>
                      <a:pt x="53" y="108"/>
                    </a:lnTo>
                    <a:lnTo>
                      <a:pt x="35" y="87"/>
                    </a:lnTo>
                    <a:lnTo>
                      <a:pt x="18" y="65"/>
                    </a:lnTo>
                    <a:lnTo>
                      <a:pt x="0" y="44"/>
                    </a:lnTo>
                    <a:lnTo>
                      <a:pt x="0" y="0"/>
                    </a:lnTo>
                    <a:lnTo>
                      <a:pt x="23" y="23"/>
                    </a:lnTo>
                    <a:lnTo>
                      <a:pt x="44" y="47"/>
                    </a:lnTo>
                    <a:lnTo>
                      <a:pt x="66" y="67"/>
                    </a:lnTo>
                    <a:lnTo>
                      <a:pt x="87" y="87"/>
                    </a:lnTo>
                    <a:lnTo>
                      <a:pt x="107" y="108"/>
                    </a:lnTo>
                    <a:lnTo>
                      <a:pt x="127" y="125"/>
                    </a:lnTo>
                    <a:lnTo>
                      <a:pt x="144" y="142"/>
                    </a:lnTo>
                    <a:lnTo>
                      <a:pt x="162" y="158"/>
                    </a:lnTo>
                    <a:lnTo>
                      <a:pt x="178" y="173"/>
                    </a:lnTo>
                    <a:lnTo>
                      <a:pt x="194" y="188"/>
                    </a:lnTo>
                    <a:lnTo>
                      <a:pt x="210" y="200"/>
                    </a:lnTo>
                    <a:lnTo>
                      <a:pt x="225" y="211"/>
                    </a:lnTo>
                    <a:lnTo>
                      <a:pt x="237" y="222"/>
                    </a:lnTo>
                    <a:lnTo>
                      <a:pt x="250" y="231"/>
                    </a:lnTo>
                    <a:lnTo>
                      <a:pt x="262" y="239"/>
                    </a:lnTo>
                    <a:lnTo>
                      <a:pt x="273" y="247"/>
                    </a:lnTo>
                    <a:lnTo>
                      <a:pt x="293" y="261"/>
                    </a:lnTo>
                    <a:lnTo>
                      <a:pt x="316" y="274"/>
                    </a:lnTo>
                    <a:lnTo>
                      <a:pt x="337" y="286"/>
                    </a:lnTo>
                    <a:lnTo>
                      <a:pt x="360" y="297"/>
                    </a:lnTo>
                    <a:lnTo>
                      <a:pt x="384" y="308"/>
                    </a:lnTo>
                    <a:lnTo>
                      <a:pt x="409" y="317"/>
                    </a:lnTo>
                    <a:lnTo>
                      <a:pt x="432" y="327"/>
                    </a:lnTo>
                    <a:lnTo>
                      <a:pt x="457" y="335"/>
                    </a:lnTo>
                    <a:lnTo>
                      <a:pt x="457" y="335"/>
                    </a:lnTo>
                  </a:path>
                </a:pathLst>
              </a:custGeom>
              <a:solidFill>
                <a:schemeClr val="tx1"/>
              </a:solidFill>
              <a:ln w="793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3" name="任意多边形 32"/>
            <p:cNvSpPr/>
            <p:nvPr/>
          </p:nvSpPr>
          <p:spPr>
            <a:xfrm>
              <a:off x="1060026" y="2614377"/>
              <a:ext cx="2625" cy="826"/>
            </a:xfrm>
            <a:custGeom>
              <a:avLst/>
              <a:gdLst>
                <a:gd name="connsiteX0" fmla="*/ 2464 w 2625"/>
                <a:gd name="connsiteY0" fmla="*/ 43 h 826"/>
                <a:gd name="connsiteX1" fmla="*/ 699 w 2625"/>
                <a:gd name="connsiteY1" fmla="*/ 624 h 826"/>
                <a:gd name="connsiteX2" fmla="*/ 0 w 2625"/>
                <a:gd name="connsiteY2" fmla="*/ 826 h 826"/>
                <a:gd name="connsiteX3" fmla="*/ 2464 w 2625"/>
                <a:gd name="connsiteY3" fmla="*/ 43 h 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25" h="826">
                  <a:moveTo>
                    <a:pt x="2464" y="43"/>
                  </a:moveTo>
                  <a:cubicBezTo>
                    <a:pt x="2993" y="-111"/>
                    <a:pt x="2174" y="168"/>
                    <a:pt x="699" y="624"/>
                  </a:cubicBezTo>
                  <a:lnTo>
                    <a:pt x="0" y="826"/>
                  </a:lnTo>
                  <a:lnTo>
                    <a:pt x="2464" y="43"/>
                  </a:lnTo>
                  <a:close/>
                </a:path>
              </a:pathLst>
            </a:cu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84548" y="1309550"/>
            <a:ext cx="2318547" cy="2326669"/>
            <a:chOff x="3059832" y="1516158"/>
            <a:chExt cx="2318547" cy="2326669"/>
          </a:xfrm>
        </p:grpSpPr>
        <p:grpSp>
          <p:nvGrpSpPr>
            <p:cNvPr id="43" name="组合 42"/>
            <p:cNvGrpSpPr/>
            <p:nvPr/>
          </p:nvGrpSpPr>
          <p:grpSpPr>
            <a:xfrm>
              <a:off x="3059832" y="1516158"/>
              <a:ext cx="2318547" cy="2326669"/>
              <a:chOff x="5534807" y="1672548"/>
              <a:chExt cx="2318547" cy="2326669"/>
            </a:xfrm>
          </p:grpSpPr>
          <p:sp>
            <p:nvSpPr>
              <p:cNvPr id="44" name="矩形 43"/>
              <p:cNvSpPr>
                <a:spLocks noChangeAspect="1"/>
              </p:cNvSpPr>
              <p:nvPr>
                <p:custDataLst>
                  <p:tags r:id="rId4"/>
                </p:custDataLst>
              </p:nvPr>
            </p:nvSpPr>
            <p:spPr>
              <a:xfrm>
                <a:off x="5534807" y="1672548"/>
                <a:ext cx="2304000" cy="2304000"/>
              </a:xfrm>
              <a:prstGeom prst="rect">
                <a:avLst/>
              </a:prstGeom>
              <a:solidFill>
                <a:srgbClr val="FFFFFF"/>
              </a:solidFill>
              <a:ln w="571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5" name="直接连接符 44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5549354" y="2824548"/>
                <a:ext cx="2304000" cy="0"/>
              </a:xfrm>
              <a:prstGeom prst="line">
                <a:avLst/>
              </a:prstGeom>
              <a:ln w="57150">
                <a:solidFill>
                  <a:srgbClr val="00B05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>
                <p:custDataLst>
                  <p:tags r:id="rId6"/>
                </p:custDataLst>
              </p:nvPr>
            </p:nvCxnSpPr>
            <p:spPr>
              <a:xfrm rot="5400000">
                <a:off x="5508232" y="2847217"/>
                <a:ext cx="2304000" cy="0"/>
              </a:xfrm>
              <a:prstGeom prst="line">
                <a:avLst/>
              </a:prstGeom>
              <a:ln w="57150">
                <a:solidFill>
                  <a:srgbClr val="00B05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组合 48"/>
            <p:cNvGrpSpPr/>
            <p:nvPr/>
          </p:nvGrpSpPr>
          <p:grpSpPr>
            <a:xfrm>
              <a:off x="3455700" y="1756597"/>
              <a:ext cx="1690539" cy="1845791"/>
              <a:chOff x="3952876" y="273050"/>
              <a:chExt cx="777875" cy="849312"/>
            </a:xfrm>
          </p:grpSpPr>
          <p:sp>
            <p:nvSpPr>
              <p:cNvPr id="50" name="Freeform 38"/>
              <p:cNvSpPr/>
              <p:nvPr/>
            </p:nvSpPr>
            <p:spPr bwMode="auto">
              <a:xfrm>
                <a:off x="3952876" y="687388"/>
                <a:ext cx="327025" cy="320675"/>
              </a:xfrm>
              <a:custGeom>
                <a:avLst/>
                <a:gdLst>
                  <a:gd name="T0" fmla="*/ 118 w 412"/>
                  <a:gd name="T1" fmla="*/ 311 h 402"/>
                  <a:gd name="T2" fmla="*/ 164 w 412"/>
                  <a:gd name="T3" fmla="*/ 275 h 402"/>
                  <a:gd name="T4" fmla="*/ 205 w 412"/>
                  <a:gd name="T5" fmla="*/ 239 h 402"/>
                  <a:gd name="T6" fmla="*/ 243 w 412"/>
                  <a:gd name="T7" fmla="*/ 203 h 402"/>
                  <a:gd name="T8" fmla="*/ 277 w 412"/>
                  <a:gd name="T9" fmla="*/ 166 h 402"/>
                  <a:gd name="T10" fmla="*/ 309 w 412"/>
                  <a:gd name="T11" fmla="*/ 125 h 402"/>
                  <a:gd name="T12" fmla="*/ 339 w 412"/>
                  <a:gd name="T13" fmla="*/ 78 h 402"/>
                  <a:gd name="T14" fmla="*/ 369 w 412"/>
                  <a:gd name="T15" fmla="*/ 27 h 402"/>
                  <a:gd name="T16" fmla="*/ 398 w 412"/>
                  <a:gd name="T17" fmla="*/ 28 h 402"/>
                  <a:gd name="T18" fmla="*/ 403 w 412"/>
                  <a:gd name="T19" fmla="*/ 75 h 402"/>
                  <a:gd name="T20" fmla="*/ 382 w 412"/>
                  <a:gd name="T21" fmla="*/ 111 h 402"/>
                  <a:gd name="T22" fmla="*/ 359 w 412"/>
                  <a:gd name="T23" fmla="*/ 146 h 402"/>
                  <a:gd name="T24" fmla="*/ 334 w 412"/>
                  <a:gd name="T25" fmla="*/ 178 h 402"/>
                  <a:gd name="T26" fmla="*/ 305 w 412"/>
                  <a:gd name="T27" fmla="*/ 210 h 402"/>
                  <a:gd name="T28" fmla="*/ 275 w 412"/>
                  <a:gd name="T29" fmla="*/ 241 h 402"/>
                  <a:gd name="T30" fmla="*/ 244 w 412"/>
                  <a:gd name="T31" fmla="*/ 271 h 402"/>
                  <a:gd name="T32" fmla="*/ 210 w 412"/>
                  <a:gd name="T33" fmla="*/ 296 h 402"/>
                  <a:gd name="T34" fmla="*/ 177 w 412"/>
                  <a:gd name="T35" fmla="*/ 319 h 402"/>
                  <a:gd name="T36" fmla="*/ 143 w 412"/>
                  <a:gd name="T37" fmla="*/ 341 h 402"/>
                  <a:gd name="T38" fmla="*/ 109 w 412"/>
                  <a:gd name="T39" fmla="*/ 360 h 402"/>
                  <a:gd name="T40" fmla="*/ 78 w 412"/>
                  <a:gd name="T41" fmla="*/ 376 h 402"/>
                  <a:gd name="T42" fmla="*/ 50 w 412"/>
                  <a:gd name="T43" fmla="*/ 390 h 402"/>
                  <a:gd name="T44" fmla="*/ 28 w 412"/>
                  <a:gd name="T45" fmla="*/ 398 h 402"/>
                  <a:gd name="T46" fmla="*/ 12 w 412"/>
                  <a:gd name="T47" fmla="*/ 402 h 402"/>
                  <a:gd name="T48" fmla="*/ 2 w 412"/>
                  <a:gd name="T49" fmla="*/ 402 h 402"/>
                  <a:gd name="T50" fmla="*/ 0 w 412"/>
                  <a:gd name="T51" fmla="*/ 399 h 402"/>
                  <a:gd name="T52" fmla="*/ 2 w 412"/>
                  <a:gd name="T53" fmla="*/ 396 h 402"/>
                  <a:gd name="T54" fmla="*/ 7 w 412"/>
                  <a:gd name="T55" fmla="*/ 391 h 402"/>
                  <a:gd name="T56" fmla="*/ 14 w 412"/>
                  <a:gd name="T57" fmla="*/ 385 h 402"/>
                  <a:gd name="T58" fmla="*/ 27 w 412"/>
                  <a:gd name="T59" fmla="*/ 376 h 402"/>
                  <a:gd name="T60" fmla="*/ 41 w 412"/>
                  <a:gd name="T61" fmla="*/ 366 h 402"/>
                  <a:gd name="T62" fmla="*/ 59 w 412"/>
                  <a:gd name="T63" fmla="*/ 354 h 402"/>
                  <a:gd name="T64" fmla="*/ 80 w 412"/>
                  <a:gd name="T65" fmla="*/ 338 h 402"/>
                  <a:gd name="T66" fmla="*/ 93 w 412"/>
                  <a:gd name="T67" fmla="*/ 33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2" h="402">
                    <a:moveTo>
                      <a:pt x="93" y="330"/>
                    </a:moveTo>
                    <a:lnTo>
                      <a:pt x="118" y="311"/>
                    </a:lnTo>
                    <a:lnTo>
                      <a:pt x="141" y="294"/>
                    </a:lnTo>
                    <a:lnTo>
                      <a:pt x="164" y="275"/>
                    </a:lnTo>
                    <a:lnTo>
                      <a:pt x="185" y="257"/>
                    </a:lnTo>
                    <a:lnTo>
                      <a:pt x="205" y="239"/>
                    </a:lnTo>
                    <a:lnTo>
                      <a:pt x="225" y="221"/>
                    </a:lnTo>
                    <a:lnTo>
                      <a:pt x="243" y="203"/>
                    </a:lnTo>
                    <a:lnTo>
                      <a:pt x="260" y="185"/>
                    </a:lnTo>
                    <a:lnTo>
                      <a:pt x="277" y="166"/>
                    </a:lnTo>
                    <a:lnTo>
                      <a:pt x="293" y="146"/>
                    </a:lnTo>
                    <a:lnTo>
                      <a:pt x="309" y="125"/>
                    </a:lnTo>
                    <a:lnTo>
                      <a:pt x="323" y="102"/>
                    </a:lnTo>
                    <a:lnTo>
                      <a:pt x="339" y="78"/>
                    </a:lnTo>
                    <a:lnTo>
                      <a:pt x="353" y="53"/>
                    </a:lnTo>
                    <a:lnTo>
                      <a:pt x="369" y="27"/>
                    </a:lnTo>
                    <a:lnTo>
                      <a:pt x="384" y="0"/>
                    </a:lnTo>
                    <a:lnTo>
                      <a:pt x="398" y="28"/>
                    </a:lnTo>
                    <a:lnTo>
                      <a:pt x="412" y="56"/>
                    </a:lnTo>
                    <a:lnTo>
                      <a:pt x="403" y="75"/>
                    </a:lnTo>
                    <a:lnTo>
                      <a:pt x="393" y="94"/>
                    </a:lnTo>
                    <a:lnTo>
                      <a:pt x="382" y="111"/>
                    </a:lnTo>
                    <a:lnTo>
                      <a:pt x="371" y="128"/>
                    </a:lnTo>
                    <a:lnTo>
                      <a:pt x="359" y="146"/>
                    </a:lnTo>
                    <a:lnTo>
                      <a:pt x="346" y="163"/>
                    </a:lnTo>
                    <a:lnTo>
                      <a:pt x="334" y="178"/>
                    </a:lnTo>
                    <a:lnTo>
                      <a:pt x="319" y="194"/>
                    </a:lnTo>
                    <a:lnTo>
                      <a:pt x="305" y="210"/>
                    </a:lnTo>
                    <a:lnTo>
                      <a:pt x="291" y="225"/>
                    </a:lnTo>
                    <a:lnTo>
                      <a:pt x="275" y="241"/>
                    </a:lnTo>
                    <a:lnTo>
                      <a:pt x="260" y="257"/>
                    </a:lnTo>
                    <a:lnTo>
                      <a:pt x="244" y="271"/>
                    </a:lnTo>
                    <a:lnTo>
                      <a:pt x="227" y="283"/>
                    </a:lnTo>
                    <a:lnTo>
                      <a:pt x="210" y="296"/>
                    </a:lnTo>
                    <a:lnTo>
                      <a:pt x="194" y="308"/>
                    </a:lnTo>
                    <a:lnTo>
                      <a:pt x="177" y="319"/>
                    </a:lnTo>
                    <a:lnTo>
                      <a:pt x="159" y="330"/>
                    </a:lnTo>
                    <a:lnTo>
                      <a:pt x="143" y="341"/>
                    </a:lnTo>
                    <a:lnTo>
                      <a:pt x="125" y="351"/>
                    </a:lnTo>
                    <a:lnTo>
                      <a:pt x="109" y="360"/>
                    </a:lnTo>
                    <a:lnTo>
                      <a:pt x="93" y="368"/>
                    </a:lnTo>
                    <a:lnTo>
                      <a:pt x="78" y="376"/>
                    </a:lnTo>
                    <a:lnTo>
                      <a:pt x="64" y="383"/>
                    </a:lnTo>
                    <a:lnTo>
                      <a:pt x="50" y="390"/>
                    </a:lnTo>
                    <a:lnTo>
                      <a:pt x="37" y="394"/>
                    </a:lnTo>
                    <a:lnTo>
                      <a:pt x="28" y="398"/>
                    </a:lnTo>
                    <a:lnTo>
                      <a:pt x="19" y="401"/>
                    </a:lnTo>
                    <a:lnTo>
                      <a:pt x="12" y="402"/>
                    </a:lnTo>
                    <a:lnTo>
                      <a:pt x="7" y="402"/>
                    </a:lnTo>
                    <a:lnTo>
                      <a:pt x="2" y="402"/>
                    </a:lnTo>
                    <a:lnTo>
                      <a:pt x="0" y="401"/>
                    </a:lnTo>
                    <a:lnTo>
                      <a:pt x="0" y="399"/>
                    </a:lnTo>
                    <a:lnTo>
                      <a:pt x="0" y="398"/>
                    </a:lnTo>
                    <a:lnTo>
                      <a:pt x="2" y="396"/>
                    </a:lnTo>
                    <a:lnTo>
                      <a:pt x="3" y="394"/>
                    </a:lnTo>
                    <a:lnTo>
                      <a:pt x="7" y="391"/>
                    </a:lnTo>
                    <a:lnTo>
                      <a:pt x="11" y="388"/>
                    </a:lnTo>
                    <a:lnTo>
                      <a:pt x="14" y="385"/>
                    </a:lnTo>
                    <a:lnTo>
                      <a:pt x="19" y="380"/>
                    </a:lnTo>
                    <a:lnTo>
                      <a:pt x="27" y="376"/>
                    </a:lnTo>
                    <a:lnTo>
                      <a:pt x="34" y="371"/>
                    </a:lnTo>
                    <a:lnTo>
                      <a:pt x="41" y="366"/>
                    </a:lnTo>
                    <a:lnTo>
                      <a:pt x="50" y="360"/>
                    </a:lnTo>
                    <a:lnTo>
                      <a:pt x="59" y="354"/>
                    </a:lnTo>
                    <a:lnTo>
                      <a:pt x="69" y="346"/>
                    </a:lnTo>
                    <a:lnTo>
                      <a:pt x="80" y="338"/>
                    </a:lnTo>
                    <a:lnTo>
                      <a:pt x="93" y="330"/>
                    </a:lnTo>
                    <a:lnTo>
                      <a:pt x="93" y="330"/>
                    </a:lnTo>
                  </a:path>
                </a:pathLst>
              </a:custGeom>
              <a:solidFill>
                <a:schemeClr val="tx1"/>
              </a:solidFill>
              <a:ln w="793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39"/>
              <p:cNvSpPr/>
              <p:nvPr/>
            </p:nvSpPr>
            <p:spPr bwMode="auto">
              <a:xfrm>
                <a:off x="4113213" y="547688"/>
                <a:ext cx="76200" cy="106362"/>
              </a:xfrm>
              <a:custGeom>
                <a:avLst/>
                <a:gdLst>
                  <a:gd name="T0" fmla="*/ 89 w 96"/>
                  <a:gd name="T1" fmla="*/ 124 h 133"/>
                  <a:gd name="T2" fmla="*/ 85 w 96"/>
                  <a:gd name="T3" fmla="*/ 127 h 133"/>
                  <a:gd name="T4" fmla="*/ 82 w 96"/>
                  <a:gd name="T5" fmla="*/ 130 h 133"/>
                  <a:gd name="T6" fmla="*/ 78 w 96"/>
                  <a:gd name="T7" fmla="*/ 132 h 133"/>
                  <a:gd name="T8" fmla="*/ 78 w 96"/>
                  <a:gd name="T9" fmla="*/ 133 h 133"/>
                  <a:gd name="T10" fmla="*/ 76 w 96"/>
                  <a:gd name="T11" fmla="*/ 133 h 133"/>
                  <a:gd name="T12" fmla="*/ 75 w 96"/>
                  <a:gd name="T13" fmla="*/ 132 h 133"/>
                  <a:gd name="T14" fmla="*/ 71 w 96"/>
                  <a:gd name="T15" fmla="*/ 130 h 133"/>
                  <a:gd name="T16" fmla="*/ 67 w 96"/>
                  <a:gd name="T17" fmla="*/ 127 h 133"/>
                  <a:gd name="T18" fmla="*/ 64 w 96"/>
                  <a:gd name="T19" fmla="*/ 124 h 133"/>
                  <a:gd name="T20" fmla="*/ 58 w 96"/>
                  <a:gd name="T21" fmla="*/ 118 h 133"/>
                  <a:gd name="T22" fmla="*/ 53 w 96"/>
                  <a:gd name="T23" fmla="*/ 113 h 133"/>
                  <a:gd name="T24" fmla="*/ 48 w 96"/>
                  <a:gd name="T25" fmla="*/ 105 h 133"/>
                  <a:gd name="T26" fmla="*/ 42 w 96"/>
                  <a:gd name="T27" fmla="*/ 97 h 133"/>
                  <a:gd name="T28" fmla="*/ 35 w 96"/>
                  <a:gd name="T29" fmla="*/ 89 h 133"/>
                  <a:gd name="T30" fmla="*/ 30 w 96"/>
                  <a:gd name="T31" fmla="*/ 78 h 133"/>
                  <a:gd name="T32" fmla="*/ 25 w 96"/>
                  <a:gd name="T33" fmla="*/ 69 h 133"/>
                  <a:gd name="T34" fmla="*/ 19 w 96"/>
                  <a:gd name="T35" fmla="*/ 56 h 133"/>
                  <a:gd name="T36" fmla="*/ 14 w 96"/>
                  <a:gd name="T37" fmla="*/ 44 h 133"/>
                  <a:gd name="T38" fmla="*/ 10 w 96"/>
                  <a:gd name="T39" fmla="*/ 31 h 133"/>
                  <a:gd name="T40" fmla="*/ 5 w 96"/>
                  <a:gd name="T41" fmla="*/ 16 h 133"/>
                  <a:gd name="T42" fmla="*/ 0 w 96"/>
                  <a:gd name="T43" fmla="*/ 0 h 133"/>
                  <a:gd name="T44" fmla="*/ 12 w 96"/>
                  <a:gd name="T45" fmla="*/ 3 h 133"/>
                  <a:gd name="T46" fmla="*/ 23 w 96"/>
                  <a:gd name="T47" fmla="*/ 8 h 133"/>
                  <a:gd name="T48" fmla="*/ 33 w 96"/>
                  <a:gd name="T49" fmla="*/ 11 h 133"/>
                  <a:gd name="T50" fmla="*/ 44 w 96"/>
                  <a:gd name="T51" fmla="*/ 14 h 133"/>
                  <a:gd name="T52" fmla="*/ 51 w 96"/>
                  <a:gd name="T53" fmla="*/ 17 h 133"/>
                  <a:gd name="T54" fmla="*/ 60 w 96"/>
                  <a:gd name="T55" fmla="*/ 22 h 133"/>
                  <a:gd name="T56" fmla="*/ 66 w 96"/>
                  <a:gd name="T57" fmla="*/ 27 h 133"/>
                  <a:gd name="T58" fmla="*/ 71 w 96"/>
                  <a:gd name="T59" fmla="*/ 31 h 133"/>
                  <a:gd name="T60" fmla="*/ 80 w 96"/>
                  <a:gd name="T61" fmla="*/ 41 h 133"/>
                  <a:gd name="T62" fmla="*/ 83 w 96"/>
                  <a:gd name="T63" fmla="*/ 47 h 133"/>
                  <a:gd name="T64" fmla="*/ 87 w 96"/>
                  <a:gd name="T65" fmla="*/ 52 h 133"/>
                  <a:gd name="T66" fmla="*/ 91 w 96"/>
                  <a:gd name="T67" fmla="*/ 58 h 133"/>
                  <a:gd name="T68" fmla="*/ 92 w 96"/>
                  <a:gd name="T69" fmla="*/ 64 h 133"/>
                  <a:gd name="T70" fmla="*/ 94 w 96"/>
                  <a:gd name="T71" fmla="*/ 72 h 133"/>
                  <a:gd name="T72" fmla="*/ 96 w 96"/>
                  <a:gd name="T73" fmla="*/ 80 h 133"/>
                  <a:gd name="T74" fmla="*/ 96 w 96"/>
                  <a:gd name="T75" fmla="*/ 88 h 133"/>
                  <a:gd name="T76" fmla="*/ 96 w 96"/>
                  <a:gd name="T77" fmla="*/ 96 h 133"/>
                  <a:gd name="T78" fmla="*/ 96 w 96"/>
                  <a:gd name="T79" fmla="*/ 102 h 133"/>
                  <a:gd name="T80" fmla="*/ 94 w 96"/>
                  <a:gd name="T81" fmla="*/ 108 h 133"/>
                  <a:gd name="T82" fmla="*/ 92 w 96"/>
                  <a:gd name="T83" fmla="*/ 114 h 133"/>
                  <a:gd name="T84" fmla="*/ 91 w 96"/>
                  <a:gd name="T85" fmla="*/ 118 h 133"/>
                  <a:gd name="T86" fmla="*/ 91 w 96"/>
                  <a:gd name="T87" fmla="*/ 122 h 133"/>
                  <a:gd name="T88" fmla="*/ 89 w 96"/>
                  <a:gd name="T89" fmla="*/ 124 h 133"/>
                  <a:gd name="T90" fmla="*/ 89 w 96"/>
                  <a:gd name="T91" fmla="*/ 12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" h="133">
                    <a:moveTo>
                      <a:pt x="89" y="124"/>
                    </a:moveTo>
                    <a:lnTo>
                      <a:pt x="85" y="127"/>
                    </a:lnTo>
                    <a:lnTo>
                      <a:pt x="82" y="130"/>
                    </a:lnTo>
                    <a:lnTo>
                      <a:pt x="78" y="132"/>
                    </a:lnTo>
                    <a:lnTo>
                      <a:pt x="78" y="133"/>
                    </a:lnTo>
                    <a:lnTo>
                      <a:pt x="76" y="133"/>
                    </a:lnTo>
                    <a:lnTo>
                      <a:pt x="75" y="132"/>
                    </a:lnTo>
                    <a:lnTo>
                      <a:pt x="71" y="130"/>
                    </a:lnTo>
                    <a:lnTo>
                      <a:pt x="67" y="127"/>
                    </a:lnTo>
                    <a:lnTo>
                      <a:pt x="64" y="124"/>
                    </a:lnTo>
                    <a:lnTo>
                      <a:pt x="58" y="118"/>
                    </a:lnTo>
                    <a:lnTo>
                      <a:pt x="53" y="113"/>
                    </a:lnTo>
                    <a:lnTo>
                      <a:pt x="48" y="105"/>
                    </a:lnTo>
                    <a:lnTo>
                      <a:pt x="42" y="97"/>
                    </a:lnTo>
                    <a:lnTo>
                      <a:pt x="35" y="89"/>
                    </a:lnTo>
                    <a:lnTo>
                      <a:pt x="30" y="78"/>
                    </a:lnTo>
                    <a:lnTo>
                      <a:pt x="25" y="69"/>
                    </a:lnTo>
                    <a:lnTo>
                      <a:pt x="19" y="56"/>
                    </a:lnTo>
                    <a:lnTo>
                      <a:pt x="14" y="44"/>
                    </a:lnTo>
                    <a:lnTo>
                      <a:pt x="10" y="31"/>
                    </a:lnTo>
                    <a:lnTo>
                      <a:pt x="5" y="16"/>
                    </a:lnTo>
                    <a:lnTo>
                      <a:pt x="0" y="0"/>
                    </a:lnTo>
                    <a:lnTo>
                      <a:pt x="12" y="3"/>
                    </a:lnTo>
                    <a:lnTo>
                      <a:pt x="23" y="8"/>
                    </a:lnTo>
                    <a:lnTo>
                      <a:pt x="33" y="11"/>
                    </a:lnTo>
                    <a:lnTo>
                      <a:pt x="44" y="14"/>
                    </a:lnTo>
                    <a:lnTo>
                      <a:pt x="51" y="17"/>
                    </a:lnTo>
                    <a:lnTo>
                      <a:pt x="60" y="22"/>
                    </a:lnTo>
                    <a:lnTo>
                      <a:pt x="66" y="27"/>
                    </a:lnTo>
                    <a:lnTo>
                      <a:pt x="71" y="31"/>
                    </a:lnTo>
                    <a:lnTo>
                      <a:pt x="80" y="41"/>
                    </a:lnTo>
                    <a:lnTo>
                      <a:pt x="83" y="47"/>
                    </a:lnTo>
                    <a:lnTo>
                      <a:pt x="87" y="52"/>
                    </a:lnTo>
                    <a:lnTo>
                      <a:pt x="91" y="58"/>
                    </a:lnTo>
                    <a:lnTo>
                      <a:pt x="92" y="64"/>
                    </a:lnTo>
                    <a:lnTo>
                      <a:pt x="94" y="72"/>
                    </a:lnTo>
                    <a:lnTo>
                      <a:pt x="96" y="80"/>
                    </a:lnTo>
                    <a:lnTo>
                      <a:pt x="96" y="88"/>
                    </a:lnTo>
                    <a:lnTo>
                      <a:pt x="96" y="96"/>
                    </a:lnTo>
                    <a:lnTo>
                      <a:pt x="96" y="102"/>
                    </a:lnTo>
                    <a:lnTo>
                      <a:pt x="94" y="108"/>
                    </a:lnTo>
                    <a:lnTo>
                      <a:pt x="92" y="114"/>
                    </a:lnTo>
                    <a:lnTo>
                      <a:pt x="91" y="118"/>
                    </a:lnTo>
                    <a:lnTo>
                      <a:pt x="91" y="122"/>
                    </a:lnTo>
                    <a:lnTo>
                      <a:pt x="89" y="124"/>
                    </a:lnTo>
                    <a:lnTo>
                      <a:pt x="89" y="124"/>
                    </a:lnTo>
                  </a:path>
                </a:pathLst>
              </a:custGeom>
              <a:solidFill>
                <a:schemeClr val="tx1"/>
              </a:solidFill>
              <a:ln w="793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40"/>
              <p:cNvSpPr/>
              <p:nvPr/>
            </p:nvSpPr>
            <p:spPr bwMode="auto">
              <a:xfrm>
                <a:off x="3992563" y="631825"/>
                <a:ext cx="598488" cy="115887"/>
              </a:xfrm>
              <a:custGeom>
                <a:avLst/>
                <a:gdLst>
                  <a:gd name="T0" fmla="*/ 14 w 753"/>
                  <a:gd name="T1" fmla="*/ 125 h 145"/>
                  <a:gd name="T2" fmla="*/ 3 w 753"/>
                  <a:gd name="T3" fmla="*/ 115 h 145"/>
                  <a:gd name="T4" fmla="*/ 0 w 753"/>
                  <a:gd name="T5" fmla="*/ 104 h 145"/>
                  <a:gd name="T6" fmla="*/ 16 w 753"/>
                  <a:gd name="T7" fmla="*/ 104 h 145"/>
                  <a:gd name="T8" fmla="*/ 36 w 753"/>
                  <a:gd name="T9" fmla="*/ 103 h 145"/>
                  <a:gd name="T10" fmla="*/ 59 w 753"/>
                  <a:gd name="T11" fmla="*/ 100 h 145"/>
                  <a:gd name="T12" fmla="*/ 89 w 753"/>
                  <a:gd name="T13" fmla="*/ 97 h 145"/>
                  <a:gd name="T14" fmla="*/ 123 w 753"/>
                  <a:gd name="T15" fmla="*/ 90 h 145"/>
                  <a:gd name="T16" fmla="*/ 162 w 753"/>
                  <a:gd name="T17" fmla="*/ 83 h 145"/>
                  <a:gd name="T18" fmla="*/ 207 w 753"/>
                  <a:gd name="T19" fmla="*/ 73 h 145"/>
                  <a:gd name="T20" fmla="*/ 259 w 753"/>
                  <a:gd name="T21" fmla="*/ 64 h 145"/>
                  <a:gd name="T22" fmla="*/ 318 w 753"/>
                  <a:gd name="T23" fmla="*/ 54 h 145"/>
                  <a:gd name="T24" fmla="*/ 382 w 753"/>
                  <a:gd name="T25" fmla="*/ 42 h 145"/>
                  <a:gd name="T26" fmla="*/ 453 w 753"/>
                  <a:gd name="T27" fmla="*/ 31 h 145"/>
                  <a:gd name="T28" fmla="*/ 516 w 753"/>
                  <a:gd name="T29" fmla="*/ 20 h 145"/>
                  <a:gd name="T30" fmla="*/ 567 w 753"/>
                  <a:gd name="T31" fmla="*/ 11 h 145"/>
                  <a:gd name="T32" fmla="*/ 610 w 753"/>
                  <a:gd name="T33" fmla="*/ 4 h 145"/>
                  <a:gd name="T34" fmla="*/ 642 w 753"/>
                  <a:gd name="T35" fmla="*/ 1 h 145"/>
                  <a:gd name="T36" fmla="*/ 666 w 753"/>
                  <a:gd name="T37" fmla="*/ 0 h 145"/>
                  <a:gd name="T38" fmla="*/ 694 w 753"/>
                  <a:gd name="T39" fmla="*/ 1 h 145"/>
                  <a:gd name="T40" fmla="*/ 719 w 753"/>
                  <a:gd name="T41" fmla="*/ 9 h 145"/>
                  <a:gd name="T42" fmla="*/ 737 w 753"/>
                  <a:gd name="T43" fmla="*/ 21 h 145"/>
                  <a:gd name="T44" fmla="*/ 748 w 753"/>
                  <a:gd name="T45" fmla="*/ 34 h 145"/>
                  <a:gd name="T46" fmla="*/ 753 w 753"/>
                  <a:gd name="T47" fmla="*/ 42 h 145"/>
                  <a:gd name="T48" fmla="*/ 751 w 753"/>
                  <a:gd name="T49" fmla="*/ 47 h 145"/>
                  <a:gd name="T50" fmla="*/ 746 w 753"/>
                  <a:gd name="T51" fmla="*/ 50 h 145"/>
                  <a:gd name="T52" fmla="*/ 735 w 753"/>
                  <a:gd name="T53" fmla="*/ 53 h 145"/>
                  <a:gd name="T54" fmla="*/ 719 w 753"/>
                  <a:gd name="T55" fmla="*/ 56 h 145"/>
                  <a:gd name="T56" fmla="*/ 698 w 753"/>
                  <a:gd name="T57" fmla="*/ 56 h 145"/>
                  <a:gd name="T58" fmla="*/ 644 w 753"/>
                  <a:gd name="T59" fmla="*/ 56 h 145"/>
                  <a:gd name="T60" fmla="*/ 557 w 753"/>
                  <a:gd name="T61" fmla="*/ 59 h 145"/>
                  <a:gd name="T62" fmla="*/ 503 w 753"/>
                  <a:gd name="T63" fmla="*/ 65 h 145"/>
                  <a:gd name="T64" fmla="*/ 444 w 753"/>
                  <a:gd name="T65" fmla="*/ 73 h 145"/>
                  <a:gd name="T66" fmla="*/ 378 w 753"/>
                  <a:gd name="T67" fmla="*/ 83 h 145"/>
                  <a:gd name="T68" fmla="*/ 232 w 753"/>
                  <a:gd name="T69" fmla="*/ 112 h 145"/>
                  <a:gd name="T70" fmla="*/ 157 w 753"/>
                  <a:gd name="T71" fmla="*/ 128 h 145"/>
                  <a:gd name="T72" fmla="*/ 127 w 753"/>
                  <a:gd name="T73" fmla="*/ 134 h 145"/>
                  <a:gd name="T74" fmla="*/ 103 w 753"/>
                  <a:gd name="T75" fmla="*/ 139 h 145"/>
                  <a:gd name="T76" fmla="*/ 84 w 753"/>
                  <a:gd name="T77" fmla="*/ 142 h 145"/>
                  <a:gd name="T78" fmla="*/ 73 w 753"/>
                  <a:gd name="T79" fmla="*/ 144 h 145"/>
                  <a:gd name="T80" fmla="*/ 64 w 753"/>
                  <a:gd name="T81" fmla="*/ 145 h 145"/>
                  <a:gd name="T82" fmla="*/ 52 w 753"/>
                  <a:gd name="T83" fmla="*/ 142 h 145"/>
                  <a:gd name="T84" fmla="*/ 34 w 753"/>
                  <a:gd name="T85" fmla="*/ 13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53" h="145">
                    <a:moveTo>
                      <a:pt x="27" y="131"/>
                    </a:moveTo>
                    <a:lnTo>
                      <a:pt x="19" y="128"/>
                    </a:lnTo>
                    <a:lnTo>
                      <a:pt x="14" y="125"/>
                    </a:lnTo>
                    <a:lnTo>
                      <a:pt x="11" y="122"/>
                    </a:lnTo>
                    <a:lnTo>
                      <a:pt x="7" y="119"/>
                    </a:lnTo>
                    <a:lnTo>
                      <a:pt x="3" y="115"/>
                    </a:lnTo>
                    <a:lnTo>
                      <a:pt x="2" y="112"/>
                    </a:lnTo>
                    <a:lnTo>
                      <a:pt x="2" y="109"/>
                    </a:lnTo>
                    <a:lnTo>
                      <a:pt x="0" y="104"/>
                    </a:lnTo>
                    <a:lnTo>
                      <a:pt x="5" y="104"/>
                    </a:lnTo>
                    <a:lnTo>
                      <a:pt x="11" y="104"/>
                    </a:lnTo>
                    <a:lnTo>
                      <a:pt x="16" y="104"/>
                    </a:lnTo>
                    <a:lnTo>
                      <a:pt x="21" y="104"/>
                    </a:lnTo>
                    <a:lnTo>
                      <a:pt x="28" y="104"/>
                    </a:lnTo>
                    <a:lnTo>
                      <a:pt x="36" y="103"/>
                    </a:lnTo>
                    <a:lnTo>
                      <a:pt x="43" y="103"/>
                    </a:lnTo>
                    <a:lnTo>
                      <a:pt x="50" y="101"/>
                    </a:lnTo>
                    <a:lnTo>
                      <a:pt x="59" y="100"/>
                    </a:lnTo>
                    <a:lnTo>
                      <a:pt x="69" y="98"/>
                    </a:lnTo>
                    <a:lnTo>
                      <a:pt x="78" y="98"/>
                    </a:lnTo>
                    <a:lnTo>
                      <a:pt x="89" y="97"/>
                    </a:lnTo>
                    <a:lnTo>
                      <a:pt x="100" y="93"/>
                    </a:lnTo>
                    <a:lnTo>
                      <a:pt x="110" y="92"/>
                    </a:lnTo>
                    <a:lnTo>
                      <a:pt x="123" y="90"/>
                    </a:lnTo>
                    <a:lnTo>
                      <a:pt x="135" y="87"/>
                    </a:lnTo>
                    <a:lnTo>
                      <a:pt x="148" y="86"/>
                    </a:lnTo>
                    <a:lnTo>
                      <a:pt x="162" y="83"/>
                    </a:lnTo>
                    <a:lnTo>
                      <a:pt x="177" y="79"/>
                    </a:lnTo>
                    <a:lnTo>
                      <a:pt x="191" y="76"/>
                    </a:lnTo>
                    <a:lnTo>
                      <a:pt x="207" y="73"/>
                    </a:lnTo>
                    <a:lnTo>
                      <a:pt x="223" y="70"/>
                    </a:lnTo>
                    <a:lnTo>
                      <a:pt x="241" y="67"/>
                    </a:lnTo>
                    <a:lnTo>
                      <a:pt x="259" y="64"/>
                    </a:lnTo>
                    <a:lnTo>
                      <a:pt x="276" y="61"/>
                    </a:lnTo>
                    <a:lnTo>
                      <a:pt x="296" y="57"/>
                    </a:lnTo>
                    <a:lnTo>
                      <a:pt x="318" y="54"/>
                    </a:lnTo>
                    <a:lnTo>
                      <a:pt x="337" y="50"/>
                    </a:lnTo>
                    <a:lnTo>
                      <a:pt x="360" y="47"/>
                    </a:lnTo>
                    <a:lnTo>
                      <a:pt x="382" y="42"/>
                    </a:lnTo>
                    <a:lnTo>
                      <a:pt x="405" y="39"/>
                    </a:lnTo>
                    <a:lnTo>
                      <a:pt x="430" y="34"/>
                    </a:lnTo>
                    <a:lnTo>
                      <a:pt x="453" y="31"/>
                    </a:lnTo>
                    <a:lnTo>
                      <a:pt x="475" y="26"/>
                    </a:lnTo>
                    <a:lnTo>
                      <a:pt x="496" y="23"/>
                    </a:lnTo>
                    <a:lnTo>
                      <a:pt x="516" y="20"/>
                    </a:lnTo>
                    <a:lnTo>
                      <a:pt x="534" y="17"/>
                    </a:lnTo>
                    <a:lnTo>
                      <a:pt x="551" y="14"/>
                    </a:lnTo>
                    <a:lnTo>
                      <a:pt x="567" y="11"/>
                    </a:lnTo>
                    <a:lnTo>
                      <a:pt x="584" y="9"/>
                    </a:lnTo>
                    <a:lnTo>
                      <a:pt x="598" y="6"/>
                    </a:lnTo>
                    <a:lnTo>
                      <a:pt x="610" y="4"/>
                    </a:lnTo>
                    <a:lnTo>
                      <a:pt x="623" y="3"/>
                    </a:lnTo>
                    <a:lnTo>
                      <a:pt x="633" y="1"/>
                    </a:lnTo>
                    <a:lnTo>
                      <a:pt x="642" y="1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6" y="0"/>
                    </a:lnTo>
                    <a:lnTo>
                      <a:pt x="675" y="0"/>
                    </a:lnTo>
                    <a:lnTo>
                      <a:pt x="685" y="0"/>
                    </a:lnTo>
                    <a:lnTo>
                      <a:pt x="694" y="1"/>
                    </a:lnTo>
                    <a:lnTo>
                      <a:pt x="703" y="3"/>
                    </a:lnTo>
                    <a:lnTo>
                      <a:pt x="712" y="6"/>
                    </a:lnTo>
                    <a:lnTo>
                      <a:pt x="719" y="9"/>
                    </a:lnTo>
                    <a:lnTo>
                      <a:pt x="726" y="12"/>
                    </a:lnTo>
                    <a:lnTo>
                      <a:pt x="732" y="17"/>
                    </a:lnTo>
                    <a:lnTo>
                      <a:pt x="737" y="21"/>
                    </a:lnTo>
                    <a:lnTo>
                      <a:pt x="741" y="26"/>
                    </a:lnTo>
                    <a:lnTo>
                      <a:pt x="744" y="29"/>
                    </a:lnTo>
                    <a:lnTo>
                      <a:pt x="748" y="34"/>
                    </a:lnTo>
                    <a:lnTo>
                      <a:pt x="750" y="37"/>
                    </a:lnTo>
                    <a:lnTo>
                      <a:pt x="751" y="39"/>
                    </a:lnTo>
                    <a:lnTo>
                      <a:pt x="753" y="42"/>
                    </a:lnTo>
                    <a:lnTo>
                      <a:pt x="753" y="43"/>
                    </a:lnTo>
                    <a:lnTo>
                      <a:pt x="753" y="45"/>
                    </a:lnTo>
                    <a:lnTo>
                      <a:pt x="751" y="47"/>
                    </a:lnTo>
                    <a:lnTo>
                      <a:pt x="751" y="48"/>
                    </a:lnTo>
                    <a:lnTo>
                      <a:pt x="748" y="50"/>
                    </a:lnTo>
                    <a:lnTo>
                      <a:pt x="746" y="50"/>
                    </a:lnTo>
                    <a:lnTo>
                      <a:pt x="742" y="51"/>
                    </a:lnTo>
                    <a:lnTo>
                      <a:pt x="739" y="53"/>
                    </a:lnTo>
                    <a:lnTo>
                      <a:pt x="735" y="53"/>
                    </a:lnTo>
                    <a:lnTo>
                      <a:pt x="730" y="54"/>
                    </a:lnTo>
                    <a:lnTo>
                      <a:pt x="725" y="54"/>
                    </a:lnTo>
                    <a:lnTo>
                      <a:pt x="719" y="56"/>
                    </a:lnTo>
                    <a:lnTo>
                      <a:pt x="712" y="56"/>
                    </a:lnTo>
                    <a:lnTo>
                      <a:pt x="705" y="56"/>
                    </a:lnTo>
                    <a:lnTo>
                      <a:pt x="698" y="56"/>
                    </a:lnTo>
                    <a:lnTo>
                      <a:pt x="691" y="56"/>
                    </a:lnTo>
                    <a:lnTo>
                      <a:pt x="682" y="56"/>
                    </a:lnTo>
                    <a:lnTo>
                      <a:pt x="644" y="56"/>
                    </a:lnTo>
                    <a:lnTo>
                      <a:pt x="608" y="57"/>
                    </a:lnTo>
                    <a:lnTo>
                      <a:pt x="573" y="59"/>
                    </a:lnTo>
                    <a:lnTo>
                      <a:pt x="557" y="59"/>
                    </a:lnTo>
                    <a:lnTo>
                      <a:pt x="539" y="61"/>
                    </a:lnTo>
                    <a:lnTo>
                      <a:pt x="521" y="62"/>
                    </a:lnTo>
                    <a:lnTo>
                      <a:pt x="503" y="65"/>
                    </a:lnTo>
                    <a:lnTo>
                      <a:pt x="484" y="67"/>
                    </a:lnTo>
                    <a:lnTo>
                      <a:pt x="466" y="70"/>
                    </a:lnTo>
                    <a:lnTo>
                      <a:pt x="444" y="73"/>
                    </a:lnTo>
                    <a:lnTo>
                      <a:pt x="425" y="76"/>
                    </a:lnTo>
                    <a:lnTo>
                      <a:pt x="401" y="79"/>
                    </a:lnTo>
                    <a:lnTo>
                      <a:pt x="378" y="83"/>
                    </a:lnTo>
                    <a:lnTo>
                      <a:pt x="332" y="93"/>
                    </a:lnTo>
                    <a:lnTo>
                      <a:pt x="282" y="103"/>
                    </a:lnTo>
                    <a:lnTo>
                      <a:pt x="232" y="112"/>
                    </a:lnTo>
                    <a:lnTo>
                      <a:pt x="182" y="123"/>
                    </a:lnTo>
                    <a:lnTo>
                      <a:pt x="169" y="125"/>
                    </a:lnTo>
                    <a:lnTo>
                      <a:pt x="157" y="128"/>
                    </a:lnTo>
                    <a:lnTo>
                      <a:pt x="146" y="129"/>
                    </a:lnTo>
                    <a:lnTo>
                      <a:pt x="137" y="131"/>
                    </a:lnTo>
                    <a:lnTo>
                      <a:pt x="127" y="134"/>
                    </a:lnTo>
                    <a:lnTo>
                      <a:pt x="118" y="136"/>
                    </a:lnTo>
                    <a:lnTo>
                      <a:pt x="110" y="137"/>
                    </a:lnTo>
                    <a:lnTo>
                      <a:pt x="103" y="139"/>
                    </a:lnTo>
                    <a:lnTo>
                      <a:pt x="96" y="140"/>
                    </a:lnTo>
                    <a:lnTo>
                      <a:pt x="89" y="140"/>
                    </a:lnTo>
                    <a:lnTo>
                      <a:pt x="84" y="142"/>
                    </a:lnTo>
                    <a:lnTo>
                      <a:pt x="80" y="144"/>
                    </a:lnTo>
                    <a:lnTo>
                      <a:pt x="77" y="144"/>
                    </a:lnTo>
                    <a:lnTo>
                      <a:pt x="73" y="144"/>
                    </a:lnTo>
                    <a:lnTo>
                      <a:pt x="69" y="145"/>
                    </a:lnTo>
                    <a:lnTo>
                      <a:pt x="68" y="145"/>
                    </a:lnTo>
                    <a:lnTo>
                      <a:pt x="64" y="145"/>
                    </a:lnTo>
                    <a:lnTo>
                      <a:pt x="61" y="144"/>
                    </a:lnTo>
                    <a:lnTo>
                      <a:pt x="57" y="144"/>
                    </a:lnTo>
                    <a:lnTo>
                      <a:pt x="52" y="142"/>
                    </a:lnTo>
                    <a:lnTo>
                      <a:pt x="46" y="139"/>
                    </a:lnTo>
                    <a:lnTo>
                      <a:pt x="41" y="137"/>
                    </a:lnTo>
                    <a:lnTo>
                      <a:pt x="34" y="134"/>
                    </a:lnTo>
                    <a:lnTo>
                      <a:pt x="27" y="131"/>
                    </a:lnTo>
                    <a:lnTo>
                      <a:pt x="27" y="131"/>
                    </a:lnTo>
                  </a:path>
                </a:pathLst>
              </a:custGeom>
              <a:solidFill>
                <a:schemeClr val="tx1"/>
              </a:solidFill>
              <a:ln w="793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41"/>
              <p:cNvSpPr/>
              <p:nvPr/>
            </p:nvSpPr>
            <p:spPr bwMode="auto">
              <a:xfrm>
                <a:off x="4106863" y="407988"/>
                <a:ext cx="355600" cy="84137"/>
              </a:xfrm>
              <a:custGeom>
                <a:avLst/>
                <a:gdLst>
                  <a:gd name="T0" fmla="*/ 195 w 448"/>
                  <a:gd name="T1" fmla="*/ 31 h 105"/>
                  <a:gd name="T2" fmla="*/ 231 w 448"/>
                  <a:gd name="T3" fmla="*/ 23 h 105"/>
                  <a:gd name="T4" fmla="*/ 263 w 448"/>
                  <a:gd name="T5" fmla="*/ 17 h 105"/>
                  <a:gd name="T6" fmla="*/ 291 w 448"/>
                  <a:gd name="T7" fmla="*/ 11 h 105"/>
                  <a:gd name="T8" fmla="*/ 318 w 448"/>
                  <a:gd name="T9" fmla="*/ 6 h 105"/>
                  <a:gd name="T10" fmla="*/ 340 w 448"/>
                  <a:gd name="T11" fmla="*/ 3 h 105"/>
                  <a:gd name="T12" fmla="*/ 357 w 448"/>
                  <a:gd name="T13" fmla="*/ 0 h 105"/>
                  <a:gd name="T14" fmla="*/ 372 w 448"/>
                  <a:gd name="T15" fmla="*/ 0 h 105"/>
                  <a:gd name="T16" fmla="*/ 388 w 448"/>
                  <a:gd name="T17" fmla="*/ 0 h 105"/>
                  <a:gd name="T18" fmla="*/ 404 w 448"/>
                  <a:gd name="T19" fmla="*/ 0 h 105"/>
                  <a:gd name="T20" fmla="*/ 416 w 448"/>
                  <a:gd name="T21" fmla="*/ 0 h 105"/>
                  <a:gd name="T22" fmla="*/ 427 w 448"/>
                  <a:gd name="T23" fmla="*/ 1 h 105"/>
                  <a:gd name="T24" fmla="*/ 436 w 448"/>
                  <a:gd name="T25" fmla="*/ 6 h 105"/>
                  <a:gd name="T26" fmla="*/ 443 w 448"/>
                  <a:gd name="T27" fmla="*/ 9 h 105"/>
                  <a:gd name="T28" fmla="*/ 447 w 448"/>
                  <a:gd name="T29" fmla="*/ 16 h 105"/>
                  <a:gd name="T30" fmla="*/ 448 w 448"/>
                  <a:gd name="T31" fmla="*/ 19 h 105"/>
                  <a:gd name="T32" fmla="*/ 448 w 448"/>
                  <a:gd name="T33" fmla="*/ 23 h 105"/>
                  <a:gd name="T34" fmla="*/ 447 w 448"/>
                  <a:gd name="T35" fmla="*/ 26 h 105"/>
                  <a:gd name="T36" fmla="*/ 443 w 448"/>
                  <a:gd name="T37" fmla="*/ 30 h 105"/>
                  <a:gd name="T38" fmla="*/ 436 w 448"/>
                  <a:gd name="T39" fmla="*/ 33 h 105"/>
                  <a:gd name="T40" fmla="*/ 429 w 448"/>
                  <a:gd name="T41" fmla="*/ 37 h 105"/>
                  <a:gd name="T42" fmla="*/ 418 w 448"/>
                  <a:gd name="T43" fmla="*/ 41 h 105"/>
                  <a:gd name="T44" fmla="*/ 406 w 448"/>
                  <a:gd name="T45" fmla="*/ 45 h 105"/>
                  <a:gd name="T46" fmla="*/ 390 w 448"/>
                  <a:gd name="T47" fmla="*/ 50 h 105"/>
                  <a:gd name="T48" fmla="*/ 365 w 448"/>
                  <a:gd name="T49" fmla="*/ 56 h 105"/>
                  <a:gd name="T50" fmla="*/ 325 w 448"/>
                  <a:gd name="T51" fmla="*/ 66 h 105"/>
                  <a:gd name="T52" fmla="*/ 284 w 448"/>
                  <a:gd name="T53" fmla="*/ 73 h 105"/>
                  <a:gd name="T54" fmla="*/ 236 w 448"/>
                  <a:gd name="T55" fmla="*/ 83 h 105"/>
                  <a:gd name="T56" fmla="*/ 197 w 448"/>
                  <a:gd name="T57" fmla="*/ 89 h 105"/>
                  <a:gd name="T58" fmla="*/ 172 w 448"/>
                  <a:gd name="T59" fmla="*/ 94 h 105"/>
                  <a:gd name="T60" fmla="*/ 150 w 448"/>
                  <a:gd name="T61" fmla="*/ 97 h 105"/>
                  <a:gd name="T62" fmla="*/ 131 w 448"/>
                  <a:gd name="T63" fmla="*/ 100 h 105"/>
                  <a:gd name="T64" fmla="*/ 115 w 448"/>
                  <a:gd name="T65" fmla="*/ 102 h 105"/>
                  <a:gd name="T66" fmla="*/ 100 w 448"/>
                  <a:gd name="T67" fmla="*/ 103 h 105"/>
                  <a:gd name="T68" fmla="*/ 90 w 448"/>
                  <a:gd name="T69" fmla="*/ 105 h 105"/>
                  <a:gd name="T70" fmla="*/ 83 w 448"/>
                  <a:gd name="T71" fmla="*/ 105 h 105"/>
                  <a:gd name="T72" fmla="*/ 74 w 448"/>
                  <a:gd name="T73" fmla="*/ 105 h 105"/>
                  <a:gd name="T74" fmla="*/ 61 w 448"/>
                  <a:gd name="T75" fmla="*/ 103 h 105"/>
                  <a:gd name="T76" fmla="*/ 49 w 448"/>
                  <a:gd name="T77" fmla="*/ 100 h 105"/>
                  <a:gd name="T78" fmla="*/ 36 w 448"/>
                  <a:gd name="T79" fmla="*/ 95 h 105"/>
                  <a:gd name="T80" fmla="*/ 22 w 448"/>
                  <a:gd name="T81" fmla="*/ 91 h 105"/>
                  <a:gd name="T82" fmla="*/ 11 w 448"/>
                  <a:gd name="T83" fmla="*/ 86 h 105"/>
                  <a:gd name="T84" fmla="*/ 4 w 448"/>
                  <a:gd name="T85" fmla="*/ 80 h 105"/>
                  <a:gd name="T86" fmla="*/ 0 w 448"/>
                  <a:gd name="T87" fmla="*/ 73 h 105"/>
                  <a:gd name="T88" fmla="*/ 2 w 448"/>
                  <a:gd name="T89" fmla="*/ 70 h 105"/>
                  <a:gd name="T90" fmla="*/ 11 w 448"/>
                  <a:gd name="T91" fmla="*/ 69 h 105"/>
                  <a:gd name="T92" fmla="*/ 25 w 448"/>
                  <a:gd name="T93" fmla="*/ 66 h 105"/>
                  <a:gd name="T94" fmla="*/ 43 w 448"/>
                  <a:gd name="T95" fmla="*/ 62 h 105"/>
                  <a:gd name="T96" fmla="*/ 65 w 448"/>
                  <a:gd name="T97" fmla="*/ 58 h 105"/>
                  <a:gd name="T98" fmla="*/ 91 w 448"/>
                  <a:gd name="T99" fmla="*/ 53 h 105"/>
                  <a:gd name="T100" fmla="*/ 122 w 448"/>
                  <a:gd name="T101" fmla="*/ 47 h 105"/>
                  <a:gd name="T102" fmla="*/ 157 w 448"/>
                  <a:gd name="T103" fmla="*/ 39 h 105"/>
                  <a:gd name="T104" fmla="*/ 175 w 448"/>
                  <a:gd name="T105" fmla="*/ 3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48" h="105">
                    <a:moveTo>
                      <a:pt x="175" y="34"/>
                    </a:moveTo>
                    <a:lnTo>
                      <a:pt x="195" y="31"/>
                    </a:lnTo>
                    <a:lnTo>
                      <a:pt x="213" y="26"/>
                    </a:lnTo>
                    <a:lnTo>
                      <a:pt x="231" y="23"/>
                    </a:lnTo>
                    <a:lnTo>
                      <a:pt x="249" y="20"/>
                    </a:lnTo>
                    <a:lnTo>
                      <a:pt x="263" y="17"/>
                    </a:lnTo>
                    <a:lnTo>
                      <a:pt x="279" y="14"/>
                    </a:lnTo>
                    <a:lnTo>
                      <a:pt x="291" y="11"/>
                    </a:lnTo>
                    <a:lnTo>
                      <a:pt x="306" y="9"/>
                    </a:lnTo>
                    <a:lnTo>
                      <a:pt x="318" y="6"/>
                    </a:lnTo>
                    <a:lnTo>
                      <a:pt x="329" y="5"/>
                    </a:lnTo>
                    <a:lnTo>
                      <a:pt x="340" y="3"/>
                    </a:lnTo>
                    <a:lnTo>
                      <a:pt x="348" y="1"/>
                    </a:lnTo>
                    <a:lnTo>
                      <a:pt x="357" y="0"/>
                    </a:lnTo>
                    <a:lnTo>
                      <a:pt x="365" y="0"/>
                    </a:lnTo>
                    <a:lnTo>
                      <a:pt x="372" y="0"/>
                    </a:lnTo>
                    <a:lnTo>
                      <a:pt x="377" y="0"/>
                    </a:lnTo>
                    <a:lnTo>
                      <a:pt x="388" y="0"/>
                    </a:lnTo>
                    <a:lnTo>
                      <a:pt x="395" y="0"/>
                    </a:lnTo>
                    <a:lnTo>
                      <a:pt x="404" y="0"/>
                    </a:lnTo>
                    <a:lnTo>
                      <a:pt x="409" y="0"/>
                    </a:lnTo>
                    <a:lnTo>
                      <a:pt x="416" y="0"/>
                    </a:lnTo>
                    <a:lnTo>
                      <a:pt x="422" y="1"/>
                    </a:lnTo>
                    <a:lnTo>
                      <a:pt x="427" y="1"/>
                    </a:lnTo>
                    <a:lnTo>
                      <a:pt x="432" y="3"/>
                    </a:lnTo>
                    <a:lnTo>
                      <a:pt x="436" y="6"/>
                    </a:lnTo>
                    <a:lnTo>
                      <a:pt x="440" y="8"/>
                    </a:lnTo>
                    <a:lnTo>
                      <a:pt x="443" y="9"/>
                    </a:lnTo>
                    <a:lnTo>
                      <a:pt x="445" y="12"/>
                    </a:lnTo>
                    <a:lnTo>
                      <a:pt x="447" y="16"/>
                    </a:lnTo>
                    <a:lnTo>
                      <a:pt x="448" y="17"/>
                    </a:lnTo>
                    <a:lnTo>
                      <a:pt x="448" y="19"/>
                    </a:lnTo>
                    <a:lnTo>
                      <a:pt x="448" y="22"/>
                    </a:lnTo>
                    <a:lnTo>
                      <a:pt x="448" y="23"/>
                    </a:lnTo>
                    <a:lnTo>
                      <a:pt x="448" y="25"/>
                    </a:lnTo>
                    <a:lnTo>
                      <a:pt x="447" y="26"/>
                    </a:lnTo>
                    <a:lnTo>
                      <a:pt x="445" y="28"/>
                    </a:lnTo>
                    <a:lnTo>
                      <a:pt x="443" y="30"/>
                    </a:lnTo>
                    <a:lnTo>
                      <a:pt x="440" y="31"/>
                    </a:lnTo>
                    <a:lnTo>
                      <a:pt x="436" y="33"/>
                    </a:lnTo>
                    <a:lnTo>
                      <a:pt x="432" y="34"/>
                    </a:lnTo>
                    <a:lnTo>
                      <a:pt x="429" y="37"/>
                    </a:lnTo>
                    <a:lnTo>
                      <a:pt x="423" y="39"/>
                    </a:lnTo>
                    <a:lnTo>
                      <a:pt x="418" y="41"/>
                    </a:lnTo>
                    <a:lnTo>
                      <a:pt x="413" y="42"/>
                    </a:lnTo>
                    <a:lnTo>
                      <a:pt x="406" y="45"/>
                    </a:lnTo>
                    <a:lnTo>
                      <a:pt x="398" y="47"/>
                    </a:lnTo>
                    <a:lnTo>
                      <a:pt x="390" y="50"/>
                    </a:lnTo>
                    <a:lnTo>
                      <a:pt x="382" y="51"/>
                    </a:lnTo>
                    <a:lnTo>
                      <a:pt x="365" y="56"/>
                    </a:lnTo>
                    <a:lnTo>
                      <a:pt x="345" y="61"/>
                    </a:lnTo>
                    <a:lnTo>
                      <a:pt x="325" y="66"/>
                    </a:lnTo>
                    <a:lnTo>
                      <a:pt x="306" y="70"/>
                    </a:lnTo>
                    <a:lnTo>
                      <a:pt x="284" y="73"/>
                    </a:lnTo>
                    <a:lnTo>
                      <a:pt x="261" y="78"/>
                    </a:lnTo>
                    <a:lnTo>
                      <a:pt x="236" y="83"/>
                    </a:lnTo>
                    <a:lnTo>
                      <a:pt x="209" y="87"/>
                    </a:lnTo>
                    <a:lnTo>
                      <a:pt x="197" y="89"/>
                    </a:lnTo>
                    <a:lnTo>
                      <a:pt x="184" y="92"/>
                    </a:lnTo>
                    <a:lnTo>
                      <a:pt x="172" y="94"/>
                    </a:lnTo>
                    <a:lnTo>
                      <a:pt x="161" y="95"/>
                    </a:lnTo>
                    <a:lnTo>
                      <a:pt x="150" y="97"/>
                    </a:lnTo>
                    <a:lnTo>
                      <a:pt x="140" y="98"/>
                    </a:lnTo>
                    <a:lnTo>
                      <a:pt x="131" y="100"/>
                    </a:lnTo>
                    <a:lnTo>
                      <a:pt x="122" y="102"/>
                    </a:lnTo>
                    <a:lnTo>
                      <a:pt x="115" y="102"/>
                    </a:lnTo>
                    <a:lnTo>
                      <a:pt x="107" y="103"/>
                    </a:lnTo>
                    <a:lnTo>
                      <a:pt x="100" y="103"/>
                    </a:lnTo>
                    <a:lnTo>
                      <a:pt x="95" y="105"/>
                    </a:lnTo>
                    <a:lnTo>
                      <a:pt x="90" y="105"/>
                    </a:lnTo>
                    <a:lnTo>
                      <a:pt x="86" y="105"/>
                    </a:lnTo>
                    <a:lnTo>
                      <a:pt x="83" y="105"/>
                    </a:lnTo>
                    <a:lnTo>
                      <a:pt x="79" y="105"/>
                    </a:lnTo>
                    <a:lnTo>
                      <a:pt x="74" y="105"/>
                    </a:lnTo>
                    <a:lnTo>
                      <a:pt x="66" y="105"/>
                    </a:lnTo>
                    <a:lnTo>
                      <a:pt x="61" y="103"/>
                    </a:lnTo>
                    <a:lnTo>
                      <a:pt x="54" y="102"/>
                    </a:lnTo>
                    <a:lnTo>
                      <a:pt x="49" y="100"/>
                    </a:lnTo>
                    <a:lnTo>
                      <a:pt x="41" y="97"/>
                    </a:lnTo>
                    <a:lnTo>
                      <a:pt x="36" y="95"/>
                    </a:lnTo>
                    <a:lnTo>
                      <a:pt x="29" y="92"/>
                    </a:lnTo>
                    <a:lnTo>
                      <a:pt x="22" y="91"/>
                    </a:lnTo>
                    <a:lnTo>
                      <a:pt x="15" y="87"/>
                    </a:lnTo>
                    <a:lnTo>
                      <a:pt x="11" y="86"/>
                    </a:lnTo>
                    <a:lnTo>
                      <a:pt x="6" y="83"/>
                    </a:lnTo>
                    <a:lnTo>
                      <a:pt x="4" y="80"/>
                    </a:lnTo>
                    <a:lnTo>
                      <a:pt x="0" y="77"/>
                    </a:lnTo>
                    <a:lnTo>
                      <a:pt x="0" y="73"/>
                    </a:lnTo>
                    <a:lnTo>
                      <a:pt x="0" y="70"/>
                    </a:lnTo>
                    <a:lnTo>
                      <a:pt x="2" y="70"/>
                    </a:lnTo>
                    <a:lnTo>
                      <a:pt x="6" y="69"/>
                    </a:lnTo>
                    <a:lnTo>
                      <a:pt x="11" y="69"/>
                    </a:lnTo>
                    <a:lnTo>
                      <a:pt x="18" y="67"/>
                    </a:lnTo>
                    <a:lnTo>
                      <a:pt x="25" y="66"/>
                    </a:lnTo>
                    <a:lnTo>
                      <a:pt x="33" y="64"/>
                    </a:lnTo>
                    <a:lnTo>
                      <a:pt x="43" y="62"/>
                    </a:lnTo>
                    <a:lnTo>
                      <a:pt x="54" y="61"/>
                    </a:lnTo>
                    <a:lnTo>
                      <a:pt x="65" y="58"/>
                    </a:lnTo>
                    <a:lnTo>
                      <a:pt x="77" y="56"/>
                    </a:lnTo>
                    <a:lnTo>
                      <a:pt x="91" y="53"/>
                    </a:lnTo>
                    <a:lnTo>
                      <a:pt x="106" y="50"/>
                    </a:lnTo>
                    <a:lnTo>
                      <a:pt x="122" y="47"/>
                    </a:lnTo>
                    <a:lnTo>
                      <a:pt x="140" y="42"/>
                    </a:lnTo>
                    <a:lnTo>
                      <a:pt x="157" y="39"/>
                    </a:lnTo>
                    <a:lnTo>
                      <a:pt x="175" y="34"/>
                    </a:lnTo>
                    <a:lnTo>
                      <a:pt x="175" y="34"/>
                    </a:lnTo>
                  </a:path>
                </a:pathLst>
              </a:custGeom>
              <a:solidFill>
                <a:schemeClr val="tx1"/>
              </a:solidFill>
              <a:ln w="793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42"/>
              <p:cNvSpPr/>
              <p:nvPr/>
            </p:nvSpPr>
            <p:spPr bwMode="auto">
              <a:xfrm>
                <a:off x="4238626" y="273050"/>
                <a:ext cx="82550" cy="849312"/>
              </a:xfrm>
              <a:custGeom>
                <a:avLst/>
                <a:gdLst>
                  <a:gd name="T0" fmla="*/ 84 w 104"/>
                  <a:gd name="T1" fmla="*/ 244 h 1071"/>
                  <a:gd name="T2" fmla="*/ 84 w 104"/>
                  <a:gd name="T3" fmla="*/ 285 h 1071"/>
                  <a:gd name="T4" fmla="*/ 83 w 104"/>
                  <a:gd name="T5" fmla="*/ 332 h 1071"/>
                  <a:gd name="T6" fmla="*/ 83 w 104"/>
                  <a:gd name="T7" fmla="*/ 387 h 1071"/>
                  <a:gd name="T8" fmla="*/ 81 w 104"/>
                  <a:gd name="T9" fmla="*/ 449 h 1071"/>
                  <a:gd name="T10" fmla="*/ 81 w 104"/>
                  <a:gd name="T11" fmla="*/ 518 h 1071"/>
                  <a:gd name="T12" fmla="*/ 79 w 104"/>
                  <a:gd name="T13" fmla="*/ 597 h 1071"/>
                  <a:gd name="T14" fmla="*/ 77 w 104"/>
                  <a:gd name="T15" fmla="*/ 681 h 1071"/>
                  <a:gd name="T16" fmla="*/ 75 w 104"/>
                  <a:gd name="T17" fmla="*/ 769 h 1071"/>
                  <a:gd name="T18" fmla="*/ 75 w 104"/>
                  <a:gd name="T19" fmla="*/ 845 h 1071"/>
                  <a:gd name="T20" fmla="*/ 74 w 104"/>
                  <a:gd name="T21" fmla="*/ 910 h 1071"/>
                  <a:gd name="T22" fmla="*/ 72 w 104"/>
                  <a:gd name="T23" fmla="*/ 964 h 1071"/>
                  <a:gd name="T24" fmla="*/ 70 w 104"/>
                  <a:gd name="T25" fmla="*/ 1007 h 1071"/>
                  <a:gd name="T26" fmla="*/ 68 w 104"/>
                  <a:gd name="T27" fmla="*/ 1038 h 1071"/>
                  <a:gd name="T28" fmla="*/ 66 w 104"/>
                  <a:gd name="T29" fmla="*/ 1058 h 1071"/>
                  <a:gd name="T30" fmla="*/ 65 w 104"/>
                  <a:gd name="T31" fmla="*/ 1069 h 1071"/>
                  <a:gd name="T32" fmla="*/ 58 w 104"/>
                  <a:gd name="T33" fmla="*/ 1071 h 1071"/>
                  <a:gd name="T34" fmla="*/ 43 w 104"/>
                  <a:gd name="T35" fmla="*/ 1060 h 1071"/>
                  <a:gd name="T36" fmla="*/ 27 w 104"/>
                  <a:gd name="T37" fmla="*/ 1039 h 1071"/>
                  <a:gd name="T38" fmla="*/ 16 w 104"/>
                  <a:gd name="T39" fmla="*/ 1011 h 1071"/>
                  <a:gd name="T40" fmla="*/ 8 w 104"/>
                  <a:gd name="T41" fmla="*/ 975 h 1071"/>
                  <a:gd name="T42" fmla="*/ 9 w 104"/>
                  <a:gd name="T43" fmla="*/ 925 h 1071"/>
                  <a:gd name="T44" fmla="*/ 16 w 104"/>
                  <a:gd name="T45" fmla="*/ 861 h 1071"/>
                  <a:gd name="T46" fmla="*/ 25 w 104"/>
                  <a:gd name="T47" fmla="*/ 780 h 1071"/>
                  <a:gd name="T48" fmla="*/ 27 w 104"/>
                  <a:gd name="T49" fmla="*/ 744 h 1071"/>
                  <a:gd name="T50" fmla="*/ 29 w 104"/>
                  <a:gd name="T51" fmla="*/ 714 h 1071"/>
                  <a:gd name="T52" fmla="*/ 31 w 104"/>
                  <a:gd name="T53" fmla="*/ 678 h 1071"/>
                  <a:gd name="T54" fmla="*/ 33 w 104"/>
                  <a:gd name="T55" fmla="*/ 634 h 1071"/>
                  <a:gd name="T56" fmla="*/ 33 w 104"/>
                  <a:gd name="T57" fmla="*/ 586 h 1071"/>
                  <a:gd name="T58" fmla="*/ 34 w 104"/>
                  <a:gd name="T59" fmla="*/ 529 h 1071"/>
                  <a:gd name="T60" fmla="*/ 34 w 104"/>
                  <a:gd name="T61" fmla="*/ 467 h 1071"/>
                  <a:gd name="T62" fmla="*/ 34 w 104"/>
                  <a:gd name="T63" fmla="*/ 396 h 1071"/>
                  <a:gd name="T64" fmla="*/ 34 w 104"/>
                  <a:gd name="T65" fmla="*/ 323 h 1071"/>
                  <a:gd name="T66" fmla="*/ 34 w 104"/>
                  <a:gd name="T67" fmla="*/ 255 h 1071"/>
                  <a:gd name="T68" fmla="*/ 34 w 104"/>
                  <a:gd name="T69" fmla="*/ 197 h 1071"/>
                  <a:gd name="T70" fmla="*/ 33 w 104"/>
                  <a:gd name="T71" fmla="*/ 149 h 1071"/>
                  <a:gd name="T72" fmla="*/ 31 w 104"/>
                  <a:gd name="T73" fmla="*/ 108 h 1071"/>
                  <a:gd name="T74" fmla="*/ 27 w 104"/>
                  <a:gd name="T75" fmla="*/ 77 h 1071"/>
                  <a:gd name="T76" fmla="*/ 25 w 104"/>
                  <a:gd name="T77" fmla="*/ 55 h 1071"/>
                  <a:gd name="T78" fmla="*/ 20 w 104"/>
                  <a:gd name="T79" fmla="*/ 41 h 1071"/>
                  <a:gd name="T80" fmla="*/ 9 w 104"/>
                  <a:gd name="T81" fmla="*/ 28 h 1071"/>
                  <a:gd name="T82" fmla="*/ 0 w 104"/>
                  <a:gd name="T83" fmla="*/ 14 h 1071"/>
                  <a:gd name="T84" fmla="*/ 4 w 104"/>
                  <a:gd name="T85" fmla="*/ 2 h 1071"/>
                  <a:gd name="T86" fmla="*/ 25 w 104"/>
                  <a:gd name="T87" fmla="*/ 0 h 1071"/>
                  <a:gd name="T88" fmla="*/ 63 w 104"/>
                  <a:gd name="T89" fmla="*/ 10 h 1071"/>
                  <a:gd name="T90" fmla="*/ 90 w 104"/>
                  <a:gd name="T91" fmla="*/ 22 h 1071"/>
                  <a:gd name="T92" fmla="*/ 102 w 104"/>
                  <a:gd name="T93" fmla="*/ 36 h 1071"/>
                  <a:gd name="T94" fmla="*/ 104 w 104"/>
                  <a:gd name="T95" fmla="*/ 60 h 1071"/>
                  <a:gd name="T96" fmla="*/ 100 w 104"/>
                  <a:gd name="T97" fmla="*/ 79 h 1071"/>
                  <a:gd name="T98" fmla="*/ 95 w 104"/>
                  <a:gd name="T99" fmla="*/ 107 h 1071"/>
                  <a:gd name="T100" fmla="*/ 91 w 104"/>
                  <a:gd name="T101" fmla="*/ 149 h 1071"/>
                  <a:gd name="T102" fmla="*/ 86 w 104"/>
                  <a:gd name="T103" fmla="*/ 204 h 10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4" h="1071">
                    <a:moveTo>
                      <a:pt x="86" y="219"/>
                    </a:moveTo>
                    <a:lnTo>
                      <a:pt x="86" y="227"/>
                    </a:lnTo>
                    <a:lnTo>
                      <a:pt x="84" y="235"/>
                    </a:lnTo>
                    <a:lnTo>
                      <a:pt x="84" y="244"/>
                    </a:lnTo>
                    <a:lnTo>
                      <a:pt x="84" y="254"/>
                    </a:lnTo>
                    <a:lnTo>
                      <a:pt x="84" y="263"/>
                    </a:lnTo>
                    <a:lnTo>
                      <a:pt x="84" y="274"/>
                    </a:lnTo>
                    <a:lnTo>
                      <a:pt x="84" y="285"/>
                    </a:lnTo>
                    <a:lnTo>
                      <a:pt x="83" y="296"/>
                    </a:lnTo>
                    <a:lnTo>
                      <a:pt x="83" y="307"/>
                    </a:lnTo>
                    <a:lnTo>
                      <a:pt x="83" y="320"/>
                    </a:lnTo>
                    <a:lnTo>
                      <a:pt x="83" y="332"/>
                    </a:lnTo>
                    <a:lnTo>
                      <a:pt x="83" y="345"/>
                    </a:lnTo>
                    <a:lnTo>
                      <a:pt x="83" y="359"/>
                    </a:lnTo>
                    <a:lnTo>
                      <a:pt x="83" y="373"/>
                    </a:lnTo>
                    <a:lnTo>
                      <a:pt x="83" y="387"/>
                    </a:lnTo>
                    <a:lnTo>
                      <a:pt x="81" y="401"/>
                    </a:lnTo>
                    <a:lnTo>
                      <a:pt x="81" y="417"/>
                    </a:lnTo>
                    <a:lnTo>
                      <a:pt x="81" y="432"/>
                    </a:lnTo>
                    <a:lnTo>
                      <a:pt x="81" y="449"/>
                    </a:lnTo>
                    <a:lnTo>
                      <a:pt x="81" y="465"/>
                    </a:lnTo>
                    <a:lnTo>
                      <a:pt x="81" y="482"/>
                    </a:lnTo>
                    <a:lnTo>
                      <a:pt x="81" y="501"/>
                    </a:lnTo>
                    <a:lnTo>
                      <a:pt x="81" y="518"/>
                    </a:lnTo>
                    <a:lnTo>
                      <a:pt x="81" y="537"/>
                    </a:lnTo>
                    <a:lnTo>
                      <a:pt x="79" y="556"/>
                    </a:lnTo>
                    <a:lnTo>
                      <a:pt x="79" y="576"/>
                    </a:lnTo>
                    <a:lnTo>
                      <a:pt x="79" y="597"/>
                    </a:lnTo>
                    <a:lnTo>
                      <a:pt x="79" y="617"/>
                    </a:lnTo>
                    <a:lnTo>
                      <a:pt x="79" y="637"/>
                    </a:lnTo>
                    <a:lnTo>
                      <a:pt x="79" y="659"/>
                    </a:lnTo>
                    <a:lnTo>
                      <a:pt x="77" y="681"/>
                    </a:lnTo>
                    <a:lnTo>
                      <a:pt x="77" y="703"/>
                    </a:lnTo>
                    <a:lnTo>
                      <a:pt x="77" y="726"/>
                    </a:lnTo>
                    <a:lnTo>
                      <a:pt x="77" y="747"/>
                    </a:lnTo>
                    <a:lnTo>
                      <a:pt x="75" y="769"/>
                    </a:lnTo>
                    <a:lnTo>
                      <a:pt x="75" y="789"/>
                    </a:lnTo>
                    <a:lnTo>
                      <a:pt x="75" y="808"/>
                    </a:lnTo>
                    <a:lnTo>
                      <a:pt x="75" y="827"/>
                    </a:lnTo>
                    <a:lnTo>
                      <a:pt x="75" y="845"/>
                    </a:lnTo>
                    <a:lnTo>
                      <a:pt x="74" y="863"/>
                    </a:lnTo>
                    <a:lnTo>
                      <a:pt x="74" y="878"/>
                    </a:lnTo>
                    <a:lnTo>
                      <a:pt x="74" y="895"/>
                    </a:lnTo>
                    <a:lnTo>
                      <a:pt x="74" y="910"/>
                    </a:lnTo>
                    <a:lnTo>
                      <a:pt x="72" y="925"/>
                    </a:lnTo>
                    <a:lnTo>
                      <a:pt x="72" y="938"/>
                    </a:lnTo>
                    <a:lnTo>
                      <a:pt x="72" y="952"/>
                    </a:lnTo>
                    <a:lnTo>
                      <a:pt x="72" y="964"/>
                    </a:lnTo>
                    <a:lnTo>
                      <a:pt x="72" y="975"/>
                    </a:lnTo>
                    <a:lnTo>
                      <a:pt x="70" y="986"/>
                    </a:lnTo>
                    <a:lnTo>
                      <a:pt x="70" y="997"/>
                    </a:lnTo>
                    <a:lnTo>
                      <a:pt x="70" y="1007"/>
                    </a:lnTo>
                    <a:lnTo>
                      <a:pt x="70" y="1016"/>
                    </a:lnTo>
                    <a:lnTo>
                      <a:pt x="68" y="1024"/>
                    </a:lnTo>
                    <a:lnTo>
                      <a:pt x="68" y="1032"/>
                    </a:lnTo>
                    <a:lnTo>
                      <a:pt x="68" y="1038"/>
                    </a:lnTo>
                    <a:lnTo>
                      <a:pt x="68" y="1044"/>
                    </a:lnTo>
                    <a:lnTo>
                      <a:pt x="68" y="1050"/>
                    </a:lnTo>
                    <a:lnTo>
                      <a:pt x="66" y="1055"/>
                    </a:lnTo>
                    <a:lnTo>
                      <a:pt x="66" y="1058"/>
                    </a:lnTo>
                    <a:lnTo>
                      <a:pt x="66" y="1063"/>
                    </a:lnTo>
                    <a:lnTo>
                      <a:pt x="66" y="1064"/>
                    </a:lnTo>
                    <a:lnTo>
                      <a:pt x="65" y="1068"/>
                    </a:lnTo>
                    <a:lnTo>
                      <a:pt x="65" y="1069"/>
                    </a:lnTo>
                    <a:lnTo>
                      <a:pt x="65" y="1069"/>
                    </a:lnTo>
                    <a:lnTo>
                      <a:pt x="63" y="1071"/>
                    </a:lnTo>
                    <a:lnTo>
                      <a:pt x="61" y="1071"/>
                    </a:lnTo>
                    <a:lnTo>
                      <a:pt x="58" y="1071"/>
                    </a:lnTo>
                    <a:lnTo>
                      <a:pt x="56" y="1069"/>
                    </a:lnTo>
                    <a:lnTo>
                      <a:pt x="52" y="1068"/>
                    </a:lnTo>
                    <a:lnTo>
                      <a:pt x="49" y="1064"/>
                    </a:lnTo>
                    <a:lnTo>
                      <a:pt x="43" y="1060"/>
                    </a:lnTo>
                    <a:lnTo>
                      <a:pt x="40" y="1057"/>
                    </a:lnTo>
                    <a:lnTo>
                      <a:pt x="34" y="1050"/>
                    </a:lnTo>
                    <a:lnTo>
                      <a:pt x="31" y="1046"/>
                    </a:lnTo>
                    <a:lnTo>
                      <a:pt x="27" y="1039"/>
                    </a:lnTo>
                    <a:lnTo>
                      <a:pt x="24" y="1033"/>
                    </a:lnTo>
                    <a:lnTo>
                      <a:pt x="20" y="1025"/>
                    </a:lnTo>
                    <a:lnTo>
                      <a:pt x="18" y="1019"/>
                    </a:lnTo>
                    <a:lnTo>
                      <a:pt x="16" y="1011"/>
                    </a:lnTo>
                    <a:lnTo>
                      <a:pt x="15" y="1003"/>
                    </a:lnTo>
                    <a:lnTo>
                      <a:pt x="11" y="994"/>
                    </a:lnTo>
                    <a:lnTo>
                      <a:pt x="9" y="985"/>
                    </a:lnTo>
                    <a:lnTo>
                      <a:pt x="8" y="975"/>
                    </a:lnTo>
                    <a:lnTo>
                      <a:pt x="8" y="963"/>
                    </a:lnTo>
                    <a:lnTo>
                      <a:pt x="8" y="952"/>
                    </a:lnTo>
                    <a:lnTo>
                      <a:pt x="8" y="938"/>
                    </a:lnTo>
                    <a:lnTo>
                      <a:pt x="9" y="925"/>
                    </a:lnTo>
                    <a:lnTo>
                      <a:pt x="9" y="911"/>
                    </a:lnTo>
                    <a:lnTo>
                      <a:pt x="11" y="895"/>
                    </a:lnTo>
                    <a:lnTo>
                      <a:pt x="13" y="878"/>
                    </a:lnTo>
                    <a:lnTo>
                      <a:pt x="16" y="861"/>
                    </a:lnTo>
                    <a:lnTo>
                      <a:pt x="18" y="844"/>
                    </a:lnTo>
                    <a:lnTo>
                      <a:pt x="20" y="823"/>
                    </a:lnTo>
                    <a:lnTo>
                      <a:pt x="24" y="803"/>
                    </a:lnTo>
                    <a:lnTo>
                      <a:pt x="25" y="780"/>
                    </a:lnTo>
                    <a:lnTo>
                      <a:pt x="25" y="769"/>
                    </a:lnTo>
                    <a:lnTo>
                      <a:pt x="27" y="756"/>
                    </a:lnTo>
                    <a:lnTo>
                      <a:pt x="27" y="750"/>
                    </a:lnTo>
                    <a:lnTo>
                      <a:pt x="27" y="744"/>
                    </a:lnTo>
                    <a:lnTo>
                      <a:pt x="27" y="737"/>
                    </a:lnTo>
                    <a:lnTo>
                      <a:pt x="29" y="730"/>
                    </a:lnTo>
                    <a:lnTo>
                      <a:pt x="29" y="722"/>
                    </a:lnTo>
                    <a:lnTo>
                      <a:pt x="29" y="714"/>
                    </a:lnTo>
                    <a:lnTo>
                      <a:pt x="29" y="706"/>
                    </a:lnTo>
                    <a:lnTo>
                      <a:pt x="31" y="697"/>
                    </a:lnTo>
                    <a:lnTo>
                      <a:pt x="31" y="687"/>
                    </a:lnTo>
                    <a:lnTo>
                      <a:pt x="31" y="678"/>
                    </a:lnTo>
                    <a:lnTo>
                      <a:pt x="31" y="667"/>
                    </a:lnTo>
                    <a:lnTo>
                      <a:pt x="31" y="658"/>
                    </a:lnTo>
                    <a:lnTo>
                      <a:pt x="33" y="647"/>
                    </a:lnTo>
                    <a:lnTo>
                      <a:pt x="33" y="634"/>
                    </a:lnTo>
                    <a:lnTo>
                      <a:pt x="33" y="623"/>
                    </a:lnTo>
                    <a:lnTo>
                      <a:pt x="33" y="611"/>
                    </a:lnTo>
                    <a:lnTo>
                      <a:pt x="33" y="598"/>
                    </a:lnTo>
                    <a:lnTo>
                      <a:pt x="33" y="586"/>
                    </a:lnTo>
                    <a:lnTo>
                      <a:pt x="34" y="572"/>
                    </a:lnTo>
                    <a:lnTo>
                      <a:pt x="34" y="557"/>
                    </a:lnTo>
                    <a:lnTo>
                      <a:pt x="34" y="543"/>
                    </a:lnTo>
                    <a:lnTo>
                      <a:pt x="34" y="529"/>
                    </a:lnTo>
                    <a:lnTo>
                      <a:pt x="34" y="514"/>
                    </a:lnTo>
                    <a:lnTo>
                      <a:pt x="34" y="498"/>
                    </a:lnTo>
                    <a:lnTo>
                      <a:pt x="34" y="482"/>
                    </a:lnTo>
                    <a:lnTo>
                      <a:pt x="34" y="467"/>
                    </a:lnTo>
                    <a:lnTo>
                      <a:pt x="34" y="449"/>
                    </a:lnTo>
                    <a:lnTo>
                      <a:pt x="34" y="432"/>
                    </a:lnTo>
                    <a:lnTo>
                      <a:pt x="34" y="415"/>
                    </a:lnTo>
                    <a:lnTo>
                      <a:pt x="34" y="396"/>
                    </a:lnTo>
                    <a:lnTo>
                      <a:pt x="36" y="379"/>
                    </a:lnTo>
                    <a:lnTo>
                      <a:pt x="36" y="360"/>
                    </a:lnTo>
                    <a:lnTo>
                      <a:pt x="36" y="341"/>
                    </a:lnTo>
                    <a:lnTo>
                      <a:pt x="34" y="323"/>
                    </a:lnTo>
                    <a:lnTo>
                      <a:pt x="34" y="305"/>
                    </a:lnTo>
                    <a:lnTo>
                      <a:pt x="34" y="288"/>
                    </a:lnTo>
                    <a:lnTo>
                      <a:pt x="34" y="271"/>
                    </a:lnTo>
                    <a:lnTo>
                      <a:pt x="34" y="255"/>
                    </a:lnTo>
                    <a:lnTo>
                      <a:pt x="34" y="241"/>
                    </a:lnTo>
                    <a:lnTo>
                      <a:pt x="34" y="226"/>
                    </a:lnTo>
                    <a:lnTo>
                      <a:pt x="34" y="212"/>
                    </a:lnTo>
                    <a:lnTo>
                      <a:pt x="34" y="197"/>
                    </a:lnTo>
                    <a:lnTo>
                      <a:pt x="34" y="185"/>
                    </a:lnTo>
                    <a:lnTo>
                      <a:pt x="33" y="172"/>
                    </a:lnTo>
                    <a:lnTo>
                      <a:pt x="33" y="160"/>
                    </a:lnTo>
                    <a:lnTo>
                      <a:pt x="33" y="149"/>
                    </a:lnTo>
                    <a:lnTo>
                      <a:pt x="33" y="138"/>
                    </a:lnTo>
                    <a:lnTo>
                      <a:pt x="31" y="129"/>
                    </a:lnTo>
                    <a:lnTo>
                      <a:pt x="31" y="118"/>
                    </a:lnTo>
                    <a:lnTo>
                      <a:pt x="31" y="108"/>
                    </a:lnTo>
                    <a:lnTo>
                      <a:pt x="31" y="100"/>
                    </a:lnTo>
                    <a:lnTo>
                      <a:pt x="29" y="93"/>
                    </a:lnTo>
                    <a:lnTo>
                      <a:pt x="29" y="85"/>
                    </a:lnTo>
                    <a:lnTo>
                      <a:pt x="27" y="77"/>
                    </a:lnTo>
                    <a:lnTo>
                      <a:pt x="27" y="71"/>
                    </a:lnTo>
                    <a:lnTo>
                      <a:pt x="27" y="66"/>
                    </a:lnTo>
                    <a:lnTo>
                      <a:pt x="25" y="60"/>
                    </a:lnTo>
                    <a:lnTo>
                      <a:pt x="25" y="55"/>
                    </a:lnTo>
                    <a:lnTo>
                      <a:pt x="24" y="50"/>
                    </a:lnTo>
                    <a:lnTo>
                      <a:pt x="24" y="47"/>
                    </a:lnTo>
                    <a:lnTo>
                      <a:pt x="22" y="44"/>
                    </a:lnTo>
                    <a:lnTo>
                      <a:pt x="20" y="41"/>
                    </a:lnTo>
                    <a:lnTo>
                      <a:pt x="20" y="39"/>
                    </a:lnTo>
                    <a:lnTo>
                      <a:pt x="18" y="38"/>
                    </a:lnTo>
                    <a:lnTo>
                      <a:pt x="15" y="33"/>
                    </a:lnTo>
                    <a:lnTo>
                      <a:pt x="9" y="28"/>
                    </a:lnTo>
                    <a:lnTo>
                      <a:pt x="6" y="25"/>
                    </a:lnTo>
                    <a:lnTo>
                      <a:pt x="4" y="21"/>
                    </a:lnTo>
                    <a:lnTo>
                      <a:pt x="2" y="17"/>
                    </a:lnTo>
                    <a:lnTo>
                      <a:pt x="0" y="14"/>
                    </a:lnTo>
                    <a:lnTo>
                      <a:pt x="0" y="11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8" y="0"/>
                    </a:lnTo>
                    <a:lnTo>
                      <a:pt x="25" y="0"/>
                    </a:lnTo>
                    <a:lnTo>
                      <a:pt x="34" y="2"/>
                    </a:lnTo>
                    <a:lnTo>
                      <a:pt x="43" y="3"/>
                    </a:lnTo>
                    <a:lnTo>
                      <a:pt x="54" y="7"/>
                    </a:lnTo>
                    <a:lnTo>
                      <a:pt x="63" y="10"/>
                    </a:lnTo>
                    <a:lnTo>
                      <a:pt x="72" y="13"/>
                    </a:lnTo>
                    <a:lnTo>
                      <a:pt x="79" y="16"/>
                    </a:lnTo>
                    <a:lnTo>
                      <a:pt x="86" y="19"/>
                    </a:lnTo>
                    <a:lnTo>
                      <a:pt x="90" y="22"/>
                    </a:lnTo>
                    <a:lnTo>
                      <a:pt x="95" y="25"/>
                    </a:lnTo>
                    <a:lnTo>
                      <a:pt x="99" y="30"/>
                    </a:lnTo>
                    <a:lnTo>
                      <a:pt x="100" y="33"/>
                    </a:lnTo>
                    <a:lnTo>
                      <a:pt x="102" y="36"/>
                    </a:lnTo>
                    <a:lnTo>
                      <a:pt x="104" y="46"/>
                    </a:lnTo>
                    <a:lnTo>
                      <a:pt x="104" y="50"/>
                    </a:lnTo>
                    <a:lnTo>
                      <a:pt x="104" y="55"/>
                    </a:lnTo>
                    <a:lnTo>
                      <a:pt x="104" y="60"/>
                    </a:lnTo>
                    <a:lnTo>
                      <a:pt x="102" y="64"/>
                    </a:lnTo>
                    <a:lnTo>
                      <a:pt x="102" y="68"/>
                    </a:lnTo>
                    <a:lnTo>
                      <a:pt x="100" y="72"/>
                    </a:lnTo>
                    <a:lnTo>
                      <a:pt x="100" y="79"/>
                    </a:lnTo>
                    <a:lnTo>
                      <a:pt x="99" y="85"/>
                    </a:lnTo>
                    <a:lnTo>
                      <a:pt x="97" y="91"/>
                    </a:lnTo>
                    <a:lnTo>
                      <a:pt x="97" y="99"/>
                    </a:lnTo>
                    <a:lnTo>
                      <a:pt x="95" y="107"/>
                    </a:lnTo>
                    <a:lnTo>
                      <a:pt x="95" y="116"/>
                    </a:lnTo>
                    <a:lnTo>
                      <a:pt x="93" y="127"/>
                    </a:lnTo>
                    <a:lnTo>
                      <a:pt x="91" y="138"/>
                    </a:lnTo>
                    <a:lnTo>
                      <a:pt x="91" y="149"/>
                    </a:lnTo>
                    <a:lnTo>
                      <a:pt x="90" y="161"/>
                    </a:lnTo>
                    <a:lnTo>
                      <a:pt x="88" y="176"/>
                    </a:lnTo>
                    <a:lnTo>
                      <a:pt x="88" y="188"/>
                    </a:lnTo>
                    <a:lnTo>
                      <a:pt x="86" y="204"/>
                    </a:lnTo>
                    <a:lnTo>
                      <a:pt x="86" y="219"/>
                    </a:lnTo>
                    <a:lnTo>
                      <a:pt x="86" y="219"/>
                    </a:lnTo>
                  </a:path>
                </a:pathLst>
              </a:custGeom>
              <a:solidFill>
                <a:schemeClr val="tx1"/>
              </a:solidFill>
              <a:ln w="793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43"/>
              <p:cNvSpPr/>
              <p:nvPr/>
            </p:nvSpPr>
            <p:spPr bwMode="auto">
              <a:xfrm>
                <a:off x="4346576" y="496888"/>
                <a:ext cx="134938" cy="139700"/>
              </a:xfrm>
              <a:custGeom>
                <a:avLst/>
                <a:gdLst>
                  <a:gd name="T0" fmla="*/ 120 w 170"/>
                  <a:gd name="T1" fmla="*/ 103 h 175"/>
                  <a:gd name="T2" fmla="*/ 88 w 170"/>
                  <a:gd name="T3" fmla="*/ 125 h 175"/>
                  <a:gd name="T4" fmla="*/ 46 w 170"/>
                  <a:gd name="T5" fmla="*/ 153 h 175"/>
                  <a:gd name="T6" fmla="*/ 27 w 170"/>
                  <a:gd name="T7" fmla="*/ 164 h 175"/>
                  <a:gd name="T8" fmla="*/ 14 w 170"/>
                  <a:gd name="T9" fmla="*/ 172 h 175"/>
                  <a:gd name="T10" fmla="*/ 5 w 170"/>
                  <a:gd name="T11" fmla="*/ 175 h 175"/>
                  <a:gd name="T12" fmla="*/ 0 w 170"/>
                  <a:gd name="T13" fmla="*/ 175 h 175"/>
                  <a:gd name="T14" fmla="*/ 0 w 170"/>
                  <a:gd name="T15" fmla="*/ 169 h 175"/>
                  <a:gd name="T16" fmla="*/ 4 w 170"/>
                  <a:gd name="T17" fmla="*/ 161 h 175"/>
                  <a:gd name="T18" fmla="*/ 13 w 170"/>
                  <a:gd name="T19" fmla="*/ 149 h 175"/>
                  <a:gd name="T20" fmla="*/ 25 w 170"/>
                  <a:gd name="T21" fmla="*/ 131 h 175"/>
                  <a:gd name="T22" fmla="*/ 54 w 170"/>
                  <a:gd name="T23" fmla="*/ 97 h 175"/>
                  <a:gd name="T24" fmla="*/ 71 w 170"/>
                  <a:gd name="T25" fmla="*/ 74 h 175"/>
                  <a:gd name="T26" fmla="*/ 80 w 170"/>
                  <a:gd name="T27" fmla="*/ 58 h 175"/>
                  <a:gd name="T28" fmla="*/ 86 w 170"/>
                  <a:gd name="T29" fmla="*/ 47 h 175"/>
                  <a:gd name="T30" fmla="*/ 88 w 170"/>
                  <a:gd name="T31" fmla="*/ 36 h 175"/>
                  <a:gd name="T32" fmla="*/ 86 w 170"/>
                  <a:gd name="T33" fmla="*/ 28 h 175"/>
                  <a:gd name="T34" fmla="*/ 82 w 170"/>
                  <a:gd name="T35" fmla="*/ 22 h 175"/>
                  <a:gd name="T36" fmla="*/ 79 w 170"/>
                  <a:gd name="T37" fmla="*/ 16 h 175"/>
                  <a:gd name="T38" fmla="*/ 79 w 170"/>
                  <a:gd name="T39" fmla="*/ 9 h 175"/>
                  <a:gd name="T40" fmla="*/ 82 w 170"/>
                  <a:gd name="T41" fmla="*/ 5 h 175"/>
                  <a:gd name="T42" fmla="*/ 86 w 170"/>
                  <a:gd name="T43" fmla="*/ 2 h 175"/>
                  <a:gd name="T44" fmla="*/ 95 w 170"/>
                  <a:gd name="T45" fmla="*/ 0 h 175"/>
                  <a:gd name="T46" fmla="*/ 105 w 170"/>
                  <a:gd name="T47" fmla="*/ 0 h 175"/>
                  <a:gd name="T48" fmla="*/ 121 w 170"/>
                  <a:gd name="T49" fmla="*/ 5 h 175"/>
                  <a:gd name="T50" fmla="*/ 138 w 170"/>
                  <a:gd name="T51" fmla="*/ 12 h 175"/>
                  <a:gd name="T52" fmla="*/ 150 w 170"/>
                  <a:gd name="T53" fmla="*/ 20 h 175"/>
                  <a:gd name="T54" fmla="*/ 161 w 170"/>
                  <a:gd name="T55" fmla="*/ 30 h 175"/>
                  <a:gd name="T56" fmla="*/ 166 w 170"/>
                  <a:gd name="T57" fmla="*/ 38 h 175"/>
                  <a:gd name="T58" fmla="*/ 170 w 170"/>
                  <a:gd name="T59" fmla="*/ 47 h 175"/>
                  <a:gd name="T60" fmla="*/ 166 w 170"/>
                  <a:gd name="T61" fmla="*/ 59 h 175"/>
                  <a:gd name="T62" fmla="*/ 157 w 170"/>
                  <a:gd name="T63" fmla="*/ 72 h 175"/>
                  <a:gd name="T64" fmla="*/ 141 w 170"/>
                  <a:gd name="T65" fmla="*/ 88 h 175"/>
                  <a:gd name="T66" fmla="*/ 130 w 170"/>
                  <a:gd name="T67" fmla="*/ 9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0" h="175">
                    <a:moveTo>
                      <a:pt x="130" y="95"/>
                    </a:moveTo>
                    <a:lnTo>
                      <a:pt x="120" y="103"/>
                    </a:lnTo>
                    <a:lnTo>
                      <a:pt x="109" y="111"/>
                    </a:lnTo>
                    <a:lnTo>
                      <a:pt x="88" y="125"/>
                    </a:lnTo>
                    <a:lnTo>
                      <a:pt x="68" y="139"/>
                    </a:lnTo>
                    <a:lnTo>
                      <a:pt x="46" y="153"/>
                    </a:lnTo>
                    <a:lnTo>
                      <a:pt x="36" y="160"/>
                    </a:lnTo>
                    <a:lnTo>
                      <a:pt x="27" y="164"/>
                    </a:lnTo>
                    <a:lnTo>
                      <a:pt x="20" y="169"/>
                    </a:lnTo>
                    <a:lnTo>
                      <a:pt x="14" y="172"/>
                    </a:lnTo>
                    <a:lnTo>
                      <a:pt x="9" y="174"/>
                    </a:lnTo>
                    <a:lnTo>
                      <a:pt x="5" y="175"/>
                    </a:lnTo>
                    <a:lnTo>
                      <a:pt x="2" y="175"/>
                    </a:lnTo>
                    <a:lnTo>
                      <a:pt x="0" y="175"/>
                    </a:lnTo>
                    <a:lnTo>
                      <a:pt x="0" y="172"/>
                    </a:lnTo>
                    <a:lnTo>
                      <a:pt x="0" y="169"/>
                    </a:lnTo>
                    <a:lnTo>
                      <a:pt x="0" y="166"/>
                    </a:lnTo>
                    <a:lnTo>
                      <a:pt x="4" y="161"/>
                    </a:lnTo>
                    <a:lnTo>
                      <a:pt x="7" y="155"/>
                    </a:lnTo>
                    <a:lnTo>
                      <a:pt x="13" y="149"/>
                    </a:lnTo>
                    <a:lnTo>
                      <a:pt x="18" y="139"/>
                    </a:lnTo>
                    <a:lnTo>
                      <a:pt x="25" y="131"/>
                    </a:lnTo>
                    <a:lnTo>
                      <a:pt x="41" y="114"/>
                    </a:lnTo>
                    <a:lnTo>
                      <a:pt x="54" y="97"/>
                    </a:lnTo>
                    <a:lnTo>
                      <a:pt x="66" y="81"/>
                    </a:lnTo>
                    <a:lnTo>
                      <a:pt x="71" y="74"/>
                    </a:lnTo>
                    <a:lnTo>
                      <a:pt x="75" y="64"/>
                    </a:lnTo>
                    <a:lnTo>
                      <a:pt x="80" y="58"/>
                    </a:lnTo>
                    <a:lnTo>
                      <a:pt x="82" y="52"/>
                    </a:lnTo>
                    <a:lnTo>
                      <a:pt x="86" y="47"/>
                    </a:lnTo>
                    <a:lnTo>
                      <a:pt x="86" y="41"/>
                    </a:lnTo>
                    <a:lnTo>
                      <a:pt x="88" y="36"/>
                    </a:lnTo>
                    <a:lnTo>
                      <a:pt x="86" y="33"/>
                    </a:lnTo>
                    <a:lnTo>
                      <a:pt x="86" y="28"/>
                    </a:lnTo>
                    <a:lnTo>
                      <a:pt x="84" y="25"/>
                    </a:lnTo>
                    <a:lnTo>
                      <a:pt x="82" y="22"/>
                    </a:lnTo>
                    <a:lnTo>
                      <a:pt x="80" y="19"/>
                    </a:lnTo>
                    <a:lnTo>
                      <a:pt x="79" y="16"/>
                    </a:lnTo>
                    <a:lnTo>
                      <a:pt x="79" y="12"/>
                    </a:lnTo>
                    <a:lnTo>
                      <a:pt x="79" y="9"/>
                    </a:lnTo>
                    <a:lnTo>
                      <a:pt x="80" y="6"/>
                    </a:lnTo>
                    <a:lnTo>
                      <a:pt x="82" y="5"/>
                    </a:lnTo>
                    <a:lnTo>
                      <a:pt x="84" y="3"/>
                    </a:lnTo>
                    <a:lnTo>
                      <a:pt x="86" y="2"/>
                    </a:lnTo>
                    <a:lnTo>
                      <a:pt x="89" y="0"/>
                    </a:lnTo>
                    <a:lnTo>
                      <a:pt x="95" y="0"/>
                    </a:lnTo>
                    <a:lnTo>
                      <a:pt x="100" y="0"/>
                    </a:lnTo>
                    <a:lnTo>
                      <a:pt x="105" y="0"/>
                    </a:lnTo>
                    <a:lnTo>
                      <a:pt x="113" y="2"/>
                    </a:lnTo>
                    <a:lnTo>
                      <a:pt x="121" y="5"/>
                    </a:lnTo>
                    <a:lnTo>
                      <a:pt x="130" y="8"/>
                    </a:lnTo>
                    <a:lnTo>
                      <a:pt x="138" y="12"/>
                    </a:lnTo>
                    <a:lnTo>
                      <a:pt x="145" y="17"/>
                    </a:lnTo>
                    <a:lnTo>
                      <a:pt x="150" y="20"/>
                    </a:lnTo>
                    <a:lnTo>
                      <a:pt x="155" y="25"/>
                    </a:lnTo>
                    <a:lnTo>
                      <a:pt x="161" y="30"/>
                    </a:lnTo>
                    <a:lnTo>
                      <a:pt x="164" y="33"/>
                    </a:lnTo>
                    <a:lnTo>
                      <a:pt x="166" y="38"/>
                    </a:lnTo>
                    <a:lnTo>
                      <a:pt x="168" y="42"/>
                    </a:lnTo>
                    <a:lnTo>
                      <a:pt x="170" y="47"/>
                    </a:lnTo>
                    <a:lnTo>
                      <a:pt x="168" y="53"/>
                    </a:lnTo>
                    <a:lnTo>
                      <a:pt x="166" y="59"/>
                    </a:lnTo>
                    <a:lnTo>
                      <a:pt x="162" y="66"/>
                    </a:lnTo>
                    <a:lnTo>
                      <a:pt x="157" y="72"/>
                    </a:lnTo>
                    <a:lnTo>
                      <a:pt x="150" y="80"/>
                    </a:lnTo>
                    <a:lnTo>
                      <a:pt x="141" y="88"/>
                    </a:lnTo>
                    <a:lnTo>
                      <a:pt x="130" y="95"/>
                    </a:lnTo>
                    <a:lnTo>
                      <a:pt x="130" y="95"/>
                    </a:lnTo>
                  </a:path>
                </a:pathLst>
              </a:custGeom>
              <a:solidFill>
                <a:schemeClr val="tx1"/>
              </a:solidFill>
              <a:ln w="793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44"/>
              <p:cNvSpPr/>
              <p:nvPr/>
            </p:nvSpPr>
            <p:spPr bwMode="auto">
              <a:xfrm>
                <a:off x="4276726" y="687388"/>
                <a:ext cx="454025" cy="280987"/>
              </a:xfrm>
              <a:custGeom>
                <a:avLst/>
                <a:gdLst>
                  <a:gd name="T0" fmla="*/ 571 w 571"/>
                  <a:gd name="T1" fmla="*/ 322 h 354"/>
                  <a:gd name="T2" fmla="*/ 567 w 571"/>
                  <a:gd name="T3" fmla="*/ 324 h 354"/>
                  <a:gd name="T4" fmla="*/ 560 w 571"/>
                  <a:gd name="T5" fmla="*/ 327 h 354"/>
                  <a:gd name="T6" fmla="*/ 551 w 571"/>
                  <a:gd name="T7" fmla="*/ 329 h 354"/>
                  <a:gd name="T8" fmla="*/ 539 w 571"/>
                  <a:gd name="T9" fmla="*/ 332 h 354"/>
                  <a:gd name="T10" fmla="*/ 524 w 571"/>
                  <a:gd name="T11" fmla="*/ 335 h 354"/>
                  <a:gd name="T12" fmla="*/ 507 w 571"/>
                  <a:gd name="T13" fmla="*/ 338 h 354"/>
                  <a:gd name="T14" fmla="*/ 485 w 571"/>
                  <a:gd name="T15" fmla="*/ 341 h 354"/>
                  <a:gd name="T16" fmla="*/ 462 w 571"/>
                  <a:gd name="T17" fmla="*/ 344 h 354"/>
                  <a:gd name="T18" fmla="*/ 440 w 571"/>
                  <a:gd name="T19" fmla="*/ 347 h 354"/>
                  <a:gd name="T20" fmla="*/ 421 w 571"/>
                  <a:gd name="T21" fmla="*/ 351 h 354"/>
                  <a:gd name="T22" fmla="*/ 403 w 571"/>
                  <a:gd name="T23" fmla="*/ 352 h 354"/>
                  <a:gd name="T24" fmla="*/ 387 w 571"/>
                  <a:gd name="T25" fmla="*/ 354 h 354"/>
                  <a:gd name="T26" fmla="*/ 374 w 571"/>
                  <a:gd name="T27" fmla="*/ 354 h 354"/>
                  <a:gd name="T28" fmla="*/ 362 w 571"/>
                  <a:gd name="T29" fmla="*/ 354 h 354"/>
                  <a:gd name="T30" fmla="*/ 351 w 571"/>
                  <a:gd name="T31" fmla="*/ 354 h 354"/>
                  <a:gd name="T32" fmla="*/ 344 w 571"/>
                  <a:gd name="T33" fmla="*/ 352 h 354"/>
                  <a:gd name="T34" fmla="*/ 335 w 571"/>
                  <a:gd name="T35" fmla="*/ 351 h 354"/>
                  <a:gd name="T36" fmla="*/ 324 w 571"/>
                  <a:gd name="T37" fmla="*/ 346 h 354"/>
                  <a:gd name="T38" fmla="*/ 314 w 571"/>
                  <a:gd name="T39" fmla="*/ 340 h 354"/>
                  <a:gd name="T40" fmla="*/ 301 w 571"/>
                  <a:gd name="T41" fmla="*/ 332 h 354"/>
                  <a:gd name="T42" fmla="*/ 289 w 571"/>
                  <a:gd name="T43" fmla="*/ 322 h 354"/>
                  <a:gd name="T44" fmla="*/ 276 w 571"/>
                  <a:gd name="T45" fmla="*/ 311 h 354"/>
                  <a:gd name="T46" fmla="*/ 262 w 571"/>
                  <a:gd name="T47" fmla="*/ 297 h 354"/>
                  <a:gd name="T48" fmla="*/ 248 w 571"/>
                  <a:gd name="T49" fmla="*/ 283 h 354"/>
                  <a:gd name="T50" fmla="*/ 228 w 571"/>
                  <a:gd name="T51" fmla="*/ 263 h 354"/>
                  <a:gd name="T52" fmla="*/ 205 w 571"/>
                  <a:gd name="T53" fmla="*/ 239 h 354"/>
                  <a:gd name="T54" fmla="*/ 176 w 571"/>
                  <a:gd name="T55" fmla="*/ 211 h 354"/>
                  <a:gd name="T56" fmla="*/ 144 w 571"/>
                  <a:gd name="T57" fmla="*/ 177 h 354"/>
                  <a:gd name="T58" fmla="*/ 108 w 571"/>
                  <a:gd name="T59" fmla="*/ 139 h 354"/>
                  <a:gd name="T60" fmla="*/ 67 w 571"/>
                  <a:gd name="T61" fmla="*/ 95 h 354"/>
                  <a:gd name="T62" fmla="*/ 23 w 571"/>
                  <a:gd name="T63" fmla="*/ 47 h 354"/>
                  <a:gd name="T64" fmla="*/ 5 w 571"/>
                  <a:gd name="T65" fmla="*/ 11 h 354"/>
                  <a:gd name="T66" fmla="*/ 32 w 571"/>
                  <a:gd name="T67" fmla="*/ 17 h 354"/>
                  <a:gd name="T68" fmla="*/ 94 w 571"/>
                  <a:gd name="T69" fmla="*/ 70 h 354"/>
                  <a:gd name="T70" fmla="*/ 139 w 571"/>
                  <a:gd name="T71" fmla="*/ 105 h 354"/>
                  <a:gd name="T72" fmla="*/ 183 w 571"/>
                  <a:gd name="T73" fmla="*/ 141 h 354"/>
                  <a:gd name="T74" fmla="*/ 207 w 571"/>
                  <a:gd name="T75" fmla="*/ 158 h 354"/>
                  <a:gd name="T76" fmla="*/ 232 w 571"/>
                  <a:gd name="T77" fmla="*/ 175 h 354"/>
                  <a:gd name="T78" fmla="*/ 258 w 571"/>
                  <a:gd name="T79" fmla="*/ 191 h 354"/>
                  <a:gd name="T80" fmla="*/ 287 w 571"/>
                  <a:gd name="T81" fmla="*/ 207 h 354"/>
                  <a:gd name="T82" fmla="*/ 319 w 571"/>
                  <a:gd name="T83" fmla="*/ 221 h 354"/>
                  <a:gd name="T84" fmla="*/ 351 w 571"/>
                  <a:gd name="T85" fmla="*/ 235 h 354"/>
                  <a:gd name="T86" fmla="*/ 387 w 571"/>
                  <a:gd name="T87" fmla="*/ 247 h 354"/>
                  <a:gd name="T88" fmla="*/ 424 w 571"/>
                  <a:gd name="T89" fmla="*/ 260 h 354"/>
                  <a:gd name="T90" fmla="*/ 458 w 571"/>
                  <a:gd name="T91" fmla="*/ 271 h 354"/>
                  <a:gd name="T92" fmla="*/ 487 w 571"/>
                  <a:gd name="T93" fmla="*/ 282 h 354"/>
                  <a:gd name="T94" fmla="*/ 512 w 571"/>
                  <a:gd name="T95" fmla="*/ 291 h 354"/>
                  <a:gd name="T96" fmla="*/ 533 w 571"/>
                  <a:gd name="T97" fmla="*/ 299 h 354"/>
                  <a:gd name="T98" fmla="*/ 549 w 571"/>
                  <a:gd name="T99" fmla="*/ 307 h 354"/>
                  <a:gd name="T100" fmla="*/ 562 w 571"/>
                  <a:gd name="T101" fmla="*/ 313 h 354"/>
                  <a:gd name="T102" fmla="*/ 569 w 571"/>
                  <a:gd name="T103" fmla="*/ 318 h 354"/>
                  <a:gd name="T104" fmla="*/ 571 w 571"/>
                  <a:gd name="T105" fmla="*/ 321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71" h="354">
                    <a:moveTo>
                      <a:pt x="571" y="321"/>
                    </a:moveTo>
                    <a:lnTo>
                      <a:pt x="571" y="322"/>
                    </a:lnTo>
                    <a:lnTo>
                      <a:pt x="569" y="324"/>
                    </a:lnTo>
                    <a:lnTo>
                      <a:pt x="567" y="324"/>
                    </a:lnTo>
                    <a:lnTo>
                      <a:pt x="564" y="326"/>
                    </a:lnTo>
                    <a:lnTo>
                      <a:pt x="560" y="327"/>
                    </a:lnTo>
                    <a:lnTo>
                      <a:pt x="557" y="329"/>
                    </a:lnTo>
                    <a:lnTo>
                      <a:pt x="551" y="329"/>
                    </a:lnTo>
                    <a:lnTo>
                      <a:pt x="546" y="330"/>
                    </a:lnTo>
                    <a:lnTo>
                      <a:pt x="539" y="332"/>
                    </a:lnTo>
                    <a:lnTo>
                      <a:pt x="532" y="333"/>
                    </a:lnTo>
                    <a:lnTo>
                      <a:pt x="524" y="335"/>
                    </a:lnTo>
                    <a:lnTo>
                      <a:pt x="515" y="336"/>
                    </a:lnTo>
                    <a:lnTo>
                      <a:pt x="507" y="338"/>
                    </a:lnTo>
                    <a:lnTo>
                      <a:pt x="496" y="340"/>
                    </a:lnTo>
                    <a:lnTo>
                      <a:pt x="485" y="341"/>
                    </a:lnTo>
                    <a:lnTo>
                      <a:pt x="474" y="343"/>
                    </a:lnTo>
                    <a:lnTo>
                      <a:pt x="462" y="344"/>
                    </a:lnTo>
                    <a:lnTo>
                      <a:pt x="451" y="346"/>
                    </a:lnTo>
                    <a:lnTo>
                      <a:pt x="440" y="347"/>
                    </a:lnTo>
                    <a:lnTo>
                      <a:pt x="430" y="349"/>
                    </a:lnTo>
                    <a:lnTo>
                      <a:pt x="421" y="351"/>
                    </a:lnTo>
                    <a:lnTo>
                      <a:pt x="412" y="351"/>
                    </a:lnTo>
                    <a:lnTo>
                      <a:pt x="403" y="352"/>
                    </a:lnTo>
                    <a:lnTo>
                      <a:pt x="396" y="352"/>
                    </a:lnTo>
                    <a:lnTo>
                      <a:pt x="387" y="354"/>
                    </a:lnTo>
                    <a:lnTo>
                      <a:pt x="380" y="354"/>
                    </a:lnTo>
                    <a:lnTo>
                      <a:pt x="374" y="354"/>
                    </a:lnTo>
                    <a:lnTo>
                      <a:pt x="367" y="354"/>
                    </a:lnTo>
                    <a:lnTo>
                      <a:pt x="362" y="354"/>
                    </a:lnTo>
                    <a:lnTo>
                      <a:pt x="357" y="354"/>
                    </a:lnTo>
                    <a:lnTo>
                      <a:pt x="351" y="354"/>
                    </a:lnTo>
                    <a:lnTo>
                      <a:pt x="348" y="352"/>
                    </a:lnTo>
                    <a:lnTo>
                      <a:pt x="344" y="352"/>
                    </a:lnTo>
                    <a:lnTo>
                      <a:pt x="339" y="351"/>
                    </a:lnTo>
                    <a:lnTo>
                      <a:pt x="335" y="351"/>
                    </a:lnTo>
                    <a:lnTo>
                      <a:pt x="330" y="349"/>
                    </a:lnTo>
                    <a:lnTo>
                      <a:pt x="324" y="346"/>
                    </a:lnTo>
                    <a:lnTo>
                      <a:pt x="319" y="343"/>
                    </a:lnTo>
                    <a:lnTo>
                      <a:pt x="314" y="340"/>
                    </a:lnTo>
                    <a:lnTo>
                      <a:pt x="308" y="336"/>
                    </a:lnTo>
                    <a:lnTo>
                      <a:pt x="301" y="332"/>
                    </a:lnTo>
                    <a:lnTo>
                      <a:pt x="296" y="327"/>
                    </a:lnTo>
                    <a:lnTo>
                      <a:pt x="289" y="322"/>
                    </a:lnTo>
                    <a:lnTo>
                      <a:pt x="283" y="318"/>
                    </a:lnTo>
                    <a:lnTo>
                      <a:pt x="276" y="311"/>
                    </a:lnTo>
                    <a:lnTo>
                      <a:pt x="269" y="305"/>
                    </a:lnTo>
                    <a:lnTo>
                      <a:pt x="262" y="297"/>
                    </a:lnTo>
                    <a:lnTo>
                      <a:pt x="255" y="291"/>
                    </a:lnTo>
                    <a:lnTo>
                      <a:pt x="248" y="283"/>
                    </a:lnTo>
                    <a:lnTo>
                      <a:pt x="239" y="274"/>
                    </a:lnTo>
                    <a:lnTo>
                      <a:pt x="228" y="263"/>
                    </a:lnTo>
                    <a:lnTo>
                      <a:pt x="217" y="252"/>
                    </a:lnTo>
                    <a:lnTo>
                      <a:pt x="205" y="239"/>
                    </a:lnTo>
                    <a:lnTo>
                      <a:pt x="192" y="225"/>
                    </a:lnTo>
                    <a:lnTo>
                      <a:pt x="176" y="211"/>
                    </a:lnTo>
                    <a:lnTo>
                      <a:pt x="162" y="194"/>
                    </a:lnTo>
                    <a:lnTo>
                      <a:pt x="144" y="177"/>
                    </a:lnTo>
                    <a:lnTo>
                      <a:pt x="126" y="158"/>
                    </a:lnTo>
                    <a:lnTo>
                      <a:pt x="108" y="139"/>
                    </a:lnTo>
                    <a:lnTo>
                      <a:pt x="89" y="117"/>
                    </a:lnTo>
                    <a:lnTo>
                      <a:pt x="67" y="95"/>
                    </a:lnTo>
                    <a:lnTo>
                      <a:pt x="46" y="72"/>
                    </a:lnTo>
                    <a:lnTo>
                      <a:pt x="23" y="47"/>
                    </a:lnTo>
                    <a:lnTo>
                      <a:pt x="0" y="22"/>
                    </a:lnTo>
                    <a:lnTo>
                      <a:pt x="5" y="11"/>
                    </a:lnTo>
                    <a:lnTo>
                      <a:pt x="12" y="0"/>
                    </a:lnTo>
                    <a:lnTo>
                      <a:pt x="32" y="17"/>
                    </a:lnTo>
                    <a:lnTo>
                      <a:pt x="53" y="36"/>
                    </a:lnTo>
                    <a:lnTo>
                      <a:pt x="94" y="70"/>
                    </a:lnTo>
                    <a:lnTo>
                      <a:pt x="116" y="88"/>
                    </a:lnTo>
                    <a:lnTo>
                      <a:pt x="139" y="105"/>
                    </a:lnTo>
                    <a:lnTo>
                      <a:pt x="160" y="122"/>
                    </a:lnTo>
                    <a:lnTo>
                      <a:pt x="183" y="141"/>
                    </a:lnTo>
                    <a:lnTo>
                      <a:pt x="194" y="150"/>
                    </a:lnTo>
                    <a:lnTo>
                      <a:pt x="207" y="158"/>
                    </a:lnTo>
                    <a:lnTo>
                      <a:pt x="219" y="167"/>
                    </a:lnTo>
                    <a:lnTo>
                      <a:pt x="232" y="175"/>
                    </a:lnTo>
                    <a:lnTo>
                      <a:pt x="244" y="183"/>
                    </a:lnTo>
                    <a:lnTo>
                      <a:pt x="258" y="191"/>
                    </a:lnTo>
                    <a:lnTo>
                      <a:pt x="273" y="199"/>
                    </a:lnTo>
                    <a:lnTo>
                      <a:pt x="287" y="207"/>
                    </a:lnTo>
                    <a:lnTo>
                      <a:pt x="303" y="214"/>
                    </a:lnTo>
                    <a:lnTo>
                      <a:pt x="319" y="221"/>
                    </a:lnTo>
                    <a:lnTo>
                      <a:pt x="335" y="228"/>
                    </a:lnTo>
                    <a:lnTo>
                      <a:pt x="351" y="235"/>
                    </a:lnTo>
                    <a:lnTo>
                      <a:pt x="369" y="241"/>
                    </a:lnTo>
                    <a:lnTo>
                      <a:pt x="387" y="247"/>
                    </a:lnTo>
                    <a:lnTo>
                      <a:pt x="405" y="254"/>
                    </a:lnTo>
                    <a:lnTo>
                      <a:pt x="424" y="260"/>
                    </a:lnTo>
                    <a:lnTo>
                      <a:pt x="440" y="266"/>
                    </a:lnTo>
                    <a:lnTo>
                      <a:pt x="458" y="271"/>
                    </a:lnTo>
                    <a:lnTo>
                      <a:pt x="473" y="277"/>
                    </a:lnTo>
                    <a:lnTo>
                      <a:pt x="487" y="282"/>
                    </a:lnTo>
                    <a:lnTo>
                      <a:pt x="501" y="286"/>
                    </a:lnTo>
                    <a:lnTo>
                      <a:pt x="512" y="291"/>
                    </a:lnTo>
                    <a:lnTo>
                      <a:pt x="523" y="296"/>
                    </a:lnTo>
                    <a:lnTo>
                      <a:pt x="533" y="299"/>
                    </a:lnTo>
                    <a:lnTo>
                      <a:pt x="542" y="302"/>
                    </a:lnTo>
                    <a:lnTo>
                      <a:pt x="549" y="307"/>
                    </a:lnTo>
                    <a:lnTo>
                      <a:pt x="557" y="310"/>
                    </a:lnTo>
                    <a:lnTo>
                      <a:pt x="562" y="313"/>
                    </a:lnTo>
                    <a:lnTo>
                      <a:pt x="565" y="315"/>
                    </a:lnTo>
                    <a:lnTo>
                      <a:pt x="569" y="318"/>
                    </a:lnTo>
                    <a:lnTo>
                      <a:pt x="571" y="319"/>
                    </a:lnTo>
                    <a:lnTo>
                      <a:pt x="571" y="321"/>
                    </a:lnTo>
                    <a:lnTo>
                      <a:pt x="571" y="321"/>
                    </a:lnTo>
                  </a:path>
                </a:pathLst>
              </a:custGeom>
              <a:solidFill>
                <a:schemeClr val="tx1"/>
              </a:solidFill>
              <a:ln w="7938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222352" y="195486"/>
            <a:ext cx="2261416" cy="819783"/>
            <a:chOff x="156323" y="1107604"/>
            <a:chExt cx="2261416" cy="819783"/>
          </a:xfrm>
        </p:grpSpPr>
        <p:sp>
          <p:nvSpPr>
            <p:cNvPr id="36" name="文本框 15"/>
            <p:cNvSpPr txBox="1"/>
            <p:nvPr/>
          </p:nvSpPr>
          <p:spPr>
            <a:xfrm>
              <a:off x="833563" y="1137040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学写字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23" y="1107604"/>
              <a:ext cx="864096" cy="819783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6027811" y="1275606"/>
            <a:ext cx="2360613" cy="2360613"/>
            <a:chOff x="5739779" y="1491630"/>
            <a:chExt cx="2360613" cy="2360613"/>
          </a:xfrm>
        </p:grpSpPr>
        <p:pic>
          <p:nvPicPr>
            <p:cNvPr id="30" name="图片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9779" y="1491630"/>
              <a:ext cx="2360613" cy="236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1" name="Group 5"/>
            <p:cNvGrpSpPr>
              <a:grpSpLocks noChangeAspect="1"/>
            </p:cNvGrpSpPr>
            <p:nvPr/>
          </p:nvGrpSpPr>
          <p:grpSpPr bwMode="auto">
            <a:xfrm>
              <a:off x="6010009" y="1886584"/>
              <a:ext cx="1730343" cy="1711625"/>
              <a:chOff x="2724" y="1470"/>
              <a:chExt cx="832" cy="823"/>
            </a:xfrm>
          </p:grpSpPr>
          <p:sp>
            <p:nvSpPr>
              <p:cNvPr id="32" name="Rectangle 6"/>
              <p:cNvSpPr>
                <a:spLocks noChangeArrowheads="1"/>
              </p:cNvSpPr>
              <p:nvPr/>
            </p:nvSpPr>
            <p:spPr bwMode="auto">
              <a:xfrm>
                <a:off x="2724" y="1486"/>
                <a:ext cx="184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zh-CN" sz="31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4" name="Freeform 11"/>
              <p:cNvSpPr/>
              <p:nvPr/>
            </p:nvSpPr>
            <p:spPr bwMode="auto">
              <a:xfrm>
                <a:off x="3256" y="1815"/>
                <a:ext cx="300" cy="278"/>
              </a:xfrm>
              <a:custGeom>
                <a:avLst/>
                <a:gdLst>
                  <a:gd name="T0" fmla="*/ 0 w 300"/>
                  <a:gd name="T1" fmla="*/ 16 h 278"/>
                  <a:gd name="T2" fmla="*/ 5 w 300"/>
                  <a:gd name="T3" fmla="*/ 5 h 278"/>
                  <a:gd name="T4" fmla="*/ 11 w 300"/>
                  <a:gd name="T5" fmla="*/ 0 h 278"/>
                  <a:gd name="T6" fmla="*/ 14 w 300"/>
                  <a:gd name="T7" fmla="*/ 3 h 278"/>
                  <a:gd name="T8" fmla="*/ 22 w 300"/>
                  <a:gd name="T9" fmla="*/ 5 h 278"/>
                  <a:gd name="T10" fmla="*/ 36 w 300"/>
                  <a:gd name="T11" fmla="*/ 11 h 278"/>
                  <a:gd name="T12" fmla="*/ 50 w 300"/>
                  <a:gd name="T13" fmla="*/ 19 h 278"/>
                  <a:gd name="T14" fmla="*/ 66 w 300"/>
                  <a:gd name="T15" fmla="*/ 30 h 278"/>
                  <a:gd name="T16" fmla="*/ 89 w 300"/>
                  <a:gd name="T17" fmla="*/ 42 h 278"/>
                  <a:gd name="T18" fmla="*/ 114 w 300"/>
                  <a:gd name="T19" fmla="*/ 53 h 278"/>
                  <a:gd name="T20" fmla="*/ 153 w 300"/>
                  <a:gd name="T21" fmla="*/ 75 h 278"/>
                  <a:gd name="T22" fmla="*/ 194 w 300"/>
                  <a:gd name="T23" fmla="*/ 100 h 278"/>
                  <a:gd name="T24" fmla="*/ 228 w 300"/>
                  <a:gd name="T25" fmla="*/ 117 h 278"/>
                  <a:gd name="T26" fmla="*/ 244 w 300"/>
                  <a:gd name="T27" fmla="*/ 128 h 278"/>
                  <a:gd name="T28" fmla="*/ 253 w 300"/>
                  <a:gd name="T29" fmla="*/ 133 h 278"/>
                  <a:gd name="T30" fmla="*/ 261 w 300"/>
                  <a:gd name="T31" fmla="*/ 142 h 278"/>
                  <a:gd name="T32" fmla="*/ 278 w 300"/>
                  <a:gd name="T33" fmla="*/ 164 h 278"/>
                  <a:gd name="T34" fmla="*/ 292 w 300"/>
                  <a:gd name="T35" fmla="*/ 197 h 278"/>
                  <a:gd name="T36" fmla="*/ 300 w 300"/>
                  <a:gd name="T37" fmla="*/ 231 h 278"/>
                  <a:gd name="T38" fmla="*/ 300 w 300"/>
                  <a:gd name="T39" fmla="*/ 245 h 278"/>
                  <a:gd name="T40" fmla="*/ 300 w 300"/>
                  <a:gd name="T41" fmla="*/ 256 h 278"/>
                  <a:gd name="T42" fmla="*/ 292 w 300"/>
                  <a:gd name="T43" fmla="*/ 272 h 278"/>
                  <a:gd name="T44" fmla="*/ 289 w 300"/>
                  <a:gd name="T45" fmla="*/ 275 h 278"/>
                  <a:gd name="T46" fmla="*/ 283 w 300"/>
                  <a:gd name="T47" fmla="*/ 278 h 278"/>
                  <a:gd name="T48" fmla="*/ 275 w 300"/>
                  <a:gd name="T49" fmla="*/ 275 h 278"/>
                  <a:gd name="T50" fmla="*/ 267 w 300"/>
                  <a:gd name="T51" fmla="*/ 272 h 278"/>
                  <a:gd name="T52" fmla="*/ 253 w 300"/>
                  <a:gd name="T53" fmla="*/ 261 h 278"/>
                  <a:gd name="T54" fmla="*/ 236 w 300"/>
                  <a:gd name="T55" fmla="*/ 247 h 278"/>
                  <a:gd name="T56" fmla="*/ 217 w 300"/>
                  <a:gd name="T57" fmla="*/ 231 h 278"/>
                  <a:gd name="T58" fmla="*/ 186 w 300"/>
                  <a:gd name="T59" fmla="*/ 208 h 278"/>
                  <a:gd name="T60" fmla="*/ 150 w 300"/>
                  <a:gd name="T61" fmla="*/ 175 h 278"/>
                  <a:gd name="T62" fmla="*/ 103 w 300"/>
                  <a:gd name="T63" fmla="*/ 133 h 278"/>
                  <a:gd name="T64" fmla="*/ 80 w 300"/>
                  <a:gd name="T65" fmla="*/ 111 h 278"/>
                  <a:gd name="T66" fmla="*/ 58 w 300"/>
                  <a:gd name="T67" fmla="*/ 92 h 278"/>
                  <a:gd name="T68" fmla="*/ 41 w 300"/>
                  <a:gd name="T69" fmla="*/ 75 h 278"/>
                  <a:gd name="T70" fmla="*/ 27 w 300"/>
                  <a:gd name="T71" fmla="*/ 61 h 278"/>
                  <a:gd name="T72" fmla="*/ 16 w 300"/>
                  <a:gd name="T73" fmla="*/ 50 h 278"/>
                  <a:gd name="T74" fmla="*/ 2 w 300"/>
                  <a:gd name="T75" fmla="*/ 30 h 278"/>
                  <a:gd name="T76" fmla="*/ 0 w 300"/>
                  <a:gd name="T77" fmla="*/ 25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00" h="278">
                    <a:moveTo>
                      <a:pt x="0" y="25"/>
                    </a:moveTo>
                    <a:lnTo>
                      <a:pt x="0" y="16"/>
                    </a:lnTo>
                    <a:lnTo>
                      <a:pt x="2" y="11"/>
                    </a:lnTo>
                    <a:lnTo>
                      <a:pt x="5" y="5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4" y="3"/>
                    </a:lnTo>
                    <a:lnTo>
                      <a:pt x="19" y="3"/>
                    </a:lnTo>
                    <a:lnTo>
                      <a:pt x="22" y="5"/>
                    </a:lnTo>
                    <a:lnTo>
                      <a:pt x="27" y="8"/>
                    </a:lnTo>
                    <a:lnTo>
                      <a:pt x="36" y="11"/>
                    </a:lnTo>
                    <a:lnTo>
                      <a:pt x="41" y="16"/>
                    </a:lnTo>
                    <a:lnTo>
                      <a:pt x="50" y="19"/>
                    </a:lnTo>
                    <a:lnTo>
                      <a:pt x="58" y="25"/>
                    </a:lnTo>
                    <a:lnTo>
                      <a:pt x="66" y="30"/>
                    </a:lnTo>
                    <a:lnTo>
                      <a:pt x="78" y="36"/>
                    </a:lnTo>
                    <a:lnTo>
                      <a:pt x="89" y="42"/>
                    </a:lnTo>
                    <a:lnTo>
                      <a:pt x="103" y="47"/>
                    </a:lnTo>
                    <a:lnTo>
                      <a:pt x="114" y="53"/>
                    </a:lnTo>
                    <a:lnTo>
                      <a:pt x="128" y="61"/>
                    </a:lnTo>
                    <a:lnTo>
                      <a:pt x="153" y="75"/>
                    </a:lnTo>
                    <a:lnTo>
                      <a:pt x="175" y="89"/>
                    </a:lnTo>
                    <a:lnTo>
                      <a:pt x="194" y="100"/>
                    </a:lnTo>
                    <a:lnTo>
                      <a:pt x="214" y="108"/>
                    </a:lnTo>
                    <a:lnTo>
                      <a:pt x="228" y="117"/>
                    </a:lnTo>
                    <a:lnTo>
                      <a:pt x="239" y="125"/>
                    </a:lnTo>
                    <a:lnTo>
                      <a:pt x="244" y="128"/>
                    </a:lnTo>
                    <a:lnTo>
                      <a:pt x="250" y="131"/>
                    </a:lnTo>
                    <a:lnTo>
                      <a:pt x="253" y="133"/>
                    </a:lnTo>
                    <a:lnTo>
                      <a:pt x="256" y="136"/>
                    </a:lnTo>
                    <a:lnTo>
                      <a:pt x="261" y="142"/>
                    </a:lnTo>
                    <a:lnTo>
                      <a:pt x="267" y="147"/>
                    </a:lnTo>
                    <a:lnTo>
                      <a:pt x="278" y="164"/>
                    </a:lnTo>
                    <a:lnTo>
                      <a:pt x="286" y="178"/>
                    </a:lnTo>
                    <a:lnTo>
                      <a:pt x="292" y="197"/>
                    </a:lnTo>
                    <a:lnTo>
                      <a:pt x="297" y="217"/>
                    </a:lnTo>
                    <a:lnTo>
                      <a:pt x="300" y="231"/>
                    </a:lnTo>
                    <a:lnTo>
                      <a:pt x="300" y="239"/>
                    </a:lnTo>
                    <a:lnTo>
                      <a:pt x="300" y="245"/>
                    </a:lnTo>
                    <a:lnTo>
                      <a:pt x="300" y="250"/>
                    </a:lnTo>
                    <a:lnTo>
                      <a:pt x="300" y="256"/>
                    </a:lnTo>
                    <a:lnTo>
                      <a:pt x="297" y="264"/>
                    </a:lnTo>
                    <a:lnTo>
                      <a:pt x="292" y="272"/>
                    </a:lnTo>
                    <a:lnTo>
                      <a:pt x="292" y="275"/>
                    </a:lnTo>
                    <a:lnTo>
                      <a:pt x="289" y="275"/>
                    </a:lnTo>
                    <a:lnTo>
                      <a:pt x="286" y="278"/>
                    </a:lnTo>
                    <a:lnTo>
                      <a:pt x="283" y="278"/>
                    </a:lnTo>
                    <a:lnTo>
                      <a:pt x="281" y="278"/>
                    </a:lnTo>
                    <a:lnTo>
                      <a:pt x="275" y="275"/>
                    </a:lnTo>
                    <a:lnTo>
                      <a:pt x="272" y="275"/>
                    </a:lnTo>
                    <a:lnTo>
                      <a:pt x="267" y="272"/>
                    </a:lnTo>
                    <a:lnTo>
                      <a:pt x="261" y="267"/>
                    </a:lnTo>
                    <a:lnTo>
                      <a:pt x="253" y="261"/>
                    </a:lnTo>
                    <a:lnTo>
                      <a:pt x="244" y="256"/>
                    </a:lnTo>
                    <a:lnTo>
                      <a:pt x="236" y="247"/>
                    </a:lnTo>
                    <a:lnTo>
                      <a:pt x="228" y="239"/>
                    </a:lnTo>
                    <a:lnTo>
                      <a:pt x="217" y="231"/>
                    </a:lnTo>
                    <a:lnTo>
                      <a:pt x="203" y="220"/>
                    </a:lnTo>
                    <a:lnTo>
                      <a:pt x="186" y="208"/>
                    </a:lnTo>
                    <a:lnTo>
                      <a:pt x="169" y="192"/>
                    </a:lnTo>
                    <a:lnTo>
                      <a:pt x="150" y="175"/>
                    </a:lnTo>
                    <a:lnTo>
                      <a:pt x="128" y="156"/>
                    </a:lnTo>
                    <a:lnTo>
                      <a:pt x="103" y="133"/>
                    </a:lnTo>
                    <a:lnTo>
                      <a:pt x="91" y="122"/>
                    </a:lnTo>
                    <a:lnTo>
                      <a:pt x="80" y="111"/>
                    </a:lnTo>
                    <a:lnTo>
                      <a:pt x="69" y="103"/>
                    </a:lnTo>
                    <a:lnTo>
                      <a:pt x="58" y="92"/>
                    </a:lnTo>
                    <a:lnTo>
                      <a:pt x="50" y="83"/>
                    </a:lnTo>
                    <a:lnTo>
                      <a:pt x="41" y="75"/>
                    </a:lnTo>
                    <a:lnTo>
                      <a:pt x="36" y="69"/>
                    </a:lnTo>
                    <a:lnTo>
                      <a:pt x="27" y="61"/>
                    </a:lnTo>
                    <a:lnTo>
                      <a:pt x="22" y="55"/>
                    </a:lnTo>
                    <a:lnTo>
                      <a:pt x="16" y="50"/>
                    </a:lnTo>
                    <a:lnTo>
                      <a:pt x="8" y="39"/>
                    </a:lnTo>
                    <a:lnTo>
                      <a:pt x="2" y="30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12"/>
              <p:cNvSpPr/>
              <p:nvPr/>
            </p:nvSpPr>
            <p:spPr bwMode="auto">
              <a:xfrm>
                <a:off x="2805" y="1470"/>
                <a:ext cx="723" cy="153"/>
              </a:xfrm>
              <a:custGeom>
                <a:avLst/>
                <a:gdLst>
                  <a:gd name="T0" fmla="*/ 359 w 723"/>
                  <a:gd name="T1" fmla="*/ 103 h 153"/>
                  <a:gd name="T2" fmla="*/ 306 w 723"/>
                  <a:gd name="T3" fmla="*/ 111 h 153"/>
                  <a:gd name="T4" fmla="*/ 264 w 723"/>
                  <a:gd name="T5" fmla="*/ 119 h 153"/>
                  <a:gd name="T6" fmla="*/ 228 w 723"/>
                  <a:gd name="T7" fmla="*/ 128 h 153"/>
                  <a:gd name="T8" fmla="*/ 203 w 723"/>
                  <a:gd name="T9" fmla="*/ 133 h 153"/>
                  <a:gd name="T10" fmla="*/ 184 w 723"/>
                  <a:gd name="T11" fmla="*/ 139 h 153"/>
                  <a:gd name="T12" fmla="*/ 167 w 723"/>
                  <a:gd name="T13" fmla="*/ 142 h 153"/>
                  <a:gd name="T14" fmla="*/ 156 w 723"/>
                  <a:gd name="T15" fmla="*/ 147 h 153"/>
                  <a:gd name="T16" fmla="*/ 142 w 723"/>
                  <a:gd name="T17" fmla="*/ 150 h 153"/>
                  <a:gd name="T18" fmla="*/ 125 w 723"/>
                  <a:gd name="T19" fmla="*/ 150 h 153"/>
                  <a:gd name="T20" fmla="*/ 109 w 723"/>
                  <a:gd name="T21" fmla="*/ 150 h 153"/>
                  <a:gd name="T22" fmla="*/ 81 w 723"/>
                  <a:gd name="T23" fmla="*/ 147 h 153"/>
                  <a:gd name="T24" fmla="*/ 53 w 723"/>
                  <a:gd name="T25" fmla="*/ 142 h 153"/>
                  <a:gd name="T26" fmla="*/ 39 w 723"/>
                  <a:gd name="T27" fmla="*/ 136 h 153"/>
                  <a:gd name="T28" fmla="*/ 25 w 723"/>
                  <a:gd name="T29" fmla="*/ 128 h 153"/>
                  <a:gd name="T30" fmla="*/ 11 w 723"/>
                  <a:gd name="T31" fmla="*/ 119 h 153"/>
                  <a:gd name="T32" fmla="*/ 6 w 723"/>
                  <a:gd name="T33" fmla="*/ 114 h 153"/>
                  <a:gd name="T34" fmla="*/ 0 w 723"/>
                  <a:gd name="T35" fmla="*/ 108 h 153"/>
                  <a:gd name="T36" fmla="*/ 0 w 723"/>
                  <a:gd name="T37" fmla="*/ 103 h 153"/>
                  <a:gd name="T38" fmla="*/ 8 w 723"/>
                  <a:gd name="T39" fmla="*/ 100 h 153"/>
                  <a:gd name="T40" fmla="*/ 14 w 723"/>
                  <a:gd name="T41" fmla="*/ 100 h 153"/>
                  <a:gd name="T42" fmla="*/ 28 w 723"/>
                  <a:gd name="T43" fmla="*/ 100 h 153"/>
                  <a:gd name="T44" fmla="*/ 47 w 723"/>
                  <a:gd name="T45" fmla="*/ 97 h 153"/>
                  <a:gd name="T46" fmla="*/ 78 w 723"/>
                  <a:gd name="T47" fmla="*/ 94 h 153"/>
                  <a:gd name="T48" fmla="*/ 117 w 723"/>
                  <a:gd name="T49" fmla="*/ 89 h 153"/>
                  <a:gd name="T50" fmla="*/ 164 w 723"/>
                  <a:gd name="T51" fmla="*/ 83 h 153"/>
                  <a:gd name="T52" fmla="*/ 220 w 723"/>
                  <a:gd name="T53" fmla="*/ 75 h 153"/>
                  <a:gd name="T54" fmla="*/ 287 w 723"/>
                  <a:gd name="T55" fmla="*/ 64 h 153"/>
                  <a:gd name="T56" fmla="*/ 364 w 723"/>
                  <a:gd name="T57" fmla="*/ 50 h 153"/>
                  <a:gd name="T58" fmla="*/ 403 w 723"/>
                  <a:gd name="T59" fmla="*/ 42 h 153"/>
                  <a:gd name="T60" fmla="*/ 437 w 723"/>
                  <a:gd name="T61" fmla="*/ 36 h 153"/>
                  <a:gd name="T62" fmla="*/ 467 w 723"/>
                  <a:gd name="T63" fmla="*/ 30 h 153"/>
                  <a:gd name="T64" fmla="*/ 492 w 723"/>
                  <a:gd name="T65" fmla="*/ 25 h 153"/>
                  <a:gd name="T66" fmla="*/ 517 w 723"/>
                  <a:gd name="T67" fmla="*/ 19 h 153"/>
                  <a:gd name="T68" fmla="*/ 534 w 723"/>
                  <a:gd name="T69" fmla="*/ 16 h 153"/>
                  <a:gd name="T70" fmla="*/ 551 w 723"/>
                  <a:gd name="T71" fmla="*/ 11 h 153"/>
                  <a:gd name="T72" fmla="*/ 562 w 723"/>
                  <a:gd name="T73" fmla="*/ 8 h 153"/>
                  <a:gd name="T74" fmla="*/ 593 w 723"/>
                  <a:gd name="T75" fmla="*/ 3 h 153"/>
                  <a:gd name="T76" fmla="*/ 620 w 723"/>
                  <a:gd name="T77" fmla="*/ 0 h 153"/>
                  <a:gd name="T78" fmla="*/ 631 w 723"/>
                  <a:gd name="T79" fmla="*/ 0 h 153"/>
                  <a:gd name="T80" fmla="*/ 645 w 723"/>
                  <a:gd name="T81" fmla="*/ 3 h 153"/>
                  <a:gd name="T82" fmla="*/ 665 w 723"/>
                  <a:gd name="T83" fmla="*/ 8 h 153"/>
                  <a:gd name="T84" fmla="*/ 684 w 723"/>
                  <a:gd name="T85" fmla="*/ 16 h 153"/>
                  <a:gd name="T86" fmla="*/ 701 w 723"/>
                  <a:gd name="T87" fmla="*/ 25 h 153"/>
                  <a:gd name="T88" fmla="*/ 715 w 723"/>
                  <a:gd name="T89" fmla="*/ 33 h 153"/>
                  <a:gd name="T90" fmla="*/ 720 w 723"/>
                  <a:gd name="T91" fmla="*/ 42 h 153"/>
                  <a:gd name="T92" fmla="*/ 723 w 723"/>
                  <a:gd name="T93" fmla="*/ 50 h 153"/>
                  <a:gd name="T94" fmla="*/ 720 w 723"/>
                  <a:gd name="T95" fmla="*/ 58 h 153"/>
                  <a:gd name="T96" fmla="*/ 718 w 723"/>
                  <a:gd name="T97" fmla="*/ 64 h 153"/>
                  <a:gd name="T98" fmla="*/ 704 w 723"/>
                  <a:gd name="T99" fmla="*/ 67 h 153"/>
                  <a:gd name="T100" fmla="*/ 687 w 723"/>
                  <a:gd name="T101" fmla="*/ 69 h 153"/>
                  <a:gd name="T102" fmla="*/ 665 w 723"/>
                  <a:gd name="T103" fmla="*/ 72 h 153"/>
                  <a:gd name="T104" fmla="*/ 634 w 723"/>
                  <a:gd name="T105" fmla="*/ 72 h 153"/>
                  <a:gd name="T106" fmla="*/ 598 w 723"/>
                  <a:gd name="T107" fmla="*/ 72 h 153"/>
                  <a:gd name="T108" fmla="*/ 554 w 723"/>
                  <a:gd name="T109" fmla="*/ 75 h 153"/>
                  <a:gd name="T110" fmla="*/ 504 w 723"/>
                  <a:gd name="T111" fmla="*/ 80 h 153"/>
                  <a:gd name="T112" fmla="*/ 448 w 723"/>
                  <a:gd name="T113" fmla="*/ 89 h 153"/>
                  <a:gd name="T114" fmla="*/ 389 w 723"/>
                  <a:gd name="T115" fmla="*/ 97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23" h="153">
                    <a:moveTo>
                      <a:pt x="389" y="97"/>
                    </a:moveTo>
                    <a:lnTo>
                      <a:pt x="359" y="103"/>
                    </a:lnTo>
                    <a:lnTo>
                      <a:pt x="331" y="108"/>
                    </a:lnTo>
                    <a:lnTo>
                      <a:pt x="306" y="111"/>
                    </a:lnTo>
                    <a:lnTo>
                      <a:pt x="284" y="117"/>
                    </a:lnTo>
                    <a:lnTo>
                      <a:pt x="264" y="119"/>
                    </a:lnTo>
                    <a:lnTo>
                      <a:pt x="245" y="125"/>
                    </a:lnTo>
                    <a:lnTo>
                      <a:pt x="228" y="128"/>
                    </a:lnTo>
                    <a:lnTo>
                      <a:pt x="214" y="131"/>
                    </a:lnTo>
                    <a:lnTo>
                      <a:pt x="203" y="133"/>
                    </a:lnTo>
                    <a:lnTo>
                      <a:pt x="192" y="136"/>
                    </a:lnTo>
                    <a:lnTo>
                      <a:pt x="184" y="139"/>
                    </a:lnTo>
                    <a:lnTo>
                      <a:pt x="175" y="142"/>
                    </a:lnTo>
                    <a:lnTo>
                      <a:pt x="167" y="142"/>
                    </a:lnTo>
                    <a:lnTo>
                      <a:pt x="161" y="144"/>
                    </a:lnTo>
                    <a:lnTo>
                      <a:pt x="156" y="147"/>
                    </a:lnTo>
                    <a:lnTo>
                      <a:pt x="153" y="147"/>
                    </a:lnTo>
                    <a:lnTo>
                      <a:pt x="142" y="150"/>
                    </a:lnTo>
                    <a:lnTo>
                      <a:pt x="131" y="153"/>
                    </a:lnTo>
                    <a:lnTo>
                      <a:pt x="125" y="150"/>
                    </a:lnTo>
                    <a:lnTo>
                      <a:pt x="117" y="150"/>
                    </a:lnTo>
                    <a:lnTo>
                      <a:pt x="109" y="150"/>
                    </a:lnTo>
                    <a:lnTo>
                      <a:pt x="100" y="147"/>
                    </a:lnTo>
                    <a:lnTo>
                      <a:pt x="81" y="147"/>
                    </a:lnTo>
                    <a:lnTo>
                      <a:pt x="61" y="144"/>
                    </a:lnTo>
                    <a:lnTo>
                      <a:pt x="53" y="142"/>
                    </a:lnTo>
                    <a:lnTo>
                      <a:pt x="45" y="139"/>
                    </a:lnTo>
                    <a:lnTo>
                      <a:pt x="39" y="136"/>
                    </a:lnTo>
                    <a:lnTo>
                      <a:pt x="31" y="131"/>
                    </a:lnTo>
                    <a:lnTo>
                      <a:pt x="25" y="128"/>
                    </a:lnTo>
                    <a:lnTo>
                      <a:pt x="17" y="122"/>
                    </a:lnTo>
                    <a:lnTo>
                      <a:pt x="11" y="119"/>
                    </a:lnTo>
                    <a:lnTo>
                      <a:pt x="8" y="117"/>
                    </a:lnTo>
                    <a:lnTo>
                      <a:pt x="6" y="114"/>
                    </a:lnTo>
                    <a:lnTo>
                      <a:pt x="3" y="111"/>
                    </a:lnTo>
                    <a:lnTo>
                      <a:pt x="0" y="108"/>
                    </a:lnTo>
                    <a:lnTo>
                      <a:pt x="0" y="106"/>
                    </a:lnTo>
                    <a:lnTo>
                      <a:pt x="0" y="103"/>
                    </a:lnTo>
                    <a:lnTo>
                      <a:pt x="3" y="100"/>
                    </a:lnTo>
                    <a:lnTo>
                      <a:pt x="8" y="100"/>
                    </a:lnTo>
                    <a:lnTo>
                      <a:pt x="11" y="100"/>
                    </a:lnTo>
                    <a:lnTo>
                      <a:pt x="14" y="100"/>
                    </a:lnTo>
                    <a:lnTo>
                      <a:pt x="20" y="100"/>
                    </a:lnTo>
                    <a:lnTo>
                      <a:pt x="28" y="100"/>
                    </a:lnTo>
                    <a:lnTo>
                      <a:pt x="36" y="100"/>
                    </a:lnTo>
                    <a:lnTo>
                      <a:pt x="47" y="97"/>
                    </a:lnTo>
                    <a:lnTo>
                      <a:pt x="61" y="97"/>
                    </a:lnTo>
                    <a:lnTo>
                      <a:pt x="78" y="94"/>
                    </a:lnTo>
                    <a:lnTo>
                      <a:pt x="97" y="92"/>
                    </a:lnTo>
                    <a:lnTo>
                      <a:pt x="117" y="89"/>
                    </a:lnTo>
                    <a:lnTo>
                      <a:pt x="139" y="86"/>
                    </a:lnTo>
                    <a:lnTo>
                      <a:pt x="164" y="83"/>
                    </a:lnTo>
                    <a:lnTo>
                      <a:pt x="192" y="80"/>
                    </a:lnTo>
                    <a:lnTo>
                      <a:pt x="220" y="75"/>
                    </a:lnTo>
                    <a:lnTo>
                      <a:pt x="253" y="69"/>
                    </a:lnTo>
                    <a:lnTo>
                      <a:pt x="287" y="64"/>
                    </a:lnTo>
                    <a:lnTo>
                      <a:pt x="326" y="58"/>
                    </a:lnTo>
                    <a:lnTo>
                      <a:pt x="364" y="50"/>
                    </a:lnTo>
                    <a:lnTo>
                      <a:pt x="384" y="47"/>
                    </a:lnTo>
                    <a:lnTo>
                      <a:pt x="403" y="42"/>
                    </a:lnTo>
                    <a:lnTo>
                      <a:pt x="420" y="39"/>
                    </a:lnTo>
                    <a:lnTo>
                      <a:pt x="437" y="36"/>
                    </a:lnTo>
                    <a:lnTo>
                      <a:pt x="453" y="33"/>
                    </a:lnTo>
                    <a:lnTo>
                      <a:pt x="467" y="30"/>
                    </a:lnTo>
                    <a:lnTo>
                      <a:pt x="481" y="28"/>
                    </a:lnTo>
                    <a:lnTo>
                      <a:pt x="492" y="25"/>
                    </a:lnTo>
                    <a:lnTo>
                      <a:pt x="506" y="22"/>
                    </a:lnTo>
                    <a:lnTo>
                      <a:pt x="517" y="19"/>
                    </a:lnTo>
                    <a:lnTo>
                      <a:pt x="526" y="16"/>
                    </a:lnTo>
                    <a:lnTo>
                      <a:pt x="534" y="16"/>
                    </a:lnTo>
                    <a:lnTo>
                      <a:pt x="542" y="14"/>
                    </a:lnTo>
                    <a:lnTo>
                      <a:pt x="551" y="11"/>
                    </a:lnTo>
                    <a:lnTo>
                      <a:pt x="556" y="11"/>
                    </a:lnTo>
                    <a:lnTo>
                      <a:pt x="562" y="8"/>
                    </a:lnTo>
                    <a:lnTo>
                      <a:pt x="579" y="5"/>
                    </a:lnTo>
                    <a:lnTo>
                      <a:pt x="593" y="3"/>
                    </a:lnTo>
                    <a:lnTo>
                      <a:pt x="606" y="0"/>
                    </a:lnTo>
                    <a:lnTo>
                      <a:pt x="620" y="0"/>
                    </a:lnTo>
                    <a:lnTo>
                      <a:pt x="626" y="0"/>
                    </a:lnTo>
                    <a:lnTo>
                      <a:pt x="631" y="0"/>
                    </a:lnTo>
                    <a:lnTo>
                      <a:pt x="637" y="3"/>
                    </a:lnTo>
                    <a:lnTo>
                      <a:pt x="645" y="3"/>
                    </a:lnTo>
                    <a:lnTo>
                      <a:pt x="654" y="5"/>
                    </a:lnTo>
                    <a:lnTo>
                      <a:pt x="665" y="8"/>
                    </a:lnTo>
                    <a:lnTo>
                      <a:pt x="673" y="11"/>
                    </a:lnTo>
                    <a:lnTo>
                      <a:pt x="684" y="16"/>
                    </a:lnTo>
                    <a:lnTo>
                      <a:pt x="693" y="19"/>
                    </a:lnTo>
                    <a:lnTo>
                      <a:pt x="701" y="25"/>
                    </a:lnTo>
                    <a:lnTo>
                      <a:pt x="709" y="28"/>
                    </a:lnTo>
                    <a:lnTo>
                      <a:pt x="715" y="33"/>
                    </a:lnTo>
                    <a:lnTo>
                      <a:pt x="718" y="36"/>
                    </a:lnTo>
                    <a:lnTo>
                      <a:pt x="720" y="42"/>
                    </a:lnTo>
                    <a:lnTo>
                      <a:pt x="723" y="44"/>
                    </a:lnTo>
                    <a:lnTo>
                      <a:pt x="723" y="50"/>
                    </a:lnTo>
                    <a:lnTo>
                      <a:pt x="723" y="55"/>
                    </a:lnTo>
                    <a:lnTo>
                      <a:pt x="720" y="58"/>
                    </a:lnTo>
                    <a:lnTo>
                      <a:pt x="720" y="61"/>
                    </a:lnTo>
                    <a:lnTo>
                      <a:pt x="718" y="64"/>
                    </a:lnTo>
                    <a:lnTo>
                      <a:pt x="712" y="67"/>
                    </a:lnTo>
                    <a:lnTo>
                      <a:pt x="704" y="67"/>
                    </a:lnTo>
                    <a:lnTo>
                      <a:pt x="695" y="69"/>
                    </a:lnTo>
                    <a:lnTo>
                      <a:pt x="687" y="69"/>
                    </a:lnTo>
                    <a:lnTo>
                      <a:pt x="676" y="72"/>
                    </a:lnTo>
                    <a:lnTo>
                      <a:pt x="665" y="72"/>
                    </a:lnTo>
                    <a:lnTo>
                      <a:pt x="651" y="72"/>
                    </a:lnTo>
                    <a:lnTo>
                      <a:pt x="634" y="72"/>
                    </a:lnTo>
                    <a:lnTo>
                      <a:pt x="618" y="72"/>
                    </a:lnTo>
                    <a:lnTo>
                      <a:pt x="598" y="72"/>
                    </a:lnTo>
                    <a:lnTo>
                      <a:pt x="576" y="72"/>
                    </a:lnTo>
                    <a:lnTo>
                      <a:pt x="554" y="75"/>
                    </a:lnTo>
                    <a:lnTo>
                      <a:pt x="529" y="78"/>
                    </a:lnTo>
                    <a:lnTo>
                      <a:pt x="504" y="80"/>
                    </a:lnTo>
                    <a:lnTo>
                      <a:pt x="476" y="83"/>
                    </a:lnTo>
                    <a:lnTo>
                      <a:pt x="448" y="89"/>
                    </a:lnTo>
                    <a:lnTo>
                      <a:pt x="420" y="92"/>
                    </a:lnTo>
                    <a:lnTo>
                      <a:pt x="389" y="97"/>
                    </a:lnTo>
                    <a:lnTo>
                      <a:pt x="389" y="9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13"/>
              <p:cNvSpPr/>
              <p:nvPr/>
            </p:nvSpPr>
            <p:spPr bwMode="auto">
              <a:xfrm>
                <a:off x="2733" y="1542"/>
                <a:ext cx="556" cy="590"/>
              </a:xfrm>
              <a:custGeom>
                <a:avLst/>
                <a:gdLst>
                  <a:gd name="T0" fmla="*/ 528 w 556"/>
                  <a:gd name="T1" fmla="*/ 45 h 590"/>
                  <a:gd name="T2" fmla="*/ 539 w 556"/>
                  <a:gd name="T3" fmla="*/ 56 h 590"/>
                  <a:gd name="T4" fmla="*/ 550 w 556"/>
                  <a:gd name="T5" fmla="*/ 70 h 590"/>
                  <a:gd name="T6" fmla="*/ 556 w 556"/>
                  <a:gd name="T7" fmla="*/ 78 h 590"/>
                  <a:gd name="T8" fmla="*/ 550 w 556"/>
                  <a:gd name="T9" fmla="*/ 89 h 590"/>
                  <a:gd name="T10" fmla="*/ 537 w 556"/>
                  <a:gd name="T11" fmla="*/ 106 h 590"/>
                  <a:gd name="T12" fmla="*/ 525 w 556"/>
                  <a:gd name="T13" fmla="*/ 117 h 590"/>
                  <a:gd name="T14" fmla="*/ 517 w 556"/>
                  <a:gd name="T15" fmla="*/ 128 h 590"/>
                  <a:gd name="T16" fmla="*/ 506 w 556"/>
                  <a:gd name="T17" fmla="*/ 142 h 590"/>
                  <a:gd name="T18" fmla="*/ 492 w 556"/>
                  <a:gd name="T19" fmla="*/ 159 h 590"/>
                  <a:gd name="T20" fmla="*/ 478 w 556"/>
                  <a:gd name="T21" fmla="*/ 178 h 590"/>
                  <a:gd name="T22" fmla="*/ 461 w 556"/>
                  <a:gd name="T23" fmla="*/ 200 h 590"/>
                  <a:gd name="T24" fmla="*/ 445 w 556"/>
                  <a:gd name="T25" fmla="*/ 228 h 590"/>
                  <a:gd name="T26" fmla="*/ 411 w 556"/>
                  <a:gd name="T27" fmla="*/ 273 h 590"/>
                  <a:gd name="T28" fmla="*/ 370 w 556"/>
                  <a:gd name="T29" fmla="*/ 328 h 590"/>
                  <a:gd name="T30" fmla="*/ 325 w 556"/>
                  <a:gd name="T31" fmla="*/ 379 h 590"/>
                  <a:gd name="T32" fmla="*/ 281 w 556"/>
                  <a:gd name="T33" fmla="*/ 420 h 590"/>
                  <a:gd name="T34" fmla="*/ 236 w 556"/>
                  <a:gd name="T35" fmla="*/ 459 h 590"/>
                  <a:gd name="T36" fmla="*/ 192 w 556"/>
                  <a:gd name="T37" fmla="*/ 493 h 590"/>
                  <a:gd name="T38" fmla="*/ 147 w 556"/>
                  <a:gd name="T39" fmla="*/ 520 h 590"/>
                  <a:gd name="T40" fmla="*/ 105 w 556"/>
                  <a:gd name="T41" fmla="*/ 545 h 590"/>
                  <a:gd name="T42" fmla="*/ 67 w 556"/>
                  <a:gd name="T43" fmla="*/ 568 h 590"/>
                  <a:gd name="T44" fmla="*/ 36 w 556"/>
                  <a:gd name="T45" fmla="*/ 582 h 590"/>
                  <a:gd name="T46" fmla="*/ 14 w 556"/>
                  <a:gd name="T47" fmla="*/ 590 h 590"/>
                  <a:gd name="T48" fmla="*/ 3 w 556"/>
                  <a:gd name="T49" fmla="*/ 587 h 590"/>
                  <a:gd name="T50" fmla="*/ 0 w 556"/>
                  <a:gd name="T51" fmla="*/ 584 h 590"/>
                  <a:gd name="T52" fmla="*/ 3 w 556"/>
                  <a:gd name="T53" fmla="*/ 579 h 590"/>
                  <a:gd name="T54" fmla="*/ 16 w 556"/>
                  <a:gd name="T55" fmla="*/ 568 h 590"/>
                  <a:gd name="T56" fmla="*/ 42 w 556"/>
                  <a:gd name="T57" fmla="*/ 548 h 590"/>
                  <a:gd name="T58" fmla="*/ 75 w 556"/>
                  <a:gd name="T59" fmla="*/ 526 h 590"/>
                  <a:gd name="T60" fmla="*/ 153 w 556"/>
                  <a:gd name="T61" fmla="*/ 468 h 590"/>
                  <a:gd name="T62" fmla="*/ 228 w 556"/>
                  <a:gd name="T63" fmla="*/ 401 h 590"/>
                  <a:gd name="T64" fmla="*/ 261 w 556"/>
                  <a:gd name="T65" fmla="*/ 365 h 590"/>
                  <a:gd name="T66" fmla="*/ 322 w 556"/>
                  <a:gd name="T67" fmla="*/ 298 h 590"/>
                  <a:gd name="T68" fmla="*/ 364 w 556"/>
                  <a:gd name="T69" fmla="*/ 245 h 590"/>
                  <a:gd name="T70" fmla="*/ 386 w 556"/>
                  <a:gd name="T71" fmla="*/ 209 h 590"/>
                  <a:gd name="T72" fmla="*/ 420 w 556"/>
                  <a:gd name="T73" fmla="*/ 159 h 590"/>
                  <a:gd name="T74" fmla="*/ 442 w 556"/>
                  <a:gd name="T75" fmla="*/ 114 h 590"/>
                  <a:gd name="T76" fmla="*/ 453 w 556"/>
                  <a:gd name="T77" fmla="*/ 89 h 590"/>
                  <a:gd name="T78" fmla="*/ 459 w 556"/>
                  <a:gd name="T79" fmla="*/ 67 h 590"/>
                  <a:gd name="T80" fmla="*/ 461 w 556"/>
                  <a:gd name="T81" fmla="*/ 50 h 590"/>
                  <a:gd name="T82" fmla="*/ 459 w 556"/>
                  <a:gd name="T83" fmla="*/ 31 h 590"/>
                  <a:gd name="T84" fmla="*/ 459 w 556"/>
                  <a:gd name="T85" fmla="*/ 11 h 590"/>
                  <a:gd name="T86" fmla="*/ 464 w 556"/>
                  <a:gd name="T87" fmla="*/ 0 h 590"/>
                  <a:gd name="T88" fmla="*/ 475 w 556"/>
                  <a:gd name="T89" fmla="*/ 0 h 590"/>
                  <a:gd name="T90" fmla="*/ 492 w 556"/>
                  <a:gd name="T91" fmla="*/ 8 h 590"/>
                  <a:gd name="T92" fmla="*/ 506 w 556"/>
                  <a:gd name="T93" fmla="*/ 20 h 590"/>
                  <a:gd name="T94" fmla="*/ 517 w 556"/>
                  <a:gd name="T95" fmla="*/ 34 h 590"/>
                  <a:gd name="T96" fmla="*/ 523 w 556"/>
                  <a:gd name="T97" fmla="*/ 39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56" h="590">
                    <a:moveTo>
                      <a:pt x="523" y="39"/>
                    </a:moveTo>
                    <a:lnTo>
                      <a:pt x="528" y="45"/>
                    </a:lnTo>
                    <a:lnTo>
                      <a:pt x="537" y="50"/>
                    </a:lnTo>
                    <a:lnTo>
                      <a:pt x="539" y="56"/>
                    </a:lnTo>
                    <a:lnTo>
                      <a:pt x="545" y="61"/>
                    </a:lnTo>
                    <a:lnTo>
                      <a:pt x="550" y="70"/>
                    </a:lnTo>
                    <a:lnTo>
                      <a:pt x="556" y="75"/>
                    </a:lnTo>
                    <a:lnTo>
                      <a:pt x="556" y="78"/>
                    </a:lnTo>
                    <a:lnTo>
                      <a:pt x="553" y="81"/>
                    </a:lnTo>
                    <a:lnTo>
                      <a:pt x="550" y="89"/>
                    </a:lnTo>
                    <a:lnTo>
                      <a:pt x="545" y="97"/>
                    </a:lnTo>
                    <a:lnTo>
                      <a:pt x="537" y="106"/>
                    </a:lnTo>
                    <a:lnTo>
                      <a:pt x="531" y="111"/>
                    </a:lnTo>
                    <a:lnTo>
                      <a:pt x="525" y="117"/>
                    </a:lnTo>
                    <a:lnTo>
                      <a:pt x="523" y="123"/>
                    </a:lnTo>
                    <a:lnTo>
                      <a:pt x="517" y="128"/>
                    </a:lnTo>
                    <a:lnTo>
                      <a:pt x="512" y="134"/>
                    </a:lnTo>
                    <a:lnTo>
                      <a:pt x="506" y="142"/>
                    </a:lnTo>
                    <a:lnTo>
                      <a:pt x="500" y="150"/>
                    </a:lnTo>
                    <a:lnTo>
                      <a:pt x="492" y="159"/>
                    </a:lnTo>
                    <a:lnTo>
                      <a:pt x="487" y="167"/>
                    </a:lnTo>
                    <a:lnTo>
                      <a:pt x="478" y="178"/>
                    </a:lnTo>
                    <a:lnTo>
                      <a:pt x="470" y="189"/>
                    </a:lnTo>
                    <a:lnTo>
                      <a:pt x="461" y="200"/>
                    </a:lnTo>
                    <a:lnTo>
                      <a:pt x="453" y="214"/>
                    </a:lnTo>
                    <a:lnTo>
                      <a:pt x="445" y="228"/>
                    </a:lnTo>
                    <a:lnTo>
                      <a:pt x="434" y="242"/>
                    </a:lnTo>
                    <a:lnTo>
                      <a:pt x="411" y="273"/>
                    </a:lnTo>
                    <a:lnTo>
                      <a:pt x="392" y="301"/>
                    </a:lnTo>
                    <a:lnTo>
                      <a:pt x="370" y="328"/>
                    </a:lnTo>
                    <a:lnTo>
                      <a:pt x="347" y="353"/>
                    </a:lnTo>
                    <a:lnTo>
                      <a:pt x="325" y="379"/>
                    </a:lnTo>
                    <a:lnTo>
                      <a:pt x="303" y="401"/>
                    </a:lnTo>
                    <a:lnTo>
                      <a:pt x="281" y="420"/>
                    </a:lnTo>
                    <a:lnTo>
                      <a:pt x="258" y="440"/>
                    </a:lnTo>
                    <a:lnTo>
                      <a:pt x="236" y="459"/>
                    </a:lnTo>
                    <a:lnTo>
                      <a:pt x="214" y="476"/>
                    </a:lnTo>
                    <a:lnTo>
                      <a:pt x="192" y="493"/>
                    </a:lnTo>
                    <a:lnTo>
                      <a:pt x="169" y="506"/>
                    </a:lnTo>
                    <a:lnTo>
                      <a:pt x="147" y="520"/>
                    </a:lnTo>
                    <a:lnTo>
                      <a:pt x="128" y="534"/>
                    </a:lnTo>
                    <a:lnTo>
                      <a:pt x="105" y="545"/>
                    </a:lnTo>
                    <a:lnTo>
                      <a:pt x="86" y="557"/>
                    </a:lnTo>
                    <a:lnTo>
                      <a:pt x="67" y="568"/>
                    </a:lnTo>
                    <a:lnTo>
                      <a:pt x="50" y="576"/>
                    </a:lnTo>
                    <a:lnTo>
                      <a:pt x="36" y="582"/>
                    </a:lnTo>
                    <a:lnTo>
                      <a:pt x="22" y="587"/>
                    </a:lnTo>
                    <a:lnTo>
                      <a:pt x="14" y="590"/>
                    </a:lnTo>
                    <a:lnTo>
                      <a:pt x="5" y="590"/>
                    </a:lnTo>
                    <a:lnTo>
                      <a:pt x="3" y="587"/>
                    </a:lnTo>
                    <a:lnTo>
                      <a:pt x="0" y="584"/>
                    </a:lnTo>
                    <a:lnTo>
                      <a:pt x="0" y="584"/>
                    </a:lnTo>
                    <a:lnTo>
                      <a:pt x="0" y="582"/>
                    </a:lnTo>
                    <a:lnTo>
                      <a:pt x="3" y="579"/>
                    </a:lnTo>
                    <a:lnTo>
                      <a:pt x="8" y="573"/>
                    </a:lnTo>
                    <a:lnTo>
                      <a:pt x="16" y="568"/>
                    </a:lnTo>
                    <a:lnTo>
                      <a:pt x="28" y="559"/>
                    </a:lnTo>
                    <a:lnTo>
                      <a:pt x="42" y="548"/>
                    </a:lnTo>
                    <a:lnTo>
                      <a:pt x="58" y="537"/>
                    </a:lnTo>
                    <a:lnTo>
                      <a:pt x="75" y="526"/>
                    </a:lnTo>
                    <a:lnTo>
                      <a:pt x="114" y="498"/>
                    </a:lnTo>
                    <a:lnTo>
                      <a:pt x="153" y="468"/>
                    </a:lnTo>
                    <a:lnTo>
                      <a:pt x="189" y="434"/>
                    </a:lnTo>
                    <a:lnTo>
                      <a:pt x="228" y="401"/>
                    </a:lnTo>
                    <a:lnTo>
                      <a:pt x="245" y="384"/>
                    </a:lnTo>
                    <a:lnTo>
                      <a:pt x="261" y="365"/>
                    </a:lnTo>
                    <a:lnTo>
                      <a:pt x="295" y="331"/>
                    </a:lnTo>
                    <a:lnTo>
                      <a:pt x="322" y="298"/>
                    </a:lnTo>
                    <a:lnTo>
                      <a:pt x="350" y="262"/>
                    </a:lnTo>
                    <a:lnTo>
                      <a:pt x="364" y="245"/>
                    </a:lnTo>
                    <a:lnTo>
                      <a:pt x="375" y="225"/>
                    </a:lnTo>
                    <a:lnTo>
                      <a:pt x="386" y="209"/>
                    </a:lnTo>
                    <a:lnTo>
                      <a:pt x="398" y="192"/>
                    </a:lnTo>
                    <a:lnTo>
                      <a:pt x="420" y="159"/>
                    </a:lnTo>
                    <a:lnTo>
                      <a:pt x="436" y="128"/>
                    </a:lnTo>
                    <a:lnTo>
                      <a:pt x="442" y="114"/>
                    </a:lnTo>
                    <a:lnTo>
                      <a:pt x="450" y="100"/>
                    </a:lnTo>
                    <a:lnTo>
                      <a:pt x="453" y="89"/>
                    </a:lnTo>
                    <a:lnTo>
                      <a:pt x="459" y="78"/>
                    </a:lnTo>
                    <a:lnTo>
                      <a:pt x="459" y="67"/>
                    </a:lnTo>
                    <a:lnTo>
                      <a:pt x="461" y="56"/>
                    </a:lnTo>
                    <a:lnTo>
                      <a:pt x="461" y="50"/>
                    </a:lnTo>
                    <a:lnTo>
                      <a:pt x="461" y="42"/>
                    </a:lnTo>
                    <a:lnTo>
                      <a:pt x="459" y="31"/>
                    </a:lnTo>
                    <a:lnTo>
                      <a:pt x="459" y="20"/>
                    </a:lnTo>
                    <a:lnTo>
                      <a:pt x="459" y="11"/>
                    </a:lnTo>
                    <a:lnTo>
                      <a:pt x="461" y="3"/>
                    </a:lnTo>
                    <a:lnTo>
                      <a:pt x="464" y="0"/>
                    </a:lnTo>
                    <a:lnTo>
                      <a:pt x="470" y="0"/>
                    </a:lnTo>
                    <a:lnTo>
                      <a:pt x="475" y="0"/>
                    </a:lnTo>
                    <a:lnTo>
                      <a:pt x="484" y="3"/>
                    </a:lnTo>
                    <a:lnTo>
                      <a:pt x="492" y="8"/>
                    </a:lnTo>
                    <a:lnTo>
                      <a:pt x="503" y="17"/>
                    </a:lnTo>
                    <a:lnTo>
                      <a:pt x="506" y="20"/>
                    </a:lnTo>
                    <a:lnTo>
                      <a:pt x="512" y="25"/>
                    </a:lnTo>
                    <a:lnTo>
                      <a:pt x="517" y="34"/>
                    </a:lnTo>
                    <a:lnTo>
                      <a:pt x="523" y="39"/>
                    </a:lnTo>
                    <a:lnTo>
                      <a:pt x="523" y="3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14"/>
              <p:cNvSpPr/>
              <p:nvPr/>
            </p:nvSpPr>
            <p:spPr bwMode="auto">
              <a:xfrm>
                <a:off x="3086" y="1662"/>
                <a:ext cx="95" cy="631"/>
              </a:xfrm>
              <a:custGeom>
                <a:avLst/>
                <a:gdLst>
                  <a:gd name="T0" fmla="*/ 6 w 95"/>
                  <a:gd name="T1" fmla="*/ 28 h 631"/>
                  <a:gd name="T2" fmla="*/ 0 w 95"/>
                  <a:gd name="T3" fmla="*/ 19 h 631"/>
                  <a:gd name="T4" fmla="*/ 0 w 95"/>
                  <a:gd name="T5" fmla="*/ 14 h 631"/>
                  <a:gd name="T6" fmla="*/ 6 w 95"/>
                  <a:gd name="T7" fmla="*/ 5 h 631"/>
                  <a:gd name="T8" fmla="*/ 14 w 95"/>
                  <a:gd name="T9" fmla="*/ 0 h 631"/>
                  <a:gd name="T10" fmla="*/ 33 w 95"/>
                  <a:gd name="T11" fmla="*/ 3 h 631"/>
                  <a:gd name="T12" fmla="*/ 45 w 95"/>
                  <a:gd name="T13" fmla="*/ 8 h 631"/>
                  <a:gd name="T14" fmla="*/ 64 w 95"/>
                  <a:gd name="T15" fmla="*/ 22 h 631"/>
                  <a:gd name="T16" fmla="*/ 81 w 95"/>
                  <a:gd name="T17" fmla="*/ 39 h 631"/>
                  <a:gd name="T18" fmla="*/ 86 w 95"/>
                  <a:gd name="T19" fmla="*/ 50 h 631"/>
                  <a:gd name="T20" fmla="*/ 92 w 95"/>
                  <a:gd name="T21" fmla="*/ 64 h 631"/>
                  <a:gd name="T22" fmla="*/ 92 w 95"/>
                  <a:gd name="T23" fmla="*/ 80 h 631"/>
                  <a:gd name="T24" fmla="*/ 92 w 95"/>
                  <a:gd name="T25" fmla="*/ 103 h 631"/>
                  <a:gd name="T26" fmla="*/ 86 w 95"/>
                  <a:gd name="T27" fmla="*/ 147 h 631"/>
                  <a:gd name="T28" fmla="*/ 83 w 95"/>
                  <a:gd name="T29" fmla="*/ 192 h 631"/>
                  <a:gd name="T30" fmla="*/ 83 w 95"/>
                  <a:gd name="T31" fmla="*/ 206 h 631"/>
                  <a:gd name="T32" fmla="*/ 83 w 95"/>
                  <a:gd name="T33" fmla="*/ 222 h 631"/>
                  <a:gd name="T34" fmla="*/ 86 w 95"/>
                  <a:gd name="T35" fmla="*/ 242 h 631"/>
                  <a:gd name="T36" fmla="*/ 86 w 95"/>
                  <a:gd name="T37" fmla="*/ 264 h 631"/>
                  <a:gd name="T38" fmla="*/ 89 w 95"/>
                  <a:gd name="T39" fmla="*/ 292 h 631"/>
                  <a:gd name="T40" fmla="*/ 89 w 95"/>
                  <a:gd name="T41" fmla="*/ 322 h 631"/>
                  <a:gd name="T42" fmla="*/ 92 w 95"/>
                  <a:gd name="T43" fmla="*/ 356 h 631"/>
                  <a:gd name="T44" fmla="*/ 92 w 95"/>
                  <a:gd name="T45" fmla="*/ 392 h 631"/>
                  <a:gd name="T46" fmla="*/ 92 w 95"/>
                  <a:gd name="T47" fmla="*/ 428 h 631"/>
                  <a:gd name="T48" fmla="*/ 95 w 95"/>
                  <a:gd name="T49" fmla="*/ 462 h 631"/>
                  <a:gd name="T50" fmla="*/ 95 w 95"/>
                  <a:gd name="T51" fmla="*/ 492 h 631"/>
                  <a:gd name="T52" fmla="*/ 95 w 95"/>
                  <a:gd name="T53" fmla="*/ 520 h 631"/>
                  <a:gd name="T54" fmla="*/ 95 w 95"/>
                  <a:gd name="T55" fmla="*/ 545 h 631"/>
                  <a:gd name="T56" fmla="*/ 95 w 95"/>
                  <a:gd name="T57" fmla="*/ 565 h 631"/>
                  <a:gd name="T58" fmla="*/ 92 w 95"/>
                  <a:gd name="T59" fmla="*/ 581 h 631"/>
                  <a:gd name="T60" fmla="*/ 92 w 95"/>
                  <a:gd name="T61" fmla="*/ 595 h 631"/>
                  <a:gd name="T62" fmla="*/ 89 w 95"/>
                  <a:gd name="T63" fmla="*/ 615 h 631"/>
                  <a:gd name="T64" fmla="*/ 83 w 95"/>
                  <a:gd name="T65" fmla="*/ 626 h 631"/>
                  <a:gd name="T66" fmla="*/ 75 w 95"/>
                  <a:gd name="T67" fmla="*/ 631 h 631"/>
                  <a:gd name="T68" fmla="*/ 67 w 95"/>
                  <a:gd name="T69" fmla="*/ 631 h 631"/>
                  <a:gd name="T70" fmla="*/ 53 w 95"/>
                  <a:gd name="T71" fmla="*/ 615 h 631"/>
                  <a:gd name="T72" fmla="*/ 47 w 95"/>
                  <a:gd name="T73" fmla="*/ 603 h 631"/>
                  <a:gd name="T74" fmla="*/ 42 w 95"/>
                  <a:gd name="T75" fmla="*/ 590 h 631"/>
                  <a:gd name="T76" fmla="*/ 33 w 95"/>
                  <a:gd name="T77" fmla="*/ 576 h 631"/>
                  <a:gd name="T78" fmla="*/ 28 w 95"/>
                  <a:gd name="T79" fmla="*/ 565 h 631"/>
                  <a:gd name="T80" fmla="*/ 25 w 95"/>
                  <a:gd name="T81" fmla="*/ 548 h 631"/>
                  <a:gd name="T82" fmla="*/ 25 w 95"/>
                  <a:gd name="T83" fmla="*/ 540 h 631"/>
                  <a:gd name="T84" fmla="*/ 28 w 95"/>
                  <a:gd name="T85" fmla="*/ 526 h 631"/>
                  <a:gd name="T86" fmla="*/ 31 w 95"/>
                  <a:gd name="T87" fmla="*/ 503 h 631"/>
                  <a:gd name="T88" fmla="*/ 33 w 95"/>
                  <a:gd name="T89" fmla="*/ 478 h 631"/>
                  <a:gd name="T90" fmla="*/ 36 w 95"/>
                  <a:gd name="T91" fmla="*/ 450 h 631"/>
                  <a:gd name="T92" fmla="*/ 39 w 95"/>
                  <a:gd name="T93" fmla="*/ 414 h 631"/>
                  <a:gd name="T94" fmla="*/ 42 w 95"/>
                  <a:gd name="T95" fmla="*/ 370 h 631"/>
                  <a:gd name="T96" fmla="*/ 42 w 95"/>
                  <a:gd name="T97" fmla="*/ 320 h 631"/>
                  <a:gd name="T98" fmla="*/ 39 w 95"/>
                  <a:gd name="T99" fmla="*/ 267 h 631"/>
                  <a:gd name="T100" fmla="*/ 36 w 95"/>
                  <a:gd name="T101" fmla="*/ 220 h 631"/>
                  <a:gd name="T102" fmla="*/ 36 w 95"/>
                  <a:gd name="T103" fmla="*/ 172 h 631"/>
                  <a:gd name="T104" fmla="*/ 31 w 95"/>
                  <a:gd name="T105" fmla="*/ 111 h 631"/>
                  <a:gd name="T106" fmla="*/ 25 w 95"/>
                  <a:gd name="T107" fmla="*/ 78 h 631"/>
                  <a:gd name="T108" fmla="*/ 19 w 95"/>
                  <a:gd name="T109" fmla="*/ 55 h 631"/>
                  <a:gd name="T110" fmla="*/ 11 w 95"/>
                  <a:gd name="T111" fmla="*/ 39 h 631"/>
                  <a:gd name="T112" fmla="*/ 8 w 95"/>
                  <a:gd name="T113" fmla="*/ 33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5" h="631">
                    <a:moveTo>
                      <a:pt x="8" y="33"/>
                    </a:moveTo>
                    <a:lnTo>
                      <a:pt x="6" y="28"/>
                    </a:lnTo>
                    <a:lnTo>
                      <a:pt x="3" y="25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3" y="8"/>
                    </a:lnTo>
                    <a:lnTo>
                      <a:pt x="6" y="5"/>
                    </a:lnTo>
                    <a:lnTo>
                      <a:pt x="8" y="3"/>
                    </a:lnTo>
                    <a:lnTo>
                      <a:pt x="14" y="0"/>
                    </a:lnTo>
                    <a:lnTo>
                      <a:pt x="22" y="3"/>
                    </a:lnTo>
                    <a:lnTo>
                      <a:pt x="33" y="3"/>
                    </a:lnTo>
                    <a:lnTo>
                      <a:pt x="39" y="5"/>
                    </a:lnTo>
                    <a:lnTo>
                      <a:pt x="45" y="8"/>
                    </a:lnTo>
                    <a:lnTo>
                      <a:pt x="53" y="14"/>
                    </a:lnTo>
                    <a:lnTo>
                      <a:pt x="64" y="22"/>
                    </a:lnTo>
                    <a:lnTo>
                      <a:pt x="72" y="30"/>
                    </a:lnTo>
                    <a:lnTo>
                      <a:pt x="81" y="39"/>
                    </a:lnTo>
                    <a:lnTo>
                      <a:pt x="83" y="44"/>
                    </a:lnTo>
                    <a:lnTo>
                      <a:pt x="86" y="50"/>
                    </a:lnTo>
                    <a:lnTo>
                      <a:pt x="89" y="55"/>
                    </a:lnTo>
                    <a:lnTo>
                      <a:pt x="92" y="64"/>
                    </a:lnTo>
                    <a:lnTo>
                      <a:pt x="92" y="72"/>
                    </a:lnTo>
                    <a:lnTo>
                      <a:pt x="92" y="80"/>
                    </a:lnTo>
                    <a:lnTo>
                      <a:pt x="92" y="92"/>
                    </a:lnTo>
                    <a:lnTo>
                      <a:pt x="92" y="103"/>
                    </a:lnTo>
                    <a:lnTo>
                      <a:pt x="89" y="125"/>
                    </a:lnTo>
                    <a:lnTo>
                      <a:pt x="86" y="147"/>
                    </a:lnTo>
                    <a:lnTo>
                      <a:pt x="83" y="169"/>
                    </a:lnTo>
                    <a:lnTo>
                      <a:pt x="83" y="192"/>
                    </a:lnTo>
                    <a:lnTo>
                      <a:pt x="83" y="197"/>
                    </a:lnTo>
                    <a:lnTo>
                      <a:pt x="83" y="206"/>
                    </a:lnTo>
                    <a:lnTo>
                      <a:pt x="83" y="214"/>
                    </a:lnTo>
                    <a:lnTo>
                      <a:pt x="83" y="222"/>
                    </a:lnTo>
                    <a:lnTo>
                      <a:pt x="86" y="231"/>
                    </a:lnTo>
                    <a:lnTo>
                      <a:pt x="86" y="242"/>
                    </a:lnTo>
                    <a:lnTo>
                      <a:pt x="86" y="253"/>
                    </a:lnTo>
                    <a:lnTo>
                      <a:pt x="86" y="264"/>
                    </a:lnTo>
                    <a:lnTo>
                      <a:pt x="86" y="278"/>
                    </a:lnTo>
                    <a:lnTo>
                      <a:pt x="89" y="292"/>
                    </a:lnTo>
                    <a:lnTo>
                      <a:pt x="89" y="306"/>
                    </a:lnTo>
                    <a:lnTo>
                      <a:pt x="89" y="322"/>
                    </a:lnTo>
                    <a:lnTo>
                      <a:pt x="89" y="339"/>
                    </a:lnTo>
                    <a:lnTo>
                      <a:pt x="92" y="356"/>
                    </a:lnTo>
                    <a:lnTo>
                      <a:pt x="92" y="373"/>
                    </a:lnTo>
                    <a:lnTo>
                      <a:pt x="92" y="392"/>
                    </a:lnTo>
                    <a:lnTo>
                      <a:pt x="92" y="412"/>
                    </a:lnTo>
                    <a:lnTo>
                      <a:pt x="92" y="428"/>
                    </a:lnTo>
                    <a:lnTo>
                      <a:pt x="92" y="448"/>
                    </a:lnTo>
                    <a:lnTo>
                      <a:pt x="95" y="462"/>
                    </a:lnTo>
                    <a:lnTo>
                      <a:pt x="95" y="478"/>
                    </a:lnTo>
                    <a:lnTo>
                      <a:pt x="95" y="492"/>
                    </a:lnTo>
                    <a:lnTo>
                      <a:pt x="95" y="509"/>
                    </a:lnTo>
                    <a:lnTo>
                      <a:pt x="95" y="520"/>
                    </a:lnTo>
                    <a:lnTo>
                      <a:pt x="95" y="534"/>
                    </a:lnTo>
                    <a:lnTo>
                      <a:pt x="95" y="545"/>
                    </a:lnTo>
                    <a:lnTo>
                      <a:pt x="95" y="556"/>
                    </a:lnTo>
                    <a:lnTo>
                      <a:pt x="95" y="565"/>
                    </a:lnTo>
                    <a:lnTo>
                      <a:pt x="92" y="573"/>
                    </a:lnTo>
                    <a:lnTo>
                      <a:pt x="92" y="581"/>
                    </a:lnTo>
                    <a:lnTo>
                      <a:pt x="92" y="590"/>
                    </a:lnTo>
                    <a:lnTo>
                      <a:pt x="92" y="595"/>
                    </a:lnTo>
                    <a:lnTo>
                      <a:pt x="92" y="606"/>
                    </a:lnTo>
                    <a:lnTo>
                      <a:pt x="89" y="615"/>
                    </a:lnTo>
                    <a:lnTo>
                      <a:pt x="86" y="620"/>
                    </a:lnTo>
                    <a:lnTo>
                      <a:pt x="83" y="626"/>
                    </a:lnTo>
                    <a:lnTo>
                      <a:pt x="81" y="629"/>
                    </a:lnTo>
                    <a:lnTo>
                      <a:pt x="75" y="631"/>
                    </a:lnTo>
                    <a:lnTo>
                      <a:pt x="72" y="631"/>
                    </a:lnTo>
                    <a:lnTo>
                      <a:pt x="67" y="631"/>
                    </a:lnTo>
                    <a:lnTo>
                      <a:pt x="58" y="626"/>
                    </a:lnTo>
                    <a:lnTo>
                      <a:pt x="53" y="615"/>
                    </a:lnTo>
                    <a:lnTo>
                      <a:pt x="50" y="609"/>
                    </a:lnTo>
                    <a:lnTo>
                      <a:pt x="47" y="603"/>
                    </a:lnTo>
                    <a:lnTo>
                      <a:pt x="45" y="598"/>
                    </a:lnTo>
                    <a:lnTo>
                      <a:pt x="42" y="590"/>
                    </a:lnTo>
                    <a:lnTo>
                      <a:pt x="36" y="581"/>
                    </a:lnTo>
                    <a:lnTo>
                      <a:pt x="33" y="576"/>
                    </a:lnTo>
                    <a:lnTo>
                      <a:pt x="31" y="570"/>
                    </a:lnTo>
                    <a:lnTo>
                      <a:pt x="28" y="565"/>
                    </a:lnTo>
                    <a:lnTo>
                      <a:pt x="25" y="556"/>
                    </a:lnTo>
                    <a:lnTo>
                      <a:pt x="25" y="548"/>
                    </a:lnTo>
                    <a:lnTo>
                      <a:pt x="25" y="545"/>
                    </a:lnTo>
                    <a:lnTo>
                      <a:pt x="25" y="540"/>
                    </a:lnTo>
                    <a:lnTo>
                      <a:pt x="25" y="531"/>
                    </a:lnTo>
                    <a:lnTo>
                      <a:pt x="28" y="526"/>
                    </a:lnTo>
                    <a:lnTo>
                      <a:pt x="28" y="514"/>
                    </a:lnTo>
                    <a:lnTo>
                      <a:pt x="31" y="503"/>
                    </a:lnTo>
                    <a:lnTo>
                      <a:pt x="31" y="492"/>
                    </a:lnTo>
                    <a:lnTo>
                      <a:pt x="33" y="478"/>
                    </a:lnTo>
                    <a:lnTo>
                      <a:pt x="33" y="464"/>
                    </a:lnTo>
                    <a:lnTo>
                      <a:pt x="36" y="450"/>
                    </a:lnTo>
                    <a:lnTo>
                      <a:pt x="36" y="434"/>
                    </a:lnTo>
                    <a:lnTo>
                      <a:pt x="39" y="414"/>
                    </a:lnTo>
                    <a:lnTo>
                      <a:pt x="39" y="392"/>
                    </a:lnTo>
                    <a:lnTo>
                      <a:pt x="42" y="370"/>
                    </a:lnTo>
                    <a:lnTo>
                      <a:pt x="42" y="345"/>
                    </a:lnTo>
                    <a:lnTo>
                      <a:pt x="42" y="320"/>
                    </a:lnTo>
                    <a:lnTo>
                      <a:pt x="39" y="292"/>
                    </a:lnTo>
                    <a:lnTo>
                      <a:pt x="39" y="267"/>
                    </a:lnTo>
                    <a:lnTo>
                      <a:pt x="36" y="242"/>
                    </a:lnTo>
                    <a:lnTo>
                      <a:pt x="36" y="220"/>
                    </a:lnTo>
                    <a:lnTo>
                      <a:pt x="36" y="195"/>
                    </a:lnTo>
                    <a:lnTo>
                      <a:pt x="36" y="172"/>
                    </a:lnTo>
                    <a:lnTo>
                      <a:pt x="33" y="131"/>
                    </a:lnTo>
                    <a:lnTo>
                      <a:pt x="31" y="111"/>
                    </a:lnTo>
                    <a:lnTo>
                      <a:pt x="28" y="94"/>
                    </a:lnTo>
                    <a:lnTo>
                      <a:pt x="25" y="78"/>
                    </a:lnTo>
                    <a:lnTo>
                      <a:pt x="22" y="67"/>
                    </a:lnTo>
                    <a:lnTo>
                      <a:pt x="19" y="55"/>
                    </a:lnTo>
                    <a:lnTo>
                      <a:pt x="17" y="47"/>
                    </a:lnTo>
                    <a:lnTo>
                      <a:pt x="11" y="39"/>
                    </a:lnTo>
                    <a:lnTo>
                      <a:pt x="8" y="33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8"/>
          <p:cNvSpPr txBox="1"/>
          <p:nvPr/>
        </p:nvSpPr>
        <p:spPr>
          <a:xfrm>
            <a:off x="3614116" y="1982912"/>
            <a:ext cx="5089005" cy="1988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）第一笔竖钩写在竖中线上。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）第二笔横撇不要写成两笔，转折处不要与竖钩相连。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）第三笔和第四笔不能写成一笔。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6"/>
          <p:cNvSpPr txBox="1"/>
          <p:nvPr/>
        </p:nvSpPr>
        <p:spPr>
          <a:xfrm>
            <a:off x="4143375" y="1086168"/>
            <a:ext cx="4558605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山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水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开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水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60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188" y="2054689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文本框 8"/>
          <p:cNvSpPr txBox="1">
            <a:spLocks noChangeArrowheads="1"/>
          </p:cNvSpPr>
          <p:nvPr/>
        </p:nvSpPr>
        <p:spPr bwMode="auto">
          <a:xfrm>
            <a:off x="179512" y="339502"/>
            <a:ext cx="28211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5400" dirty="0" smtClean="0">
                <a:solidFill>
                  <a:srgbClr val="FF0000"/>
                </a:solidFill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  </a:t>
            </a:r>
            <a:r>
              <a:rPr lang="en-US" altLang="zh-CN" sz="5400" dirty="0" err="1" smtClean="0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shuǐ</a:t>
            </a:r>
            <a:endParaRPr lang="zh-CN" altLang="en-US" sz="54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696655" y="1287360"/>
            <a:ext cx="2318547" cy="2326669"/>
            <a:chOff x="5534807" y="1672548"/>
            <a:chExt cx="2318547" cy="2326669"/>
          </a:xfrm>
        </p:grpSpPr>
        <p:sp>
          <p:nvSpPr>
            <p:cNvPr id="86" name="矩形 85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7" name="直接连接符 86"/>
            <p:cNvCxnSpPr/>
            <p:nvPr>
              <p:custDataLst>
                <p:tags r:id="rId4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>
              <p:custDataLst>
                <p:tags r:id="rId5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/>
          <p:cNvGrpSpPr/>
          <p:nvPr/>
        </p:nvGrpSpPr>
        <p:grpSpPr>
          <a:xfrm>
            <a:off x="1009444" y="1629914"/>
            <a:ext cx="1692968" cy="1641561"/>
            <a:chOff x="2254251" y="311150"/>
            <a:chExt cx="784225" cy="760412"/>
          </a:xfrm>
        </p:grpSpPr>
        <p:sp>
          <p:nvSpPr>
            <p:cNvPr id="90" name="Freeform 29"/>
            <p:cNvSpPr/>
            <p:nvPr/>
          </p:nvSpPr>
          <p:spPr bwMode="auto">
            <a:xfrm>
              <a:off x="2254251" y="547688"/>
              <a:ext cx="284163" cy="420687"/>
            </a:xfrm>
            <a:custGeom>
              <a:avLst/>
              <a:gdLst>
                <a:gd name="T0" fmla="*/ 48 w 358"/>
                <a:gd name="T1" fmla="*/ 512 h 531"/>
                <a:gd name="T2" fmla="*/ 21 w 358"/>
                <a:gd name="T3" fmla="*/ 526 h 531"/>
                <a:gd name="T4" fmla="*/ 5 w 358"/>
                <a:gd name="T5" fmla="*/ 531 h 531"/>
                <a:gd name="T6" fmla="*/ 0 w 358"/>
                <a:gd name="T7" fmla="*/ 528 h 531"/>
                <a:gd name="T8" fmla="*/ 7 w 358"/>
                <a:gd name="T9" fmla="*/ 510 h 531"/>
                <a:gd name="T10" fmla="*/ 21 w 358"/>
                <a:gd name="T11" fmla="*/ 493 h 531"/>
                <a:gd name="T12" fmla="*/ 42 w 358"/>
                <a:gd name="T13" fmla="*/ 471 h 531"/>
                <a:gd name="T14" fmla="*/ 94 w 358"/>
                <a:gd name="T15" fmla="*/ 416 h 531"/>
                <a:gd name="T16" fmla="*/ 148 w 358"/>
                <a:gd name="T17" fmla="*/ 340 h 531"/>
                <a:gd name="T18" fmla="*/ 196 w 358"/>
                <a:gd name="T19" fmla="*/ 258 h 531"/>
                <a:gd name="T20" fmla="*/ 232 w 358"/>
                <a:gd name="T21" fmla="*/ 172 h 531"/>
                <a:gd name="T22" fmla="*/ 246 w 358"/>
                <a:gd name="T23" fmla="*/ 135 h 531"/>
                <a:gd name="T24" fmla="*/ 253 w 358"/>
                <a:gd name="T25" fmla="*/ 107 h 531"/>
                <a:gd name="T26" fmla="*/ 258 w 358"/>
                <a:gd name="T27" fmla="*/ 88 h 531"/>
                <a:gd name="T28" fmla="*/ 257 w 358"/>
                <a:gd name="T29" fmla="*/ 80 h 531"/>
                <a:gd name="T30" fmla="*/ 250 w 358"/>
                <a:gd name="T31" fmla="*/ 78 h 531"/>
                <a:gd name="T32" fmla="*/ 233 w 358"/>
                <a:gd name="T33" fmla="*/ 82 h 531"/>
                <a:gd name="T34" fmla="*/ 208 w 358"/>
                <a:gd name="T35" fmla="*/ 88 h 531"/>
                <a:gd name="T36" fmla="*/ 146 w 358"/>
                <a:gd name="T37" fmla="*/ 107 h 531"/>
                <a:gd name="T38" fmla="*/ 112 w 358"/>
                <a:gd name="T39" fmla="*/ 116 h 531"/>
                <a:gd name="T40" fmla="*/ 98 w 358"/>
                <a:gd name="T41" fmla="*/ 119 h 531"/>
                <a:gd name="T42" fmla="*/ 85 w 358"/>
                <a:gd name="T43" fmla="*/ 118 h 531"/>
                <a:gd name="T44" fmla="*/ 62 w 358"/>
                <a:gd name="T45" fmla="*/ 105 h 531"/>
                <a:gd name="T46" fmla="*/ 39 w 358"/>
                <a:gd name="T47" fmla="*/ 86 h 531"/>
                <a:gd name="T48" fmla="*/ 26 w 358"/>
                <a:gd name="T49" fmla="*/ 77 h 531"/>
                <a:gd name="T50" fmla="*/ 25 w 358"/>
                <a:gd name="T51" fmla="*/ 66 h 531"/>
                <a:gd name="T52" fmla="*/ 50 w 358"/>
                <a:gd name="T53" fmla="*/ 63 h 531"/>
                <a:gd name="T54" fmla="*/ 78 w 358"/>
                <a:gd name="T55" fmla="*/ 61 h 531"/>
                <a:gd name="T56" fmla="*/ 94 w 358"/>
                <a:gd name="T57" fmla="*/ 60 h 531"/>
                <a:gd name="T58" fmla="*/ 133 w 358"/>
                <a:gd name="T59" fmla="*/ 55 h 531"/>
                <a:gd name="T60" fmla="*/ 201 w 358"/>
                <a:gd name="T61" fmla="*/ 42 h 531"/>
                <a:gd name="T62" fmla="*/ 244 w 358"/>
                <a:gd name="T63" fmla="*/ 30 h 531"/>
                <a:gd name="T64" fmla="*/ 258 w 358"/>
                <a:gd name="T65" fmla="*/ 20 h 531"/>
                <a:gd name="T66" fmla="*/ 276 w 358"/>
                <a:gd name="T67" fmla="*/ 8 h 531"/>
                <a:gd name="T68" fmla="*/ 291 w 358"/>
                <a:gd name="T69" fmla="*/ 2 h 531"/>
                <a:gd name="T70" fmla="*/ 310 w 358"/>
                <a:gd name="T71" fmla="*/ 13 h 531"/>
                <a:gd name="T72" fmla="*/ 339 w 358"/>
                <a:gd name="T73" fmla="*/ 33 h 531"/>
                <a:gd name="T74" fmla="*/ 355 w 358"/>
                <a:gd name="T75" fmla="*/ 50 h 531"/>
                <a:gd name="T76" fmla="*/ 355 w 358"/>
                <a:gd name="T77" fmla="*/ 67 h 531"/>
                <a:gd name="T78" fmla="*/ 346 w 358"/>
                <a:gd name="T79" fmla="*/ 80 h 531"/>
                <a:gd name="T80" fmla="*/ 337 w 358"/>
                <a:gd name="T81" fmla="*/ 89 h 531"/>
                <a:gd name="T82" fmla="*/ 324 w 358"/>
                <a:gd name="T83" fmla="*/ 105 h 531"/>
                <a:gd name="T84" fmla="*/ 312 w 358"/>
                <a:gd name="T85" fmla="*/ 133 h 531"/>
                <a:gd name="T86" fmla="*/ 298 w 358"/>
                <a:gd name="T87" fmla="*/ 171 h 531"/>
                <a:gd name="T88" fmla="*/ 271 w 358"/>
                <a:gd name="T89" fmla="*/ 243 h 531"/>
                <a:gd name="T90" fmla="*/ 221 w 358"/>
                <a:gd name="T91" fmla="*/ 333 h 531"/>
                <a:gd name="T92" fmla="*/ 162 w 358"/>
                <a:gd name="T93" fmla="*/ 412 h 531"/>
                <a:gd name="T94" fmla="*/ 100 w 358"/>
                <a:gd name="T95" fmla="*/ 473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8" h="531">
                  <a:moveTo>
                    <a:pt x="67" y="498"/>
                  </a:moveTo>
                  <a:lnTo>
                    <a:pt x="60" y="503"/>
                  </a:lnTo>
                  <a:lnTo>
                    <a:pt x="55" y="507"/>
                  </a:lnTo>
                  <a:lnTo>
                    <a:pt x="48" y="512"/>
                  </a:lnTo>
                  <a:lnTo>
                    <a:pt x="42" y="515"/>
                  </a:lnTo>
                  <a:lnTo>
                    <a:pt x="37" y="518"/>
                  </a:lnTo>
                  <a:lnTo>
                    <a:pt x="32" y="521"/>
                  </a:lnTo>
                  <a:lnTo>
                    <a:pt x="21" y="526"/>
                  </a:lnTo>
                  <a:lnTo>
                    <a:pt x="14" y="529"/>
                  </a:lnTo>
                  <a:lnTo>
                    <a:pt x="10" y="529"/>
                  </a:lnTo>
                  <a:lnTo>
                    <a:pt x="9" y="531"/>
                  </a:lnTo>
                  <a:lnTo>
                    <a:pt x="5" y="531"/>
                  </a:lnTo>
                  <a:lnTo>
                    <a:pt x="3" y="531"/>
                  </a:lnTo>
                  <a:lnTo>
                    <a:pt x="1" y="531"/>
                  </a:lnTo>
                  <a:lnTo>
                    <a:pt x="1" y="529"/>
                  </a:lnTo>
                  <a:lnTo>
                    <a:pt x="0" y="528"/>
                  </a:lnTo>
                  <a:lnTo>
                    <a:pt x="0" y="528"/>
                  </a:lnTo>
                  <a:lnTo>
                    <a:pt x="1" y="523"/>
                  </a:lnTo>
                  <a:lnTo>
                    <a:pt x="3" y="517"/>
                  </a:lnTo>
                  <a:lnTo>
                    <a:pt x="7" y="510"/>
                  </a:lnTo>
                  <a:lnTo>
                    <a:pt x="10" y="507"/>
                  </a:lnTo>
                  <a:lnTo>
                    <a:pt x="14" y="503"/>
                  </a:lnTo>
                  <a:lnTo>
                    <a:pt x="17" y="498"/>
                  </a:lnTo>
                  <a:lnTo>
                    <a:pt x="21" y="493"/>
                  </a:lnTo>
                  <a:lnTo>
                    <a:pt x="26" y="488"/>
                  </a:lnTo>
                  <a:lnTo>
                    <a:pt x="32" y="484"/>
                  </a:lnTo>
                  <a:lnTo>
                    <a:pt x="37" y="477"/>
                  </a:lnTo>
                  <a:lnTo>
                    <a:pt x="42" y="471"/>
                  </a:lnTo>
                  <a:lnTo>
                    <a:pt x="55" y="460"/>
                  </a:lnTo>
                  <a:lnTo>
                    <a:pt x="67" y="446"/>
                  </a:lnTo>
                  <a:lnTo>
                    <a:pt x="80" y="432"/>
                  </a:lnTo>
                  <a:lnTo>
                    <a:pt x="94" y="416"/>
                  </a:lnTo>
                  <a:lnTo>
                    <a:pt x="107" y="399"/>
                  </a:lnTo>
                  <a:lnTo>
                    <a:pt x="121" y="380"/>
                  </a:lnTo>
                  <a:lnTo>
                    <a:pt x="133" y="360"/>
                  </a:lnTo>
                  <a:lnTo>
                    <a:pt x="148" y="340"/>
                  </a:lnTo>
                  <a:lnTo>
                    <a:pt x="162" y="319"/>
                  </a:lnTo>
                  <a:lnTo>
                    <a:pt x="175" y="299"/>
                  </a:lnTo>
                  <a:lnTo>
                    <a:pt x="185" y="279"/>
                  </a:lnTo>
                  <a:lnTo>
                    <a:pt x="196" y="258"/>
                  </a:lnTo>
                  <a:lnTo>
                    <a:pt x="207" y="236"/>
                  </a:lnTo>
                  <a:lnTo>
                    <a:pt x="216" y="215"/>
                  </a:lnTo>
                  <a:lnTo>
                    <a:pt x="225" y="194"/>
                  </a:lnTo>
                  <a:lnTo>
                    <a:pt x="232" y="172"/>
                  </a:lnTo>
                  <a:lnTo>
                    <a:pt x="235" y="161"/>
                  </a:lnTo>
                  <a:lnTo>
                    <a:pt x="239" y="152"/>
                  </a:lnTo>
                  <a:lnTo>
                    <a:pt x="242" y="143"/>
                  </a:lnTo>
                  <a:lnTo>
                    <a:pt x="246" y="135"/>
                  </a:lnTo>
                  <a:lnTo>
                    <a:pt x="248" y="127"/>
                  </a:lnTo>
                  <a:lnTo>
                    <a:pt x="250" y="119"/>
                  </a:lnTo>
                  <a:lnTo>
                    <a:pt x="251" y="113"/>
                  </a:lnTo>
                  <a:lnTo>
                    <a:pt x="253" y="107"/>
                  </a:lnTo>
                  <a:lnTo>
                    <a:pt x="255" y="100"/>
                  </a:lnTo>
                  <a:lnTo>
                    <a:pt x="257" y="96"/>
                  </a:lnTo>
                  <a:lnTo>
                    <a:pt x="257" y="91"/>
                  </a:lnTo>
                  <a:lnTo>
                    <a:pt x="258" y="88"/>
                  </a:lnTo>
                  <a:lnTo>
                    <a:pt x="258" y="85"/>
                  </a:lnTo>
                  <a:lnTo>
                    <a:pt x="258" y="83"/>
                  </a:lnTo>
                  <a:lnTo>
                    <a:pt x="258" y="82"/>
                  </a:lnTo>
                  <a:lnTo>
                    <a:pt x="257" y="80"/>
                  </a:lnTo>
                  <a:lnTo>
                    <a:pt x="257" y="78"/>
                  </a:lnTo>
                  <a:lnTo>
                    <a:pt x="255" y="78"/>
                  </a:lnTo>
                  <a:lnTo>
                    <a:pt x="251" y="78"/>
                  </a:lnTo>
                  <a:lnTo>
                    <a:pt x="250" y="78"/>
                  </a:lnTo>
                  <a:lnTo>
                    <a:pt x="246" y="78"/>
                  </a:lnTo>
                  <a:lnTo>
                    <a:pt x="242" y="80"/>
                  </a:lnTo>
                  <a:lnTo>
                    <a:pt x="237" y="80"/>
                  </a:lnTo>
                  <a:lnTo>
                    <a:pt x="233" y="82"/>
                  </a:lnTo>
                  <a:lnTo>
                    <a:pt x="228" y="83"/>
                  </a:lnTo>
                  <a:lnTo>
                    <a:pt x="221" y="85"/>
                  </a:lnTo>
                  <a:lnTo>
                    <a:pt x="216" y="86"/>
                  </a:lnTo>
                  <a:lnTo>
                    <a:pt x="208" y="88"/>
                  </a:lnTo>
                  <a:lnTo>
                    <a:pt x="194" y="92"/>
                  </a:lnTo>
                  <a:lnTo>
                    <a:pt x="178" y="97"/>
                  </a:lnTo>
                  <a:lnTo>
                    <a:pt x="160" y="102"/>
                  </a:lnTo>
                  <a:lnTo>
                    <a:pt x="146" y="107"/>
                  </a:lnTo>
                  <a:lnTo>
                    <a:pt x="132" y="110"/>
                  </a:lnTo>
                  <a:lnTo>
                    <a:pt x="121" y="113"/>
                  </a:lnTo>
                  <a:lnTo>
                    <a:pt x="116" y="114"/>
                  </a:lnTo>
                  <a:lnTo>
                    <a:pt x="112" y="116"/>
                  </a:lnTo>
                  <a:lnTo>
                    <a:pt x="107" y="118"/>
                  </a:lnTo>
                  <a:lnTo>
                    <a:pt x="103" y="118"/>
                  </a:lnTo>
                  <a:lnTo>
                    <a:pt x="100" y="119"/>
                  </a:lnTo>
                  <a:lnTo>
                    <a:pt x="98" y="119"/>
                  </a:lnTo>
                  <a:lnTo>
                    <a:pt x="94" y="119"/>
                  </a:lnTo>
                  <a:lnTo>
                    <a:pt x="92" y="119"/>
                  </a:lnTo>
                  <a:lnTo>
                    <a:pt x="89" y="119"/>
                  </a:lnTo>
                  <a:lnTo>
                    <a:pt x="85" y="118"/>
                  </a:lnTo>
                  <a:lnTo>
                    <a:pt x="80" y="116"/>
                  </a:lnTo>
                  <a:lnTo>
                    <a:pt x="75" y="113"/>
                  </a:lnTo>
                  <a:lnTo>
                    <a:pt x="69" y="110"/>
                  </a:lnTo>
                  <a:lnTo>
                    <a:pt x="62" y="105"/>
                  </a:lnTo>
                  <a:lnTo>
                    <a:pt x="55" y="99"/>
                  </a:lnTo>
                  <a:lnTo>
                    <a:pt x="46" y="92"/>
                  </a:lnTo>
                  <a:lnTo>
                    <a:pt x="42" y="89"/>
                  </a:lnTo>
                  <a:lnTo>
                    <a:pt x="39" y="86"/>
                  </a:lnTo>
                  <a:lnTo>
                    <a:pt x="35" y="85"/>
                  </a:lnTo>
                  <a:lnTo>
                    <a:pt x="32" y="82"/>
                  </a:lnTo>
                  <a:lnTo>
                    <a:pt x="30" y="78"/>
                  </a:lnTo>
                  <a:lnTo>
                    <a:pt x="26" y="77"/>
                  </a:lnTo>
                  <a:lnTo>
                    <a:pt x="26" y="75"/>
                  </a:lnTo>
                  <a:lnTo>
                    <a:pt x="25" y="72"/>
                  </a:lnTo>
                  <a:lnTo>
                    <a:pt x="23" y="69"/>
                  </a:lnTo>
                  <a:lnTo>
                    <a:pt x="25" y="66"/>
                  </a:lnTo>
                  <a:lnTo>
                    <a:pt x="26" y="64"/>
                  </a:lnTo>
                  <a:lnTo>
                    <a:pt x="30" y="63"/>
                  </a:lnTo>
                  <a:lnTo>
                    <a:pt x="39" y="63"/>
                  </a:lnTo>
                  <a:lnTo>
                    <a:pt x="50" y="63"/>
                  </a:lnTo>
                  <a:lnTo>
                    <a:pt x="60" y="63"/>
                  </a:lnTo>
                  <a:lnTo>
                    <a:pt x="73" y="63"/>
                  </a:lnTo>
                  <a:lnTo>
                    <a:pt x="75" y="63"/>
                  </a:lnTo>
                  <a:lnTo>
                    <a:pt x="78" y="61"/>
                  </a:lnTo>
                  <a:lnTo>
                    <a:pt x="82" y="61"/>
                  </a:lnTo>
                  <a:lnTo>
                    <a:pt x="85" y="61"/>
                  </a:lnTo>
                  <a:lnTo>
                    <a:pt x="91" y="61"/>
                  </a:lnTo>
                  <a:lnTo>
                    <a:pt x="94" y="60"/>
                  </a:lnTo>
                  <a:lnTo>
                    <a:pt x="100" y="60"/>
                  </a:lnTo>
                  <a:lnTo>
                    <a:pt x="107" y="60"/>
                  </a:lnTo>
                  <a:lnTo>
                    <a:pt x="119" y="56"/>
                  </a:lnTo>
                  <a:lnTo>
                    <a:pt x="133" y="55"/>
                  </a:lnTo>
                  <a:lnTo>
                    <a:pt x="151" y="52"/>
                  </a:lnTo>
                  <a:lnTo>
                    <a:pt x="169" y="49"/>
                  </a:lnTo>
                  <a:lnTo>
                    <a:pt x="185" y="46"/>
                  </a:lnTo>
                  <a:lnTo>
                    <a:pt x="201" y="42"/>
                  </a:lnTo>
                  <a:lnTo>
                    <a:pt x="216" y="39"/>
                  </a:lnTo>
                  <a:lnTo>
                    <a:pt x="228" y="35"/>
                  </a:lnTo>
                  <a:lnTo>
                    <a:pt x="239" y="31"/>
                  </a:lnTo>
                  <a:lnTo>
                    <a:pt x="244" y="30"/>
                  </a:lnTo>
                  <a:lnTo>
                    <a:pt x="248" y="27"/>
                  </a:lnTo>
                  <a:lnTo>
                    <a:pt x="251" y="25"/>
                  </a:lnTo>
                  <a:lnTo>
                    <a:pt x="255" y="24"/>
                  </a:lnTo>
                  <a:lnTo>
                    <a:pt x="258" y="20"/>
                  </a:lnTo>
                  <a:lnTo>
                    <a:pt x="262" y="17"/>
                  </a:lnTo>
                  <a:lnTo>
                    <a:pt x="266" y="14"/>
                  </a:lnTo>
                  <a:lnTo>
                    <a:pt x="269" y="13"/>
                  </a:lnTo>
                  <a:lnTo>
                    <a:pt x="276" y="8"/>
                  </a:lnTo>
                  <a:lnTo>
                    <a:pt x="283" y="3"/>
                  </a:lnTo>
                  <a:lnTo>
                    <a:pt x="287" y="0"/>
                  </a:lnTo>
                  <a:lnTo>
                    <a:pt x="289" y="0"/>
                  </a:lnTo>
                  <a:lnTo>
                    <a:pt x="291" y="2"/>
                  </a:lnTo>
                  <a:lnTo>
                    <a:pt x="294" y="3"/>
                  </a:lnTo>
                  <a:lnTo>
                    <a:pt x="299" y="6"/>
                  </a:lnTo>
                  <a:lnTo>
                    <a:pt x="305" y="10"/>
                  </a:lnTo>
                  <a:lnTo>
                    <a:pt x="310" y="13"/>
                  </a:lnTo>
                  <a:lnTo>
                    <a:pt x="317" y="17"/>
                  </a:lnTo>
                  <a:lnTo>
                    <a:pt x="324" y="22"/>
                  </a:lnTo>
                  <a:lnTo>
                    <a:pt x="332" y="27"/>
                  </a:lnTo>
                  <a:lnTo>
                    <a:pt x="339" y="33"/>
                  </a:lnTo>
                  <a:lnTo>
                    <a:pt x="344" y="38"/>
                  </a:lnTo>
                  <a:lnTo>
                    <a:pt x="349" y="42"/>
                  </a:lnTo>
                  <a:lnTo>
                    <a:pt x="353" y="46"/>
                  </a:lnTo>
                  <a:lnTo>
                    <a:pt x="355" y="50"/>
                  </a:lnTo>
                  <a:lnTo>
                    <a:pt x="357" y="55"/>
                  </a:lnTo>
                  <a:lnTo>
                    <a:pt x="358" y="58"/>
                  </a:lnTo>
                  <a:lnTo>
                    <a:pt x="357" y="63"/>
                  </a:lnTo>
                  <a:lnTo>
                    <a:pt x="355" y="67"/>
                  </a:lnTo>
                  <a:lnTo>
                    <a:pt x="353" y="71"/>
                  </a:lnTo>
                  <a:lnTo>
                    <a:pt x="351" y="74"/>
                  </a:lnTo>
                  <a:lnTo>
                    <a:pt x="349" y="77"/>
                  </a:lnTo>
                  <a:lnTo>
                    <a:pt x="346" y="80"/>
                  </a:lnTo>
                  <a:lnTo>
                    <a:pt x="344" y="82"/>
                  </a:lnTo>
                  <a:lnTo>
                    <a:pt x="341" y="85"/>
                  </a:lnTo>
                  <a:lnTo>
                    <a:pt x="339" y="86"/>
                  </a:lnTo>
                  <a:lnTo>
                    <a:pt x="337" y="89"/>
                  </a:lnTo>
                  <a:lnTo>
                    <a:pt x="333" y="92"/>
                  </a:lnTo>
                  <a:lnTo>
                    <a:pt x="332" y="96"/>
                  </a:lnTo>
                  <a:lnTo>
                    <a:pt x="328" y="100"/>
                  </a:lnTo>
                  <a:lnTo>
                    <a:pt x="324" y="105"/>
                  </a:lnTo>
                  <a:lnTo>
                    <a:pt x="323" y="111"/>
                  </a:lnTo>
                  <a:lnTo>
                    <a:pt x="319" y="118"/>
                  </a:lnTo>
                  <a:lnTo>
                    <a:pt x="316" y="125"/>
                  </a:lnTo>
                  <a:lnTo>
                    <a:pt x="312" y="133"/>
                  </a:lnTo>
                  <a:lnTo>
                    <a:pt x="308" y="141"/>
                  </a:lnTo>
                  <a:lnTo>
                    <a:pt x="305" y="150"/>
                  </a:lnTo>
                  <a:lnTo>
                    <a:pt x="301" y="160"/>
                  </a:lnTo>
                  <a:lnTo>
                    <a:pt x="298" y="171"/>
                  </a:lnTo>
                  <a:lnTo>
                    <a:pt x="294" y="182"/>
                  </a:lnTo>
                  <a:lnTo>
                    <a:pt x="291" y="194"/>
                  </a:lnTo>
                  <a:lnTo>
                    <a:pt x="282" y="219"/>
                  </a:lnTo>
                  <a:lnTo>
                    <a:pt x="271" y="243"/>
                  </a:lnTo>
                  <a:lnTo>
                    <a:pt x="258" y="266"/>
                  </a:lnTo>
                  <a:lnTo>
                    <a:pt x="248" y="290"/>
                  </a:lnTo>
                  <a:lnTo>
                    <a:pt x="235" y="312"/>
                  </a:lnTo>
                  <a:lnTo>
                    <a:pt x="221" y="333"/>
                  </a:lnTo>
                  <a:lnTo>
                    <a:pt x="208" y="355"/>
                  </a:lnTo>
                  <a:lnTo>
                    <a:pt x="194" y="374"/>
                  </a:lnTo>
                  <a:lnTo>
                    <a:pt x="178" y="395"/>
                  </a:lnTo>
                  <a:lnTo>
                    <a:pt x="162" y="412"/>
                  </a:lnTo>
                  <a:lnTo>
                    <a:pt x="148" y="429"/>
                  </a:lnTo>
                  <a:lnTo>
                    <a:pt x="132" y="445"/>
                  </a:lnTo>
                  <a:lnTo>
                    <a:pt x="116" y="460"/>
                  </a:lnTo>
                  <a:lnTo>
                    <a:pt x="100" y="473"/>
                  </a:lnTo>
                  <a:lnTo>
                    <a:pt x="84" y="487"/>
                  </a:lnTo>
                  <a:lnTo>
                    <a:pt x="67" y="498"/>
                  </a:lnTo>
                  <a:lnTo>
                    <a:pt x="67" y="498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30"/>
            <p:cNvSpPr/>
            <p:nvPr/>
          </p:nvSpPr>
          <p:spPr bwMode="auto">
            <a:xfrm>
              <a:off x="2474913" y="311150"/>
              <a:ext cx="155575" cy="760412"/>
            </a:xfrm>
            <a:custGeom>
              <a:avLst/>
              <a:gdLst>
                <a:gd name="T0" fmla="*/ 157 w 196"/>
                <a:gd name="T1" fmla="*/ 931 h 960"/>
                <a:gd name="T2" fmla="*/ 141 w 196"/>
                <a:gd name="T3" fmla="*/ 955 h 960"/>
                <a:gd name="T4" fmla="*/ 121 w 196"/>
                <a:gd name="T5" fmla="*/ 960 h 960"/>
                <a:gd name="T6" fmla="*/ 111 w 196"/>
                <a:gd name="T7" fmla="*/ 949 h 960"/>
                <a:gd name="T8" fmla="*/ 104 w 196"/>
                <a:gd name="T9" fmla="*/ 920 h 960"/>
                <a:gd name="T10" fmla="*/ 82 w 196"/>
                <a:gd name="T11" fmla="*/ 883 h 960"/>
                <a:gd name="T12" fmla="*/ 43 w 196"/>
                <a:gd name="T13" fmla="*/ 844 h 960"/>
                <a:gd name="T14" fmla="*/ 21 w 196"/>
                <a:gd name="T15" fmla="*/ 825 h 960"/>
                <a:gd name="T16" fmla="*/ 7 w 196"/>
                <a:gd name="T17" fmla="*/ 811 h 960"/>
                <a:gd name="T18" fmla="*/ 0 w 196"/>
                <a:gd name="T19" fmla="*/ 802 h 960"/>
                <a:gd name="T20" fmla="*/ 2 w 196"/>
                <a:gd name="T21" fmla="*/ 797 h 960"/>
                <a:gd name="T22" fmla="*/ 18 w 196"/>
                <a:gd name="T23" fmla="*/ 798 h 960"/>
                <a:gd name="T24" fmla="*/ 46 w 196"/>
                <a:gd name="T25" fmla="*/ 809 h 960"/>
                <a:gd name="T26" fmla="*/ 73 w 196"/>
                <a:gd name="T27" fmla="*/ 817 h 960"/>
                <a:gd name="T28" fmla="*/ 98 w 196"/>
                <a:gd name="T29" fmla="*/ 819 h 960"/>
                <a:gd name="T30" fmla="*/ 118 w 196"/>
                <a:gd name="T31" fmla="*/ 808 h 960"/>
                <a:gd name="T32" fmla="*/ 127 w 196"/>
                <a:gd name="T33" fmla="*/ 786 h 960"/>
                <a:gd name="T34" fmla="*/ 129 w 196"/>
                <a:gd name="T35" fmla="*/ 772 h 960"/>
                <a:gd name="T36" fmla="*/ 129 w 196"/>
                <a:gd name="T37" fmla="*/ 748 h 960"/>
                <a:gd name="T38" fmla="*/ 130 w 196"/>
                <a:gd name="T39" fmla="*/ 715 h 960"/>
                <a:gd name="T40" fmla="*/ 130 w 196"/>
                <a:gd name="T41" fmla="*/ 675 h 960"/>
                <a:gd name="T42" fmla="*/ 130 w 196"/>
                <a:gd name="T43" fmla="*/ 626 h 960"/>
                <a:gd name="T44" fmla="*/ 130 w 196"/>
                <a:gd name="T45" fmla="*/ 567 h 960"/>
                <a:gd name="T46" fmla="*/ 130 w 196"/>
                <a:gd name="T47" fmla="*/ 501 h 960"/>
                <a:gd name="T48" fmla="*/ 130 w 196"/>
                <a:gd name="T49" fmla="*/ 426 h 960"/>
                <a:gd name="T50" fmla="*/ 130 w 196"/>
                <a:gd name="T51" fmla="*/ 354 h 960"/>
                <a:gd name="T52" fmla="*/ 130 w 196"/>
                <a:gd name="T53" fmla="*/ 291 h 960"/>
                <a:gd name="T54" fmla="*/ 130 w 196"/>
                <a:gd name="T55" fmla="*/ 237 h 960"/>
                <a:gd name="T56" fmla="*/ 130 w 196"/>
                <a:gd name="T57" fmla="*/ 190 h 960"/>
                <a:gd name="T58" fmla="*/ 129 w 196"/>
                <a:gd name="T59" fmla="*/ 150 h 960"/>
                <a:gd name="T60" fmla="*/ 129 w 196"/>
                <a:gd name="T61" fmla="*/ 121 h 960"/>
                <a:gd name="T62" fmla="*/ 127 w 196"/>
                <a:gd name="T63" fmla="*/ 99 h 960"/>
                <a:gd name="T64" fmla="*/ 125 w 196"/>
                <a:gd name="T65" fmla="*/ 77 h 960"/>
                <a:gd name="T66" fmla="*/ 118 w 196"/>
                <a:gd name="T67" fmla="*/ 44 h 960"/>
                <a:gd name="T68" fmla="*/ 107 w 196"/>
                <a:gd name="T69" fmla="*/ 24 h 960"/>
                <a:gd name="T70" fmla="*/ 102 w 196"/>
                <a:gd name="T71" fmla="*/ 11 h 960"/>
                <a:gd name="T72" fmla="*/ 107 w 196"/>
                <a:gd name="T73" fmla="*/ 3 h 960"/>
                <a:gd name="T74" fmla="*/ 127 w 196"/>
                <a:gd name="T75" fmla="*/ 2 h 960"/>
                <a:gd name="T76" fmla="*/ 159 w 196"/>
                <a:gd name="T77" fmla="*/ 8 h 960"/>
                <a:gd name="T78" fmla="*/ 184 w 196"/>
                <a:gd name="T79" fmla="*/ 21 h 960"/>
                <a:gd name="T80" fmla="*/ 195 w 196"/>
                <a:gd name="T81" fmla="*/ 36 h 960"/>
                <a:gd name="T82" fmla="*/ 195 w 196"/>
                <a:gd name="T83" fmla="*/ 61 h 960"/>
                <a:gd name="T84" fmla="*/ 189 w 196"/>
                <a:gd name="T85" fmla="*/ 85 h 960"/>
                <a:gd name="T86" fmla="*/ 186 w 196"/>
                <a:gd name="T87" fmla="*/ 124 h 960"/>
                <a:gd name="T88" fmla="*/ 182 w 196"/>
                <a:gd name="T89" fmla="*/ 185 h 960"/>
                <a:gd name="T90" fmla="*/ 180 w 196"/>
                <a:gd name="T91" fmla="*/ 263 h 960"/>
                <a:gd name="T92" fmla="*/ 179 w 196"/>
                <a:gd name="T93" fmla="*/ 329 h 960"/>
                <a:gd name="T94" fmla="*/ 179 w 196"/>
                <a:gd name="T95" fmla="*/ 399 h 960"/>
                <a:gd name="T96" fmla="*/ 179 w 196"/>
                <a:gd name="T97" fmla="*/ 489 h 960"/>
                <a:gd name="T98" fmla="*/ 180 w 196"/>
                <a:gd name="T99" fmla="*/ 595 h 960"/>
                <a:gd name="T100" fmla="*/ 182 w 196"/>
                <a:gd name="T101" fmla="*/ 711 h 960"/>
                <a:gd name="T102" fmla="*/ 180 w 196"/>
                <a:gd name="T103" fmla="*/ 802 h 960"/>
                <a:gd name="T104" fmla="*/ 175 w 196"/>
                <a:gd name="T105" fmla="*/ 867 h 960"/>
                <a:gd name="T106" fmla="*/ 166 w 196"/>
                <a:gd name="T107" fmla="*/ 91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6" h="960">
                  <a:moveTo>
                    <a:pt x="164" y="916"/>
                  </a:moveTo>
                  <a:lnTo>
                    <a:pt x="163" y="922"/>
                  </a:lnTo>
                  <a:lnTo>
                    <a:pt x="159" y="927"/>
                  </a:lnTo>
                  <a:lnTo>
                    <a:pt x="157" y="931"/>
                  </a:lnTo>
                  <a:lnTo>
                    <a:pt x="155" y="936"/>
                  </a:lnTo>
                  <a:lnTo>
                    <a:pt x="150" y="944"/>
                  </a:lnTo>
                  <a:lnTo>
                    <a:pt x="145" y="950"/>
                  </a:lnTo>
                  <a:lnTo>
                    <a:pt x="141" y="955"/>
                  </a:lnTo>
                  <a:lnTo>
                    <a:pt x="136" y="958"/>
                  </a:lnTo>
                  <a:lnTo>
                    <a:pt x="130" y="960"/>
                  </a:lnTo>
                  <a:lnTo>
                    <a:pt x="127" y="960"/>
                  </a:lnTo>
                  <a:lnTo>
                    <a:pt x="121" y="960"/>
                  </a:lnTo>
                  <a:lnTo>
                    <a:pt x="118" y="958"/>
                  </a:lnTo>
                  <a:lnTo>
                    <a:pt x="114" y="956"/>
                  </a:lnTo>
                  <a:lnTo>
                    <a:pt x="113" y="953"/>
                  </a:lnTo>
                  <a:lnTo>
                    <a:pt x="111" y="949"/>
                  </a:lnTo>
                  <a:lnTo>
                    <a:pt x="109" y="944"/>
                  </a:lnTo>
                  <a:lnTo>
                    <a:pt x="107" y="938"/>
                  </a:lnTo>
                  <a:lnTo>
                    <a:pt x="105" y="930"/>
                  </a:lnTo>
                  <a:lnTo>
                    <a:pt x="104" y="920"/>
                  </a:lnTo>
                  <a:lnTo>
                    <a:pt x="100" y="913"/>
                  </a:lnTo>
                  <a:lnTo>
                    <a:pt x="95" y="903"/>
                  </a:lnTo>
                  <a:lnTo>
                    <a:pt x="89" y="894"/>
                  </a:lnTo>
                  <a:lnTo>
                    <a:pt x="82" y="883"/>
                  </a:lnTo>
                  <a:lnTo>
                    <a:pt x="73" y="872"/>
                  </a:lnTo>
                  <a:lnTo>
                    <a:pt x="63" y="861"/>
                  </a:lnTo>
                  <a:lnTo>
                    <a:pt x="50" y="850"/>
                  </a:lnTo>
                  <a:lnTo>
                    <a:pt x="43" y="844"/>
                  </a:lnTo>
                  <a:lnTo>
                    <a:pt x="38" y="839"/>
                  </a:lnTo>
                  <a:lnTo>
                    <a:pt x="32" y="834"/>
                  </a:lnTo>
                  <a:lnTo>
                    <a:pt x="27" y="830"/>
                  </a:lnTo>
                  <a:lnTo>
                    <a:pt x="21" y="825"/>
                  </a:lnTo>
                  <a:lnTo>
                    <a:pt x="16" y="820"/>
                  </a:lnTo>
                  <a:lnTo>
                    <a:pt x="13" y="817"/>
                  </a:lnTo>
                  <a:lnTo>
                    <a:pt x="9" y="814"/>
                  </a:lnTo>
                  <a:lnTo>
                    <a:pt x="7" y="811"/>
                  </a:lnTo>
                  <a:lnTo>
                    <a:pt x="4" y="808"/>
                  </a:lnTo>
                  <a:lnTo>
                    <a:pt x="2" y="805"/>
                  </a:lnTo>
                  <a:lnTo>
                    <a:pt x="0" y="803"/>
                  </a:lnTo>
                  <a:lnTo>
                    <a:pt x="0" y="802"/>
                  </a:lnTo>
                  <a:lnTo>
                    <a:pt x="0" y="800"/>
                  </a:lnTo>
                  <a:lnTo>
                    <a:pt x="0" y="798"/>
                  </a:lnTo>
                  <a:lnTo>
                    <a:pt x="0" y="797"/>
                  </a:lnTo>
                  <a:lnTo>
                    <a:pt x="2" y="797"/>
                  </a:lnTo>
                  <a:lnTo>
                    <a:pt x="5" y="795"/>
                  </a:lnTo>
                  <a:lnTo>
                    <a:pt x="9" y="795"/>
                  </a:lnTo>
                  <a:lnTo>
                    <a:pt x="13" y="797"/>
                  </a:lnTo>
                  <a:lnTo>
                    <a:pt x="18" y="798"/>
                  </a:lnTo>
                  <a:lnTo>
                    <a:pt x="23" y="800"/>
                  </a:lnTo>
                  <a:lnTo>
                    <a:pt x="30" y="803"/>
                  </a:lnTo>
                  <a:lnTo>
                    <a:pt x="38" y="806"/>
                  </a:lnTo>
                  <a:lnTo>
                    <a:pt x="46" y="809"/>
                  </a:lnTo>
                  <a:lnTo>
                    <a:pt x="54" y="812"/>
                  </a:lnTo>
                  <a:lnTo>
                    <a:pt x="61" y="814"/>
                  </a:lnTo>
                  <a:lnTo>
                    <a:pt x="66" y="816"/>
                  </a:lnTo>
                  <a:lnTo>
                    <a:pt x="73" y="817"/>
                  </a:lnTo>
                  <a:lnTo>
                    <a:pt x="80" y="819"/>
                  </a:lnTo>
                  <a:lnTo>
                    <a:pt x="86" y="819"/>
                  </a:lnTo>
                  <a:lnTo>
                    <a:pt x="93" y="819"/>
                  </a:lnTo>
                  <a:lnTo>
                    <a:pt x="98" y="819"/>
                  </a:lnTo>
                  <a:lnTo>
                    <a:pt x="104" y="817"/>
                  </a:lnTo>
                  <a:lnTo>
                    <a:pt x="109" y="816"/>
                  </a:lnTo>
                  <a:lnTo>
                    <a:pt x="114" y="812"/>
                  </a:lnTo>
                  <a:lnTo>
                    <a:pt x="118" y="808"/>
                  </a:lnTo>
                  <a:lnTo>
                    <a:pt x="121" y="803"/>
                  </a:lnTo>
                  <a:lnTo>
                    <a:pt x="125" y="797"/>
                  </a:lnTo>
                  <a:lnTo>
                    <a:pt x="127" y="789"/>
                  </a:lnTo>
                  <a:lnTo>
                    <a:pt x="127" y="786"/>
                  </a:lnTo>
                  <a:lnTo>
                    <a:pt x="127" y="783"/>
                  </a:lnTo>
                  <a:lnTo>
                    <a:pt x="127" y="780"/>
                  </a:lnTo>
                  <a:lnTo>
                    <a:pt x="127" y="776"/>
                  </a:lnTo>
                  <a:lnTo>
                    <a:pt x="129" y="772"/>
                  </a:lnTo>
                  <a:lnTo>
                    <a:pt x="129" y="767"/>
                  </a:lnTo>
                  <a:lnTo>
                    <a:pt x="129" y="761"/>
                  </a:lnTo>
                  <a:lnTo>
                    <a:pt x="129" y="755"/>
                  </a:lnTo>
                  <a:lnTo>
                    <a:pt x="129" y="748"/>
                  </a:lnTo>
                  <a:lnTo>
                    <a:pt x="129" y="740"/>
                  </a:lnTo>
                  <a:lnTo>
                    <a:pt x="129" y="733"/>
                  </a:lnTo>
                  <a:lnTo>
                    <a:pt x="129" y="725"/>
                  </a:lnTo>
                  <a:lnTo>
                    <a:pt x="130" y="715"/>
                  </a:lnTo>
                  <a:lnTo>
                    <a:pt x="130" y="706"/>
                  </a:lnTo>
                  <a:lnTo>
                    <a:pt x="130" y="697"/>
                  </a:lnTo>
                  <a:lnTo>
                    <a:pt x="130" y="686"/>
                  </a:lnTo>
                  <a:lnTo>
                    <a:pt x="130" y="675"/>
                  </a:lnTo>
                  <a:lnTo>
                    <a:pt x="130" y="664"/>
                  </a:lnTo>
                  <a:lnTo>
                    <a:pt x="130" y="651"/>
                  </a:lnTo>
                  <a:lnTo>
                    <a:pt x="130" y="639"/>
                  </a:lnTo>
                  <a:lnTo>
                    <a:pt x="130" y="626"/>
                  </a:lnTo>
                  <a:lnTo>
                    <a:pt x="130" y="612"/>
                  </a:lnTo>
                  <a:lnTo>
                    <a:pt x="130" y="598"/>
                  </a:lnTo>
                  <a:lnTo>
                    <a:pt x="130" y="582"/>
                  </a:lnTo>
                  <a:lnTo>
                    <a:pt x="130" y="567"/>
                  </a:lnTo>
                  <a:lnTo>
                    <a:pt x="130" y="551"/>
                  </a:lnTo>
                  <a:lnTo>
                    <a:pt x="130" y="535"/>
                  </a:lnTo>
                  <a:lnTo>
                    <a:pt x="130" y="518"/>
                  </a:lnTo>
                  <a:lnTo>
                    <a:pt x="130" y="501"/>
                  </a:lnTo>
                  <a:lnTo>
                    <a:pt x="130" y="482"/>
                  </a:lnTo>
                  <a:lnTo>
                    <a:pt x="130" y="463"/>
                  </a:lnTo>
                  <a:lnTo>
                    <a:pt x="130" y="445"/>
                  </a:lnTo>
                  <a:lnTo>
                    <a:pt x="130" y="426"/>
                  </a:lnTo>
                  <a:lnTo>
                    <a:pt x="130" y="407"/>
                  </a:lnTo>
                  <a:lnTo>
                    <a:pt x="130" y="388"/>
                  </a:lnTo>
                  <a:lnTo>
                    <a:pt x="130" y="371"/>
                  </a:lnTo>
                  <a:lnTo>
                    <a:pt x="130" y="354"/>
                  </a:lnTo>
                  <a:lnTo>
                    <a:pt x="130" y="338"/>
                  </a:lnTo>
                  <a:lnTo>
                    <a:pt x="130" y="321"/>
                  </a:lnTo>
                  <a:lnTo>
                    <a:pt x="130" y="305"/>
                  </a:lnTo>
                  <a:lnTo>
                    <a:pt x="130" y="291"/>
                  </a:lnTo>
                  <a:lnTo>
                    <a:pt x="130" y="277"/>
                  </a:lnTo>
                  <a:lnTo>
                    <a:pt x="130" y="263"/>
                  </a:lnTo>
                  <a:lnTo>
                    <a:pt x="130" y="249"/>
                  </a:lnTo>
                  <a:lnTo>
                    <a:pt x="130" y="237"/>
                  </a:lnTo>
                  <a:lnTo>
                    <a:pt x="130" y="224"/>
                  </a:lnTo>
                  <a:lnTo>
                    <a:pt x="130" y="211"/>
                  </a:lnTo>
                  <a:lnTo>
                    <a:pt x="130" y="201"/>
                  </a:lnTo>
                  <a:lnTo>
                    <a:pt x="130" y="190"/>
                  </a:lnTo>
                  <a:lnTo>
                    <a:pt x="130" y="179"/>
                  </a:lnTo>
                  <a:lnTo>
                    <a:pt x="130" y="169"/>
                  </a:lnTo>
                  <a:lnTo>
                    <a:pt x="129" y="160"/>
                  </a:lnTo>
                  <a:lnTo>
                    <a:pt x="129" y="150"/>
                  </a:lnTo>
                  <a:lnTo>
                    <a:pt x="129" y="143"/>
                  </a:lnTo>
                  <a:lnTo>
                    <a:pt x="129" y="135"/>
                  </a:lnTo>
                  <a:lnTo>
                    <a:pt x="129" y="127"/>
                  </a:lnTo>
                  <a:lnTo>
                    <a:pt x="129" y="121"/>
                  </a:lnTo>
                  <a:lnTo>
                    <a:pt x="129" y="114"/>
                  </a:lnTo>
                  <a:lnTo>
                    <a:pt x="129" y="108"/>
                  </a:lnTo>
                  <a:lnTo>
                    <a:pt x="127" y="104"/>
                  </a:lnTo>
                  <a:lnTo>
                    <a:pt x="127" y="99"/>
                  </a:lnTo>
                  <a:lnTo>
                    <a:pt x="127" y="94"/>
                  </a:lnTo>
                  <a:lnTo>
                    <a:pt x="127" y="91"/>
                  </a:lnTo>
                  <a:lnTo>
                    <a:pt x="127" y="88"/>
                  </a:lnTo>
                  <a:lnTo>
                    <a:pt x="125" y="77"/>
                  </a:lnTo>
                  <a:lnTo>
                    <a:pt x="123" y="68"/>
                  </a:lnTo>
                  <a:lnTo>
                    <a:pt x="121" y="58"/>
                  </a:lnTo>
                  <a:lnTo>
                    <a:pt x="120" y="50"/>
                  </a:lnTo>
                  <a:lnTo>
                    <a:pt x="118" y="44"/>
                  </a:lnTo>
                  <a:lnTo>
                    <a:pt x="114" y="38"/>
                  </a:lnTo>
                  <a:lnTo>
                    <a:pt x="113" y="32"/>
                  </a:lnTo>
                  <a:lnTo>
                    <a:pt x="109" y="27"/>
                  </a:lnTo>
                  <a:lnTo>
                    <a:pt x="107" y="24"/>
                  </a:lnTo>
                  <a:lnTo>
                    <a:pt x="105" y="19"/>
                  </a:lnTo>
                  <a:lnTo>
                    <a:pt x="104" y="16"/>
                  </a:lnTo>
                  <a:lnTo>
                    <a:pt x="102" y="14"/>
                  </a:lnTo>
                  <a:lnTo>
                    <a:pt x="102" y="11"/>
                  </a:lnTo>
                  <a:lnTo>
                    <a:pt x="104" y="8"/>
                  </a:lnTo>
                  <a:lnTo>
                    <a:pt x="104" y="6"/>
                  </a:lnTo>
                  <a:lnTo>
                    <a:pt x="105" y="5"/>
                  </a:lnTo>
                  <a:lnTo>
                    <a:pt x="107" y="3"/>
                  </a:lnTo>
                  <a:lnTo>
                    <a:pt x="111" y="2"/>
                  </a:lnTo>
                  <a:lnTo>
                    <a:pt x="114" y="2"/>
                  </a:lnTo>
                  <a:lnTo>
                    <a:pt x="120" y="0"/>
                  </a:lnTo>
                  <a:lnTo>
                    <a:pt x="127" y="2"/>
                  </a:lnTo>
                  <a:lnTo>
                    <a:pt x="134" y="2"/>
                  </a:lnTo>
                  <a:lnTo>
                    <a:pt x="143" y="3"/>
                  </a:lnTo>
                  <a:lnTo>
                    <a:pt x="152" y="5"/>
                  </a:lnTo>
                  <a:lnTo>
                    <a:pt x="159" y="8"/>
                  </a:lnTo>
                  <a:lnTo>
                    <a:pt x="166" y="11"/>
                  </a:lnTo>
                  <a:lnTo>
                    <a:pt x="173" y="14"/>
                  </a:lnTo>
                  <a:lnTo>
                    <a:pt x="179" y="17"/>
                  </a:lnTo>
                  <a:lnTo>
                    <a:pt x="184" y="21"/>
                  </a:lnTo>
                  <a:lnTo>
                    <a:pt x="187" y="24"/>
                  </a:lnTo>
                  <a:lnTo>
                    <a:pt x="191" y="27"/>
                  </a:lnTo>
                  <a:lnTo>
                    <a:pt x="193" y="30"/>
                  </a:lnTo>
                  <a:lnTo>
                    <a:pt x="195" y="36"/>
                  </a:lnTo>
                  <a:lnTo>
                    <a:pt x="196" y="39"/>
                  </a:lnTo>
                  <a:lnTo>
                    <a:pt x="196" y="49"/>
                  </a:lnTo>
                  <a:lnTo>
                    <a:pt x="196" y="57"/>
                  </a:lnTo>
                  <a:lnTo>
                    <a:pt x="195" y="61"/>
                  </a:lnTo>
                  <a:lnTo>
                    <a:pt x="193" y="66"/>
                  </a:lnTo>
                  <a:lnTo>
                    <a:pt x="191" y="71"/>
                  </a:lnTo>
                  <a:lnTo>
                    <a:pt x="191" y="77"/>
                  </a:lnTo>
                  <a:lnTo>
                    <a:pt x="189" y="85"/>
                  </a:lnTo>
                  <a:lnTo>
                    <a:pt x="187" y="93"/>
                  </a:lnTo>
                  <a:lnTo>
                    <a:pt x="186" y="102"/>
                  </a:lnTo>
                  <a:lnTo>
                    <a:pt x="186" y="113"/>
                  </a:lnTo>
                  <a:lnTo>
                    <a:pt x="186" y="124"/>
                  </a:lnTo>
                  <a:lnTo>
                    <a:pt x="186" y="136"/>
                  </a:lnTo>
                  <a:lnTo>
                    <a:pt x="184" y="152"/>
                  </a:lnTo>
                  <a:lnTo>
                    <a:pt x="182" y="168"/>
                  </a:lnTo>
                  <a:lnTo>
                    <a:pt x="182" y="185"/>
                  </a:lnTo>
                  <a:lnTo>
                    <a:pt x="182" y="204"/>
                  </a:lnTo>
                  <a:lnTo>
                    <a:pt x="180" y="222"/>
                  </a:lnTo>
                  <a:lnTo>
                    <a:pt x="180" y="243"/>
                  </a:lnTo>
                  <a:lnTo>
                    <a:pt x="180" y="263"/>
                  </a:lnTo>
                  <a:lnTo>
                    <a:pt x="180" y="287"/>
                  </a:lnTo>
                  <a:lnTo>
                    <a:pt x="180" y="299"/>
                  </a:lnTo>
                  <a:lnTo>
                    <a:pt x="179" y="313"/>
                  </a:lnTo>
                  <a:lnTo>
                    <a:pt x="179" y="329"/>
                  </a:lnTo>
                  <a:lnTo>
                    <a:pt x="179" y="345"/>
                  </a:lnTo>
                  <a:lnTo>
                    <a:pt x="179" y="362"/>
                  </a:lnTo>
                  <a:lnTo>
                    <a:pt x="179" y="379"/>
                  </a:lnTo>
                  <a:lnTo>
                    <a:pt x="179" y="399"/>
                  </a:lnTo>
                  <a:lnTo>
                    <a:pt x="177" y="420"/>
                  </a:lnTo>
                  <a:lnTo>
                    <a:pt x="179" y="442"/>
                  </a:lnTo>
                  <a:lnTo>
                    <a:pt x="179" y="463"/>
                  </a:lnTo>
                  <a:lnTo>
                    <a:pt x="179" y="489"/>
                  </a:lnTo>
                  <a:lnTo>
                    <a:pt x="179" y="514"/>
                  </a:lnTo>
                  <a:lnTo>
                    <a:pt x="179" y="539"/>
                  </a:lnTo>
                  <a:lnTo>
                    <a:pt x="179" y="567"/>
                  </a:lnTo>
                  <a:lnTo>
                    <a:pt x="180" y="595"/>
                  </a:lnTo>
                  <a:lnTo>
                    <a:pt x="180" y="626"/>
                  </a:lnTo>
                  <a:lnTo>
                    <a:pt x="182" y="656"/>
                  </a:lnTo>
                  <a:lnTo>
                    <a:pt x="182" y="684"/>
                  </a:lnTo>
                  <a:lnTo>
                    <a:pt x="182" y="711"/>
                  </a:lnTo>
                  <a:lnTo>
                    <a:pt x="182" y="736"/>
                  </a:lnTo>
                  <a:lnTo>
                    <a:pt x="182" y="759"/>
                  </a:lnTo>
                  <a:lnTo>
                    <a:pt x="180" y="781"/>
                  </a:lnTo>
                  <a:lnTo>
                    <a:pt x="180" y="802"/>
                  </a:lnTo>
                  <a:lnTo>
                    <a:pt x="179" y="820"/>
                  </a:lnTo>
                  <a:lnTo>
                    <a:pt x="177" y="838"/>
                  </a:lnTo>
                  <a:lnTo>
                    <a:pt x="175" y="853"/>
                  </a:lnTo>
                  <a:lnTo>
                    <a:pt x="175" y="867"/>
                  </a:lnTo>
                  <a:lnTo>
                    <a:pt x="173" y="881"/>
                  </a:lnTo>
                  <a:lnTo>
                    <a:pt x="170" y="892"/>
                  </a:lnTo>
                  <a:lnTo>
                    <a:pt x="168" y="902"/>
                  </a:lnTo>
                  <a:lnTo>
                    <a:pt x="166" y="910"/>
                  </a:lnTo>
                  <a:lnTo>
                    <a:pt x="164" y="916"/>
                  </a:lnTo>
                  <a:lnTo>
                    <a:pt x="164" y="916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31"/>
            <p:cNvSpPr/>
            <p:nvPr/>
          </p:nvSpPr>
          <p:spPr bwMode="auto">
            <a:xfrm>
              <a:off x="2638426" y="407988"/>
              <a:ext cx="227013" cy="241300"/>
            </a:xfrm>
            <a:custGeom>
              <a:avLst/>
              <a:gdLst>
                <a:gd name="T0" fmla="*/ 286 w 288"/>
                <a:gd name="T1" fmla="*/ 68 h 305"/>
                <a:gd name="T2" fmla="*/ 279 w 288"/>
                <a:gd name="T3" fmla="*/ 79 h 305"/>
                <a:gd name="T4" fmla="*/ 270 w 288"/>
                <a:gd name="T5" fmla="*/ 91 h 305"/>
                <a:gd name="T6" fmla="*/ 261 w 288"/>
                <a:gd name="T7" fmla="*/ 100 h 305"/>
                <a:gd name="T8" fmla="*/ 252 w 288"/>
                <a:gd name="T9" fmla="*/ 113 h 305"/>
                <a:gd name="T10" fmla="*/ 240 w 288"/>
                <a:gd name="T11" fmla="*/ 125 h 305"/>
                <a:gd name="T12" fmla="*/ 218 w 288"/>
                <a:gd name="T13" fmla="*/ 149 h 305"/>
                <a:gd name="T14" fmla="*/ 188 w 288"/>
                <a:gd name="T15" fmla="*/ 177 h 305"/>
                <a:gd name="T16" fmla="*/ 156 w 288"/>
                <a:gd name="T17" fmla="*/ 205 h 305"/>
                <a:gd name="T18" fmla="*/ 124 w 288"/>
                <a:gd name="T19" fmla="*/ 232 h 305"/>
                <a:gd name="T20" fmla="*/ 90 w 288"/>
                <a:gd name="T21" fmla="*/ 257 h 305"/>
                <a:gd name="T22" fmla="*/ 59 w 288"/>
                <a:gd name="T23" fmla="*/ 277 h 305"/>
                <a:gd name="T24" fmla="*/ 36 w 288"/>
                <a:gd name="T25" fmla="*/ 293 h 305"/>
                <a:gd name="T26" fmla="*/ 24 w 288"/>
                <a:gd name="T27" fmla="*/ 301 h 305"/>
                <a:gd name="T28" fmla="*/ 16 w 288"/>
                <a:gd name="T29" fmla="*/ 304 h 305"/>
                <a:gd name="T30" fmla="*/ 7 w 288"/>
                <a:gd name="T31" fmla="*/ 295 h 305"/>
                <a:gd name="T32" fmla="*/ 18 w 288"/>
                <a:gd name="T33" fmla="*/ 268 h 305"/>
                <a:gd name="T34" fmla="*/ 50 w 288"/>
                <a:gd name="T35" fmla="*/ 240 h 305"/>
                <a:gd name="T36" fmla="*/ 79 w 288"/>
                <a:gd name="T37" fmla="*/ 212 h 305"/>
                <a:gd name="T38" fmla="*/ 106 w 288"/>
                <a:gd name="T39" fmla="*/ 183 h 305"/>
                <a:gd name="T40" fmla="*/ 129 w 288"/>
                <a:gd name="T41" fmla="*/ 155 h 305"/>
                <a:gd name="T42" fmla="*/ 150 w 288"/>
                <a:gd name="T43" fmla="*/ 130 h 305"/>
                <a:gd name="T44" fmla="*/ 168 w 288"/>
                <a:gd name="T45" fmla="*/ 108 h 305"/>
                <a:gd name="T46" fmla="*/ 184 w 288"/>
                <a:gd name="T47" fmla="*/ 86 h 305"/>
                <a:gd name="T48" fmla="*/ 195 w 288"/>
                <a:gd name="T49" fmla="*/ 68 h 305"/>
                <a:gd name="T50" fmla="*/ 200 w 288"/>
                <a:gd name="T51" fmla="*/ 53 h 305"/>
                <a:gd name="T52" fmla="*/ 204 w 288"/>
                <a:gd name="T53" fmla="*/ 39 h 305"/>
                <a:gd name="T54" fmla="*/ 204 w 288"/>
                <a:gd name="T55" fmla="*/ 28 h 305"/>
                <a:gd name="T56" fmla="*/ 200 w 288"/>
                <a:gd name="T57" fmla="*/ 19 h 305"/>
                <a:gd name="T58" fmla="*/ 197 w 288"/>
                <a:gd name="T59" fmla="*/ 11 h 305"/>
                <a:gd name="T60" fmla="*/ 197 w 288"/>
                <a:gd name="T61" fmla="*/ 7 h 305"/>
                <a:gd name="T62" fmla="*/ 200 w 288"/>
                <a:gd name="T63" fmla="*/ 3 h 305"/>
                <a:gd name="T64" fmla="*/ 206 w 288"/>
                <a:gd name="T65" fmla="*/ 0 h 305"/>
                <a:gd name="T66" fmla="*/ 216 w 288"/>
                <a:gd name="T67" fmla="*/ 2 h 305"/>
                <a:gd name="T68" fmla="*/ 229 w 288"/>
                <a:gd name="T69" fmla="*/ 7 h 305"/>
                <a:gd name="T70" fmla="*/ 245 w 288"/>
                <a:gd name="T71" fmla="*/ 14 h 305"/>
                <a:gd name="T72" fmla="*/ 261 w 288"/>
                <a:gd name="T73" fmla="*/ 25 h 305"/>
                <a:gd name="T74" fmla="*/ 273 w 288"/>
                <a:gd name="T75" fmla="*/ 38 h 305"/>
                <a:gd name="T76" fmla="*/ 282 w 288"/>
                <a:gd name="T77" fmla="*/ 47 h 305"/>
                <a:gd name="T78" fmla="*/ 286 w 288"/>
                <a:gd name="T79" fmla="*/ 58 h 305"/>
                <a:gd name="T80" fmla="*/ 288 w 288"/>
                <a:gd name="T81" fmla="*/ 6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8" h="305">
                  <a:moveTo>
                    <a:pt x="288" y="63"/>
                  </a:moveTo>
                  <a:lnTo>
                    <a:pt x="286" y="68"/>
                  </a:lnTo>
                  <a:lnTo>
                    <a:pt x="284" y="72"/>
                  </a:lnTo>
                  <a:lnTo>
                    <a:pt x="279" y="79"/>
                  </a:lnTo>
                  <a:lnTo>
                    <a:pt x="273" y="86"/>
                  </a:lnTo>
                  <a:lnTo>
                    <a:pt x="270" y="91"/>
                  </a:lnTo>
                  <a:lnTo>
                    <a:pt x="266" y="96"/>
                  </a:lnTo>
                  <a:lnTo>
                    <a:pt x="261" y="100"/>
                  </a:lnTo>
                  <a:lnTo>
                    <a:pt x="257" y="107"/>
                  </a:lnTo>
                  <a:lnTo>
                    <a:pt x="252" y="113"/>
                  </a:lnTo>
                  <a:lnTo>
                    <a:pt x="245" y="119"/>
                  </a:lnTo>
                  <a:lnTo>
                    <a:pt x="240" y="125"/>
                  </a:lnTo>
                  <a:lnTo>
                    <a:pt x="232" y="133"/>
                  </a:lnTo>
                  <a:lnTo>
                    <a:pt x="218" y="149"/>
                  </a:lnTo>
                  <a:lnTo>
                    <a:pt x="204" y="163"/>
                  </a:lnTo>
                  <a:lnTo>
                    <a:pt x="188" y="177"/>
                  </a:lnTo>
                  <a:lnTo>
                    <a:pt x="172" y="191"/>
                  </a:lnTo>
                  <a:lnTo>
                    <a:pt x="156" y="205"/>
                  </a:lnTo>
                  <a:lnTo>
                    <a:pt x="140" y="219"/>
                  </a:lnTo>
                  <a:lnTo>
                    <a:pt x="124" y="232"/>
                  </a:lnTo>
                  <a:lnTo>
                    <a:pt x="106" y="243"/>
                  </a:lnTo>
                  <a:lnTo>
                    <a:pt x="90" y="257"/>
                  </a:lnTo>
                  <a:lnTo>
                    <a:pt x="74" y="268"/>
                  </a:lnTo>
                  <a:lnTo>
                    <a:pt x="59" y="277"/>
                  </a:lnTo>
                  <a:lnTo>
                    <a:pt x="47" y="287"/>
                  </a:lnTo>
                  <a:lnTo>
                    <a:pt x="36" y="293"/>
                  </a:lnTo>
                  <a:lnTo>
                    <a:pt x="27" y="299"/>
                  </a:lnTo>
                  <a:lnTo>
                    <a:pt x="24" y="301"/>
                  </a:lnTo>
                  <a:lnTo>
                    <a:pt x="20" y="302"/>
                  </a:lnTo>
                  <a:lnTo>
                    <a:pt x="16" y="304"/>
                  </a:lnTo>
                  <a:lnTo>
                    <a:pt x="13" y="305"/>
                  </a:lnTo>
                  <a:lnTo>
                    <a:pt x="7" y="295"/>
                  </a:lnTo>
                  <a:lnTo>
                    <a:pt x="0" y="284"/>
                  </a:lnTo>
                  <a:lnTo>
                    <a:pt x="18" y="268"/>
                  </a:lnTo>
                  <a:lnTo>
                    <a:pt x="34" y="254"/>
                  </a:lnTo>
                  <a:lnTo>
                    <a:pt x="50" y="240"/>
                  </a:lnTo>
                  <a:lnTo>
                    <a:pt x="65" y="226"/>
                  </a:lnTo>
                  <a:lnTo>
                    <a:pt x="79" y="212"/>
                  </a:lnTo>
                  <a:lnTo>
                    <a:pt x="93" y="197"/>
                  </a:lnTo>
                  <a:lnTo>
                    <a:pt x="106" y="183"/>
                  </a:lnTo>
                  <a:lnTo>
                    <a:pt x="118" y="169"/>
                  </a:lnTo>
                  <a:lnTo>
                    <a:pt x="129" y="155"/>
                  </a:lnTo>
                  <a:lnTo>
                    <a:pt x="140" y="143"/>
                  </a:lnTo>
                  <a:lnTo>
                    <a:pt x="150" y="130"/>
                  </a:lnTo>
                  <a:lnTo>
                    <a:pt x="159" y="119"/>
                  </a:lnTo>
                  <a:lnTo>
                    <a:pt x="168" y="108"/>
                  </a:lnTo>
                  <a:lnTo>
                    <a:pt x="175" y="97"/>
                  </a:lnTo>
                  <a:lnTo>
                    <a:pt x="184" y="86"/>
                  </a:lnTo>
                  <a:lnTo>
                    <a:pt x="190" y="75"/>
                  </a:lnTo>
                  <a:lnTo>
                    <a:pt x="195" y="68"/>
                  </a:lnTo>
                  <a:lnTo>
                    <a:pt x="198" y="60"/>
                  </a:lnTo>
                  <a:lnTo>
                    <a:pt x="200" y="53"/>
                  </a:lnTo>
                  <a:lnTo>
                    <a:pt x="202" y="46"/>
                  </a:lnTo>
                  <a:lnTo>
                    <a:pt x="204" y="39"/>
                  </a:lnTo>
                  <a:lnTo>
                    <a:pt x="204" y="35"/>
                  </a:lnTo>
                  <a:lnTo>
                    <a:pt x="204" y="28"/>
                  </a:lnTo>
                  <a:lnTo>
                    <a:pt x="202" y="24"/>
                  </a:lnTo>
                  <a:lnTo>
                    <a:pt x="200" y="19"/>
                  </a:lnTo>
                  <a:lnTo>
                    <a:pt x="198" y="14"/>
                  </a:lnTo>
                  <a:lnTo>
                    <a:pt x="197" y="11"/>
                  </a:lnTo>
                  <a:lnTo>
                    <a:pt x="197" y="8"/>
                  </a:lnTo>
                  <a:lnTo>
                    <a:pt x="197" y="7"/>
                  </a:lnTo>
                  <a:lnTo>
                    <a:pt x="198" y="5"/>
                  </a:lnTo>
                  <a:lnTo>
                    <a:pt x="200" y="3"/>
                  </a:lnTo>
                  <a:lnTo>
                    <a:pt x="202" y="2"/>
                  </a:lnTo>
                  <a:lnTo>
                    <a:pt x="206" y="0"/>
                  </a:lnTo>
                  <a:lnTo>
                    <a:pt x="211" y="0"/>
                  </a:lnTo>
                  <a:lnTo>
                    <a:pt x="216" y="2"/>
                  </a:lnTo>
                  <a:lnTo>
                    <a:pt x="222" y="3"/>
                  </a:lnTo>
                  <a:lnTo>
                    <a:pt x="229" y="7"/>
                  </a:lnTo>
                  <a:lnTo>
                    <a:pt x="236" y="10"/>
                  </a:lnTo>
                  <a:lnTo>
                    <a:pt x="245" y="14"/>
                  </a:lnTo>
                  <a:lnTo>
                    <a:pt x="254" y="19"/>
                  </a:lnTo>
                  <a:lnTo>
                    <a:pt x="261" y="25"/>
                  </a:lnTo>
                  <a:lnTo>
                    <a:pt x="268" y="32"/>
                  </a:lnTo>
                  <a:lnTo>
                    <a:pt x="273" y="38"/>
                  </a:lnTo>
                  <a:lnTo>
                    <a:pt x="277" y="43"/>
                  </a:lnTo>
                  <a:lnTo>
                    <a:pt x="282" y="47"/>
                  </a:lnTo>
                  <a:lnTo>
                    <a:pt x="284" y="53"/>
                  </a:lnTo>
                  <a:lnTo>
                    <a:pt x="286" y="58"/>
                  </a:lnTo>
                  <a:lnTo>
                    <a:pt x="288" y="63"/>
                  </a:lnTo>
                  <a:lnTo>
                    <a:pt x="288" y="63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32"/>
            <p:cNvSpPr/>
            <p:nvPr/>
          </p:nvSpPr>
          <p:spPr bwMode="auto">
            <a:xfrm>
              <a:off x="2595563" y="568325"/>
              <a:ext cx="442913" cy="319087"/>
            </a:xfrm>
            <a:custGeom>
              <a:avLst/>
              <a:gdLst>
                <a:gd name="T0" fmla="*/ 469 w 559"/>
                <a:gd name="T1" fmla="*/ 339 h 402"/>
                <a:gd name="T2" fmla="*/ 492 w 559"/>
                <a:gd name="T3" fmla="*/ 346 h 402"/>
                <a:gd name="T4" fmla="*/ 510 w 559"/>
                <a:gd name="T5" fmla="*/ 353 h 402"/>
                <a:gd name="T6" fmla="*/ 526 w 559"/>
                <a:gd name="T7" fmla="*/ 358 h 402"/>
                <a:gd name="T8" fmla="*/ 539 w 559"/>
                <a:gd name="T9" fmla="*/ 364 h 402"/>
                <a:gd name="T10" fmla="*/ 548 w 559"/>
                <a:gd name="T11" fmla="*/ 368 h 402"/>
                <a:gd name="T12" fmla="*/ 555 w 559"/>
                <a:gd name="T13" fmla="*/ 371 h 402"/>
                <a:gd name="T14" fmla="*/ 559 w 559"/>
                <a:gd name="T15" fmla="*/ 374 h 402"/>
                <a:gd name="T16" fmla="*/ 557 w 559"/>
                <a:gd name="T17" fmla="*/ 375 h 402"/>
                <a:gd name="T18" fmla="*/ 553 w 559"/>
                <a:gd name="T19" fmla="*/ 377 h 402"/>
                <a:gd name="T20" fmla="*/ 546 w 559"/>
                <a:gd name="T21" fmla="*/ 380 h 402"/>
                <a:gd name="T22" fmla="*/ 537 w 559"/>
                <a:gd name="T23" fmla="*/ 382 h 402"/>
                <a:gd name="T24" fmla="*/ 526 w 559"/>
                <a:gd name="T25" fmla="*/ 385 h 402"/>
                <a:gd name="T26" fmla="*/ 512 w 559"/>
                <a:gd name="T27" fmla="*/ 386 h 402"/>
                <a:gd name="T28" fmla="*/ 494 w 559"/>
                <a:gd name="T29" fmla="*/ 389 h 402"/>
                <a:gd name="T30" fmla="*/ 473 w 559"/>
                <a:gd name="T31" fmla="*/ 391 h 402"/>
                <a:gd name="T32" fmla="*/ 450 w 559"/>
                <a:gd name="T33" fmla="*/ 394 h 402"/>
                <a:gd name="T34" fmla="*/ 428 w 559"/>
                <a:gd name="T35" fmla="*/ 397 h 402"/>
                <a:gd name="T36" fmla="*/ 409 w 559"/>
                <a:gd name="T37" fmla="*/ 399 h 402"/>
                <a:gd name="T38" fmla="*/ 391 w 559"/>
                <a:gd name="T39" fmla="*/ 400 h 402"/>
                <a:gd name="T40" fmla="*/ 375 w 559"/>
                <a:gd name="T41" fmla="*/ 402 h 402"/>
                <a:gd name="T42" fmla="*/ 362 w 559"/>
                <a:gd name="T43" fmla="*/ 402 h 402"/>
                <a:gd name="T44" fmla="*/ 350 w 559"/>
                <a:gd name="T45" fmla="*/ 402 h 402"/>
                <a:gd name="T46" fmla="*/ 339 w 559"/>
                <a:gd name="T47" fmla="*/ 402 h 402"/>
                <a:gd name="T48" fmla="*/ 334 w 559"/>
                <a:gd name="T49" fmla="*/ 400 h 402"/>
                <a:gd name="T50" fmla="*/ 326 w 559"/>
                <a:gd name="T51" fmla="*/ 397 h 402"/>
                <a:gd name="T52" fmla="*/ 319 w 559"/>
                <a:gd name="T53" fmla="*/ 393 h 402"/>
                <a:gd name="T54" fmla="*/ 309 w 559"/>
                <a:gd name="T55" fmla="*/ 383 h 402"/>
                <a:gd name="T56" fmla="*/ 296 w 559"/>
                <a:gd name="T57" fmla="*/ 372 h 402"/>
                <a:gd name="T58" fmla="*/ 280 w 559"/>
                <a:gd name="T59" fmla="*/ 360 h 402"/>
                <a:gd name="T60" fmla="*/ 264 w 559"/>
                <a:gd name="T61" fmla="*/ 342 h 402"/>
                <a:gd name="T62" fmla="*/ 244 w 559"/>
                <a:gd name="T63" fmla="*/ 324 h 402"/>
                <a:gd name="T64" fmla="*/ 223 w 559"/>
                <a:gd name="T65" fmla="*/ 300 h 402"/>
                <a:gd name="T66" fmla="*/ 200 w 559"/>
                <a:gd name="T67" fmla="*/ 275 h 402"/>
                <a:gd name="T68" fmla="*/ 175 w 559"/>
                <a:gd name="T69" fmla="*/ 249 h 402"/>
                <a:gd name="T70" fmla="*/ 148 w 559"/>
                <a:gd name="T71" fmla="*/ 217 h 402"/>
                <a:gd name="T72" fmla="*/ 118 w 559"/>
                <a:gd name="T73" fmla="*/ 184 h 402"/>
                <a:gd name="T74" fmla="*/ 87 w 559"/>
                <a:gd name="T75" fmla="*/ 147 h 402"/>
                <a:gd name="T76" fmla="*/ 53 w 559"/>
                <a:gd name="T77" fmla="*/ 108 h 402"/>
                <a:gd name="T78" fmla="*/ 18 w 559"/>
                <a:gd name="T79" fmla="*/ 65 h 402"/>
                <a:gd name="T80" fmla="*/ 0 w 559"/>
                <a:gd name="T81" fmla="*/ 0 h 402"/>
                <a:gd name="T82" fmla="*/ 44 w 559"/>
                <a:gd name="T83" fmla="*/ 47 h 402"/>
                <a:gd name="T84" fmla="*/ 87 w 559"/>
                <a:gd name="T85" fmla="*/ 87 h 402"/>
                <a:gd name="T86" fmla="*/ 127 w 559"/>
                <a:gd name="T87" fmla="*/ 125 h 402"/>
                <a:gd name="T88" fmla="*/ 162 w 559"/>
                <a:gd name="T89" fmla="*/ 158 h 402"/>
                <a:gd name="T90" fmla="*/ 194 w 559"/>
                <a:gd name="T91" fmla="*/ 188 h 402"/>
                <a:gd name="T92" fmla="*/ 225 w 559"/>
                <a:gd name="T93" fmla="*/ 211 h 402"/>
                <a:gd name="T94" fmla="*/ 250 w 559"/>
                <a:gd name="T95" fmla="*/ 231 h 402"/>
                <a:gd name="T96" fmla="*/ 273 w 559"/>
                <a:gd name="T97" fmla="*/ 247 h 402"/>
                <a:gd name="T98" fmla="*/ 316 w 559"/>
                <a:gd name="T99" fmla="*/ 274 h 402"/>
                <a:gd name="T100" fmla="*/ 360 w 559"/>
                <a:gd name="T101" fmla="*/ 297 h 402"/>
                <a:gd name="T102" fmla="*/ 409 w 559"/>
                <a:gd name="T103" fmla="*/ 317 h 402"/>
                <a:gd name="T104" fmla="*/ 457 w 559"/>
                <a:gd name="T105" fmla="*/ 335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9" h="402">
                  <a:moveTo>
                    <a:pt x="457" y="335"/>
                  </a:moveTo>
                  <a:lnTo>
                    <a:pt x="469" y="339"/>
                  </a:lnTo>
                  <a:lnTo>
                    <a:pt x="482" y="342"/>
                  </a:lnTo>
                  <a:lnTo>
                    <a:pt x="492" y="346"/>
                  </a:lnTo>
                  <a:lnTo>
                    <a:pt x="501" y="350"/>
                  </a:lnTo>
                  <a:lnTo>
                    <a:pt x="510" y="353"/>
                  </a:lnTo>
                  <a:lnTo>
                    <a:pt x="519" y="357"/>
                  </a:lnTo>
                  <a:lnTo>
                    <a:pt x="526" y="358"/>
                  </a:lnTo>
                  <a:lnTo>
                    <a:pt x="534" y="361"/>
                  </a:lnTo>
                  <a:lnTo>
                    <a:pt x="539" y="364"/>
                  </a:lnTo>
                  <a:lnTo>
                    <a:pt x="544" y="366"/>
                  </a:lnTo>
                  <a:lnTo>
                    <a:pt x="548" y="368"/>
                  </a:lnTo>
                  <a:lnTo>
                    <a:pt x="551" y="369"/>
                  </a:lnTo>
                  <a:lnTo>
                    <a:pt x="555" y="371"/>
                  </a:lnTo>
                  <a:lnTo>
                    <a:pt x="557" y="372"/>
                  </a:lnTo>
                  <a:lnTo>
                    <a:pt x="559" y="374"/>
                  </a:lnTo>
                  <a:lnTo>
                    <a:pt x="559" y="374"/>
                  </a:lnTo>
                  <a:lnTo>
                    <a:pt x="557" y="375"/>
                  </a:lnTo>
                  <a:lnTo>
                    <a:pt x="555" y="377"/>
                  </a:lnTo>
                  <a:lnTo>
                    <a:pt x="553" y="377"/>
                  </a:lnTo>
                  <a:lnTo>
                    <a:pt x="550" y="378"/>
                  </a:lnTo>
                  <a:lnTo>
                    <a:pt x="546" y="380"/>
                  </a:lnTo>
                  <a:lnTo>
                    <a:pt x="542" y="380"/>
                  </a:lnTo>
                  <a:lnTo>
                    <a:pt x="537" y="382"/>
                  </a:lnTo>
                  <a:lnTo>
                    <a:pt x="532" y="383"/>
                  </a:lnTo>
                  <a:lnTo>
                    <a:pt x="526" y="385"/>
                  </a:lnTo>
                  <a:lnTo>
                    <a:pt x="519" y="386"/>
                  </a:lnTo>
                  <a:lnTo>
                    <a:pt x="512" y="386"/>
                  </a:lnTo>
                  <a:lnTo>
                    <a:pt x="503" y="388"/>
                  </a:lnTo>
                  <a:lnTo>
                    <a:pt x="494" y="389"/>
                  </a:lnTo>
                  <a:lnTo>
                    <a:pt x="484" y="391"/>
                  </a:lnTo>
                  <a:lnTo>
                    <a:pt x="473" y="391"/>
                  </a:lnTo>
                  <a:lnTo>
                    <a:pt x="462" y="393"/>
                  </a:lnTo>
                  <a:lnTo>
                    <a:pt x="450" y="394"/>
                  </a:lnTo>
                  <a:lnTo>
                    <a:pt x="439" y="396"/>
                  </a:lnTo>
                  <a:lnTo>
                    <a:pt x="428" y="397"/>
                  </a:lnTo>
                  <a:lnTo>
                    <a:pt x="419" y="397"/>
                  </a:lnTo>
                  <a:lnTo>
                    <a:pt x="409" y="399"/>
                  </a:lnTo>
                  <a:lnTo>
                    <a:pt x="400" y="400"/>
                  </a:lnTo>
                  <a:lnTo>
                    <a:pt x="391" y="400"/>
                  </a:lnTo>
                  <a:lnTo>
                    <a:pt x="384" y="402"/>
                  </a:lnTo>
                  <a:lnTo>
                    <a:pt x="375" y="402"/>
                  </a:lnTo>
                  <a:lnTo>
                    <a:pt x="368" y="402"/>
                  </a:lnTo>
                  <a:lnTo>
                    <a:pt x="362" y="402"/>
                  </a:lnTo>
                  <a:lnTo>
                    <a:pt x="355" y="402"/>
                  </a:lnTo>
                  <a:lnTo>
                    <a:pt x="350" y="402"/>
                  </a:lnTo>
                  <a:lnTo>
                    <a:pt x="344" y="402"/>
                  </a:lnTo>
                  <a:lnTo>
                    <a:pt x="339" y="402"/>
                  </a:lnTo>
                  <a:lnTo>
                    <a:pt x="335" y="400"/>
                  </a:lnTo>
                  <a:lnTo>
                    <a:pt x="334" y="400"/>
                  </a:lnTo>
                  <a:lnTo>
                    <a:pt x="330" y="399"/>
                  </a:lnTo>
                  <a:lnTo>
                    <a:pt x="326" y="397"/>
                  </a:lnTo>
                  <a:lnTo>
                    <a:pt x="323" y="396"/>
                  </a:lnTo>
                  <a:lnTo>
                    <a:pt x="319" y="393"/>
                  </a:lnTo>
                  <a:lnTo>
                    <a:pt x="314" y="388"/>
                  </a:lnTo>
                  <a:lnTo>
                    <a:pt x="309" y="383"/>
                  </a:lnTo>
                  <a:lnTo>
                    <a:pt x="301" y="378"/>
                  </a:lnTo>
                  <a:lnTo>
                    <a:pt x="296" y="372"/>
                  </a:lnTo>
                  <a:lnTo>
                    <a:pt x="289" y="366"/>
                  </a:lnTo>
                  <a:lnTo>
                    <a:pt x="280" y="360"/>
                  </a:lnTo>
                  <a:lnTo>
                    <a:pt x="273" y="350"/>
                  </a:lnTo>
                  <a:lnTo>
                    <a:pt x="264" y="342"/>
                  </a:lnTo>
                  <a:lnTo>
                    <a:pt x="255" y="333"/>
                  </a:lnTo>
                  <a:lnTo>
                    <a:pt x="244" y="324"/>
                  </a:lnTo>
                  <a:lnTo>
                    <a:pt x="234" y="313"/>
                  </a:lnTo>
                  <a:lnTo>
                    <a:pt x="223" y="300"/>
                  </a:lnTo>
                  <a:lnTo>
                    <a:pt x="212" y="289"/>
                  </a:lnTo>
                  <a:lnTo>
                    <a:pt x="200" y="275"/>
                  </a:lnTo>
                  <a:lnTo>
                    <a:pt x="187" y="263"/>
                  </a:lnTo>
                  <a:lnTo>
                    <a:pt x="175" y="249"/>
                  </a:lnTo>
                  <a:lnTo>
                    <a:pt x="162" y="233"/>
                  </a:lnTo>
                  <a:lnTo>
                    <a:pt x="148" y="217"/>
                  </a:lnTo>
                  <a:lnTo>
                    <a:pt x="134" y="200"/>
                  </a:lnTo>
                  <a:lnTo>
                    <a:pt x="118" y="184"/>
                  </a:lnTo>
                  <a:lnTo>
                    <a:pt x="103" y="166"/>
                  </a:lnTo>
                  <a:lnTo>
                    <a:pt x="87" y="147"/>
                  </a:lnTo>
                  <a:lnTo>
                    <a:pt x="69" y="128"/>
                  </a:lnTo>
                  <a:lnTo>
                    <a:pt x="53" y="108"/>
                  </a:lnTo>
                  <a:lnTo>
                    <a:pt x="35" y="87"/>
                  </a:lnTo>
                  <a:lnTo>
                    <a:pt x="18" y="65"/>
                  </a:lnTo>
                  <a:lnTo>
                    <a:pt x="0" y="44"/>
                  </a:lnTo>
                  <a:lnTo>
                    <a:pt x="0" y="0"/>
                  </a:lnTo>
                  <a:lnTo>
                    <a:pt x="23" y="23"/>
                  </a:lnTo>
                  <a:lnTo>
                    <a:pt x="44" y="47"/>
                  </a:lnTo>
                  <a:lnTo>
                    <a:pt x="66" y="67"/>
                  </a:lnTo>
                  <a:lnTo>
                    <a:pt x="87" y="87"/>
                  </a:lnTo>
                  <a:lnTo>
                    <a:pt x="107" y="108"/>
                  </a:lnTo>
                  <a:lnTo>
                    <a:pt x="127" y="125"/>
                  </a:lnTo>
                  <a:lnTo>
                    <a:pt x="144" y="142"/>
                  </a:lnTo>
                  <a:lnTo>
                    <a:pt x="162" y="158"/>
                  </a:lnTo>
                  <a:lnTo>
                    <a:pt x="178" y="173"/>
                  </a:lnTo>
                  <a:lnTo>
                    <a:pt x="194" y="188"/>
                  </a:lnTo>
                  <a:lnTo>
                    <a:pt x="210" y="200"/>
                  </a:lnTo>
                  <a:lnTo>
                    <a:pt x="225" y="211"/>
                  </a:lnTo>
                  <a:lnTo>
                    <a:pt x="237" y="222"/>
                  </a:lnTo>
                  <a:lnTo>
                    <a:pt x="250" y="231"/>
                  </a:lnTo>
                  <a:lnTo>
                    <a:pt x="262" y="239"/>
                  </a:lnTo>
                  <a:lnTo>
                    <a:pt x="273" y="247"/>
                  </a:lnTo>
                  <a:lnTo>
                    <a:pt x="293" y="261"/>
                  </a:lnTo>
                  <a:lnTo>
                    <a:pt x="316" y="274"/>
                  </a:lnTo>
                  <a:lnTo>
                    <a:pt x="337" y="286"/>
                  </a:lnTo>
                  <a:lnTo>
                    <a:pt x="360" y="297"/>
                  </a:lnTo>
                  <a:lnTo>
                    <a:pt x="384" y="308"/>
                  </a:lnTo>
                  <a:lnTo>
                    <a:pt x="409" y="317"/>
                  </a:lnTo>
                  <a:lnTo>
                    <a:pt x="432" y="327"/>
                  </a:lnTo>
                  <a:lnTo>
                    <a:pt x="457" y="335"/>
                  </a:lnTo>
                  <a:lnTo>
                    <a:pt x="457" y="335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4" name="Freeform 31"/>
          <p:cNvSpPr/>
          <p:nvPr/>
        </p:nvSpPr>
        <p:spPr bwMode="auto">
          <a:xfrm>
            <a:off x="1838793" y="1838966"/>
            <a:ext cx="490071" cy="520913"/>
          </a:xfrm>
          <a:custGeom>
            <a:avLst/>
            <a:gdLst>
              <a:gd name="T0" fmla="*/ 286 w 288"/>
              <a:gd name="T1" fmla="*/ 68 h 305"/>
              <a:gd name="T2" fmla="*/ 279 w 288"/>
              <a:gd name="T3" fmla="*/ 79 h 305"/>
              <a:gd name="T4" fmla="*/ 270 w 288"/>
              <a:gd name="T5" fmla="*/ 91 h 305"/>
              <a:gd name="T6" fmla="*/ 261 w 288"/>
              <a:gd name="T7" fmla="*/ 100 h 305"/>
              <a:gd name="T8" fmla="*/ 252 w 288"/>
              <a:gd name="T9" fmla="*/ 113 h 305"/>
              <a:gd name="T10" fmla="*/ 240 w 288"/>
              <a:gd name="T11" fmla="*/ 125 h 305"/>
              <a:gd name="T12" fmla="*/ 218 w 288"/>
              <a:gd name="T13" fmla="*/ 149 h 305"/>
              <a:gd name="T14" fmla="*/ 188 w 288"/>
              <a:gd name="T15" fmla="*/ 177 h 305"/>
              <a:gd name="T16" fmla="*/ 156 w 288"/>
              <a:gd name="T17" fmla="*/ 205 h 305"/>
              <a:gd name="T18" fmla="*/ 124 w 288"/>
              <a:gd name="T19" fmla="*/ 232 h 305"/>
              <a:gd name="T20" fmla="*/ 90 w 288"/>
              <a:gd name="T21" fmla="*/ 257 h 305"/>
              <a:gd name="T22" fmla="*/ 59 w 288"/>
              <a:gd name="T23" fmla="*/ 277 h 305"/>
              <a:gd name="T24" fmla="*/ 36 w 288"/>
              <a:gd name="T25" fmla="*/ 293 h 305"/>
              <a:gd name="T26" fmla="*/ 24 w 288"/>
              <a:gd name="T27" fmla="*/ 301 h 305"/>
              <a:gd name="T28" fmla="*/ 16 w 288"/>
              <a:gd name="T29" fmla="*/ 304 h 305"/>
              <a:gd name="T30" fmla="*/ 7 w 288"/>
              <a:gd name="T31" fmla="*/ 295 h 305"/>
              <a:gd name="T32" fmla="*/ 18 w 288"/>
              <a:gd name="T33" fmla="*/ 268 h 305"/>
              <a:gd name="T34" fmla="*/ 50 w 288"/>
              <a:gd name="T35" fmla="*/ 240 h 305"/>
              <a:gd name="T36" fmla="*/ 79 w 288"/>
              <a:gd name="T37" fmla="*/ 212 h 305"/>
              <a:gd name="T38" fmla="*/ 106 w 288"/>
              <a:gd name="T39" fmla="*/ 183 h 305"/>
              <a:gd name="T40" fmla="*/ 129 w 288"/>
              <a:gd name="T41" fmla="*/ 155 h 305"/>
              <a:gd name="T42" fmla="*/ 150 w 288"/>
              <a:gd name="T43" fmla="*/ 130 h 305"/>
              <a:gd name="T44" fmla="*/ 168 w 288"/>
              <a:gd name="T45" fmla="*/ 108 h 305"/>
              <a:gd name="T46" fmla="*/ 184 w 288"/>
              <a:gd name="T47" fmla="*/ 86 h 305"/>
              <a:gd name="T48" fmla="*/ 195 w 288"/>
              <a:gd name="T49" fmla="*/ 68 h 305"/>
              <a:gd name="T50" fmla="*/ 200 w 288"/>
              <a:gd name="T51" fmla="*/ 53 h 305"/>
              <a:gd name="T52" fmla="*/ 204 w 288"/>
              <a:gd name="T53" fmla="*/ 39 h 305"/>
              <a:gd name="T54" fmla="*/ 204 w 288"/>
              <a:gd name="T55" fmla="*/ 28 h 305"/>
              <a:gd name="T56" fmla="*/ 200 w 288"/>
              <a:gd name="T57" fmla="*/ 19 h 305"/>
              <a:gd name="T58" fmla="*/ 197 w 288"/>
              <a:gd name="T59" fmla="*/ 11 h 305"/>
              <a:gd name="T60" fmla="*/ 197 w 288"/>
              <a:gd name="T61" fmla="*/ 7 h 305"/>
              <a:gd name="T62" fmla="*/ 200 w 288"/>
              <a:gd name="T63" fmla="*/ 3 h 305"/>
              <a:gd name="T64" fmla="*/ 206 w 288"/>
              <a:gd name="T65" fmla="*/ 0 h 305"/>
              <a:gd name="T66" fmla="*/ 216 w 288"/>
              <a:gd name="T67" fmla="*/ 2 h 305"/>
              <a:gd name="T68" fmla="*/ 229 w 288"/>
              <a:gd name="T69" fmla="*/ 7 h 305"/>
              <a:gd name="T70" fmla="*/ 245 w 288"/>
              <a:gd name="T71" fmla="*/ 14 h 305"/>
              <a:gd name="T72" fmla="*/ 261 w 288"/>
              <a:gd name="T73" fmla="*/ 25 h 305"/>
              <a:gd name="T74" fmla="*/ 273 w 288"/>
              <a:gd name="T75" fmla="*/ 38 h 305"/>
              <a:gd name="T76" fmla="*/ 282 w 288"/>
              <a:gd name="T77" fmla="*/ 47 h 305"/>
              <a:gd name="T78" fmla="*/ 286 w 288"/>
              <a:gd name="T79" fmla="*/ 58 h 305"/>
              <a:gd name="T80" fmla="*/ 288 w 288"/>
              <a:gd name="T81" fmla="*/ 63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88" h="305">
                <a:moveTo>
                  <a:pt x="288" y="63"/>
                </a:moveTo>
                <a:lnTo>
                  <a:pt x="286" y="68"/>
                </a:lnTo>
                <a:lnTo>
                  <a:pt x="284" y="72"/>
                </a:lnTo>
                <a:lnTo>
                  <a:pt x="279" y="79"/>
                </a:lnTo>
                <a:lnTo>
                  <a:pt x="273" y="86"/>
                </a:lnTo>
                <a:lnTo>
                  <a:pt x="270" y="91"/>
                </a:lnTo>
                <a:lnTo>
                  <a:pt x="266" y="96"/>
                </a:lnTo>
                <a:lnTo>
                  <a:pt x="261" y="100"/>
                </a:lnTo>
                <a:lnTo>
                  <a:pt x="257" y="107"/>
                </a:lnTo>
                <a:lnTo>
                  <a:pt x="252" y="113"/>
                </a:lnTo>
                <a:lnTo>
                  <a:pt x="245" y="119"/>
                </a:lnTo>
                <a:lnTo>
                  <a:pt x="240" y="125"/>
                </a:lnTo>
                <a:lnTo>
                  <a:pt x="232" y="133"/>
                </a:lnTo>
                <a:lnTo>
                  <a:pt x="218" y="149"/>
                </a:lnTo>
                <a:lnTo>
                  <a:pt x="204" y="163"/>
                </a:lnTo>
                <a:lnTo>
                  <a:pt x="188" y="177"/>
                </a:lnTo>
                <a:lnTo>
                  <a:pt x="172" y="191"/>
                </a:lnTo>
                <a:lnTo>
                  <a:pt x="156" y="205"/>
                </a:lnTo>
                <a:lnTo>
                  <a:pt x="140" y="219"/>
                </a:lnTo>
                <a:lnTo>
                  <a:pt x="124" y="232"/>
                </a:lnTo>
                <a:lnTo>
                  <a:pt x="106" y="243"/>
                </a:lnTo>
                <a:lnTo>
                  <a:pt x="90" y="257"/>
                </a:lnTo>
                <a:lnTo>
                  <a:pt x="74" y="268"/>
                </a:lnTo>
                <a:lnTo>
                  <a:pt x="59" y="277"/>
                </a:lnTo>
                <a:lnTo>
                  <a:pt x="47" y="287"/>
                </a:lnTo>
                <a:lnTo>
                  <a:pt x="36" y="293"/>
                </a:lnTo>
                <a:lnTo>
                  <a:pt x="27" y="299"/>
                </a:lnTo>
                <a:lnTo>
                  <a:pt x="24" y="301"/>
                </a:lnTo>
                <a:lnTo>
                  <a:pt x="20" y="302"/>
                </a:lnTo>
                <a:lnTo>
                  <a:pt x="16" y="304"/>
                </a:lnTo>
                <a:lnTo>
                  <a:pt x="13" y="305"/>
                </a:lnTo>
                <a:lnTo>
                  <a:pt x="7" y="295"/>
                </a:lnTo>
                <a:lnTo>
                  <a:pt x="0" y="284"/>
                </a:lnTo>
                <a:lnTo>
                  <a:pt x="18" y="268"/>
                </a:lnTo>
                <a:lnTo>
                  <a:pt x="34" y="254"/>
                </a:lnTo>
                <a:lnTo>
                  <a:pt x="50" y="240"/>
                </a:lnTo>
                <a:lnTo>
                  <a:pt x="65" y="226"/>
                </a:lnTo>
                <a:lnTo>
                  <a:pt x="79" y="212"/>
                </a:lnTo>
                <a:lnTo>
                  <a:pt x="93" y="197"/>
                </a:lnTo>
                <a:lnTo>
                  <a:pt x="106" y="183"/>
                </a:lnTo>
                <a:lnTo>
                  <a:pt x="118" y="169"/>
                </a:lnTo>
                <a:lnTo>
                  <a:pt x="129" y="155"/>
                </a:lnTo>
                <a:lnTo>
                  <a:pt x="140" y="143"/>
                </a:lnTo>
                <a:lnTo>
                  <a:pt x="150" y="130"/>
                </a:lnTo>
                <a:lnTo>
                  <a:pt x="159" y="119"/>
                </a:lnTo>
                <a:lnTo>
                  <a:pt x="168" y="108"/>
                </a:lnTo>
                <a:lnTo>
                  <a:pt x="175" y="97"/>
                </a:lnTo>
                <a:lnTo>
                  <a:pt x="184" y="86"/>
                </a:lnTo>
                <a:lnTo>
                  <a:pt x="190" y="75"/>
                </a:lnTo>
                <a:lnTo>
                  <a:pt x="195" y="68"/>
                </a:lnTo>
                <a:lnTo>
                  <a:pt x="198" y="60"/>
                </a:lnTo>
                <a:lnTo>
                  <a:pt x="200" y="53"/>
                </a:lnTo>
                <a:lnTo>
                  <a:pt x="202" y="46"/>
                </a:lnTo>
                <a:lnTo>
                  <a:pt x="204" y="39"/>
                </a:lnTo>
                <a:lnTo>
                  <a:pt x="204" y="35"/>
                </a:lnTo>
                <a:lnTo>
                  <a:pt x="204" y="28"/>
                </a:lnTo>
                <a:lnTo>
                  <a:pt x="202" y="24"/>
                </a:lnTo>
                <a:lnTo>
                  <a:pt x="200" y="19"/>
                </a:lnTo>
                <a:lnTo>
                  <a:pt x="198" y="14"/>
                </a:lnTo>
                <a:lnTo>
                  <a:pt x="197" y="11"/>
                </a:lnTo>
                <a:lnTo>
                  <a:pt x="197" y="8"/>
                </a:lnTo>
                <a:lnTo>
                  <a:pt x="197" y="7"/>
                </a:lnTo>
                <a:lnTo>
                  <a:pt x="198" y="5"/>
                </a:lnTo>
                <a:lnTo>
                  <a:pt x="200" y="3"/>
                </a:lnTo>
                <a:lnTo>
                  <a:pt x="202" y="2"/>
                </a:lnTo>
                <a:lnTo>
                  <a:pt x="206" y="0"/>
                </a:lnTo>
                <a:lnTo>
                  <a:pt x="211" y="0"/>
                </a:lnTo>
                <a:lnTo>
                  <a:pt x="216" y="2"/>
                </a:lnTo>
                <a:lnTo>
                  <a:pt x="222" y="3"/>
                </a:lnTo>
                <a:lnTo>
                  <a:pt x="229" y="7"/>
                </a:lnTo>
                <a:lnTo>
                  <a:pt x="236" y="10"/>
                </a:lnTo>
                <a:lnTo>
                  <a:pt x="245" y="14"/>
                </a:lnTo>
                <a:lnTo>
                  <a:pt x="254" y="19"/>
                </a:lnTo>
                <a:lnTo>
                  <a:pt x="261" y="25"/>
                </a:lnTo>
                <a:lnTo>
                  <a:pt x="268" y="32"/>
                </a:lnTo>
                <a:lnTo>
                  <a:pt x="273" y="38"/>
                </a:lnTo>
                <a:lnTo>
                  <a:pt x="277" y="43"/>
                </a:lnTo>
                <a:lnTo>
                  <a:pt x="282" y="47"/>
                </a:lnTo>
                <a:lnTo>
                  <a:pt x="284" y="53"/>
                </a:lnTo>
                <a:lnTo>
                  <a:pt x="286" y="58"/>
                </a:lnTo>
                <a:lnTo>
                  <a:pt x="288" y="63"/>
                </a:lnTo>
                <a:lnTo>
                  <a:pt x="288" y="63"/>
                </a:lnTo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32"/>
          <p:cNvSpPr/>
          <p:nvPr/>
        </p:nvSpPr>
        <p:spPr bwMode="auto">
          <a:xfrm>
            <a:off x="1746261" y="2185098"/>
            <a:ext cx="956151" cy="688838"/>
          </a:xfrm>
          <a:custGeom>
            <a:avLst/>
            <a:gdLst>
              <a:gd name="T0" fmla="*/ 469 w 559"/>
              <a:gd name="T1" fmla="*/ 339 h 402"/>
              <a:gd name="T2" fmla="*/ 492 w 559"/>
              <a:gd name="T3" fmla="*/ 346 h 402"/>
              <a:gd name="T4" fmla="*/ 510 w 559"/>
              <a:gd name="T5" fmla="*/ 353 h 402"/>
              <a:gd name="T6" fmla="*/ 526 w 559"/>
              <a:gd name="T7" fmla="*/ 358 h 402"/>
              <a:gd name="T8" fmla="*/ 539 w 559"/>
              <a:gd name="T9" fmla="*/ 364 h 402"/>
              <a:gd name="T10" fmla="*/ 548 w 559"/>
              <a:gd name="T11" fmla="*/ 368 h 402"/>
              <a:gd name="T12" fmla="*/ 555 w 559"/>
              <a:gd name="T13" fmla="*/ 371 h 402"/>
              <a:gd name="T14" fmla="*/ 559 w 559"/>
              <a:gd name="T15" fmla="*/ 374 h 402"/>
              <a:gd name="T16" fmla="*/ 557 w 559"/>
              <a:gd name="T17" fmla="*/ 375 h 402"/>
              <a:gd name="T18" fmla="*/ 553 w 559"/>
              <a:gd name="T19" fmla="*/ 377 h 402"/>
              <a:gd name="T20" fmla="*/ 546 w 559"/>
              <a:gd name="T21" fmla="*/ 380 h 402"/>
              <a:gd name="T22" fmla="*/ 537 w 559"/>
              <a:gd name="T23" fmla="*/ 382 h 402"/>
              <a:gd name="T24" fmla="*/ 526 w 559"/>
              <a:gd name="T25" fmla="*/ 385 h 402"/>
              <a:gd name="T26" fmla="*/ 512 w 559"/>
              <a:gd name="T27" fmla="*/ 386 h 402"/>
              <a:gd name="T28" fmla="*/ 494 w 559"/>
              <a:gd name="T29" fmla="*/ 389 h 402"/>
              <a:gd name="T30" fmla="*/ 473 w 559"/>
              <a:gd name="T31" fmla="*/ 391 h 402"/>
              <a:gd name="T32" fmla="*/ 450 w 559"/>
              <a:gd name="T33" fmla="*/ 394 h 402"/>
              <a:gd name="T34" fmla="*/ 428 w 559"/>
              <a:gd name="T35" fmla="*/ 397 h 402"/>
              <a:gd name="T36" fmla="*/ 409 w 559"/>
              <a:gd name="T37" fmla="*/ 399 h 402"/>
              <a:gd name="T38" fmla="*/ 391 w 559"/>
              <a:gd name="T39" fmla="*/ 400 h 402"/>
              <a:gd name="T40" fmla="*/ 375 w 559"/>
              <a:gd name="T41" fmla="*/ 402 h 402"/>
              <a:gd name="T42" fmla="*/ 362 w 559"/>
              <a:gd name="T43" fmla="*/ 402 h 402"/>
              <a:gd name="T44" fmla="*/ 350 w 559"/>
              <a:gd name="T45" fmla="*/ 402 h 402"/>
              <a:gd name="T46" fmla="*/ 339 w 559"/>
              <a:gd name="T47" fmla="*/ 402 h 402"/>
              <a:gd name="T48" fmla="*/ 334 w 559"/>
              <a:gd name="T49" fmla="*/ 400 h 402"/>
              <a:gd name="T50" fmla="*/ 326 w 559"/>
              <a:gd name="T51" fmla="*/ 397 h 402"/>
              <a:gd name="T52" fmla="*/ 319 w 559"/>
              <a:gd name="T53" fmla="*/ 393 h 402"/>
              <a:gd name="T54" fmla="*/ 309 w 559"/>
              <a:gd name="T55" fmla="*/ 383 h 402"/>
              <a:gd name="T56" fmla="*/ 296 w 559"/>
              <a:gd name="T57" fmla="*/ 372 h 402"/>
              <a:gd name="T58" fmla="*/ 280 w 559"/>
              <a:gd name="T59" fmla="*/ 360 h 402"/>
              <a:gd name="T60" fmla="*/ 264 w 559"/>
              <a:gd name="T61" fmla="*/ 342 h 402"/>
              <a:gd name="T62" fmla="*/ 244 w 559"/>
              <a:gd name="T63" fmla="*/ 324 h 402"/>
              <a:gd name="T64" fmla="*/ 223 w 559"/>
              <a:gd name="T65" fmla="*/ 300 h 402"/>
              <a:gd name="T66" fmla="*/ 200 w 559"/>
              <a:gd name="T67" fmla="*/ 275 h 402"/>
              <a:gd name="T68" fmla="*/ 175 w 559"/>
              <a:gd name="T69" fmla="*/ 249 h 402"/>
              <a:gd name="T70" fmla="*/ 148 w 559"/>
              <a:gd name="T71" fmla="*/ 217 h 402"/>
              <a:gd name="T72" fmla="*/ 118 w 559"/>
              <a:gd name="T73" fmla="*/ 184 h 402"/>
              <a:gd name="T74" fmla="*/ 87 w 559"/>
              <a:gd name="T75" fmla="*/ 147 h 402"/>
              <a:gd name="T76" fmla="*/ 53 w 559"/>
              <a:gd name="T77" fmla="*/ 108 h 402"/>
              <a:gd name="T78" fmla="*/ 18 w 559"/>
              <a:gd name="T79" fmla="*/ 65 h 402"/>
              <a:gd name="T80" fmla="*/ 0 w 559"/>
              <a:gd name="T81" fmla="*/ 0 h 402"/>
              <a:gd name="T82" fmla="*/ 44 w 559"/>
              <a:gd name="T83" fmla="*/ 47 h 402"/>
              <a:gd name="T84" fmla="*/ 87 w 559"/>
              <a:gd name="T85" fmla="*/ 87 h 402"/>
              <a:gd name="T86" fmla="*/ 127 w 559"/>
              <a:gd name="T87" fmla="*/ 125 h 402"/>
              <a:gd name="T88" fmla="*/ 162 w 559"/>
              <a:gd name="T89" fmla="*/ 158 h 402"/>
              <a:gd name="T90" fmla="*/ 194 w 559"/>
              <a:gd name="T91" fmla="*/ 188 h 402"/>
              <a:gd name="T92" fmla="*/ 225 w 559"/>
              <a:gd name="T93" fmla="*/ 211 h 402"/>
              <a:gd name="T94" fmla="*/ 250 w 559"/>
              <a:gd name="T95" fmla="*/ 231 h 402"/>
              <a:gd name="T96" fmla="*/ 273 w 559"/>
              <a:gd name="T97" fmla="*/ 247 h 402"/>
              <a:gd name="T98" fmla="*/ 316 w 559"/>
              <a:gd name="T99" fmla="*/ 274 h 402"/>
              <a:gd name="T100" fmla="*/ 360 w 559"/>
              <a:gd name="T101" fmla="*/ 297 h 402"/>
              <a:gd name="T102" fmla="*/ 409 w 559"/>
              <a:gd name="T103" fmla="*/ 317 h 402"/>
              <a:gd name="T104" fmla="*/ 457 w 559"/>
              <a:gd name="T105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59" h="402">
                <a:moveTo>
                  <a:pt x="457" y="335"/>
                </a:moveTo>
                <a:lnTo>
                  <a:pt x="469" y="339"/>
                </a:lnTo>
                <a:lnTo>
                  <a:pt x="482" y="342"/>
                </a:lnTo>
                <a:lnTo>
                  <a:pt x="492" y="346"/>
                </a:lnTo>
                <a:lnTo>
                  <a:pt x="501" y="350"/>
                </a:lnTo>
                <a:lnTo>
                  <a:pt x="510" y="353"/>
                </a:lnTo>
                <a:lnTo>
                  <a:pt x="519" y="357"/>
                </a:lnTo>
                <a:lnTo>
                  <a:pt x="526" y="358"/>
                </a:lnTo>
                <a:lnTo>
                  <a:pt x="534" y="361"/>
                </a:lnTo>
                <a:lnTo>
                  <a:pt x="539" y="364"/>
                </a:lnTo>
                <a:lnTo>
                  <a:pt x="544" y="366"/>
                </a:lnTo>
                <a:lnTo>
                  <a:pt x="548" y="368"/>
                </a:lnTo>
                <a:lnTo>
                  <a:pt x="551" y="369"/>
                </a:lnTo>
                <a:lnTo>
                  <a:pt x="555" y="371"/>
                </a:lnTo>
                <a:lnTo>
                  <a:pt x="557" y="372"/>
                </a:lnTo>
                <a:lnTo>
                  <a:pt x="559" y="374"/>
                </a:lnTo>
                <a:lnTo>
                  <a:pt x="559" y="374"/>
                </a:lnTo>
                <a:lnTo>
                  <a:pt x="557" y="375"/>
                </a:lnTo>
                <a:lnTo>
                  <a:pt x="555" y="377"/>
                </a:lnTo>
                <a:lnTo>
                  <a:pt x="553" y="377"/>
                </a:lnTo>
                <a:lnTo>
                  <a:pt x="550" y="378"/>
                </a:lnTo>
                <a:lnTo>
                  <a:pt x="546" y="380"/>
                </a:lnTo>
                <a:lnTo>
                  <a:pt x="542" y="380"/>
                </a:lnTo>
                <a:lnTo>
                  <a:pt x="537" y="382"/>
                </a:lnTo>
                <a:lnTo>
                  <a:pt x="532" y="383"/>
                </a:lnTo>
                <a:lnTo>
                  <a:pt x="526" y="385"/>
                </a:lnTo>
                <a:lnTo>
                  <a:pt x="519" y="386"/>
                </a:lnTo>
                <a:lnTo>
                  <a:pt x="512" y="386"/>
                </a:lnTo>
                <a:lnTo>
                  <a:pt x="503" y="388"/>
                </a:lnTo>
                <a:lnTo>
                  <a:pt x="494" y="389"/>
                </a:lnTo>
                <a:lnTo>
                  <a:pt x="484" y="391"/>
                </a:lnTo>
                <a:lnTo>
                  <a:pt x="473" y="391"/>
                </a:lnTo>
                <a:lnTo>
                  <a:pt x="462" y="393"/>
                </a:lnTo>
                <a:lnTo>
                  <a:pt x="450" y="394"/>
                </a:lnTo>
                <a:lnTo>
                  <a:pt x="439" y="396"/>
                </a:lnTo>
                <a:lnTo>
                  <a:pt x="428" y="397"/>
                </a:lnTo>
                <a:lnTo>
                  <a:pt x="419" y="397"/>
                </a:lnTo>
                <a:lnTo>
                  <a:pt x="409" y="399"/>
                </a:lnTo>
                <a:lnTo>
                  <a:pt x="400" y="400"/>
                </a:lnTo>
                <a:lnTo>
                  <a:pt x="391" y="400"/>
                </a:lnTo>
                <a:lnTo>
                  <a:pt x="384" y="402"/>
                </a:lnTo>
                <a:lnTo>
                  <a:pt x="375" y="402"/>
                </a:lnTo>
                <a:lnTo>
                  <a:pt x="368" y="402"/>
                </a:lnTo>
                <a:lnTo>
                  <a:pt x="362" y="402"/>
                </a:lnTo>
                <a:lnTo>
                  <a:pt x="355" y="402"/>
                </a:lnTo>
                <a:lnTo>
                  <a:pt x="350" y="402"/>
                </a:lnTo>
                <a:lnTo>
                  <a:pt x="344" y="402"/>
                </a:lnTo>
                <a:lnTo>
                  <a:pt x="339" y="402"/>
                </a:lnTo>
                <a:lnTo>
                  <a:pt x="335" y="400"/>
                </a:lnTo>
                <a:lnTo>
                  <a:pt x="334" y="400"/>
                </a:lnTo>
                <a:lnTo>
                  <a:pt x="330" y="399"/>
                </a:lnTo>
                <a:lnTo>
                  <a:pt x="326" y="397"/>
                </a:lnTo>
                <a:lnTo>
                  <a:pt x="323" y="396"/>
                </a:lnTo>
                <a:lnTo>
                  <a:pt x="319" y="393"/>
                </a:lnTo>
                <a:lnTo>
                  <a:pt x="314" y="388"/>
                </a:lnTo>
                <a:lnTo>
                  <a:pt x="309" y="383"/>
                </a:lnTo>
                <a:lnTo>
                  <a:pt x="301" y="378"/>
                </a:lnTo>
                <a:lnTo>
                  <a:pt x="296" y="372"/>
                </a:lnTo>
                <a:lnTo>
                  <a:pt x="289" y="366"/>
                </a:lnTo>
                <a:lnTo>
                  <a:pt x="280" y="360"/>
                </a:lnTo>
                <a:lnTo>
                  <a:pt x="273" y="350"/>
                </a:lnTo>
                <a:lnTo>
                  <a:pt x="264" y="342"/>
                </a:lnTo>
                <a:lnTo>
                  <a:pt x="255" y="333"/>
                </a:lnTo>
                <a:lnTo>
                  <a:pt x="244" y="324"/>
                </a:lnTo>
                <a:lnTo>
                  <a:pt x="234" y="313"/>
                </a:lnTo>
                <a:lnTo>
                  <a:pt x="223" y="300"/>
                </a:lnTo>
                <a:lnTo>
                  <a:pt x="212" y="289"/>
                </a:lnTo>
                <a:lnTo>
                  <a:pt x="200" y="275"/>
                </a:lnTo>
                <a:lnTo>
                  <a:pt x="187" y="263"/>
                </a:lnTo>
                <a:lnTo>
                  <a:pt x="175" y="249"/>
                </a:lnTo>
                <a:lnTo>
                  <a:pt x="162" y="233"/>
                </a:lnTo>
                <a:lnTo>
                  <a:pt x="148" y="217"/>
                </a:lnTo>
                <a:lnTo>
                  <a:pt x="134" y="200"/>
                </a:lnTo>
                <a:lnTo>
                  <a:pt x="118" y="184"/>
                </a:lnTo>
                <a:lnTo>
                  <a:pt x="103" y="166"/>
                </a:lnTo>
                <a:lnTo>
                  <a:pt x="87" y="147"/>
                </a:lnTo>
                <a:lnTo>
                  <a:pt x="69" y="128"/>
                </a:lnTo>
                <a:lnTo>
                  <a:pt x="53" y="108"/>
                </a:lnTo>
                <a:lnTo>
                  <a:pt x="35" y="87"/>
                </a:lnTo>
                <a:lnTo>
                  <a:pt x="18" y="65"/>
                </a:lnTo>
                <a:lnTo>
                  <a:pt x="0" y="44"/>
                </a:lnTo>
                <a:lnTo>
                  <a:pt x="0" y="0"/>
                </a:lnTo>
                <a:lnTo>
                  <a:pt x="23" y="23"/>
                </a:lnTo>
                <a:lnTo>
                  <a:pt x="44" y="47"/>
                </a:lnTo>
                <a:lnTo>
                  <a:pt x="66" y="67"/>
                </a:lnTo>
                <a:lnTo>
                  <a:pt x="87" y="87"/>
                </a:lnTo>
                <a:lnTo>
                  <a:pt x="107" y="108"/>
                </a:lnTo>
                <a:lnTo>
                  <a:pt x="127" y="125"/>
                </a:lnTo>
                <a:lnTo>
                  <a:pt x="144" y="142"/>
                </a:lnTo>
                <a:lnTo>
                  <a:pt x="162" y="158"/>
                </a:lnTo>
                <a:lnTo>
                  <a:pt x="178" y="173"/>
                </a:lnTo>
                <a:lnTo>
                  <a:pt x="194" y="188"/>
                </a:lnTo>
                <a:lnTo>
                  <a:pt x="210" y="200"/>
                </a:lnTo>
                <a:lnTo>
                  <a:pt x="225" y="211"/>
                </a:lnTo>
                <a:lnTo>
                  <a:pt x="237" y="222"/>
                </a:lnTo>
                <a:lnTo>
                  <a:pt x="250" y="231"/>
                </a:lnTo>
                <a:lnTo>
                  <a:pt x="262" y="239"/>
                </a:lnTo>
                <a:lnTo>
                  <a:pt x="273" y="247"/>
                </a:lnTo>
                <a:lnTo>
                  <a:pt x="293" y="261"/>
                </a:lnTo>
                <a:lnTo>
                  <a:pt x="316" y="274"/>
                </a:lnTo>
                <a:lnTo>
                  <a:pt x="337" y="286"/>
                </a:lnTo>
                <a:lnTo>
                  <a:pt x="360" y="297"/>
                </a:lnTo>
                <a:lnTo>
                  <a:pt x="384" y="308"/>
                </a:lnTo>
                <a:lnTo>
                  <a:pt x="409" y="317"/>
                </a:lnTo>
                <a:lnTo>
                  <a:pt x="432" y="327"/>
                </a:lnTo>
                <a:lnTo>
                  <a:pt x="457" y="335"/>
                </a:lnTo>
                <a:lnTo>
                  <a:pt x="457" y="335"/>
                </a:lnTo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539552" y="3919606"/>
            <a:ext cx="2633158" cy="655594"/>
            <a:chOff x="2434489" y="4179280"/>
            <a:chExt cx="2048006" cy="509905"/>
          </a:xfrm>
        </p:grpSpPr>
        <p:grpSp>
          <p:nvGrpSpPr>
            <p:cNvPr id="104" name="组合 103"/>
            <p:cNvGrpSpPr/>
            <p:nvPr/>
          </p:nvGrpSpPr>
          <p:grpSpPr>
            <a:xfrm>
              <a:off x="3975130" y="4179280"/>
              <a:ext cx="507365" cy="509905"/>
              <a:chOff x="2158818" y="3703958"/>
              <a:chExt cx="507365" cy="509905"/>
            </a:xfrm>
          </p:grpSpPr>
          <p:pic>
            <p:nvPicPr>
              <p:cNvPr id="119" name="图片 118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58818" y="3703958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20" name="组合 119"/>
              <p:cNvGrpSpPr/>
              <p:nvPr/>
            </p:nvGrpSpPr>
            <p:grpSpPr>
              <a:xfrm>
                <a:off x="2253951" y="3805175"/>
                <a:ext cx="317099" cy="307470"/>
                <a:chOff x="2254251" y="311150"/>
                <a:chExt cx="784225" cy="760412"/>
              </a:xfrm>
              <a:solidFill>
                <a:srgbClr val="FF0000"/>
              </a:solidFill>
            </p:grpSpPr>
            <p:sp>
              <p:nvSpPr>
                <p:cNvPr id="121" name="Freeform 29"/>
                <p:cNvSpPr/>
                <p:nvPr/>
              </p:nvSpPr>
              <p:spPr bwMode="auto">
                <a:xfrm>
                  <a:off x="2254251" y="547688"/>
                  <a:ext cx="284163" cy="420687"/>
                </a:xfrm>
                <a:custGeom>
                  <a:avLst/>
                  <a:gdLst>
                    <a:gd name="T0" fmla="*/ 48 w 358"/>
                    <a:gd name="T1" fmla="*/ 512 h 531"/>
                    <a:gd name="T2" fmla="*/ 21 w 358"/>
                    <a:gd name="T3" fmla="*/ 526 h 531"/>
                    <a:gd name="T4" fmla="*/ 5 w 358"/>
                    <a:gd name="T5" fmla="*/ 531 h 531"/>
                    <a:gd name="T6" fmla="*/ 0 w 358"/>
                    <a:gd name="T7" fmla="*/ 528 h 531"/>
                    <a:gd name="T8" fmla="*/ 7 w 358"/>
                    <a:gd name="T9" fmla="*/ 510 h 531"/>
                    <a:gd name="T10" fmla="*/ 21 w 358"/>
                    <a:gd name="T11" fmla="*/ 493 h 531"/>
                    <a:gd name="T12" fmla="*/ 42 w 358"/>
                    <a:gd name="T13" fmla="*/ 471 h 531"/>
                    <a:gd name="T14" fmla="*/ 94 w 358"/>
                    <a:gd name="T15" fmla="*/ 416 h 531"/>
                    <a:gd name="T16" fmla="*/ 148 w 358"/>
                    <a:gd name="T17" fmla="*/ 340 h 531"/>
                    <a:gd name="T18" fmla="*/ 196 w 358"/>
                    <a:gd name="T19" fmla="*/ 258 h 531"/>
                    <a:gd name="T20" fmla="*/ 232 w 358"/>
                    <a:gd name="T21" fmla="*/ 172 h 531"/>
                    <a:gd name="T22" fmla="*/ 246 w 358"/>
                    <a:gd name="T23" fmla="*/ 135 h 531"/>
                    <a:gd name="T24" fmla="*/ 253 w 358"/>
                    <a:gd name="T25" fmla="*/ 107 h 531"/>
                    <a:gd name="T26" fmla="*/ 258 w 358"/>
                    <a:gd name="T27" fmla="*/ 88 h 531"/>
                    <a:gd name="T28" fmla="*/ 257 w 358"/>
                    <a:gd name="T29" fmla="*/ 80 h 531"/>
                    <a:gd name="T30" fmla="*/ 250 w 358"/>
                    <a:gd name="T31" fmla="*/ 78 h 531"/>
                    <a:gd name="T32" fmla="*/ 233 w 358"/>
                    <a:gd name="T33" fmla="*/ 82 h 531"/>
                    <a:gd name="T34" fmla="*/ 208 w 358"/>
                    <a:gd name="T35" fmla="*/ 88 h 531"/>
                    <a:gd name="T36" fmla="*/ 146 w 358"/>
                    <a:gd name="T37" fmla="*/ 107 h 531"/>
                    <a:gd name="T38" fmla="*/ 112 w 358"/>
                    <a:gd name="T39" fmla="*/ 116 h 531"/>
                    <a:gd name="T40" fmla="*/ 98 w 358"/>
                    <a:gd name="T41" fmla="*/ 119 h 531"/>
                    <a:gd name="T42" fmla="*/ 85 w 358"/>
                    <a:gd name="T43" fmla="*/ 118 h 531"/>
                    <a:gd name="T44" fmla="*/ 62 w 358"/>
                    <a:gd name="T45" fmla="*/ 105 h 531"/>
                    <a:gd name="T46" fmla="*/ 39 w 358"/>
                    <a:gd name="T47" fmla="*/ 86 h 531"/>
                    <a:gd name="T48" fmla="*/ 26 w 358"/>
                    <a:gd name="T49" fmla="*/ 77 h 531"/>
                    <a:gd name="T50" fmla="*/ 25 w 358"/>
                    <a:gd name="T51" fmla="*/ 66 h 531"/>
                    <a:gd name="T52" fmla="*/ 50 w 358"/>
                    <a:gd name="T53" fmla="*/ 63 h 531"/>
                    <a:gd name="T54" fmla="*/ 78 w 358"/>
                    <a:gd name="T55" fmla="*/ 61 h 531"/>
                    <a:gd name="T56" fmla="*/ 94 w 358"/>
                    <a:gd name="T57" fmla="*/ 60 h 531"/>
                    <a:gd name="T58" fmla="*/ 133 w 358"/>
                    <a:gd name="T59" fmla="*/ 55 h 531"/>
                    <a:gd name="T60" fmla="*/ 201 w 358"/>
                    <a:gd name="T61" fmla="*/ 42 h 531"/>
                    <a:gd name="T62" fmla="*/ 244 w 358"/>
                    <a:gd name="T63" fmla="*/ 30 h 531"/>
                    <a:gd name="T64" fmla="*/ 258 w 358"/>
                    <a:gd name="T65" fmla="*/ 20 h 531"/>
                    <a:gd name="T66" fmla="*/ 276 w 358"/>
                    <a:gd name="T67" fmla="*/ 8 h 531"/>
                    <a:gd name="T68" fmla="*/ 291 w 358"/>
                    <a:gd name="T69" fmla="*/ 2 h 531"/>
                    <a:gd name="T70" fmla="*/ 310 w 358"/>
                    <a:gd name="T71" fmla="*/ 13 h 531"/>
                    <a:gd name="T72" fmla="*/ 339 w 358"/>
                    <a:gd name="T73" fmla="*/ 33 h 531"/>
                    <a:gd name="T74" fmla="*/ 355 w 358"/>
                    <a:gd name="T75" fmla="*/ 50 h 531"/>
                    <a:gd name="T76" fmla="*/ 355 w 358"/>
                    <a:gd name="T77" fmla="*/ 67 h 531"/>
                    <a:gd name="T78" fmla="*/ 346 w 358"/>
                    <a:gd name="T79" fmla="*/ 80 h 531"/>
                    <a:gd name="T80" fmla="*/ 337 w 358"/>
                    <a:gd name="T81" fmla="*/ 89 h 531"/>
                    <a:gd name="T82" fmla="*/ 324 w 358"/>
                    <a:gd name="T83" fmla="*/ 105 h 531"/>
                    <a:gd name="T84" fmla="*/ 312 w 358"/>
                    <a:gd name="T85" fmla="*/ 133 h 531"/>
                    <a:gd name="T86" fmla="*/ 298 w 358"/>
                    <a:gd name="T87" fmla="*/ 171 h 531"/>
                    <a:gd name="T88" fmla="*/ 271 w 358"/>
                    <a:gd name="T89" fmla="*/ 243 h 531"/>
                    <a:gd name="T90" fmla="*/ 221 w 358"/>
                    <a:gd name="T91" fmla="*/ 333 h 531"/>
                    <a:gd name="T92" fmla="*/ 162 w 358"/>
                    <a:gd name="T93" fmla="*/ 412 h 531"/>
                    <a:gd name="T94" fmla="*/ 100 w 358"/>
                    <a:gd name="T95" fmla="*/ 473 h 5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58" h="531">
                      <a:moveTo>
                        <a:pt x="67" y="498"/>
                      </a:moveTo>
                      <a:lnTo>
                        <a:pt x="60" y="503"/>
                      </a:lnTo>
                      <a:lnTo>
                        <a:pt x="55" y="507"/>
                      </a:lnTo>
                      <a:lnTo>
                        <a:pt x="48" y="512"/>
                      </a:lnTo>
                      <a:lnTo>
                        <a:pt x="42" y="515"/>
                      </a:lnTo>
                      <a:lnTo>
                        <a:pt x="37" y="518"/>
                      </a:lnTo>
                      <a:lnTo>
                        <a:pt x="32" y="521"/>
                      </a:lnTo>
                      <a:lnTo>
                        <a:pt x="21" y="526"/>
                      </a:lnTo>
                      <a:lnTo>
                        <a:pt x="14" y="529"/>
                      </a:lnTo>
                      <a:lnTo>
                        <a:pt x="10" y="529"/>
                      </a:lnTo>
                      <a:lnTo>
                        <a:pt x="9" y="531"/>
                      </a:lnTo>
                      <a:lnTo>
                        <a:pt x="5" y="531"/>
                      </a:lnTo>
                      <a:lnTo>
                        <a:pt x="3" y="531"/>
                      </a:lnTo>
                      <a:lnTo>
                        <a:pt x="1" y="531"/>
                      </a:lnTo>
                      <a:lnTo>
                        <a:pt x="1" y="529"/>
                      </a:lnTo>
                      <a:lnTo>
                        <a:pt x="0" y="528"/>
                      </a:lnTo>
                      <a:lnTo>
                        <a:pt x="0" y="528"/>
                      </a:lnTo>
                      <a:lnTo>
                        <a:pt x="1" y="523"/>
                      </a:lnTo>
                      <a:lnTo>
                        <a:pt x="3" y="517"/>
                      </a:lnTo>
                      <a:lnTo>
                        <a:pt x="7" y="510"/>
                      </a:lnTo>
                      <a:lnTo>
                        <a:pt x="10" y="507"/>
                      </a:lnTo>
                      <a:lnTo>
                        <a:pt x="14" y="503"/>
                      </a:lnTo>
                      <a:lnTo>
                        <a:pt x="17" y="498"/>
                      </a:lnTo>
                      <a:lnTo>
                        <a:pt x="21" y="493"/>
                      </a:lnTo>
                      <a:lnTo>
                        <a:pt x="26" y="488"/>
                      </a:lnTo>
                      <a:lnTo>
                        <a:pt x="32" y="484"/>
                      </a:lnTo>
                      <a:lnTo>
                        <a:pt x="37" y="477"/>
                      </a:lnTo>
                      <a:lnTo>
                        <a:pt x="42" y="471"/>
                      </a:lnTo>
                      <a:lnTo>
                        <a:pt x="55" y="460"/>
                      </a:lnTo>
                      <a:lnTo>
                        <a:pt x="67" y="446"/>
                      </a:lnTo>
                      <a:lnTo>
                        <a:pt x="80" y="432"/>
                      </a:lnTo>
                      <a:lnTo>
                        <a:pt x="94" y="416"/>
                      </a:lnTo>
                      <a:lnTo>
                        <a:pt x="107" y="399"/>
                      </a:lnTo>
                      <a:lnTo>
                        <a:pt x="121" y="380"/>
                      </a:lnTo>
                      <a:lnTo>
                        <a:pt x="133" y="360"/>
                      </a:lnTo>
                      <a:lnTo>
                        <a:pt x="148" y="340"/>
                      </a:lnTo>
                      <a:lnTo>
                        <a:pt x="162" y="319"/>
                      </a:lnTo>
                      <a:lnTo>
                        <a:pt x="175" y="299"/>
                      </a:lnTo>
                      <a:lnTo>
                        <a:pt x="185" y="279"/>
                      </a:lnTo>
                      <a:lnTo>
                        <a:pt x="196" y="258"/>
                      </a:lnTo>
                      <a:lnTo>
                        <a:pt x="207" y="236"/>
                      </a:lnTo>
                      <a:lnTo>
                        <a:pt x="216" y="215"/>
                      </a:lnTo>
                      <a:lnTo>
                        <a:pt x="225" y="194"/>
                      </a:lnTo>
                      <a:lnTo>
                        <a:pt x="232" y="172"/>
                      </a:lnTo>
                      <a:lnTo>
                        <a:pt x="235" y="161"/>
                      </a:lnTo>
                      <a:lnTo>
                        <a:pt x="239" y="152"/>
                      </a:lnTo>
                      <a:lnTo>
                        <a:pt x="242" y="143"/>
                      </a:lnTo>
                      <a:lnTo>
                        <a:pt x="246" y="135"/>
                      </a:lnTo>
                      <a:lnTo>
                        <a:pt x="248" y="127"/>
                      </a:lnTo>
                      <a:lnTo>
                        <a:pt x="250" y="119"/>
                      </a:lnTo>
                      <a:lnTo>
                        <a:pt x="251" y="113"/>
                      </a:lnTo>
                      <a:lnTo>
                        <a:pt x="253" y="107"/>
                      </a:lnTo>
                      <a:lnTo>
                        <a:pt x="255" y="100"/>
                      </a:lnTo>
                      <a:lnTo>
                        <a:pt x="257" y="96"/>
                      </a:lnTo>
                      <a:lnTo>
                        <a:pt x="257" y="91"/>
                      </a:lnTo>
                      <a:lnTo>
                        <a:pt x="258" y="88"/>
                      </a:lnTo>
                      <a:lnTo>
                        <a:pt x="258" y="85"/>
                      </a:lnTo>
                      <a:lnTo>
                        <a:pt x="258" y="83"/>
                      </a:lnTo>
                      <a:lnTo>
                        <a:pt x="258" y="82"/>
                      </a:lnTo>
                      <a:lnTo>
                        <a:pt x="257" y="80"/>
                      </a:lnTo>
                      <a:lnTo>
                        <a:pt x="257" y="78"/>
                      </a:lnTo>
                      <a:lnTo>
                        <a:pt x="255" y="78"/>
                      </a:lnTo>
                      <a:lnTo>
                        <a:pt x="251" y="78"/>
                      </a:lnTo>
                      <a:lnTo>
                        <a:pt x="250" y="78"/>
                      </a:lnTo>
                      <a:lnTo>
                        <a:pt x="246" y="78"/>
                      </a:lnTo>
                      <a:lnTo>
                        <a:pt x="242" y="80"/>
                      </a:lnTo>
                      <a:lnTo>
                        <a:pt x="237" y="80"/>
                      </a:lnTo>
                      <a:lnTo>
                        <a:pt x="233" y="82"/>
                      </a:lnTo>
                      <a:lnTo>
                        <a:pt x="228" y="83"/>
                      </a:lnTo>
                      <a:lnTo>
                        <a:pt x="221" y="85"/>
                      </a:lnTo>
                      <a:lnTo>
                        <a:pt x="216" y="86"/>
                      </a:lnTo>
                      <a:lnTo>
                        <a:pt x="208" y="88"/>
                      </a:lnTo>
                      <a:lnTo>
                        <a:pt x="194" y="92"/>
                      </a:lnTo>
                      <a:lnTo>
                        <a:pt x="178" y="97"/>
                      </a:lnTo>
                      <a:lnTo>
                        <a:pt x="160" y="102"/>
                      </a:lnTo>
                      <a:lnTo>
                        <a:pt x="146" y="107"/>
                      </a:lnTo>
                      <a:lnTo>
                        <a:pt x="132" y="110"/>
                      </a:lnTo>
                      <a:lnTo>
                        <a:pt x="121" y="113"/>
                      </a:lnTo>
                      <a:lnTo>
                        <a:pt x="116" y="114"/>
                      </a:lnTo>
                      <a:lnTo>
                        <a:pt x="112" y="116"/>
                      </a:lnTo>
                      <a:lnTo>
                        <a:pt x="107" y="118"/>
                      </a:lnTo>
                      <a:lnTo>
                        <a:pt x="103" y="118"/>
                      </a:lnTo>
                      <a:lnTo>
                        <a:pt x="100" y="119"/>
                      </a:lnTo>
                      <a:lnTo>
                        <a:pt x="98" y="119"/>
                      </a:lnTo>
                      <a:lnTo>
                        <a:pt x="94" y="119"/>
                      </a:lnTo>
                      <a:lnTo>
                        <a:pt x="92" y="119"/>
                      </a:lnTo>
                      <a:lnTo>
                        <a:pt x="89" y="119"/>
                      </a:lnTo>
                      <a:lnTo>
                        <a:pt x="85" y="118"/>
                      </a:lnTo>
                      <a:lnTo>
                        <a:pt x="80" y="116"/>
                      </a:lnTo>
                      <a:lnTo>
                        <a:pt x="75" y="113"/>
                      </a:lnTo>
                      <a:lnTo>
                        <a:pt x="69" y="110"/>
                      </a:lnTo>
                      <a:lnTo>
                        <a:pt x="62" y="105"/>
                      </a:lnTo>
                      <a:lnTo>
                        <a:pt x="55" y="99"/>
                      </a:lnTo>
                      <a:lnTo>
                        <a:pt x="46" y="92"/>
                      </a:lnTo>
                      <a:lnTo>
                        <a:pt x="42" y="89"/>
                      </a:lnTo>
                      <a:lnTo>
                        <a:pt x="39" y="86"/>
                      </a:lnTo>
                      <a:lnTo>
                        <a:pt x="35" y="85"/>
                      </a:lnTo>
                      <a:lnTo>
                        <a:pt x="32" y="82"/>
                      </a:lnTo>
                      <a:lnTo>
                        <a:pt x="30" y="78"/>
                      </a:lnTo>
                      <a:lnTo>
                        <a:pt x="26" y="77"/>
                      </a:lnTo>
                      <a:lnTo>
                        <a:pt x="26" y="75"/>
                      </a:lnTo>
                      <a:lnTo>
                        <a:pt x="25" y="72"/>
                      </a:lnTo>
                      <a:lnTo>
                        <a:pt x="23" y="69"/>
                      </a:lnTo>
                      <a:lnTo>
                        <a:pt x="25" y="66"/>
                      </a:lnTo>
                      <a:lnTo>
                        <a:pt x="26" y="64"/>
                      </a:lnTo>
                      <a:lnTo>
                        <a:pt x="30" y="63"/>
                      </a:lnTo>
                      <a:lnTo>
                        <a:pt x="39" y="63"/>
                      </a:lnTo>
                      <a:lnTo>
                        <a:pt x="50" y="63"/>
                      </a:lnTo>
                      <a:lnTo>
                        <a:pt x="60" y="63"/>
                      </a:lnTo>
                      <a:lnTo>
                        <a:pt x="73" y="63"/>
                      </a:lnTo>
                      <a:lnTo>
                        <a:pt x="75" y="63"/>
                      </a:lnTo>
                      <a:lnTo>
                        <a:pt x="78" y="61"/>
                      </a:lnTo>
                      <a:lnTo>
                        <a:pt x="82" y="61"/>
                      </a:lnTo>
                      <a:lnTo>
                        <a:pt x="85" y="61"/>
                      </a:lnTo>
                      <a:lnTo>
                        <a:pt x="91" y="61"/>
                      </a:lnTo>
                      <a:lnTo>
                        <a:pt x="94" y="60"/>
                      </a:lnTo>
                      <a:lnTo>
                        <a:pt x="100" y="60"/>
                      </a:lnTo>
                      <a:lnTo>
                        <a:pt x="107" y="60"/>
                      </a:lnTo>
                      <a:lnTo>
                        <a:pt x="119" y="56"/>
                      </a:lnTo>
                      <a:lnTo>
                        <a:pt x="133" y="55"/>
                      </a:lnTo>
                      <a:lnTo>
                        <a:pt x="151" y="52"/>
                      </a:lnTo>
                      <a:lnTo>
                        <a:pt x="169" y="49"/>
                      </a:lnTo>
                      <a:lnTo>
                        <a:pt x="185" y="46"/>
                      </a:lnTo>
                      <a:lnTo>
                        <a:pt x="201" y="42"/>
                      </a:lnTo>
                      <a:lnTo>
                        <a:pt x="216" y="39"/>
                      </a:lnTo>
                      <a:lnTo>
                        <a:pt x="228" y="35"/>
                      </a:lnTo>
                      <a:lnTo>
                        <a:pt x="239" y="31"/>
                      </a:lnTo>
                      <a:lnTo>
                        <a:pt x="244" y="30"/>
                      </a:lnTo>
                      <a:lnTo>
                        <a:pt x="248" y="27"/>
                      </a:lnTo>
                      <a:lnTo>
                        <a:pt x="251" y="25"/>
                      </a:lnTo>
                      <a:lnTo>
                        <a:pt x="255" y="24"/>
                      </a:lnTo>
                      <a:lnTo>
                        <a:pt x="258" y="20"/>
                      </a:lnTo>
                      <a:lnTo>
                        <a:pt x="262" y="17"/>
                      </a:lnTo>
                      <a:lnTo>
                        <a:pt x="266" y="14"/>
                      </a:lnTo>
                      <a:lnTo>
                        <a:pt x="269" y="13"/>
                      </a:lnTo>
                      <a:lnTo>
                        <a:pt x="276" y="8"/>
                      </a:lnTo>
                      <a:lnTo>
                        <a:pt x="283" y="3"/>
                      </a:lnTo>
                      <a:lnTo>
                        <a:pt x="287" y="0"/>
                      </a:lnTo>
                      <a:lnTo>
                        <a:pt x="289" y="0"/>
                      </a:lnTo>
                      <a:lnTo>
                        <a:pt x="291" y="2"/>
                      </a:lnTo>
                      <a:lnTo>
                        <a:pt x="294" y="3"/>
                      </a:lnTo>
                      <a:lnTo>
                        <a:pt x="299" y="6"/>
                      </a:lnTo>
                      <a:lnTo>
                        <a:pt x="305" y="10"/>
                      </a:lnTo>
                      <a:lnTo>
                        <a:pt x="310" y="13"/>
                      </a:lnTo>
                      <a:lnTo>
                        <a:pt x="317" y="17"/>
                      </a:lnTo>
                      <a:lnTo>
                        <a:pt x="324" y="22"/>
                      </a:lnTo>
                      <a:lnTo>
                        <a:pt x="332" y="27"/>
                      </a:lnTo>
                      <a:lnTo>
                        <a:pt x="339" y="33"/>
                      </a:lnTo>
                      <a:lnTo>
                        <a:pt x="344" y="38"/>
                      </a:lnTo>
                      <a:lnTo>
                        <a:pt x="349" y="42"/>
                      </a:lnTo>
                      <a:lnTo>
                        <a:pt x="353" y="46"/>
                      </a:lnTo>
                      <a:lnTo>
                        <a:pt x="355" y="50"/>
                      </a:lnTo>
                      <a:lnTo>
                        <a:pt x="357" y="55"/>
                      </a:lnTo>
                      <a:lnTo>
                        <a:pt x="358" y="58"/>
                      </a:lnTo>
                      <a:lnTo>
                        <a:pt x="357" y="63"/>
                      </a:lnTo>
                      <a:lnTo>
                        <a:pt x="355" y="67"/>
                      </a:lnTo>
                      <a:lnTo>
                        <a:pt x="353" y="71"/>
                      </a:lnTo>
                      <a:lnTo>
                        <a:pt x="351" y="74"/>
                      </a:lnTo>
                      <a:lnTo>
                        <a:pt x="349" y="77"/>
                      </a:lnTo>
                      <a:lnTo>
                        <a:pt x="346" y="80"/>
                      </a:lnTo>
                      <a:lnTo>
                        <a:pt x="344" y="82"/>
                      </a:lnTo>
                      <a:lnTo>
                        <a:pt x="341" y="85"/>
                      </a:lnTo>
                      <a:lnTo>
                        <a:pt x="339" y="86"/>
                      </a:lnTo>
                      <a:lnTo>
                        <a:pt x="337" y="89"/>
                      </a:lnTo>
                      <a:lnTo>
                        <a:pt x="333" y="92"/>
                      </a:lnTo>
                      <a:lnTo>
                        <a:pt x="332" y="96"/>
                      </a:lnTo>
                      <a:lnTo>
                        <a:pt x="328" y="100"/>
                      </a:lnTo>
                      <a:lnTo>
                        <a:pt x="324" y="105"/>
                      </a:lnTo>
                      <a:lnTo>
                        <a:pt x="323" y="111"/>
                      </a:lnTo>
                      <a:lnTo>
                        <a:pt x="319" y="118"/>
                      </a:lnTo>
                      <a:lnTo>
                        <a:pt x="316" y="125"/>
                      </a:lnTo>
                      <a:lnTo>
                        <a:pt x="312" y="133"/>
                      </a:lnTo>
                      <a:lnTo>
                        <a:pt x="308" y="141"/>
                      </a:lnTo>
                      <a:lnTo>
                        <a:pt x="305" y="150"/>
                      </a:lnTo>
                      <a:lnTo>
                        <a:pt x="301" y="160"/>
                      </a:lnTo>
                      <a:lnTo>
                        <a:pt x="298" y="171"/>
                      </a:lnTo>
                      <a:lnTo>
                        <a:pt x="294" y="182"/>
                      </a:lnTo>
                      <a:lnTo>
                        <a:pt x="291" y="194"/>
                      </a:lnTo>
                      <a:lnTo>
                        <a:pt x="282" y="219"/>
                      </a:lnTo>
                      <a:lnTo>
                        <a:pt x="271" y="243"/>
                      </a:lnTo>
                      <a:lnTo>
                        <a:pt x="258" y="266"/>
                      </a:lnTo>
                      <a:lnTo>
                        <a:pt x="248" y="290"/>
                      </a:lnTo>
                      <a:lnTo>
                        <a:pt x="235" y="312"/>
                      </a:lnTo>
                      <a:lnTo>
                        <a:pt x="221" y="333"/>
                      </a:lnTo>
                      <a:lnTo>
                        <a:pt x="208" y="355"/>
                      </a:lnTo>
                      <a:lnTo>
                        <a:pt x="194" y="374"/>
                      </a:lnTo>
                      <a:lnTo>
                        <a:pt x="178" y="395"/>
                      </a:lnTo>
                      <a:lnTo>
                        <a:pt x="162" y="412"/>
                      </a:lnTo>
                      <a:lnTo>
                        <a:pt x="148" y="429"/>
                      </a:lnTo>
                      <a:lnTo>
                        <a:pt x="132" y="445"/>
                      </a:lnTo>
                      <a:lnTo>
                        <a:pt x="116" y="460"/>
                      </a:lnTo>
                      <a:lnTo>
                        <a:pt x="100" y="473"/>
                      </a:lnTo>
                      <a:lnTo>
                        <a:pt x="84" y="487"/>
                      </a:lnTo>
                      <a:lnTo>
                        <a:pt x="67" y="498"/>
                      </a:lnTo>
                      <a:lnTo>
                        <a:pt x="67" y="49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30"/>
                <p:cNvSpPr/>
                <p:nvPr/>
              </p:nvSpPr>
              <p:spPr bwMode="auto">
                <a:xfrm>
                  <a:off x="2474913" y="311150"/>
                  <a:ext cx="155575" cy="760412"/>
                </a:xfrm>
                <a:custGeom>
                  <a:avLst/>
                  <a:gdLst>
                    <a:gd name="T0" fmla="*/ 157 w 196"/>
                    <a:gd name="T1" fmla="*/ 931 h 960"/>
                    <a:gd name="T2" fmla="*/ 141 w 196"/>
                    <a:gd name="T3" fmla="*/ 955 h 960"/>
                    <a:gd name="T4" fmla="*/ 121 w 196"/>
                    <a:gd name="T5" fmla="*/ 960 h 960"/>
                    <a:gd name="T6" fmla="*/ 111 w 196"/>
                    <a:gd name="T7" fmla="*/ 949 h 960"/>
                    <a:gd name="T8" fmla="*/ 104 w 196"/>
                    <a:gd name="T9" fmla="*/ 920 h 960"/>
                    <a:gd name="T10" fmla="*/ 82 w 196"/>
                    <a:gd name="T11" fmla="*/ 883 h 960"/>
                    <a:gd name="T12" fmla="*/ 43 w 196"/>
                    <a:gd name="T13" fmla="*/ 844 h 960"/>
                    <a:gd name="T14" fmla="*/ 21 w 196"/>
                    <a:gd name="T15" fmla="*/ 825 h 960"/>
                    <a:gd name="T16" fmla="*/ 7 w 196"/>
                    <a:gd name="T17" fmla="*/ 811 h 960"/>
                    <a:gd name="T18" fmla="*/ 0 w 196"/>
                    <a:gd name="T19" fmla="*/ 802 h 960"/>
                    <a:gd name="T20" fmla="*/ 2 w 196"/>
                    <a:gd name="T21" fmla="*/ 797 h 960"/>
                    <a:gd name="T22" fmla="*/ 18 w 196"/>
                    <a:gd name="T23" fmla="*/ 798 h 960"/>
                    <a:gd name="T24" fmla="*/ 46 w 196"/>
                    <a:gd name="T25" fmla="*/ 809 h 960"/>
                    <a:gd name="T26" fmla="*/ 73 w 196"/>
                    <a:gd name="T27" fmla="*/ 817 h 960"/>
                    <a:gd name="T28" fmla="*/ 98 w 196"/>
                    <a:gd name="T29" fmla="*/ 819 h 960"/>
                    <a:gd name="T30" fmla="*/ 118 w 196"/>
                    <a:gd name="T31" fmla="*/ 808 h 960"/>
                    <a:gd name="T32" fmla="*/ 127 w 196"/>
                    <a:gd name="T33" fmla="*/ 786 h 960"/>
                    <a:gd name="T34" fmla="*/ 129 w 196"/>
                    <a:gd name="T35" fmla="*/ 772 h 960"/>
                    <a:gd name="T36" fmla="*/ 129 w 196"/>
                    <a:gd name="T37" fmla="*/ 748 h 960"/>
                    <a:gd name="T38" fmla="*/ 130 w 196"/>
                    <a:gd name="T39" fmla="*/ 715 h 960"/>
                    <a:gd name="T40" fmla="*/ 130 w 196"/>
                    <a:gd name="T41" fmla="*/ 675 h 960"/>
                    <a:gd name="T42" fmla="*/ 130 w 196"/>
                    <a:gd name="T43" fmla="*/ 626 h 960"/>
                    <a:gd name="T44" fmla="*/ 130 w 196"/>
                    <a:gd name="T45" fmla="*/ 567 h 960"/>
                    <a:gd name="T46" fmla="*/ 130 w 196"/>
                    <a:gd name="T47" fmla="*/ 501 h 960"/>
                    <a:gd name="T48" fmla="*/ 130 w 196"/>
                    <a:gd name="T49" fmla="*/ 426 h 960"/>
                    <a:gd name="T50" fmla="*/ 130 w 196"/>
                    <a:gd name="T51" fmla="*/ 354 h 960"/>
                    <a:gd name="T52" fmla="*/ 130 w 196"/>
                    <a:gd name="T53" fmla="*/ 291 h 960"/>
                    <a:gd name="T54" fmla="*/ 130 w 196"/>
                    <a:gd name="T55" fmla="*/ 237 h 960"/>
                    <a:gd name="T56" fmla="*/ 130 w 196"/>
                    <a:gd name="T57" fmla="*/ 190 h 960"/>
                    <a:gd name="T58" fmla="*/ 129 w 196"/>
                    <a:gd name="T59" fmla="*/ 150 h 960"/>
                    <a:gd name="T60" fmla="*/ 129 w 196"/>
                    <a:gd name="T61" fmla="*/ 121 h 960"/>
                    <a:gd name="T62" fmla="*/ 127 w 196"/>
                    <a:gd name="T63" fmla="*/ 99 h 960"/>
                    <a:gd name="T64" fmla="*/ 125 w 196"/>
                    <a:gd name="T65" fmla="*/ 77 h 960"/>
                    <a:gd name="T66" fmla="*/ 118 w 196"/>
                    <a:gd name="T67" fmla="*/ 44 h 960"/>
                    <a:gd name="T68" fmla="*/ 107 w 196"/>
                    <a:gd name="T69" fmla="*/ 24 h 960"/>
                    <a:gd name="T70" fmla="*/ 102 w 196"/>
                    <a:gd name="T71" fmla="*/ 11 h 960"/>
                    <a:gd name="T72" fmla="*/ 107 w 196"/>
                    <a:gd name="T73" fmla="*/ 3 h 960"/>
                    <a:gd name="T74" fmla="*/ 127 w 196"/>
                    <a:gd name="T75" fmla="*/ 2 h 960"/>
                    <a:gd name="T76" fmla="*/ 159 w 196"/>
                    <a:gd name="T77" fmla="*/ 8 h 960"/>
                    <a:gd name="T78" fmla="*/ 184 w 196"/>
                    <a:gd name="T79" fmla="*/ 21 h 960"/>
                    <a:gd name="T80" fmla="*/ 195 w 196"/>
                    <a:gd name="T81" fmla="*/ 36 h 960"/>
                    <a:gd name="T82" fmla="*/ 195 w 196"/>
                    <a:gd name="T83" fmla="*/ 61 h 960"/>
                    <a:gd name="T84" fmla="*/ 189 w 196"/>
                    <a:gd name="T85" fmla="*/ 85 h 960"/>
                    <a:gd name="T86" fmla="*/ 186 w 196"/>
                    <a:gd name="T87" fmla="*/ 124 h 960"/>
                    <a:gd name="T88" fmla="*/ 182 w 196"/>
                    <a:gd name="T89" fmla="*/ 185 h 960"/>
                    <a:gd name="T90" fmla="*/ 180 w 196"/>
                    <a:gd name="T91" fmla="*/ 263 h 960"/>
                    <a:gd name="T92" fmla="*/ 179 w 196"/>
                    <a:gd name="T93" fmla="*/ 329 h 960"/>
                    <a:gd name="T94" fmla="*/ 179 w 196"/>
                    <a:gd name="T95" fmla="*/ 399 h 960"/>
                    <a:gd name="T96" fmla="*/ 179 w 196"/>
                    <a:gd name="T97" fmla="*/ 489 h 960"/>
                    <a:gd name="T98" fmla="*/ 180 w 196"/>
                    <a:gd name="T99" fmla="*/ 595 h 960"/>
                    <a:gd name="T100" fmla="*/ 182 w 196"/>
                    <a:gd name="T101" fmla="*/ 711 h 960"/>
                    <a:gd name="T102" fmla="*/ 180 w 196"/>
                    <a:gd name="T103" fmla="*/ 802 h 960"/>
                    <a:gd name="T104" fmla="*/ 175 w 196"/>
                    <a:gd name="T105" fmla="*/ 867 h 960"/>
                    <a:gd name="T106" fmla="*/ 166 w 196"/>
                    <a:gd name="T107" fmla="*/ 910 h 9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96" h="960">
                      <a:moveTo>
                        <a:pt x="164" y="916"/>
                      </a:moveTo>
                      <a:lnTo>
                        <a:pt x="163" y="922"/>
                      </a:lnTo>
                      <a:lnTo>
                        <a:pt x="159" y="927"/>
                      </a:lnTo>
                      <a:lnTo>
                        <a:pt x="157" y="931"/>
                      </a:lnTo>
                      <a:lnTo>
                        <a:pt x="155" y="936"/>
                      </a:lnTo>
                      <a:lnTo>
                        <a:pt x="150" y="944"/>
                      </a:lnTo>
                      <a:lnTo>
                        <a:pt x="145" y="950"/>
                      </a:lnTo>
                      <a:lnTo>
                        <a:pt x="141" y="955"/>
                      </a:lnTo>
                      <a:lnTo>
                        <a:pt x="136" y="958"/>
                      </a:lnTo>
                      <a:lnTo>
                        <a:pt x="130" y="960"/>
                      </a:lnTo>
                      <a:lnTo>
                        <a:pt x="127" y="960"/>
                      </a:lnTo>
                      <a:lnTo>
                        <a:pt x="121" y="960"/>
                      </a:lnTo>
                      <a:lnTo>
                        <a:pt x="118" y="958"/>
                      </a:lnTo>
                      <a:lnTo>
                        <a:pt x="114" y="956"/>
                      </a:lnTo>
                      <a:lnTo>
                        <a:pt x="113" y="953"/>
                      </a:lnTo>
                      <a:lnTo>
                        <a:pt x="111" y="949"/>
                      </a:lnTo>
                      <a:lnTo>
                        <a:pt x="109" y="944"/>
                      </a:lnTo>
                      <a:lnTo>
                        <a:pt x="107" y="938"/>
                      </a:lnTo>
                      <a:lnTo>
                        <a:pt x="105" y="930"/>
                      </a:lnTo>
                      <a:lnTo>
                        <a:pt x="104" y="920"/>
                      </a:lnTo>
                      <a:lnTo>
                        <a:pt x="100" y="913"/>
                      </a:lnTo>
                      <a:lnTo>
                        <a:pt x="95" y="903"/>
                      </a:lnTo>
                      <a:lnTo>
                        <a:pt x="89" y="894"/>
                      </a:lnTo>
                      <a:lnTo>
                        <a:pt x="82" y="883"/>
                      </a:lnTo>
                      <a:lnTo>
                        <a:pt x="73" y="872"/>
                      </a:lnTo>
                      <a:lnTo>
                        <a:pt x="63" y="861"/>
                      </a:lnTo>
                      <a:lnTo>
                        <a:pt x="50" y="850"/>
                      </a:lnTo>
                      <a:lnTo>
                        <a:pt x="43" y="844"/>
                      </a:lnTo>
                      <a:lnTo>
                        <a:pt x="38" y="839"/>
                      </a:lnTo>
                      <a:lnTo>
                        <a:pt x="32" y="834"/>
                      </a:lnTo>
                      <a:lnTo>
                        <a:pt x="27" y="830"/>
                      </a:lnTo>
                      <a:lnTo>
                        <a:pt x="21" y="825"/>
                      </a:lnTo>
                      <a:lnTo>
                        <a:pt x="16" y="820"/>
                      </a:lnTo>
                      <a:lnTo>
                        <a:pt x="13" y="817"/>
                      </a:lnTo>
                      <a:lnTo>
                        <a:pt x="9" y="814"/>
                      </a:lnTo>
                      <a:lnTo>
                        <a:pt x="7" y="811"/>
                      </a:lnTo>
                      <a:lnTo>
                        <a:pt x="4" y="808"/>
                      </a:lnTo>
                      <a:lnTo>
                        <a:pt x="2" y="805"/>
                      </a:lnTo>
                      <a:lnTo>
                        <a:pt x="0" y="803"/>
                      </a:lnTo>
                      <a:lnTo>
                        <a:pt x="0" y="802"/>
                      </a:lnTo>
                      <a:lnTo>
                        <a:pt x="0" y="800"/>
                      </a:lnTo>
                      <a:lnTo>
                        <a:pt x="0" y="798"/>
                      </a:lnTo>
                      <a:lnTo>
                        <a:pt x="0" y="797"/>
                      </a:lnTo>
                      <a:lnTo>
                        <a:pt x="2" y="797"/>
                      </a:lnTo>
                      <a:lnTo>
                        <a:pt x="5" y="795"/>
                      </a:lnTo>
                      <a:lnTo>
                        <a:pt x="9" y="795"/>
                      </a:lnTo>
                      <a:lnTo>
                        <a:pt x="13" y="797"/>
                      </a:lnTo>
                      <a:lnTo>
                        <a:pt x="18" y="798"/>
                      </a:lnTo>
                      <a:lnTo>
                        <a:pt x="23" y="800"/>
                      </a:lnTo>
                      <a:lnTo>
                        <a:pt x="30" y="803"/>
                      </a:lnTo>
                      <a:lnTo>
                        <a:pt x="38" y="806"/>
                      </a:lnTo>
                      <a:lnTo>
                        <a:pt x="46" y="809"/>
                      </a:lnTo>
                      <a:lnTo>
                        <a:pt x="54" y="812"/>
                      </a:lnTo>
                      <a:lnTo>
                        <a:pt x="61" y="814"/>
                      </a:lnTo>
                      <a:lnTo>
                        <a:pt x="66" y="816"/>
                      </a:lnTo>
                      <a:lnTo>
                        <a:pt x="73" y="817"/>
                      </a:lnTo>
                      <a:lnTo>
                        <a:pt x="80" y="819"/>
                      </a:lnTo>
                      <a:lnTo>
                        <a:pt x="86" y="819"/>
                      </a:lnTo>
                      <a:lnTo>
                        <a:pt x="93" y="819"/>
                      </a:lnTo>
                      <a:lnTo>
                        <a:pt x="98" y="819"/>
                      </a:lnTo>
                      <a:lnTo>
                        <a:pt x="104" y="817"/>
                      </a:lnTo>
                      <a:lnTo>
                        <a:pt x="109" y="816"/>
                      </a:lnTo>
                      <a:lnTo>
                        <a:pt x="114" y="812"/>
                      </a:lnTo>
                      <a:lnTo>
                        <a:pt x="118" y="808"/>
                      </a:lnTo>
                      <a:lnTo>
                        <a:pt x="121" y="803"/>
                      </a:lnTo>
                      <a:lnTo>
                        <a:pt x="125" y="797"/>
                      </a:lnTo>
                      <a:lnTo>
                        <a:pt x="127" y="789"/>
                      </a:lnTo>
                      <a:lnTo>
                        <a:pt x="127" y="786"/>
                      </a:lnTo>
                      <a:lnTo>
                        <a:pt x="127" y="783"/>
                      </a:lnTo>
                      <a:lnTo>
                        <a:pt x="127" y="780"/>
                      </a:lnTo>
                      <a:lnTo>
                        <a:pt x="127" y="776"/>
                      </a:lnTo>
                      <a:lnTo>
                        <a:pt x="129" y="772"/>
                      </a:lnTo>
                      <a:lnTo>
                        <a:pt x="129" y="767"/>
                      </a:lnTo>
                      <a:lnTo>
                        <a:pt x="129" y="761"/>
                      </a:lnTo>
                      <a:lnTo>
                        <a:pt x="129" y="755"/>
                      </a:lnTo>
                      <a:lnTo>
                        <a:pt x="129" y="748"/>
                      </a:lnTo>
                      <a:lnTo>
                        <a:pt x="129" y="740"/>
                      </a:lnTo>
                      <a:lnTo>
                        <a:pt x="129" y="733"/>
                      </a:lnTo>
                      <a:lnTo>
                        <a:pt x="129" y="725"/>
                      </a:lnTo>
                      <a:lnTo>
                        <a:pt x="130" y="715"/>
                      </a:lnTo>
                      <a:lnTo>
                        <a:pt x="130" y="706"/>
                      </a:lnTo>
                      <a:lnTo>
                        <a:pt x="130" y="697"/>
                      </a:lnTo>
                      <a:lnTo>
                        <a:pt x="130" y="686"/>
                      </a:lnTo>
                      <a:lnTo>
                        <a:pt x="130" y="675"/>
                      </a:lnTo>
                      <a:lnTo>
                        <a:pt x="130" y="664"/>
                      </a:lnTo>
                      <a:lnTo>
                        <a:pt x="130" y="651"/>
                      </a:lnTo>
                      <a:lnTo>
                        <a:pt x="130" y="639"/>
                      </a:lnTo>
                      <a:lnTo>
                        <a:pt x="130" y="626"/>
                      </a:lnTo>
                      <a:lnTo>
                        <a:pt x="130" y="612"/>
                      </a:lnTo>
                      <a:lnTo>
                        <a:pt x="130" y="598"/>
                      </a:lnTo>
                      <a:lnTo>
                        <a:pt x="130" y="582"/>
                      </a:lnTo>
                      <a:lnTo>
                        <a:pt x="130" y="567"/>
                      </a:lnTo>
                      <a:lnTo>
                        <a:pt x="130" y="551"/>
                      </a:lnTo>
                      <a:lnTo>
                        <a:pt x="130" y="535"/>
                      </a:lnTo>
                      <a:lnTo>
                        <a:pt x="130" y="518"/>
                      </a:lnTo>
                      <a:lnTo>
                        <a:pt x="130" y="501"/>
                      </a:lnTo>
                      <a:lnTo>
                        <a:pt x="130" y="482"/>
                      </a:lnTo>
                      <a:lnTo>
                        <a:pt x="130" y="463"/>
                      </a:lnTo>
                      <a:lnTo>
                        <a:pt x="130" y="445"/>
                      </a:lnTo>
                      <a:lnTo>
                        <a:pt x="130" y="426"/>
                      </a:lnTo>
                      <a:lnTo>
                        <a:pt x="130" y="407"/>
                      </a:lnTo>
                      <a:lnTo>
                        <a:pt x="130" y="388"/>
                      </a:lnTo>
                      <a:lnTo>
                        <a:pt x="130" y="371"/>
                      </a:lnTo>
                      <a:lnTo>
                        <a:pt x="130" y="354"/>
                      </a:lnTo>
                      <a:lnTo>
                        <a:pt x="130" y="338"/>
                      </a:lnTo>
                      <a:lnTo>
                        <a:pt x="130" y="321"/>
                      </a:lnTo>
                      <a:lnTo>
                        <a:pt x="130" y="305"/>
                      </a:lnTo>
                      <a:lnTo>
                        <a:pt x="130" y="291"/>
                      </a:lnTo>
                      <a:lnTo>
                        <a:pt x="130" y="277"/>
                      </a:lnTo>
                      <a:lnTo>
                        <a:pt x="130" y="263"/>
                      </a:lnTo>
                      <a:lnTo>
                        <a:pt x="130" y="249"/>
                      </a:lnTo>
                      <a:lnTo>
                        <a:pt x="130" y="237"/>
                      </a:lnTo>
                      <a:lnTo>
                        <a:pt x="130" y="224"/>
                      </a:lnTo>
                      <a:lnTo>
                        <a:pt x="130" y="211"/>
                      </a:lnTo>
                      <a:lnTo>
                        <a:pt x="130" y="201"/>
                      </a:lnTo>
                      <a:lnTo>
                        <a:pt x="130" y="190"/>
                      </a:lnTo>
                      <a:lnTo>
                        <a:pt x="130" y="179"/>
                      </a:lnTo>
                      <a:lnTo>
                        <a:pt x="130" y="169"/>
                      </a:lnTo>
                      <a:lnTo>
                        <a:pt x="129" y="160"/>
                      </a:lnTo>
                      <a:lnTo>
                        <a:pt x="129" y="150"/>
                      </a:lnTo>
                      <a:lnTo>
                        <a:pt x="129" y="143"/>
                      </a:lnTo>
                      <a:lnTo>
                        <a:pt x="129" y="135"/>
                      </a:lnTo>
                      <a:lnTo>
                        <a:pt x="129" y="127"/>
                      </a:lnTo>
                      <a:lnTo>
                        <a:pt x="129" y="121"/>
                      </a:lnTo>
                      <a:lnTo>
                        <a:pt x="129" y="114"/>
                      </a:lnTo>
                      <a:lnTo>
                        <a:pt x="129" y="108"/>
                      </a:lnTo>
                      <a:lnTo>
                        <a:pt x="127" y="104"/>
                      </a:lnTo>
                      <a:lnTo>
                        <a:pt x="127" y="99"/>
                      </a:lnTo>
                      <a:lnTo>
                        <a:pt x="127" y="94"/>
                      </a:lnTo>
                      <a:lnTo>
                        <a:pt x="127" y="91"/>
                      </a:lnTo>
                      <a:lnTo>
                        <a:pt x="127" y="88"/>
                      </a:lnTo>
                      <a:lnTo>
                        <a:pt x="125" y="77"/>
                      </a:lnTo>
                      <a:lnTo>
                        <a:pt x="123" y="68"/>
                      </a:lnTo>
                      <a:lnTo>
                        <a:pt x="121" y="58"/>
                      </a:lnTo>
                      <a:lnTo>
                        <a:pt x="120" y="50"/>
                      </a:lnTo>
                      <a:lnTo>
                        <a:pt x="118" y="44"/>
                      </a:lnTo>
                      <a:lnTo>
                        <a:pt x="114" y="38"/>
                      </a:lnTo>
                      <a:lnTo>
                        <a:pt x="113" y="32"/>
                      </a:lnTo>
                      <a:lnTo>
                        <a:pt x="109" y="27"/>
                      </a:lnTo>
                      <a:lnTo>
                        <a:pt x="107" y="24"/>
                      </a:lnTo>
                      <a:lnTo>
                        <a:pt x="105" y="19"/>
                      </a:lnTo>
                      <a:lnTo>
                        <a:pt x="104" y="16"/>
                      </a:lnTo>
                      <a:lnTo>
                        <a:pt x="102" y="14"/>
                      </a:lnTo>
                      <a:lnTo>
                        <a:pt x="102" y="11"/>
                      </a:lnTo>
                      <a:lnTo>
                        <a:pt x="104" y="8"/>
                      </a:lnTo>
                      <a:lnTo>
                        <a:pt x="104" y="6"/>
                      </a:lnTo>
                      <a:lnTo>
                        <a:pt x="105" y="5"/>
                      </a:lnTo>
                      <a:lnTo>
                        <a:pt x="107" y="3"/>
                      </a:lnTo>
                      <a:lnTo>
                        <a:pt x="111" y="2"/>
                      </a:lnTo>
                      <a:lnTo>
                        <a:pt x="114" y="2"/>
                      </a:lnTo>
                      <a:lnTo>
                        <a:pt x="120" y="0"/>
                      </a:lnTo>
                      <a:lnTo>
                        <a:pt x="127" y="2"/>
                      </a:lnTo>
                      <a:lnTo>
                        <a:pt x="134" y="2"/>
                      </a:lnTo>
                      <a:lnTo>
                        <a:pt x="143" y="3"/>
                      </a:lnTo>
                      <a:lnTo>
                        <a:pt x="152" y="5"/>
                      </a:lnTo>
                      <a:lnTo>
                        <a:pt x="159" y="8"/>
                      </a:lnTo>
                      <a:lnTo>
                        <a:pt x="166" y="11"/>
                      </a:lnTo>
                      <a:lnTo>
                        <a:pt x="173" y="14"/>
                      </a:lnTo>
                      <a:lnTo>
                        <a:pt x="179" y="17"/>
                      </a:lnTo>
                      <a:lnTo>
                        <a:pt x="184" y="21"/>
                      </a:lnTo>
                      <a:lnTo>
                        <a:pt x="187" y="24"/>
                      </a:lnTo>
                      <a:lnTo>
                        <a:pt x="191" y="27"/>
                      </a:lnTo>
                      <a:lnTo>
                        <a:pt x="193" y="30"/>
                      </a:lnTo>
                      <a:lnTo>
                        <a:pt x="195" y="36"/>
                      </a:lnTo>
                      <a:lnTo>
                        <a:pt x="196" y="39"/>
                      </a:lnTo>
                      <a:lnTo>
                        <a:pt x="196" y="49"/>
                      </a:lnTo>
                      <a:lnTo>
                        <a:pt x="196" y="57"/>
                      </a:lnTo>
                      <a:lnTo>
                        <a:pt x="195" y="61"/>
                      </a:lnTo>
                      <a:lnTo>
                        <a:pt x="193" y="66"/>
                      </a:lnTo>
                      <a:lnTo>
                        <a:pt x="191" y="71"/>
                      </a:lnTo>
                      <a:lnTo>
                        <a:pt x="191" y="77"/>
                      </a:lnTo>
                      <a:lnTo>
                        <a:pt x="189" y="85"/>
                      </a:lnTo>
                      <a:lnTo>
                        <a:pt x="187" y="93"/>
                      </a:lnTo>
                      <a:lnTo>
                        <a:pt x="186" y="102"/>
                      </a:lnTo>
                      <a:lnTo>
                        <a:pt x="186" y="113"/>
                      </a:lnTo>
                      <a:lnTo>
                        <a:pt x="186" y="124"/>
                      </a:lnTo>
                      <a:lnTo>
                        <a:pt x="186" y="136"/>
                      </a:lnTo>
                      <a:lnTo>
                        <a:pt x="184" y="152"/>
                      </a:lnTo>
                      <a:lnTo>
                        <a:pt x="182" y="168"/>
                      </a:lnTo>
                      <a:lnTo>
                        <a:pt x="182" y="185"/>
                      </a:lnTo>
                      <a:lnTo>
                        <a:pt x="182" y="204"/>
                      </a:lnTo>
                      <a:lnTo>
                        <a:pt x="180" y="222"/>
                      </a:lnTo>
                      <a:lnTo>
                        <a:pt x="180" y="243"/>
                      </a:lnTo>
                      <a:lnTo>
                        <a:pt x="180" y="263"/>
                      </a:lnTo>
                      <a:lnTo>
                        <a:pt x="180" y="287"/>
                      </a:lnTo>
                      <a:lnTo>
                        <a:pt x="180" y="299"/>
                      </a:lnTo>
                      <a:lnTo>
                        <a:pt x="179" y="313"/>
                      </a:lnTo>
                      <a:lnTo>
                        <a:pt x="179" y="329"/>
                      </a:lnTo>
                      <a:lnTo>
                        <a:pt x="179" y="345"/>
                      </a:lnTo>
                      <a:lnTo>
                        <a:pt x="179" y="362"/>
                      </a:lnTo>
                      <a:lnTo>
                        <a:pt x="179" y="379"/>
                      </a:lnTo>
                      <a:lnTo>
                        <a:pt x="179" y="399"/>
                      </a:lnTo>
                      <a:lnTo>
                        <a:pt x="177" y="420"/>
                      </a:lnTo>
                      <a:lnTo>
                        <a:pt x="179" y="442"/>
                      </a:lnTo>
                      <a:lnTo>
                        <a:pt x="179" y="463"/>
                      </a:lnTo>
                      <a:lnTo>
                        <a:pt x="179" y="489"/>
                      </a:lnTo>
                      <a:lnTo>
                        <a:pt x="179" y="514"/>
                      </a:lnTo>
                      <a:lnTo>
                        <a:pt x="179" y="539"/>
                      </a:lnTo>
                      <a:lnTo>
                        <a:pt x="179" y="567"/>
                      </a:lnTo>
                      <a:lnTo>
                        <a:pt x="180" y="595"/>
                      </a:lnTo>
                      <a:lnTo>
                        <a:pt x="180" y="626"/>
                      </a:lnTo>
                      <a:lnTo>
                        <a:pt x="182" y="656"/>
                      </a:lnTo>
                      <a:lnTo>
                        <a:pt x="182" y="684"/>
                      </a:lnTo>
                      <a:lnTo>
                        <a:pt x="182" y="711"/>
                      </a:lnTo>
                      <a:lnTo>
                        <a:pt x="182" y="736"/>
                      </a:lnTo>
                      <a:lnTo>
                        <a:pt x="182" y="759"/>
                      </a:lnTo>
                      <a:lnTo>
                        <a:pt x="180" y="781"/>
                      </a:lnTo>
                      <a:lnTo>
                        <a:pt x="180" y="802"/>
                      </a:lnTo>
                      <a:lnTo>
                        <a:pt x="179" y="820"/>
                      </a:lnTo>
                      <a:lnTo>
                        <a:pt x="177" y="838"/>
                      </a:lnTo>
                      <a:lnTo>
                        <a:pt x="175" y="853"/>
                      </a:lnTo>
                      <a:lnTo>
                        <a:pt x="175" y="867"/>
                      </a:lnTo>
                      <a:lnTo>
                        <a:pt x="173" y="881"/>
                      </a:lnTo>
                      <a:lnTo>
                        <a:pt x="170" y="892"/>
                      </a:lnTo>
                      <a:lnTo>
                        <a:pt x="168" y="902"/>
                      </a:lnTo>
                      <a:lnTo>
                        <a:pt x="166" y="910"/>
                      </a:lnTo>
                      <a:lnTo>
                        <a:pt x="164" y="916"/>
                      </a:lnTo>
                      <a:lnTo>
                        <a:pt x="164" y="916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31"/>
                <p:cNvSpPr/>
                <p:nvPr/>
              </p:nvSpPr>
              <p:spPr bwMode="auto">
                <a:xfrm>
                  <a:off x="2638426" y="407988"/>
                  <a:ext cx="227013" cy="241300"/>
                </a:xfrm>
                <a:custGeom>
                  <a:avLst/>
                  <a:gdLst>
                    <a:gd name="T0" fmla="*/ 286 w 288"/>
                    <a:gd name="T1" fmla="*/ 68 h 305"/>
                    <a:gd name="T2" fmla="*/ 279 w 288"/>
                    <a:gd name="T3" fmla="*/ 79 h 305"/>
                    <a:gd name="T4" fmla="*/ 270 w 288"/>
                    <a:gd name="T5" fmla="*/ 91 h 305"/>
                    <a:gd name="T6" fmla="*/ 261 w 288"/>
                    <a:gd name="T7" fmla="*/ 100 h 305"/>
                    <a:gd name="T8" fmla="*/ 252 w 288"/>
                    <a:gd name="T9" fmla="*/ 113 h 305"/>
                    <a:gd name="T10" fmla="*/ 240 w 288"/>
                    <a:gd name="T11" fmla="*/ 125 h 305"/>
                    <a:gd name="T12" fmla="*/ 218 w 288"/>
                    <a:gd name="T13" fmla="*/ 149 h 305"/>
                    <a:gd name="T14" fmla="*/ 188 w 288"/>
                    <a:gd name="T15" fmla="*/ 177 h 305"/>
                    <a:gd name="T16" fmla="*/ 156 w 288"/>
                    <a:gd name="T17" fmla="*/ 205 h 305"/>
                    <a:gd name="T18" fmla="*/ 124 w 288"/>
                    <a:gd name="T19" fmla="*/ 232 h 305"/>
                    <a:gd name="T20" fmla="*/ 90 w 288"/>
                    <a:gd name="T21" fmla="*/ 257 h 305"/>
                    <a:gd name="T22" fmla="*/ 59 w 288"/>
                    <a:gd name="T23" fmla="*/ 277 h 305"/>
                    <a:gd name="T24" fmla="*/ 36 w 288"/>
                    <a:gd name="T25" fmla="*/ 293 h 305"/>
                    <a:gd name="T26" fmla="*/ 24 w 288"/>
                    <a:gd name="T27" fmla="*/ 301 h 305"/>
                    <a:gd name="T28" fmla="*/ 16 w 288"/>
                    <a:gd name="T29" fmla="*/ 304 h 305"/>
                    <a:gd name="T30" fmla="*/ 7 w 288"/>
                    <a:gd name="T31" fmla="*/ 295 h 305"/>
                    <a:gd name="T32" fmla="*/ 18 w 288"/>
                    <a:gd name="T33" fmla="*/ 268 h 305"/>
                    <a:gd name="T34" fmla="*/ 50 w 288"/>
                    <a:gd name="T35" fmla="*/ 240 h 305"/>
                    <a:gd name="T36" fmla="*/ 79 w 288"/>
                    <a:gd name="T37" fmla="*/ 212 h 305"/>
                    <a:gd name="T38" fmla="*/ 106 w 288"/>
                    <a:gd name="T39" fmla="*/ 183 h 305"/>
                    <a:gd name="T40" fmla="*/ 129 w 288"/>
                    <a:gd name="T41" fmla="*/ 155 h 305"/>
                    <a:gd name="T42" fmla="*/ 150 w 288"/>
                    <a:gd name="T43" fmla="*/ 130 h 305"/>
                    <a:gd name="T44" fmla="*/ 168 w 288"/>
                    <a:gd name="T45" fmla="*/ 108 h 305"/>
                    <a:gd name="T46" fmla="*/ 184 w 288"/>
                    <a:gd name="T47" fmla="*/ 86 h 305"/>
                    <a:gd name="T48" fmla="*/ 195 w 288"/>
                    <a:gd name="T49" fmla="*/ 68 h 305"/>
                    <a:gd name="T50" fmla="*/ 200 w 288"/>
                    <a:gd name="T51" fmla="*/ 53 h 305"/>
                    <a:gd name="T52" fmla="*/ 204 w 288"/>
                    <a:gd name="T53" fmla="*/ 39 h 305"/>
                    <a:gd name="T54" fmla="*/ 204 w 288"/>
                    <a:gd name="T55" fmla="*/ 28 h 305"/>
                    <a:gd name="T56" fmla="*/ 200 w 288"/>
                    <a:gd name="T57" fmla="*/ 19 h 305"/>
                    <a:gd name="T58" fmla="*/ 197 w 288"/>
                    <a:gd name="T59" fmla="*/ 11 h 305"/>
                    <a:gd name="T60" fmla="*/ 197 w 288"/>
                    <a:gd name="T61" fmla="*/ 7 h 305"/>
                    <a:gd name="T62" fmla="*/ 200 w 288"/>
                    <a:gd name="T63" fmla="*/ 3 h 305"/>
                    <a:gd name="T64" fmla="*/ 206 w 288"/>
                    <a:gd name="T65" fmla="*/ 0 h 305"/>
                    <a:gd name="T66" fmla="*/ 216 w 288"/>
                    <a:gd name="T67" fmla="*/ 2 h 305"/>
                    <a:gd name="T68" fmla="*/ 229 w 288"/>
                    <a:gd name="T69" fmla="*/ 7 h 305"/>
                    <a:gd name="T70" fmla="*/ 245 w 288"/>
                    <a:gd name="T71" fmla="*/ 14 h 305"/>
                    <a:gd name="T72" fmla="*/ 261 w 288"/>
                    <a:gd name="T73" fmla="*/ 25 h 305"/>
                    <a:gd name="T74" fmla="*/ 273 w 288"/>
                    <a:gd name="T75" fmla="*/ 38 h 305"/>
                    <a:gd name="T76" fmla="*/ 282 w 288"/>
                    <a:gd name="T77" fmla="*/ 47 h 305"/>
                    <a:gd name="T78" fmla="*/ 286 w 288"/>
                    <a:gd name="T79" fmla="*/ 58 h 305"/>
                    <a:gd name="T80" fmla="*/ 288 w 288"/>
                    <a:gd name="T81" fmla="*/ 63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88" h="305">
                      <a:moveTo>
                        <a:pt x="288" y="63"/>
                      </a:moveTo>
                      <a:lnTo>
                        <a:pt x="286" y="68"/>
                      </a:lnTo>
                      <a:lnTo>
                        <a:pt x="284" y="72"/>
                      </a:lnTo>
                      <a:lnTo>
                        <a:pt x="279" y="79"/>
                      </a:lnTo>
                      <a:lnTo>
                        <a:pt x="273" y="86"/>
                      </a:lnTo>
                      <a:lnTo>
                        <a:pt x="270" y="91"/>
                      </a:lnTo>
                      <a:lnTo>
                        <a:pt x="266" y="96"/>
                      </a:lnTo>
                      <a:lnTo>
                        <a:pt x="261" y="100"/>
                      </a:lnTo>
                      <a:lnTo>
                        <a:pt x="257" y="107"/>
                      </a:lnTo>
                      <a:lnTo>
                        <a:pt x="252" y="113"/>
                      </a:lnTo>
                      <a:lnTo>
                        <a:pt x="245" y="119"/>
                      </a:lnTo>
                      <a:lnTo>
                        <a:pt x="240" y="125"/>
                      </a:lnTo>
                      <a:lnTo>
                        <a:pt x="232" y="133"/>
                      </a:lnTo>
                      <a:lnTo>
                        <a:pt x="218" y="149"/>
                      </a:lnTo>
                      <a:lnTo>
                        <a:pt x="204" y="163"/>
                      </a:lnTo>
                      <a:lnTo>
                        <a:pt x="188" y="177"/>
                      </a:lnTo>
                      <a:lnTo>
                        <a:pt x="172" y="191"/>
                      </a:lnTo>
                      <a:lnTo>
                        <a:pt x="156" y="205"/>
                      </a:lnTo>
                      <a:lnTo>
                        <a:pt x="140" y="219"/>
                      </a:lnTo>
                      <a:lnTo>
                        <a:pt x="124" y="232"/>
                      </a:lnTo>
                      <a:lnTo>
                        <a:pt x="106" y="243"/>
                      </a:lnTo>
                      <a:lnTo>
                        <a:pt x="90" y="257"/>
                      </a:lnTo>
                      <a:lnTo>
                        <a:pt x="74" y="268"/>
                      </a:lnTo>
                      <a:lnTo>
                        <a:pt x="59" y="277"/>
                      </a:lnTo>
                      <a:lnTo>
                        <a:pt x="47" y="287"/>
                      </a:lnTo>
                      <a:lnTo>
                        <a:pt x="36" y="293"/>
                      </a:lnTo>
                      <a:lnTo>
                        <a:pt x="27" y="299"/>
                      </a:lnTo>
                      <a:lnTo>
                        <a:pt x="24" y="301"/>
                      </a:lnTo>
                      <a:lnTo>
                        <a:pt x="20" y="302"/>
                      </a:lnTo>
                      <a:lnTo>
                        <a:pt x="16" y="304"/>
                      </a:lnTo>
                      <a:lnTo>
                        <a:pt x="13" y="305"/>
                      </a:lnTo>
                      <a:lnTo>
                        <a:pt x="7" y="295"/>
                      </a:lnTo>
                      <a:lnTo>
                        <a:pt x="0" y="284"/>
                      </a:lnTo>
                      <a:lnTo>
                        <a:pt x="18" y="268"/>
                      </a:lnTo>
                      <a:lnTo>
                        <a:pt x="34" y="254"/>
                      </a:lnTo>
                      <a:lnTo>
                        <a:pt x="50" y="240"/>
                      </a:lnTo>
                      <a:lnTo>
                        <a:pt x="65" y="226"/>
                      </a:lnTo>
                      <a:lnTo>
                        <a:pt x="79" y="212"/>
                      </a:lnTo>
                      <a:lnTo>
                        <a:pt x="93" y="197"/>
                      </a:lnTo>
                      <a:lnTo>
                        <a:pt x="106" y="183"/>
                      </a:lnTo>
                      <a:lnTo>
                        <a:pt x="118" y="169"/>
                      </a:lnTo>
                      <a:lnTo>
                        <a:pt x="129" y="155"/>
                      </a:lnTo>
                      <a:lnTo>
                        <a:pt x="140" y="143"/>
                      </a:lnTo>
                      <a:lnTo>
                        <a:pt x="150" y="130"/>
                      </a:lnTo>
                      <a:lnTo>
                        <a:pt x="159" y="119"/>
                      </a:lnTo>
                      <a:lnTo>
                        <a:pt x="168" y="108"/>
                      </a:lnTo>
                      <a:lnTo>
                        <a:pt x="175" y="97"/>
                      </a:lnTo>
                      <a:lnTo>
                        <a:pt x="184" y="86"/>
                      </a:lnTo>
                      <a:lnTo>
                        <a:pt x="190" y="75"/>
                      </a:lnTo>
                      <a:lnTo>
                        <a:pt x="195" y="68"/>
                      </a:lnTo>
                      <a:lnTo>
                        <a:pt x="198" y="60"/>
                      </a:lnTo>
                      <a:lnTo>
                        <a:pt x="200" y="53"/>
                      </a:lnTo>
                      <a:lnTo>
                        <a:pt x="202" y="46"/>
                      </a:lnTo>
                      <a:lnTo>
                        <a:pt x="204" y="39"/>
                      </a:lnTo>
                      <a:lnTo>
                        <a:pt x="204" y="35"/>
                      </a:lnTo>
                      <a:lnTo>
                        <a:pt x="204" y="28"/>
                      </a:lnTo>
                      <a:lnTo>
                        <a:pt x="202" y="24"/>
                      </a:lnTo>
                      <a:lnTo>
                        <a:pt x="200" y="19"/>
                      </a:lnTo>
                      <a:lnTo>
                        <a:pt x="198" y="14"/>
                      </a:lnTo>
                      <a:lnTo>
                        <a:pt x="197" y="11"/>
                      </a:lnTo>
                      <a:lnTo>
                        <a:pt x="197" y="8"/>
                      </a:lnTo>
                      <a:lnTo>
                        <a:pt x="197" y="7"/>
                      </a:lnTo>
                      <a:lnTo>
                        <a:pt x="198" y="5"/>
                      </a:lnTo>
                      <a:lnTo>
                        <a:pt x="200" y="3"/>
                      </a:lnTo>
                      <a:lnTo>
                        <a:pt x="202" y="2"/>
                      </a:lnTo>
                      <a:lnTo>
                        <a:pt x="206" y="0"/>
                      </a:lnTo>
                      <a:lnTo>
                        <a:pt x="211" y="0"/>
                      </a:lnTo>
                      <a:lnTo>
                        <a:pt x="216" y="2"/>
                      </a:lnTo>
                      <a:lnTo>
                        <a:pt x="222" y="3"/>
                      </a:lnTo>
                      <a:lnTo>
                        <a:pt x="229" y="7"/>
                      </a:lnTo>
                      <a:lnTo>
                        <a:pt x="236" y="10"/>
                      </a:lnTo>
                      <a:lnTo>
                        <a:pt x="245" y="14"/>
                      </a:lnTo>
                      <a:lnTo>
                        <a:pt x="254" y="19"/>
                      </a:lnTo>
                      <a:lnTo>
                        <a:pt x="261" y="25"/>
                      </a:lnTo>
                      <a:lnTo>
                        <a:pt x="268" y="32"/>
                      </a:lnTo>
                      <a:lnTo>
                        <a:pt x="273" y="38"/>
                      </a:lnTo>
                      <a:lnTo>
                        <a:pt x="277" y="43"/>
                      </a:lnTo>
                      <a:lnTo>
                        <a:pt x="282" y="47"/>
                      </a:lnTo>
                      <a:lnTo>
                        <a:pt x="284" y="53"/>
                      </a:lnTo>
                      <a:lnTo>
                        <a:pt x="286" y="58"/>
                      </a:lnTo>
                      <a:lnTo>
                        <a:pt x="288" y="63"/>
                      </a:lnTo>
                      <a:lnTo>
                        <a:pt x="288" y="63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32"/>
                <p:cNvSpPr/>
                <p:nvPr/>
              </p:nvSpPr>
              <p:spPr bwMode="auto">
                <a:xfrm>
                  <a:off x="2595563" y="568325"/>
                  <a:ext cx="442913" cy="319087"/>
                </a:xfrm>
                <a:custGeom>
                  <a:avLst/>
                  <a:gdLst>
                    <a:gd name="T0" fmla="*/ 469 w 559"/>
                    <a:gd name="T1" fmla="*/ 339 h 402"/>
                    <a:gd name="T2" fmla="*/ 492 w 559"/>
                    <a:gd name="T3" fmla="*/ 346 h 402"/>
                    <a:gd name="T4" fmla="*/ 510 w 559"/>
                    <a:gd name="T5" fmla="*/ 353 h 402"/>
                    <a:gd name="T6" fmla="*/ 526 w 559"/>
                    <a:gd name="T7" fmla="*/ 358 h 402"/>
                    <a:gd name="T8" fmla="*/ 539 w 559"/>
                    <a:gd name="T9" fmla="*/ 364 h 402"/>
                    <a:gd name="T10" fmla="*/ 548 w 559"/>
                    <a:gd name="T11" fmla="*/ 368 h 402"/>
                    <a:gd name="T12" fmla="*/ 555 w 559"/>
                    <a:gd name="T13" fmla="*/ 371 h 402"/>
                    <a:gd name="T14" fmla="*/ 559 w 559"/>
                    <a:gd name="T15" fmla="*/ 374 h 402"/>
                    <a:gd name="T16" fmla="*/ 557 w 559"/>
                    <a:gd name="T17" fmla="*/ 375 h 402"/>
                    <a:gd name="T18" fmla="*/ 553 w 559"/>
                    <a:gd name="T19" fmla="*/ 377 h 402"/>
                    <a:gd name="T20" fmla="*/ 546 w 559"/>
                    <a:gd name="T21" fmla="*/ 380 h 402"/>
                    <a:gd name="T22" fmla="*/ 537 w 559"/>
                    <a:gd name="T23" fmla="*/ 382 h 402"/>
                    <a:gd name="T24" fmla="*/ 526 w 559"/>
                    <a:gd name="T25" fmla="*/ 385 h 402"/>
                    <a:gd name="T26" fmla="*/ 512 w 559"/>
                    <a:gd name="T27" fmla="*/ 386 h 402"/>
                    <a:gd name="T28" fmla="*/ 494 w 559"/>
                    <a:gd name="T29" fmla="*/ 389 h 402"/>
                    <a:gd name="T30" fmla="*/ 473 w 559"/>
                    <a:gd name="T31" fmla="*/ 391 h 402"/>
                    <a:gd name="T32" fmla="*/ 450 w 559"/>
                    <a:gd name="T33" fmla="*/ 394 h 402"/>
                    <a:gd name="T34" fmla="*/ 428 w 559"/>
                    <a:gd name="T35" fmla="*/ 397 h 402"/>
                    <a:gd name="T36" fmla="*/ 409 w 559"/>
                    <a:gd name="T37" fmla="*/ 399 h 402"/>
                    <a:gd name="T38" fmla="*/ 391 w 559"/>
                    <a:gd name="T39" fmla="*/ 400 h 402"/>
                    <a:gd name="T40" fmla="*/ 375 w 559"/>
                    <a:gd name="T41" fmla="*/ 402 h 402"/>
                    <a:gd name="T42" fmla="*/ 362 w 559"/>
                    <a:gd name="T43" fmla="*/ 402 h 402"/>
                    <a:gd name="T44" fmla="*/ 350 w 559"/>
                    <a:gd name="T45" fmla="*/ 402 h 402"/>
                    <a:gd name="T46" fmla="*/ 339 w 559"/>
                    <a:gd name="T47" fmla="*/ 402 h 402"/>
                    <a:gd name="T48" fmla="*/ 334 w 559"/>
                    <a:gd name="T49" fmla="*/ 400 h 402"/>
                    <a:gd name="T50" fmla="*/ 326 w 559"/>
                    <a:gd name="T51" fmla="*/ 397 h 402"/>
                    <a:gd name="T52" fmla="*/ 319 w 559"/>
                    <a:gd name="T53" fmla="*/ 393 h 402"/>
                    <a:gd name="T54" fmla="*/ 309 w 559"/>
                    <a:gd name="T55" fmla="*/ 383 h 402"/>
                    <a:gd name="T56" fmla="*/ 296 w 559"/>
                    <a:gd name="T57" fmla="*/ 372 h 402"/>
                    <a:gd name="T58" fmla="*/ 280 w 559"/>
                    <a:gd name="T59" fmla="*/ 360 h 402"/>
                    <a:gd name="T60" fmla="*/ 264 w 559"/>
                    <a:gd name="T61" fmla="*/ 342 h 402"/>
                    <a:gd name="T62" fmla="*/ 244 w 559"/>
                    <a:gd name="T63" fmla="*/ 324 h 402"/>
                    <a:gd name="T64" fmla="*/ 223 w 559"/>
                    <a:gd name="T65" fmla="*/ 300 h 402"/>
                    <a:gd name="T66" fmla="*/ 200 w 559"/>
                    <a:gd name="T67" fmla="*/ 275 h 402"/>
                    <a:gd name="T68" fmla="*/ 175 w 559"/>
                    <a:gd name="T69" fmla="*/ 249 h 402"/>
                    <a:gd name="T70" fmla="*/ 148 w 559"/>
                    <a:gd name="T71" fmla="*/ 217 h 402"/>
                    <a:gd name="T72" fmla="*/ 118 w 559"/>
                    <a:gd name="T73" fmla="*/ 184 h 402"/>
                    <a:gd name="T74" fmla="*/ 87 w 559"/>
                    <a:gd name="T75" fmla="*/ 147 h 402"/>
                    <a:gd name="T76" fmla="*/ 53 w 559"/>
                    <a:gd name="T77" fmla="*/ 108 h 402"/>
                    <a:gd name="T78" fmla="*/ 18 w 559"/>
                    <a:gd name="T79" fmla="*/ 65 h 402"/>
                    <a:gd name="T80" fmla="*/ 0 w 559"/>
                    <a:gd name="T81" fmla="*/ 0 h 402"/>
                    <a:gd name="T82" fmla="*/ 44 w 559"/>
                    <a:gd name="T83" fmla="*/ 47 h 402"/>
                    <a:gd name="T84" fmla="*/ 87 w 559"/>
                    <a:gd name="T85" fmla="*/ 87 h 402"/>
                    <a:gd name="T86" fmla="*/ 127 w 559"/>
                    <a:gd name="T87" fmla="*/ 125 h 402"/>
                    <a:gd name="T88" fmla="*/ 162 w 559"/>
                    <a:gd name="T89" fmla="*/ 158 h 402"/>
                    <a:gd name="T90" fmla="*/ 194 w 559"/>
                    <a:gd name="T91" fmla="*/ 188 h 402"/>
                    <a:gd name="T92" fmla="*/ 225 w 559"/>
                    <a:gd name="T93" fmla="*/ 211 h 402"/>
                    <a:gd name="T94" fmla="*/ 250 w 559"/>
                    <a:gd name="T95" fmla="*/ 231 h 402"/>
                    <a:gd name="T96" fmla="*/ 273 w 559"/>
                    <a:gd name="T97" fmla="*/ 247 h 402"/>
                    <a:gd name="T98" fmla="*/ 316 w 559"/>
                    <a:gd name="T99" fmla="*/ 274 h 402"/>
                    <a:gd name="T100" fmla="*/ 360 w 559"/>
                    <a:gd name="T101" fmla="*/ 297 h 402"/>
                    <a:gd name="T102" fmla="*/ 409 w 559"/>
                    <a:gd name="T103" fmla="*/ 317 h 402"/>
                    <a:gd name="T104" fmla="*/ 457 w 559"/>
                    <a:gd name="T105" fmla="*/ 335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559" h="402">
                      <a:moveTo>
                        <a:pt x="457" y="335"/>
                      </a:moveTo>
                      <a:lnTo>
                        <a:pt x="469" y="339"/>
                      </a:lnTo>
                      <a:lnTo>
                        <a:pt x="482" y="342"/>
                      </a:lnTo>
                      <a:lnTo>
                        <a:pt x="492" y="346"/>
                      </a:lnTo>
                      <a:lnTo>
                        <a:pt x="501" y="350"/>
                      </a:lnTo>
                      <a:lnTo>
                        <a:pt x="510" y="353"/>
                      </a:lnTo>
                      <a:lnTo>
                        <a:pt x="519" y="357"/>
                      </a:lnTo>
                      <a:lnTo>
                        <a:pt x="526" y="358"/>
                      </a:lnTo>
                      <a:lnTo>
                        <a:pt x="534" y="361"/>
                      </a:lnTo>
                      <a:lnTo>
                        <a:pt x="539" y="364"/>
                      </a:lnTo>
                      <a:lnTo>
                        <a:pt x="544" y="366"/>
                      </a:lnTo>
                      <a:lnTo>
                        <a:pt x="548" y="368"/>
                      </a:lnTo>
                      <a:lnTo>
                        <a:pt x="551" y="369"/>
                      </a:lnTo>
                      <a:lnTo>
                        <a:pt x="555" y="371"/>
                      </a:lnTo>
                      <a:lnTo>
                        <a:pt x="557" y="372"/>
                      </a:lnTo>
                      <a:lnTo>
                        <a:pt x="559" y="374"/>
                      </a:lnTo>
                      <a:lnTo>
                        <a:pt x="559" y="374"/>
                      </a:lnTo>
                      <a:lnTo>
                        <a:pt x="557" y="375"/>
                      </a:lnTo>
                      <a:lnTo>
                        <a:pt x="555" y="377"/>
                      </a:lnTo>
                      <a:lnTo>
                        <a:pt x="553" y="377"/>
                      </a:lnTo>
                      <a:lnTo>
                        <a:pt x="550" y="378"/>
                      </a:lnTo>
                      <a:lnTo>
                        <a:pt x="546" y="380"/>
                      </a:lnTo>
                      <a:lnTo>
                        <a:pt x="542" y="380"/>
                      </a:lnTo>
                      <a:lnTo>
                        <a:pt x="537" y="382"/>
                      </a:lnTo>
                      <a:lnTo>
                        <a:pt x="532" y="383"/>
                      </a:lnTo>
                      <a:lnTo>
                        <a:pt x="526" y="385"/>
                      </a:lnTo>
                      <a:lnTo>
                        <a:pt x="519" y="386"/>
                      </a:lnTo>
                      <a:lnTo>
                        <a:pt x="512" y="386"/>
                      </a:lnTo>
                      <a:lnTo>
                        <a:pt x="503" y="388"/>
                      </a:lnTo>
                      <a:lnTo>
                        <a:pt x="494" y="389"/>
                      </a:lnTo>
                      <a:lnTo>
                        <a:pt x="484" y="391"/>
                      </a:lnTo>
                      <a:lnTo>
                        <a:pt x="473" y="391"/>
                      </a:lnTo>
                      <a:lnTo>
                        <a:pt x="462" y="393"/>
                      </a:lnTo>
                      <a:lnTo>
                        <a:pt x="450" y="394"/>
                      </a:lnTo>
                      <a:lnTo>
                        <a:pt x="439" y="396"/>
                      </a:lnTo>
                      <a:lnTo>
                        <a:pt x="428" y="397"/>
                      </a:lnTo>
                      <a:lnTo>
                        <a:pt x="419" y="397"/>
                      </a:lnTo>
                      <a:lnTo>
                        <a:pt x="409" y="399"/>
                      </a:lnTo>
                      <a:lnTo>
                        <a:pt x="400" y="400"/>
                      </a:lnTo>
                      <a:lnTo>
                        <a:pt x="391" y="400"/>
                      </a:lnTo>
                      <a:lnTo>
                        <a:pt x="384" y="402"/>
                      </a:lnTo>
                      <a:lnTo>
                        <a:pt x="375" y="402"/>
                      </a:lnTo>
                      <a:lnTo>
                        <a:pt x="368" y="402"/>
                      </a:lnTo>
                      <a:lnTo>
                        <a:pt x="362" y="402"/>
                      </a:lnTo>
                      <a:lnTo>
                        <a:pt x="355" y="402"/>
                      </a:lnTo>
                      <a:lnTo>
                        <a:pt x="350" y="402"/>
                      </a:lnTo>
                      <a:lnTo>
                        <a:pt x="344" y="402"/>
                      </a:lnTo>
                      <a:lnTo>
                        <a:pt x="339" y="402"/>
                      </a:lnTo>
                      <a:lnTo>
                        <a:pt x="335" y="400"/>
                      </a:lnTo>
                      <a:lnTo>
                        <a:pt x="334" y="400"/>
                      </a:lnTo>
                      <a:lnTo>
                        <a:pt x="330" y="399"/>
                      </a:lnTo>
                      <a:lnTo>
                        <a:pt x="326" y="397"/>
                      </a:lnTo>
                      <a:lnTo>
                        <a:pt x="323" y="396"/>
                      </a:lnTo>
                      <a:lnTo>
                        <a:pt x="319" y="393"/>
                      </a:lnTo>
                      <a:lnTo>
                        <a:pt x="314" y="388"/>
                      </a:lnTo>
                      <a:lnTo>
                        <a:pt x="309" y="383"/>
                      </a:lnTo>
                      <a:lnTo>
                        <a:pt x="301" y="378"/>
                      </a:lnTo>
                      <a:lnTo>
                        <a:pt x="296" y="372"/>
                      </a:lnTo>
                      <a:lnTo>
                        <a:pt x="289" y="366"/>
                      </a:lnTo>
                      <a:lnTo>
                        <a:pt x="280" y="360"/>
                      </a:lnTo>
                      <a:lnTo>
                        <a:pt x="273" y="350"/>
                      </a:lnTo>
                      <a:lnTo>
                        <a:pt x="264" y="342"/>
                      </a:lnTo>
                      <a:lnTo>
                        <a:pt x="255" y="333"/>
                      </a:lnTo>
                      <a:lnTo>
                        <a:pt x="244" y="324"/>
                      </a:lnTo>
                      <a:lnTo>
                        <a:pt x="234" y="313"/>
                      </a:lnTo>
                      <a:lnTo>
                        <a:pt x="223" y="300"/>
                      </a:lnTo>
                      <a:lnTo>
                        <a:pt x="212" y="289"/>
                      </a:lnTo>
                      <a:lnTo>
                        <a:pt x="200" y="275"/>
                      </a:lnTo>
                      <a:lnTo>
                        <a:pt x="187" y="263"/>
                      </a:lnTo>
                      <a:lnTo>
                        <a:pt x="175" y="249"/>
                      </a:lnTo>
                      <a:lnTo>
                        <a:pt x="162" y="233"/>
                      </a:lnTo>
                      <a:lnTo>
                        <a:pt x="148" y="217"/>
                      </a:lnTo>
                      <a:lnTo>
                        <a:pt x="134" y="200"/>
                      </a:lnTo>
                      <a:lnTo>
                        <a:pt x="118" y="184"/>
                      </a:lnTo>
                      <a:lnTo>
                        <a:pt x="103" y="166"/>
                      </a:lnTo>
                      <a:lnTo>
                        <a:pt x="87" y="147"/>
                      </a:lnTo>
                      <a:lnTo>
                        <a:pt x="69" y="128"/>
                      </a:lnTo>
                      <a:lnTo>
                        <a:pt x="53" y="108"/>
                      </a:lnTo>
                      <a:lnTo>
                        <a:pt x="35" y="87"/>
                      </a:lnTo>
                      <a:lnTo>
                        <a:pt x="18" y="65"/>
                      </a:lnTo>
                      <a:lnTo>
                        <a:pt x="0" y="44"/>
                      </a:lnTo>
                      <a:lnTo>
                        <a:pt x="0" y="0"/>
                      </a:lnTo>
                      <a:lnTo>
                        <a:pt x="23" y="23"/>
                      </a:lnTo>
                      <a:lnTo>
                        <a:pt x="44" y="47"/>
                      </a:lnTo>
                      <a:lnTo>
                        <a:pt x="66" y="67"/>
                      </a:lnTo>
                      <a:lnTo>
                        <a:pt x="87" y="87"/>
                      </a:lnTo>
                      <a:lnTo>
                        <a:pt x="107" y="108"/>
                      </a:lnTo>
                      <a:lnTo>
                        <a:pt x="127" y="125"/>
                      </a:lnTo>
                      <a:lnTo>
                        <a:pt x="144" y="142"/>
                      </a:lnTo>
                      <a:lnTo>
                        <a:pt x="162" y="158"/>
                      </a:lnTo>
                      <a:lnTo>
                        <a:pt x="178" y="173"/>
                      </a:lnTo>
                      <a:lnTo>
                        <a:pt x="194" y="188"/>
                      </a:lnTo>
                      <a:lnTo>
                        <a:pt x="210" y="200"/>
                      </a:lnTo>
                      <a:lnTo>
                        <a:pt x="225" y="211"/>
                      </a:lnTo>
                      <a:lnTo>
                        <a:pt x="237" y="222"/>
                      </a:lnTo>
                      <a:lnTo>
                        <a:pt x="250" y="231"/>
                      </a:lnTo>
                      <a:lnTo>
                        <a:pt x="262" y="239"/>
                      </a:lnTo>
                      <a:lnTo>
                        <a:pt x="273" y="247"/>
                      </a:lnTo>
                      <a:lnTo>
                        <a:pt x="293" y="261"/>
                      </a:lnTo>
                      <a:lnTo>
                        <a:pt x="316" y="274"/>
                      </a:lnTo>
                      <a:lnTo>
                        <a:pt x="337" y="286"/>
                      </a:lnTo>
                      <a:lnTo>
                        <a:pt x="360" y="297"/>
                      </a:lnTo>
                      <a:lnTo>
                        <a:pt x="384" y="308"/>
                      </a:lnTo>
                      <a:lnTo>
                        <a:pt x="409" y="317"/>
                      </a:lnTo>
                      <a:lnTo>
                        <a:pt x="432" y="327"/>
                      </a:lnTo>
                      <a:lnTo>
                        <a:pt x="457" y="335"/>
                      </a:lnTo>
                      <a:lnTo>
                        <a:pt x="457" y="33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5" name="组合 104"/>
            <p:cNvGrpSpPr/>
            <p:nvPr/>
          </p:nvGrpSpPr>
          <p:grpSpPr>
            <a:xfrm>
              <a:off x="3461583" y="4179280"/>
              <a:ext cx="507365" cy="509905"/>
              <a:chOff x="2158818" y="3703958"/>
              <a:chExt cx="507365" cy="509905"/>
            </a:xfrm>
          </p:grpSpPr>
          <p:pic>
            <p:nvPicPr>
              <p:cNvPr id="114" name="图片 113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58818" y="3703958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15" name="组合 114"/>
              <p:cNvGrpSpPr/>
              <p:nvPr/>
            </p:nvGrpSpPr>
            <p:grpSpPr>
              <a:xfrm>
                <a:off x="2253951" y="3805175"/>
                <a:ext cx="247132" cy="307470"/>
                <a:chOff x="2254251" y="311150"/>
                <a:chExt cx="611188" cy="760412"/>
              </a:xfrm>
              <a:solidFill>
                <a:srgbClr val="FF0000"/>
              </a:solidFill>
            </p:grpSpPr>
            <p:sp>
              <p:nvSpPr>
                <p:cNvPr id="116" name="Freeform 29"/>
                <p:cNvSpPr/>
                <p:nvPr/>
              </p:nvSpPr>
              <p:spPr bwMode="auto">
                <a:xfrm>
                  <a:off x="2254251" y="547688"/>
                  <a:ext cx="284163" cy="420687"/>
                </a:xfrm>
                <a:custGeom>
                  <a:avLst/>
                  <a:gdLst>
                    <a:gd name="T0" fmla="*/ 48 w 358"/>
                    <a:gd name="T1" fmla="*/ 512 h 531"/>
                    <a:gd name="T2" fmla="*/ 21 w 358"/>
                    <a:gd name="T3" fmla="*/ 526 h 531"/>
                    <a:gd name="T4" fmla="*/ 5 w 358"/>
                    <a:gd name="T5" fmla="*/ 531 h 531"/>
                    <a:gd name="T6" fmla="*/ 0 w 358"/>
                    <a:gd name="T7" fmla="*/ 528 h 531"/>
                    <a:gd name="T8" fmla="*/ 7 w 358"/>
                    <a:gd name="T9" fmla="*/ 510 h 531"/>
                    <a:gd name="T10" fmla="*/ 21 w 358"/>
                    <a:gd name="T11" fmla="*/ 493 h 531"/>
                    <a:gd name="T12" fmla="*/ 42 w 358"/>
                    <a:gd name="T13" fmla="*/ 471 h 531"/>
                    <a:gd name="T14" fmla="*/ 94 w 358"/>
                    <a:gd name="T15" fmla="*/ 416 h 531"/>
                    <a:gd name="T16" fmla="*/ 148 w 358"/>
                    <a:gd name="T17" fmla="*/ 340 h 531"/>
                    <a:gd name="T18" fmla="*/ 196 w 358"/>
                    <a:gd name="T19" fmla="*/ 258 h 531"/>
                    <a:gd name="T20" fmla="*/ 232 w 358"/>
                    <a:gd name="T21" fmla="*/ 172 h 531"/>
                    <a:gd name="T22" fmla="*/ 246 w 358"/>
                    <a:gd name="T23" fmla="*/ 135 h 531"/>
                    <a:gd name="T24" fmla="*/ 253 w 358"/>
                    <a:gd name="T25" fmla="*/ 107 h 531"/>
                    <a:gd name="T26" fmla="*/ 258 w 358"/>
                    <a:gd name="T27" fmla="*/ 88 h 531"/>
                    <a:gd name="T28" fmla="*/ 257 w 358"/>
                    <a:gd name="T29" fmla="*/ 80 h 531"/>
                    <a:gd name="T30" fmla="*/ 250 w 358"/>
                    <a:gd name="T31" fmla="*/ 78 h 531"/>
                    <a:gd name="T32" fmla="*/ 233 w 358"/>
                    <a:gd name="T33" fmla="*/ 82 h 531"/>
                    <a:gd name="T34" fmla="*/ 208 w 358"/>
                    <a:gd name="T35" fmla="*/ 88 h 531"/>
                    <a:gd name="T36" fmla="*/ 146 w 358"/>
                    <a:gd name="T37" fmla="*/ 107 h 531"/>
                    <a:gd name="T38" fmla="*/ 112 w 358"/>
                    <a:gd name="T39" fmla="*/ 116 h 531"/>
                    <a:gd name="T40" fmla="*/ 98 w 358"/>
                    <a:gd name="T41" fmla="*/ 119 h 531"/>
                    <a:gd name="T42" fmla="*/ 85 w 358"/>
                    <a:gd name="T43" fmla="*/ 118 h 531"/>
                    <a:gd name="T44" fmla="*/ 62 w 358"/>
                    <a:gd name="T45" fmla="*/ 105 h 531"/>
                    <a:gd name="T46" fmla="*/ 39 w 358"/>
                    <a:gd name="T47" fmla="*/ 86 h 531"/>
                    <a:gd name="T48" fmla="*/ 26 w 358"/>
                    <a:gd name="T49" fmla="*/ 77 h 531"/>
                    <a:gd name="T50" fmla="*/ 25 w 358"/>
                    <a:gd name="T51" fmla="*/ 66 h 531"/>
                    <a:gd name="T52" fmla="*/ 50 w 358"/>
                    <a:gd name="T53" fmla="*/ 63 h 531"/>
                    <a:gd name="T54" fmla="*/ 78 w 358"/>
                    <a:gd name="T55" fmla="*/ 61 h 531"/>
                    <a:gd name="T56" fmla="*/ 94 w 358"/>
                    <a:gd name="T57" fmla="*/ 60 h 531"/>
                    <a:gd name="T58" fmla="*/ 133 w 358"/>
                    <a:gd name="T59" fmla="*/ 55 h 531"/>
                    <a:gd name="T60" fmla="*/ 201 w 358"/>
                    <a:gd name="T61" fmla="*/ 42 h 531"/>
                    <a:gd name="T62" fmla="*/ 244 w 358"/>
                    <a:gd name="T63" fmla="*/ 30 h 531"/>
                    <a:gd name="T64" fmla="*/ 258 w 358"/>
                    <a:gd name="T65" fmla="*/ 20 h 531"/>
                    <a:gd name="T66" fmla="*/ 276 w 358"/>
                    <a:gd name="T67" fmla="*/ 8 h 531"/>
                    <a:gd name="T68" fmla="*/ 291 w 358"/>
                    <a:gd name="T69" fmla="*/ 2 h 531"/>
                    <a:gd name="T70" fmla="*/ 310 w 358"/>
                    <a:gd name="T71" fmla="*/ 13 h 531"/>
                    <a:gd name="T72" fmla="*/ 339 w 358"/>
                    <a:gd name="T73" fmla="*/ 33 h 531"/>
                    <a:gd name="T74" fmla="*/ 355 w 358"/>
                    <a:gd name="T75" fmla="*/ 50 h 531"/>
                    <a:gd name="T76" fmla="*/ 355 w 358"/>
                    <a:gd name="T77" fmla="*/ 67 h 531"/>
                    <a:gd name="T78" fmla="*/ 346 w 358"/>
                    <a:gd name="T79" fmla="*/ 80 h 531"/>
                    <a:gd name="T80" fmla="*/ 337 w 358"/>
                    <a:gd name="T81" fmla="*/ 89 h 531"/>
                    <a:gd name="T82" fmla="*/ 324 w 358"/>
                    <a:gd name="T83" fmla="*/ 105 h 531"/>
                    <a:gd name="T84" fmla="*/ 312 w 358"/>
                    <a:gd name="T85" fmla="*/ 133 h 531"/>
                    <a:gd name="T86" fmla="*/ 298 w 358"/>
                    <a:gd name="T87" fmla="*/ 171 h 531"/>
                    <a:gd name="T88" fmla="*/ 271 w 358"/>
                    <a:gd name="T89" fmla="*/ 243 h 531"/>
                    <a:gd name="T90" fmla="*/ 221 w 358"/>
                    <a:gd name="T91" fmla="*/ 333 h 531"/>
                    <a:gd name="T92" fmla="*/ 162 w 358"/>
                    <a:gd name="T93" fmla="*/ 412 h 531"/>
                    <a:gd name="T94" fmla="*/ 100 w 358"/>
                    <a:gd name="T95" fmla="*/ 473 h 5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58" h="531">
                      <a:moveTo>
                        <a:pt x="67" y="498"/>
                      </a:moveTo>
                      <a:lnTo>
                        <a:pt x="60" y="503"/>
                      </a:lnTo>
                      <a:lnTo>
                        <a:pt x="55" y="507"/>
                      </a:lnTo>
                      <a:lnTo>
                        <a:pt x="48" y="512"/>
                      </a:lnTo>
                      <a:lnTo>
                        <a:pt x="42" y="515"/>
                      </a:lnTo>
                      <a:lnTo>
                        <a:pt x="37" y="518"/>
                      </a:lnTo>
                      <a:lnTo>
                        <a:pt x="32" y="521"/>
                      </a:lnTo>
                      <a:lnTo>
                        <a:pt x="21" y="526"/>
                      </a:lnTo>
                      <a:lnTo>
                        <a:pt x="14" y="529"/>
                      </a:lnTo>
                      <a:lnTo>
                        <a:pt x="10" y="529"/>
                      </a:lnTo>
                      <a:lnTo>
                        <a:pt x="9" y="531"/>
                      </a:lnTo>
                      <a:lnTo>
                        <a:pt x="5" y="531"/>
                      </a:lnTo>
                      <a:lnTo>
                        <a:pt x="3" y="531"/>
                      </a:lnTo>
                      <a:lnTo>
                        <a:pt x="1" y="531"/>
                      </a:lnTo>
                      <a:lnTo>
                        <a:pt x="1" y="529"/>
                      </a:lnTo>
                      <a:lnTo>
                        <a:pt x="0" y="528"/>
                      </a:lnTo>
                      <a:lnTo>
                        <a:pt x="0" y="528"/>
                      </a:lnTo>
                      <a:lnTo>
                        <a:pt x="1" y="523"/>
                      </a:lnTo>
                      <a:lnTo>
                        <a:pt x="3" y="517"/>
                      </a:lnTo>
                      <a:lnTo>
                        <a:pt x="7" y="510"/>
                      </a:lnTo>
                      <a:lnTo>
                        <a:pt x="10" y="507"/>
                      </a:lnTo>
                      <a:lnTo>
                        <a:pt x="14" y="503"/>
                      </a:lnTo>
                      <a:lnTo>
                        <a:pt x="17" y="498"/>
                      </a:lnTo>
                      <a:lnTo>
                        <a:pt x="21" y="493"/>
                      </a:lnTo>
                      <a:lnTo>
                        <a:pt x="26" y="488"/>
                      </a:lnTo>
                      <a:lnTo>
                        <a:pt x="32" y="484"/>
                      </a:lnTo>
                      <a:lnTo>
                        <a:pt x="37" y="477"/>
                      </a:lnTo>
                      <a:lnTo>
                        <a:pt x="42" y="471"/>
                      </a:lnTo>
                      <a:lnTo>
                        <a:pt x="55" y="460"/>
                      </a:lnTo>
                      <a:lnTo>
                        <a:pt x="67" y="446"/>
                      </a:lnTo>
                      <a:lnTo>
                        <a:pt x="80" y="432"/>
                      </a:lnTo>
                      <a:lnTo>
                        <a:pt x="94" y="416"/>
                      </a:lnTo>
                      <a:lnTo>
                        <a:pt x="107" y="399"/>
                      </a:lnTo>
                      <a:lnTo>
                        <a:pt x="121" y="380"/>
                      </a:lnTo>
                      <a:lnTo>
                        <a:pt x="133" y="360"/>
                      </a:lnTo>
                      <a:lnTo>
                        <a:pt x="148" y="340"/>
                      </a:lnTo>
                      <a:lnTo>
                        <a:pt x="162" y="319"/>
                      </a:lnTo>
                      <a:lnTo>
                        <a:pt x="175" y="299"/>
                      </a:lnTo>
                      <a:lnTo>
                        <a:pt x="185" y="279"/>
                      </a:lnTo>
                      <a:lnTo>
                        <a:pt x="196" y="258"/>
                      </a:lnTo>
                      <a:lnTo>
                        <a:pt x="207" y="236"/>
                      </a:lnTo>
                      <a:lnTo>
                        <a:pt x="216" y="215"/>
                      </a:lnTo>
                      <a:lnTo>
                        <a:pt x="225" y="194"/>
                      </a:lnTo>
                      <a:lnTo>
                        <a:pt x="232" y="172"/>
                      </a:lnTo>
                      <a:lnTo>
                        <a:pt x="235" y="161"/>
                      </a:lnTo>
                      <a:lnTo>
                        <a:pt x="239" y="152"/>
                      </a:lnTo>
                      <a:lnTo>
                        <a:pt x="242" y="143"/>
                      </a:lnTo>
                      <a:lnTo>
                        <a:pt x="246" y="135"/>
                      </a:lnTo>
                      <a:lnTo>
                        <a:pt x="248" y="127"/>
                      </a:lnTo>
                      <a:lnTo>
                        <a:pt x="250" y="119"/>
                      </a:lnTo>
                      <a:lnTo>
                        <a:pt x="251" y="113"/>
                      </a:lnTo>
                      <a:lnTo>
                        <a:pt x="253" y="107"/>
                      </a:lnTo>
                      <a:lnTo>
                        <a:pt x="255" y="100"/>
                      </a:lnTo>
                      <a:lnTo>
                        <a:pt x="257" y="96"/>
                      </a:lnTo>
                      <a:lnTo>
                        <a:pt x="257" y="91"/>
                      </a:lnTo>
                      <a:lnTo>
                        <a:pt x="258" y="88"/>
                      </a:lnTo>
                      <a:lnTo>
                        <a:pt x="258" y="85"/>
                      </a:lnTo>
                      <a:lnTo>
                        <a:pt x="258" y="83"/>
                      </a:lnTo>
                      <a:lnTo>
                        <a:pt x="258" y="82"/>
                      </a:lnTo>
                      <a:lnTo>
                        <a:pt x="257" y="80"/>
                      </a:lnTo>
                      <a:lnTo>
                        <a:pt x="257" y="78"/>
                      </a:lnTo>
                      <a:lnTo>
                        <a:pt x="255" y="78"/>
                      </a:lnTo>
                      <a:lnTo>
                        <a:pt x="251" y="78"/>
                      </a:lnTo>
                      <a:lnTo>
                        <a:pt x="250" y="78"/>
                      </a:lnTo>
                      <a:lnTo>
                        <a:pt x="246" y="78"/>
                      </a:lnTo>
                      <a:lnTo>
                        <a:pt x="242" y="80"/>
                      </a:lnTo>
                      <a:lnTo>
                        <a:pt x="237" y="80"/>
                      </a:lnTo>
                      <a:lnTo>
                        <a:pt x="233" y="82"/>
                      </a:lnTo>
                      <a:lnTo>
                        <a:pt x="228" y="83"/>
                      </a:lnTo>
                      <a:lnTo>
                        <a:pt x="221" y="85"/>
                      </a:lnTo>
                      <a:lnTo>
                        <a:pt x="216" y="86"/>
                      </a:lnTo>
                      <a:lnTo>
                        <a:pt x="208" y="88"/>
                      </a:lnTo>
                      <a:lnTo>
                        <a:pt x="194" y="92"/>
                      </a:lnTo>
                      <a:lnTo>
                        <a:pt x="178" y="97"/>
                      </a:lnTo>
                      <a:lnTo>
                        <a:pt x="160" y="102"/>
                      </a:lnTo>
                      <a:lnTo>
                        <a:pt x="146" y="107"/>
                      </a:lnTo>
                      <a:lnTo>
                        <a:pt x="132" y="110"/>
                      </a:lnTo>
                      <a:lnTo>
                        <a:pt x="121" y="113"/>
                      </a:lnTo>
                      <a:lnTo>
                        <a:pt x="116" y="114"/>
                      </a:lnTo>
                      <a:lnTo>
                        <a:pt x="112" y="116"/>
                      </a:lnTo>
                      <a:lnTo>
                        <a:pt x="107" y="118"/>
                      </a:lnTo>
                      <a:lnTo>
                        <a:pt x="103" y="118"/>
                      </a:lnTo>
                      <a:lnTo>
                        <a:pt x="100" y="119"/>
                      </a:lnTo>
                      <a:lnTo>
                        <a:pt x="98" y="119"/>
                      </a:lnTo>
                      <a:lnTo>
                        <a:pt x="94" y="119"/>
                      </a:lnTo>
                      <a:lnTo>
                        <a:pt x="92" y="119"/>
                      </a:lnTo>
                      <a:lnTo>
                        <a:pt x="89" y="119"/>
                      </a:lnTo>
                      <a:lnTo>
                        <a:pt x="85" y="118"/>
                      </a:lnTo>
                      <a:lnTo>
                        <a:pt x="80" y="116"/>
                      </a:lnTo>
                      <a:lnTo>
                        <a:pt x="75" y="113"/>
                      </a:lnTo>
                      <a:lnTo>
                        <a:pt x="69" y="110"/>
                      </a:lnTo>
                      <a:lnTo>
                        <a:pt x="62" y="105"/>
                      </a:lnTo>
                      <a:lnTo>
                        <a:pt x="55" y="99"/>
                      </a:lnTo>
                      <a:lnTo>
                        <a:pt x="46" y="92"/>
                      </a:lnTo>
                      <a:lnTo>
                        <a:pt x="42" y="89"/>
                      </a:lnTo>
                      <a:lnTo>
                        <a:pt x="39" y="86"/>
                      </a:lnTo>
                      <a:lnTo>
                        <a:pt x="35" y="85"/>
                      </a:lnTo>
                      <a:lnTo>
                        <a:pt x="32" y="82"/>
                      </a:lnTo>
                      <a:lnTo>
                        <a:pt x="30" y="78"/>
                      </a:lnTo>
                      <a:lnTo>
                        <a:pt x="26" y="77"/>
                      </a:lnTo>
                      <a:lnTo>
                        <a:pt x="26" y="75"/>
                      </a:lnTo>
                      <a:lnTo>
                        <a:pt x="25" y="72"/>
                      </a:lnTo>
                      <a:lnTo>
                        <a:pt x="23" y="69"/>
                      </a:lnTo>
                      <a:lnTo>
                        <a:pt x="25" y="66"/>
                      </a:lnTo>
                      <a:lnTo>
                        <a:pt x="26" y="64"/>
                      </a:lnTo>
                      <a:lnTo>
                        <a:pt x="30" y="63"/>
                      </a:lnTo>
                      <a:lnTo>
                        <a:pt x="39" y="63"/>
                      </a:lnTo>
                      <a:lnTo>
                        <a:pt x="50" y="63"/>
                      </a:lnTo>
                      <a:lnTo>
                        <a:pt x="60" y="63"/>
                      </a:lnTo>
                      <a:lnTo>
                        <a:pt x="73" y="63"/>
                      </a:lnTo>
                      <a:lnTo>
                        <a:pt x="75" y="63"/>
                      </a:lnTo>
                      <a:lnTo>
                        <a:pt x="78" y="61"/>
                      </a:lnTo>
                      <a:lnTo>
                        <a:pt x="82" y="61"/>
                      </a:lnTo>
                      <a:lnTo>
                        <a:pt x="85" y="61"/>
                      </a:lnTo>
                      <a:lnTo>
                        <a:pt x="91" y="61"/>
                      </a:lnTo>
                      <a:lnTo>
                        <a:pt x="94" y="60"/>
                      </a:lnTo>
                      <a:lnTo>
                        <a:pt x="100" y="60"/>
                      </a:lnTo>
                      <a:lnTo>
                        <a:pt x="107" y="60"/>
                      </a:lnTo>
                      <a:lnTo>
                        <a:pt x="119" y="56"/>
                      </a:lnTo>
                      <a:lnTo>
                        <a:pt x="133" y="55"/>
                      </a:lnTo>
                      <a:lnTo>
                        <a:pt x="151" y="52"/>
                      </a:lnTo>
                      <a:lnTo>
                        <a:pt x="169" y="49"/>
                      </a:lnTo>
                      <a:lnTo>
                        <a:pt x="185" y="46"/>
                      </a:lnTo>
                      <a:lnTo>
                        <a:pt x="201" y="42"/>
                      </a:lnTo>
                      <a:lnTo>
                        <a:pt x="216" y="39"/>
                      </a:lnTo>
                      <a:lnTo>
                        <a:pt x="228" y="35"/>
                      </a:lnTo>
                      <a:lnTo>
                        <a:pt x="239" y="31"/>
                      </a:lnTo>
                      <a:lnTo>
                        <a:pt x="244" y="30"/>
                      </a:lnTo>
                      <a:lnTo>
                        <a:pt x="248" y="27"/>
                      </a:lnTo>
                      <a:lnTo>
                        <a:pt x="251" y="25"/>
                      </a:lnTo>
                      <a:lnTo>
                        <a:pt x="255" y="24"/>
                      </a:lnTo>
                      <a:lnTo>
                        <a:pt x="258" y="20"/>
                      </a:lnTo>
                      <a:lnTo>
                        <a:pt x="262" y="17"/>
                      </a:lnTo>
                      <a:lnTo>
                        <a:pt x="266" y="14"/>
                      </a:lnTo>
                      <a:lnTo>
                        <a:pt x="269" y="13"/>
                      </a:lnTo>
                      <a:lnTo>
                        <a:pt x="276" y="8"/>
                      </a:lnTo>
                      <a:lnTo>
                        <a:pt x="283" y="3"/>
                      </a:lnTo>
                      <a:lnTo>
                        <a:pt x="287" y="0"/>
                      </a:lnTo>
                      <a:lnTo>
                        <a:pt x="289" y="0"/>
                      </a:lnTo>
                      <a:lnTo>
                        <a:pt x="291" y="2"/>
                      </a:lnTo>
                      <a:lnTo>
                        <a:pt x="294" y="3"/>
                      </a:lnTo>
                      <a:lnTo>
                        <a:pt x="299" y="6"/>
                      </a:lnTo>
                      <a:lnTo>
                        <a:pt x="305" y="10"/>
                      </a:lnTo>
                      <a:lnTo>
                        <a:pt x="310" y="13"/>
                      </a:lnTo>
                      <a:lnTo>
                        <a:pt x="317" y="17"/>
                      </a:lnTo>
                      <a:lnTo>
                        <a:pt x="324" y="22"/>
                      </a:lnTo>
                      <a:lnTo>
                        <a:pt x="332" y="27"/>
                      </a:lnTo>
                      <a:lnTo>
                        <a:pt x="339" y="33"/>
                      </a:lnTo>
                      <a:lnTo>
                        <a:pt x="344" y="38"/>
                      </a:lnTo>
                      <a:lnTo>
                        <a:pt x="349" y="42"/>
                      </a:lnTo>
                      <a:lnTo>
                        <a:pt x="353" y="46"/>
                      </a:lnTo>
                      <a:lnTo>
                        <a:pt x="355" y="50"/>
                      </a:lnTo>
                      <a:lnTo>
                        <a:pt x="357" y="55"/>
                      </a:lnTo>
                      <a:lnTo>
                        <a:pt x="358" y="58"/>
                      </a:lnTo>
                      <a:lnTo>
                        <a:pt x="357" y="63"/>
                      </a:lnTo>
                      <a:lnTo>
                        <a:pt x="355" y="67"/>
                      </a:lnTo>
                      <a:lnTo>
                        <a:pt x="353" y="71"/>
                      </a:lnTo>
                      <a:lnTo>
                        <a:pt x="351" y="74"/>
                      </a:lnTo>
                      <a:lnTo>
                        <a:pt x="349" y="77"/>
                      </a:lnTo>
                      <a:lnTo>
                        <a:pt x="346" y="80"/>
                      </a:lnTo>
                      <a:lnTo>
                        <a:pt x="344" y="82"/>
                      </a:lnTo>
                      <a:lnTo>
                        <a:pt x="341" y="85"/>
                      </a:lnTo>
                      <a:lnTo>
                        <a:pt x="339" y="86"/>
                      </a:lnTo>
                      <a:lnTo>
                        <a:pt x="337" y="89"/>
                      </a:lnTo>
                      <a:lnTo>
                        <a:pt x="333" y="92"/>
                      </a:lnTo>
                      <a:lnTo>
                        <a:pt x="332" y="96"/>
                      </a:lnTo>
                      <a:lnTo>
                        <a:pt x="328" y="100"/>
                      </a:lnTo>
                      <a:lnTo>
                        <a:pt x="324" y="105"/>
                      </a:lnTo>
                      <a:lnTo>
                        <a:pt x="323" y="111"/>
                      </a:lnTo>
                      <a:lnTo>
                        <a:pt x="319" y="118"/>
                      </a:lnTo>
                      <a:lnTo>
                        <a:pt x="316" y="125"/>
                      </a:lnTo>
                      <a:lnTo>
                        <a:pt x="312" y="133"/>
                      </a:lnTo>
                      <a:lnTo>
                        <a:pt x="308" y="141"/>
                      </a:lnTo>
                      <a:lnTo>
                        <a:pt x="305" y="150"/>
                      </a:lnTo>
                      <a:lnTo>
                        <a:pt x="301" y="160"/>
                      </a:lnTo>
                      <a:lnTo>
                        <a:pt x="298" y="171"/>
                      </a:lnTo>
                      <a:lnTo>
                        <a:pt x="294" y="182"/>
                      </a:lnTo>
                      <a:lnTo>
                        <a:pt x="291" y="194"/>
                      </a:lnTo>
                      <a:lnTo>
                        <a:pt x="282" y="219"/>
                      </a:lnTo>
                      <a:lnTo>
                        <a:pt x="271" y="243"/>
                      </a:lnTo>
                      <a:lnTo>
                        <a:pt x="258" y="266"/>
                      </a:lnTo>
                      <a:lnTo>
                        <a:pt x="248" y="290"/>
                      </a:lnTo>
                      <a:lnTo>
                        <a:pt x="235" y="312"/>
                      </a:lnTo>
                      <a:lnTo>
                        <a:pt x="221" y="333"/>
                      </a:lnTo>
                      <a:lnTo>
                        <a:pt x="208" y="355"/>
                      </a:lnTo>
                      <a:lnTo>
                        <a:pt x="194" y="374"/>
                      </a:lnTo>
                      <a:lnTo>
                        <a:pt x="178" y="395"/>
                      </a:lnTo>
                      <a:lnTo>
                        <a:pt x="162" y="412"/>
                      </a:lnTo>
                      <a:lnTo>
                        <a:pt x="148" y="429"/>
                      </a:lnTo>
                      <a:lnTo>
                        <a:pt x="132" y="445"/>
                      </a:lnTo>
                      <a:lnTo>
                        <a:pt x="116" y="460"/>
                      </a:lnTo>
                      <a:lnTo>
                        <a:pt x="100" y="473"/>
                      </a:lnTo>
                      <a:lnTo>
                        <a:pt x="84" y="487"/>
                      </a:lnTo>
                      <a:lnTo>
                        <a:pt x="67" y="498"/>
                      </a:lnTo>
                      <a:lnTo>
                        <a:pt x="67" y="49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" name="Freeform 30"/>
                <p:cNvSpPr/>
                <p:nvPr/>
              </p:nvSpPr>
              <p:spPr bwMode="auto">
                <a:xfrm>
                  <a:off x="2474913" y="311150"/>
                  <a:ext cx="155575" cy="760412"/>
                </a:xfrm>
                <a:custGeom>
                  <a:avLst/>
                  <a:gdLst>
                    <a:gd name="T0" fmla="*/ 157 w 196"/>
                    <a:gd name="T1" fmla="*/ 931 h 960"/>
                    <a:gd name="T2" fmla="*/ 141 w 196"/>
                    <a:gd name="T3" fmla="*/ 955 h 960"/>
                    <a:gd name="T4" fmla="*/ 121 w 196"/>
                    <a:gd name="T5" fmla="*/ 960 h 960"/>
                    <a:gd name="T6" fmla="*/ 111 w 196"/>
                    <a:gd name="T7" fmla="*/ 949 h 960"/>
                    <a:gd name="T8" fmla="*/ 104 w 196"/>
                    <a:gd name="T9" fmla="*/ 920 h 960"/>
                    <a:gd name="T10" fmla="*/ 82 w 196"/>
                    <a:gd name="T11" fmla="*/ 883 h 960"/>
                    <a:gd name="T12" fmla="*/ 43 w 196"/>
                    <a:gd name="T13" fmla="*/ 844 h 960"/>
                    <a:gd name="T14" fmla="*/ 21 w 196"/>
                    <a:gd name="T15" fmla="*/ 825 h 960"/>
                    <a:gd name="T16" fmla="*/ 7 w 196"/>
                    <a:gd name="T17" fmla="*/ 811 h 960"/>
                    <a:gd name="T18" fmla="*/ 0 w 196"/>
                    <a:gd name="T19" fmla="*/ 802 h 960"/>
                    <a:gd name="T20" fmla="*/ 2 w 196"/>
                    <a:gd name="T21" fmla="*/ 797 h 960"/>
                    <a:gd name="T22" fmla="*/ 18 w 196"/>
                    <a:gd name="T23" fmla="*/ 798 h 960"/>
                    <a:gd name="T24" fmla="*/ 46 w 196"/>
                    <a:gd name="T25" fmla="*/ 809 h 960"/>
                    <a:gd name="T26" fmla="*/ 73 w 196"/>
                    <a:gd name="T27" fmla="*/ 817 h 960"/>
                    <a:gd name="T28" fmla="*/ 98 w 196"/>
                    <a:gd name="T29" fmla="*/ 819 h 960"/>
                    <a:gd name="T30" fmla="*/ 118 w 196"/>
                    <a:gd name="T31" fmla="*/ 808 h 960"/>
                    <a:gd name="T32" fmla="*/ 127 w 196"/>
                    <a:gd name="T33" fmla="*/ 786 h 960"/>
                    <a:gd name="T34" fmla="*/ 129 w 196"/>
                    <a:gd name="T35" fmla="*/ 772 h 960"/>
                    <a:gd name="T36" fmla="*/ 129 w 196"/>
                    <a:gd name="T37" fmla="*/ 748 h 960"/>
                    <a:gd name="T38" fmla="*/ 130 w 196"/>
                    <a:gd name="T39" fmla="*/ 715 h 960"/>
                    <a:gd name="T40" fmla="*/ 130 w 196"/>
                    <a:gd name="T41" fmla="*/ 675 h 960"/>
                    <a:gd name="T42" fmla="*/ 130 w 196"/>
                    <a:gd name="T43" fmla="*/ 626 h 960"/>
                    <a:gd name="T44" fmla="*/ 130 w 196"/>
                    <a:gd name="T45" fmla="*/ 567 h 960"/>
                    <a:gd name="T46" fmla="*/ 130 w 196"/>
                    <a:gd name="T47" fmla="*/ 501 h 960"/>
                    <a:gd name="T48" fmla="*/ 130 w 196"/>
                    <a:gd name="T49" fmla="*/ 426 h 960"/>
                    <a:gd name="T50" fmla="*/ 130 w 196"/>
                    <a:gd name="T51" fmla="*/ 354 h 960"/>
                    <a:gd name="T52" fmla="*/ 130 w 196"/>
                    <a:gd name="T53" fmla="*/ 291 h 960"/>
                    <a:gd name="T54" fmla="*/ 130 w 196"/>
                    <a:gd name="T55" fmla="*/ 237 h 960"/>
                    <a:gd name="T56" fmla="*/ 130 w 196"/>
                    <a:gd name="T57" fmla="*/ 190 h 960"/>
                    <a:gd name="T58" fmla="*/ 129 w 196"/>
                    <a:gd name="T59" fmla="*/ 150 h 960"/>
                    <a:gd name="T60" fmla="*/ 129 w 196"/>
                    <a:gd name="T61" fmla="*/ 121 h 960"/>
                    <a:gd name="T62" fmla="*/ 127 w 196"/>
                    <a:gd name="T63" fmla="*/ 99 h 960"/>
                    <a:gd name="T64" fmla="*/ 125 w 196"/>
                    <a:gd name="T65" fmla="*/ 77 h 960"/>
                    <a:gd name="T66" fmla="*/ 118 w 196"/>
                    <a:gd name="T67" fmla="*/ 44 h 960"/>
                    <a:gd name="T68" fmla="*/ 107 w 196"/>
                    <a:gd name="T69" fmla="*/ 24 h 960"/>
                    <a:gd name="T70" fmla="*/ 102 w 196"/>
                    <a:gd name="T71" fmla="*/ 11 h 960"/>
                    <a:gd name="T72" fmla="*/ 107 w 196"/>
                    <a:gd name="T73" fmla="*/ 3 h 960"/>
                    <a:gd name="T74" fmla="*/ 127 w 196"/>
                    <a:gd name="T75" fmla="*/ 2 h 960"/>
                    <a:gd name="T76" fmla="*/ 159 w 196"/>
                    <a:gd name="T77" fmla="*/ 8 h 960"/>
                    <a:gd name="T78" fmla="*/ 184 w 196"/>
                    <a:gd name="T79" fmla="*/ 21 h 960"/>
                    <a:gd name="T80" fmla="*/ 195 w 196"/>
                    <a:gd name="T81" fmla="*/ 36 h 960"/>
                    <a:gd name="T82" fmla="*/ 195 w 196"/>
                    <a:gd name="T83" fmla="*/ 61 h 960"/>
                    <a:gd name="T84" fmla="*/ 189 w 196"/>
                    <a:gd name="T85" fmla="*/ 85 h 960"/>
                    <a:gd name="T86" fmla="*/ 186 w 196"/>
                    <a:gd name="T87" fmla="*/ 124 h 960"/>
                    <a:gd name="T88" fmla="*/ 182 w 196"/>
                    <a:gd name="T89" fmla="*/ 185 h 960"/>
                    <a:gd name="T90" fmla="*/ 180 w 196"/>
                    <a:gd name="T91" fmla="*/ 263 h 960"/>
                    <a:gd name="T92" fmla="*/ 179 w 196"/>
                    <a:gd name="T93" fmla="*/ 329 h 960"/>
                    <a:gd name="T94" fmla="*/ 179 w 196"/>
                    <a:gd name="T95" fmla="*/ 399 h 960"/>
                    <a:gd name="T96" fmla="*/ 179 w 196"/>
                    <a:gd name="T97" fmla="*/ 489 h 960"/>
                    <a:gd name="T98" fmla="*/ 180 w 196"/>
                    <a:gd name="T99" fmla="*/ 595 h 960"/>
                    <a:gd name="T100" fmla="*/ 182 w 196"/>
                    <a:gd name="T101" fmla="*/ 711 h 960"/>
                    <a:gd name="T102" fmla="*/ 180 w 196"/>
                    <a:gd name="T103" fmla="*/ 802 h 960"/>
                    <a:gd name="T104" fmla="*/ 175 w 196"/>
                    <a:gd name="T105" fmla="*/ 867 h 960"/>
                    <a:gd name="T106" fmla="*/ 166 w 196"/>
                    <a:gd name="T107" fmla="*/ 910 h 9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96" h="960">
                      <a:moveTo>
                        <a:pt x="164" y="916"/>
                      </a:moveTo>
                      <a:lnTo>
                        <a:pt x="163" y="922"/>
                      </a:lnTo>
                      <a:lnTo>
                        <a:pt x="159" y="927"/>
                      </a:lnTo>
                      <a:lnTo>
                        <a:pt x="157" y="931"/>
                      </a:lnTo>
                      <a:lnTo>
                        <a:pt x="155" y="936"/>
                      </a:lnTo>
                      <a:lnTo>
                        <a:pt x="150" y="944"/>
                      </a:lnTo>
                      <a:lnTo>
                        <a:pt x="145" y="950"/>
                      </a:lnTo>
                      <a:lnTo>
                        <a:pt x="141" y="955"/>
                      </a:lnTo>
                      <a:lnTo>
                        <a:pt x="136" y="958"/>
                      </a:lnTo>
                      <a:lnTo>
                        <a:pt x="130" y="960"/>
                      </a:lnTo>
                      <a:lnTo>
                        <a:pt x="127" y="960"/>
                      </a:lnTo>
                      <a:lnTo>
                        <a:pt x="121" y="960"/>
                      </a:lnTo>
                      <a:lnTo>
                        <a:pt x="118" y="958"/>
                      </a:lnTo>
                      <a:lnTo>
                        <a:pt x="114" y="956"/>
                      </a:lnTo>
                      <a:lnTo>
                        <a:pt x="113" y="953"/>
                      </a:lnTo>
                      <a:lnTo>
                        <a:pt x="111" y="949"/>
                      </a:lnTo>
                      <a:lnTo>
                        <a:pt x="109" y="944"/>
                      </a:lnTo>
                      <a:lnTo>
                        <a:pt x="107" y="938"/>
                      </a:lnTo>
                      <a:lnTo>
                        <a:pt x="105" y="930"/>
                      </a:lnTo>
                      <a:lnTo>
                        <a:pt x="104" y="920"/>
                      </a:lnTo>
                      <a:lnTo>
                        <a:pt x="100" y="913"/>
                      </a:lnTo>
                      <a:lnTo>
                        <a:pt x="95" y="903"/>
                      </a:lnTo>
                      <a:lnTo>
                        <a:pt x="89" y="894"/>
                      </a:lnTo>
                      <a:lnTo>
                        <a:pt x="82" y="883"/>
                      </a:lnTo>
                      <a:lnTo>
                        <a:pt x="73" y="872"/>
                      </a:lnTo>
                      <a:lnTo>
                        <a:pt x="63" y="861"/>
                      </a:lnTo>
                      <a:lnTo>
                        <a:pt x="50" y="850"/>
                      </a:lnTo>
                      <a:lnTo>
                        <a:pt x="43" y="844"/>
                      </a:lnTo>
                      <a:lnTo>
                        <a:pt x="38" y="839"/>
                      </a:lnTo>
                      <a:lnTo>
                        <a:pt x="32" y="834"/>
                      </a:lnTo>
                      <a:lnTo>
                        <a:pt x="27" y="830"/>
                      </a:lnTo>
                      <a:lnTo>
                        <a:pt x="21" y="825"/>
                      </a:lnTo>
                      <a:lnTo>
                        <a:pt x="16" y="820"/>
                      </a:lnTo>
                      <a:lnTo>
                        <a:pt x="13" y="817"/>
                      </a:lnTo>
                      <a:lnTo>
                        <a:pt x="9" y="814"/>
                      </a:lnTo>
                      <a:lnTo>
                        <a:pt x="7" y="811"/>
                      </a:lnTo>
                      <a:lnTo>
                        <a:pt x="4" y="808"/>
                      </a:lnTo>
                      <a:lnTo>
                        <a:pt x="2" y="805"/>
                      </a:lnTo>
                      <a:lnTo>
                        <a:pt x="0" y="803"/>
                      </a:lnTo>
                      <a:lnTo>
                        <a:pt x="0" y="802"/>
                      </a:lnTo>
                      <a:lnTo>
                        <a:pt x="0" y="800"/>
                      </a:lnTo>
                      <a:lnTo>
                        <a:pt x="0" y="798"/>
                      </a:lnTo>
                      <a:lnTo>
                        <a:pt x="0" y="797"/>
                      </a:lnTo>
                      <a:lnTo>
                        <a:pt x="2" y="797"/>
                      </a:lnTo>
                      <a:lnTo>
                        <a:pt x="5" y="795"/>
                      </a:lnTo>
                      <a:lnTo>
                        <a:pt x="9" y="795"/>
                      </a:lnTo>
                      <a:lnTo>
                        <a:pt x="13" y="797"/>
                      </a:lnTo>
                      <a:lnTo>
                        <a:pt x="18" y="798"/>
                      </a:lnTo>
                      <a:lnTo>
                        <a:pt x="23" y="800"/>
                      </a:lnTo>
                      <a:lnTo>
                        <a:pt x="30" y="803"/>
                      </a:lnTo>
                      <a:lnTo>
                        <a:pt x="38" y="806"/>
                      </a:lnTo>
                      <a:lnTo>
                        <a:pt x="46" y="809"/>
                      </a:lnTo>
                      <a:lnTo>
                        <a:pt x="54" y="812"/>
                      </a:lnTo>
                      <a:lnTo>
                        <a:pt x="61" y="814"/>
                      </a:lnTo>
                      <a:lnTo>
                        <a:pt x="66" y="816"/>
                      </a:lnTo>
                      <a:lnTo>
                        <a:pt x="73" y="817"/>
                      </a:lnTo>
                      <a:lnTo>
                        <a:pt x="80" y="819"/>
                      </a:lnTo>
                      <a:lnTo>
                        <a:pt x="86" y="819"/>
                      </a:lnTo>
                      <a:lnTo>
                        <a:pt x="93" y="819"/>
                      </a:lnTo>
                      <a:lnTo>
                        <a:pt x="98" y="819"/>
                      </a:lnTo>
                      <a:lnTo>
                        <a:pt x="104" y="817"/>
                      </a:lnTo>
                      <a:lnTo>
                        <a:pt x="109" y="816"/>
                      </a:lnTo>
                      <a:lnTo>
                        <a:pt x="114" y="812"/>
                      </a:lnTo>
                      <a:lnTo>
                        <a:pt x="118" y="808"/>
                      </a:lnTo>
                      <a:lnTo>
                        <a:pt x="121" y="803"/>
                      </a:lnTo>
                      <a:lnTo>
                        <a:pt x="125" y="797"/>
                      </a:lnTo>
                      <a:lnTo>
                        <a:pt x="127" y="789"/>
                      </a:lnTo>
                      <a:lnTo>
                        <a:pt x="127" y="786"/>
                      </a:lnTo>
                      <a:lnTo>
                        <a:pt x="127" y="783"/>
                      </a:lnTo>
                      <a:lnTo>
                        <a:pt x="127" y="780"/>
                      </a:lnTo>
                      <a:lnTo>
                        <a:pt x="127" y="776"/>
                      </a:lnTo>
                      <a:lnTo>
                        <a:pt x="129" y="772"/>
                      </a:lnTo>
                      <a:lnTo>
                        <a:pt x="129" y="767"/>
                      </a:lnTo>
                      <a:lnTo>
                        <a:pt x="129" y="761"/>
                      </a:lnTo>
                      <a:lnTo>
                        <a:pt x="129" y="755"/>
                      </a:lnTo>
                      <a:lnTo>
                        <a:pt x="129" y="748"/>
                      </a:lnTo>
                      <a:lnTo>
                        <a:pt x="129" y="740"/>
                      </a:lnTo>
                      <a:lnTo>
                        <a:pt x="129" y="733"/>
                      </a:lnTo>
                      <a:lnTo>
                        <a:pt x="129" y="725"/>
                      </a:lnTo>
                      <a:lnTo>
                        <a:pt x="130" y="715"/>
                      </a:lnTo>
                      <a:lnTo>
                        <a:pt x="130" y="706"/>
                      </a:lnTo>
                      <a:lnTo>
                        <a:pt x="130" y="697"/>
                      </a:lnTo>
                      <a:lnTo>
                        <a:pt x="130" y="686"/>
                      </a:lnTo>
                      <a:lnTo>
                        <a:pt x="130" y="675"/>
                      </a:lnTo>
                      <a:lnTo>
                        <a:pt x="130" y="664"/>
                      </a:lnTo>
                      <a:lnTo>
                        <a:pt x="130" y="651"/>
                      </a:lnTo>
                      <a:lnTo>
                        <a:pt x="130" y="639"/>
                      </a:lnTo>
                      <a:lnTo>
                        <a:pt x="130" y="626"/>
                      </a:lnTo>
                      <a:lnTo>
                        <a:pt x="130" y="612"/>
                      </a:lnTo>
                      <a:lnTo>
                        <a:pt x="130" y="598"/>
                      </a:lnTo>
                      <a:lnTo>
                        <a:pt x="130" y="582"/>
                      </a:lnTo>
                      <a:lnTo>
                        <a:pt x="130" y="567"/>
                      </a:lnTo>
                      <a:lnTo>
                        <a:pt x="130" y="551"/>
                      </a:lnTo>
                      <a:lnTo>
                        <a:pt x="130" y="535"/>
                      </a:lnTo>
                      <a:lnTo>
                        <a:pt x="130" y="518"/>
                      </a:lnTo>
                      <a:lnTo>
                        <a:pt x="130" y="501"/>
                      </a:lnTo>
                      <a:lnTo>
                        <a:pt x="130" y="482"/>
                      </a:lnTo>
                      <a:lnTo>
                        <a:pt x="130" y="463"/>
                      </a:lnTo>
                      <a:lnTo>
                        <a:pt x="130" y="445"/>
                      </a:lnTo>
                      <a:lnTo>
                        <a:pt x="130" y="426"/>
                      </a:lnTo>
                      <a:lnTo>
                        <a:pt x="130" y="407"/>
                      </a:lnTo>
                      <a:lnTo>
                        <a:pt x="130" y="388"/>
                      </a:lnTo>
                      <a:lnTo>
                        <a:pt x="130" y="371"/>
                      </a:lnTo>
                      <a:lnTo>
                        <a:pt x="130" y="354"/>
                      </a:lnTo>
                      <a:lnTo>
                        <a:pt x="130" y="338"/>
                      </a:lnTo>
                      <a:lnTo>
                        <a:pt x="130" y="321"/>
                      </a:lnTo>
                      <a:lnTo>
                        <a:pt x="130" y="305"/>
                      </a:lnTo>
                      <a:lnTo>
                        <a:pt x="130" y="291"/>
                      </a:lnTo>
                      <a:lnTo>
                        <a:pt x="130" y="277"/>
                      </a:lnTo>
                      <a:lnTo>
                        <a:pt x="130" y="263"/>
                      </a:lnTo>
                      <a:lnTo>
                        <a:pt x="130" y="249"/>
                      </a:lnTo>
                      <a:lnTo>
                        <a:pt x="130" y="237"/>
                      </a:lnTo>
                      <a:lnTo>
                        <a:pt x="130" y="224"/>
                      </a:lnTo>
                      <a:lnTo>
                        <a:pt x="130" y="211"/>
                      </a:lnTo>
                      <a:lnTo>
                        <a:pt x="130" y="201"/>
                      </a:lnTo>
                      <a:lnTo>
                        <a:pt x="130" y="190"/>
                      </a:lnTo>
                      <a:lnTo>
                        <a:pt x="130" y="179"/>
                      </a:lnTo>
                      <a:lnTo>
                        <a:pt x="130" y="169"/>
                      </a:lnTo>
                      <a:lnTo>
                        <a:pt x="129" y="160"/>
                      </a:lnTo>
                      <a:lnTo>
                        <a:pt x="129" y="150"/>
                      </a:lnTo>
                      <a:lnTo>
                        <a:pt x="129" y="143"/>
                      </a:lnTo>
                      <a:lnTo>
                        <a:pt x="129" y="135"/>
                      </a:lnTo>
                      <a:lnTo>
                        <a:pt x="129" y="127"/>
                      </a:lnTo>
                      <a:lnTo>
                        <a:pt x="129" y="121"/>
                      </a:lnTo>
                      <a:lnTo>
                        <a:pt x="129" y="114"/>
                      </a:lnTo>
                      <a:lnTo>
                        <a:pt x="129" y="108"/>
                      </a:lnTo>
                      <a:lnTo>
                        <a:pt x="127" y="104"/>
                      </a:lnTo>
                      <a:lnTo>
                        <a:pt x="127" y="99"/>
                      </a:lnTo>
                      <a:lnTo>
                        <a:pt x="127" y="94"/>
                      </a:lnTo>
                      <a:lnTo>
                        <a:pt x="127" y="91"/>
                      </a:lnTo>
                      <a:lnTo>
                        <a:pt x="127" y="88"/>
                      </a:lnTo>
                      <a:lnTo>
                        <a:pt x="125" y="77"/>
                      </a:lnTo>
                      <a:lnTo>
                        <a:pt x="123" y="68"/>
                      </a:lnTo>
                      <a:lnTo>
                        <a:pt x="121" y="58"/>
                      </a:lnTo>
                      <a:lnTo>
                        <a:pt x="120" y="50"/>
                      </a:lnTo>
                      <a:lnTo>
                        <a:pt x="118" y="44"/>
                      </a:lnTo>
                      <a:lnTo>
                        <a:pt x="114" y="38"/>
                      </a:lnTo>
                      <a:lnTo>
                        <a:pt x="113" y="32"/>
                      </a:lnTo>
                      <a:lnTo>
                        <a:pt x="109" y="27"/>
                      </a:lnTo>
                      <a:lnTo>
                        <a:pt x="107" y="24"/>
                      </a:lnTo>
                      <a:lnTo>
                        <a:pt x="105" y="19"/>
                      </a:lnTo>
                      <a:lnTo>
                        <a:pt x="104" y="16"/>
                      </a:lnTo>
                      <a:lnTo>
                        <a:pt x="102" y="14"/>
                      </a:lnTo>
                      <a:lnTo>
                        <a:pt x="102" y="11"/>
                      </a:lnTo>
                      <a:lnTo>
                        <a:pt x="104" y="8"/>
                      </a:lnTo>
                      <a:lnTo>
                        <a:pt x="104" y="6"/>
                      </a:lnTo>
                      <a:lnTo>
                        <a:pt x="105" y="5"/>
                      </a:lnTo>
                      <a:lnTo>
                        <a:pt x="107" y="3"/>
                      </a:lnTo>
                      <a:lnTo>
                        <a:pt x="111" y="2"/>
                      </a:lnTo>
                      <a:lnTo>
                        <a:pt x="114" y="2"/>
                      </a:lnTo>
                      <a:lnTo>
                        <a:pt x="120" y="0"/>
                      </a:lnTo>
                      <a:lnTo>
                        <a:pt x="127" y="2"/>
                      </a:lnTo>
                      <a:lnTo>
                        <a:pt x="134" y="2"/>
                      </a:lnTo>
                      <a:lnTo>
                        <a:pt x="143" y="3"/>
                      </a:lnTo>
                      <a:lnTo>
                        <a:pt x="152" y="5"/>
                      </a:lnTo>
                      <a:lnTo>
                        <a:pt x="159" y="8"/>
                      </a:lnTo>
                      <a:lnTo>
                        <a:pt x="166" y="11"/>
                      </a:lnTo>
                      <a:lnTo>
                        <a:pt x="173" y="14"/>
                      </a:lnTo>
                      <a:lnTo>
                        <a:pt x="179" y="17"/>
                      </a:lnTo>
                      <a:lnTo>
                        <a:pt x="184" y="21"/>
                      </a:lnTo>
                      <a:lnTo>
                        <a:pt x="187" y="24"/>
                      </a:lnTo>
                      <a:lnTo>
                        <a:pt x="191" y="27"/>
                      </a:lnTo>
                      <a:lnTo>
                        <a:pt x="193" y="30"/>
                      </a:lnTo>
                      <a:lnTo>
                        <a:pt x="195" y="36"/>
                      </a:lnTo>
                      <a:lnTo>
                        <a:pt x="196" y="39"/>
                      </a:lnTo>
                      <a:lnTo>
                        <a:pt x="196" y="49"/>
                      </a:lnTo>
                      <a:lnTo>
                        <a:pt x="196" y="57"/>
                      </a:lnTo>
                      <a:lnTo>
                        <a:pt x="195" y="61"/>
                      </a:lnTo>
                      <a:lnTo>
                        <a:pt x="193" y="66"/>
                      </a:lnTo>
                      <a:lnTo>
                        <a:pt x="191" y="71"/>
                      </a:lnTo>
                      <a:lnTo>
                        <a:pt x="191" y="77"/>
                      </a:lnTo>
                      <a:lnTo>
                        <a:pt x="189" y="85"/>
                      </a:lnTo>
                      <a:lnTo>
                        <a:pt x="187" y="93"/>
                      </a:lnTo>
                      <a:lnTo>
                        <a:pt x="186" y="102"/>
                      </a:lnTo>
                      <a:lnTo>
                        <a:pt x="186" y="113"/>
                      </a:lnTo>
                      <a:lnTo>
                        <a:pt x="186" y="124"/>
                      </a:lnTo>
                      <a:lnTo>
                        <a:pt x="186" y="136"/>
                      </a:lnTo>
                      <a:lnTo>
                        <a:pt x="184" y="152"/>
                      </a:lnTo>
                      <a:lnTo>
                        <a:pt x="182" y="168"/>
                      </a:lnTo>
                      <a:lnTo>
                        <a:pt x="182" y="185"/>
                      </a:lnTo>
                      <a:lnTo>
                        <a:pt x="182" y="204"/>
                      </a:lnTo>
                      <a:lnTo>
                        <a:pt x="180" y="222"/>
                      </a:lnTo>
                      <a:lnTo>
                        <a:pt x="180" y="243"/>
                      </a:lnTo>
                      <a:lnTo>
                        <a:pt x="180" y="263"/>
                      </a:lnTo>
                      <a:lnTo>
                        <a:pt x="180" y="287"/>
                      </a:lnTo>
                      <a:lnTo>
                        <a:pt x="180" y="299"/>
                      </a:lnTo>
                      <a:lnTo>
                        <a:pt x="179" y="313"/>
                      </a:lnTo>
                      <a:lnTo>
                        <a:pt x="179" y="329"/>
                      </a:lnTo>
                      <a:lnTo>
                        <a:pt x="179" y="345"/>
                      </a:lnTo>
                      <a:lnTo>
                        <a:pt x="179" y="362"/>
                      </a:lnTo>
                      <a:lnTo>
                        <a:pt x="179" y="379"/>
                      </a:lnTo>
                      <a:lnTo>
                        <a:pt x="179" y="399"/>
                      </a:lnTo>
                      <a:lnTo>
                        <a:pt x="177" y="420"/>
                      </a:lnTo>
                      <a:lnTo>
                        <a:pt x="179" y="442"/>
                      </a:lnTo>
                      <a:lnTo>
                        <a:pt x="179" y="463"/>
                      </a:lnTo>
                      <a:lnTo>
                        <a:pt x="179" y="489"/>
                      </a:lnTo>
                      <a:lnTo>
                        <a:pt x="179" y="514"/>
                      </a:lnTo>
                      <a:lnTo>
                        <a:pt x="179" y="539"/>
                      </a:lnTo>
                      <a:lnTo>
                        <a:pt x="179" y="567"/>
                      </a:lnTo>
                      <a:lnTo>
                        <a:pt x="180" y="595"/>
                      </a:lnTo>
                      <a:lnTo>
                        <a:pt x="180" y="626"/>
                      </a:lnTo>
                      <a:lnTo>
                        <a:pt x="182" y="656"/>
                      </a:lnTo>
                      <a:lnTo>
                        <a:pt x="182" y="684"/>
                      </a:lnTo>
                      <a:lnTo>
                        <a:pt x="182" y="711"/>
                      </a:lnTo>
                      <a:lnTo>
                        <a:pt x="182" y="736"/>
                      </a:lnTo>
                      <a:lnTo>
                        <a:pt x="182" y="759"/>
                      </a:lnTo>
                      <a:lnTo>
                        <a:pt x="180" y="781"/>
                      </a:lnTo>
                      <a:lnTo>
                        <a:pt x="180" y="802"/>
                      </a:lnTo>
                      <a:lnTo>
                        <a:pt x="179" y="820"/>
                      </a:lnTo>
                      <a:lnTo>
                        <a:pt x="177" y="838"/>
                      </a:lnTo>
                      <a:lnTo>
                        <a:pt x="175" y="853"/>
                      </a:lnTo>
                      <a:lnTo>
                        <a:pt x="175" y="867"/>
                      </a:lnTo>
                      <a:lnTo>
                        <a:pt x="173" y="881"/>
                      </a:lnTo>
                      <a:lnTo>
                        <a:pt x="170" y="892"/>
                      </a:lnTo>
                      <a:lnTo>
                        <a:pt x="168" y="902"/>
                      </a:lnTo>
                      <a:lnTo>
                        <a:pt x="166" y="910"/>
                      </a:lnTo>
                      <a:lnTo>
                        <a:pt x="164" y="916"/>
                      </a:lnTo>
                      <a:lnTo>
                        <a:pt x="164" y="916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" name="Freeform 31"/>
                <p:cNvSpPr/>
                <p:nvPr/>
              </p:nvSpPr>
              <p:spPr bwMode="auto">
                <a:xfrm>
                  <a:off x="2638426" y="407988"/>
                  <a:ext cx="227013" cy="241300"/>
                </a:xfrm>
                <a:custGeom>
                  <a:avLst/>
                  <a:gdLst>
                    <a:gd name="T0" fmla="*/ 286 w 288"/>
                    <a:gd name="T1" fmla="*/ 68 h 305"/>
                    <a:gd name="T2" fmla="*/ 279 w 288"/>
                    <a:gd name="T3" fmla="*/ 79 h 305"/>
                    <a:gd name="T4" fmla="*/ 270 w 288"/>
                    <a:gd name="T5" fmla="*/ 91 h 305"/>
                    <a:gd name="T6" fmla="*/ 261 w 288"/>
                    <a:gd name="T7" fmla="*/ 100 h 305"/>
                    <a:gd name="T8" fmla="*/ 252 w 288"/>
                    <a:gd name="T9" fmla="*/ 113 h 305"/>
                    <a:gd name="T10" fmla="*/ 240 w 288"/>
                    <a:gd name="T11" fmla="*/ 125 h 305"/>
                    <a:gd name="T12" fmla="*/ 218 w 288"/>
                    <a:gd name="T13" fmla="*/ 149 h 305"/>
                    <a:gd name="T14" fmla="*/ 188 w 288"/>
                    <a:gd name="T15" fmla="*/ 177 h 305"/>
                    <a:gd name="T16" fmla="*/ 156 w 288"/>
                    <a:gd name="T17" fmla="*/ 205 h 305"/>
                    <a:gd name="T18" fmla="*/ 124 w 288"/>
                    <a:gd name="T19" fmla="*/ 232 h 305"/>
                    <a:gd name="T20" fmla="*/ 90 w 288"/>
                    <a:gd name="T21" fmla="*/ 257 h 305"/>
                    <a:gd name="T22" fmla="*/ 59 w 288"/>
                    <a:gd name="T23" fmla="*/ 277 h 305"/>
                    <a:gd name="T24" fmla="*/ 36 w 288"/>
                    <a:gd name="T25" fmla="*/ 293 h 305"/>
                    <a:gd name="T26" fmla="*/ 24 w 288"/>
                    <a:gd name="T27" fmla="*/ 301 h 305"/>
                    <a:gd name="T28" fmla="*/ 16 w 288"/>
                    <a:gd name="T29" fmla="*/ 304 h 305"/>
                    <a:gd name="T30" fmla="*/ 7 w 288"/>
                    <a:gd name="T31" fmla="*/ 295 h 305"/>
                    <a:gd name="T32" fmla="*/ 18 w 288"/>
                    <a:gd name="T33" fmla="*/ 268 h 305"/>
                    <a:gd name="T34" fmla="*/ 50 w 288"/>
                    <a:gd name="T35" fmla="*/ 240 h 305"/>
                    <a:gd name="T36" fmla="*/ 79 w 288"/>
                    <a:gd name="T37" fmla="*/ 212 h 305"/>
                    <a:gd name="T38" fmla="*/ 106 w 288"/>
                    <a:gd name="T39" fmla="*/ 183 h 305"/>
                    <a:gd name="T40" fmla="*/ 129 w 288"/>
                    <a:gd name="T41" fmla="*/ 155 h 305"/>
                    <a:gd name="T42" fmla="*/ 150 w 288"/>
                    <a:gd name="T43" fmla="*/ 130 h 305"/>
                    <a:gd name="T44" fmla="*/ 168 w 288"/>
                    <a:gd name="T45" fmla="*/ 108 h 305"/>
                    <a:gd name="T46" fmla="*/ 184 w 288"/>
                    <a:gd name="T47" fmla="*/ 86 h 305"/>
                    <a:gd name="T48" fmla="*/ 195 w 288"/>
                    <a:gd name="T49" fmla="*/ 68 h 305"/>
                    <a:gd name="T50" fmla="*/ 200 w 288"/>
                    <a:gd name="T51" fmla="*/ 53 h 305"/>
                    <a:gd name="T52" fmla="*/ 204 w 288"/>
                    <a:gd name="T53" fmla="*/ 39 h 305"/>
                    <a:gd name="T54" fmla="*/ 204 w 288"/>
                    <a:gd name="T55" fmla="*/ 28 h 305"/>
                    <a:gd name="T56" fmla="*/ 200 w 288"/>
                    <a:gd name="T57" fmla="*/ 19 h 305"/>
                    <a:gd name="T58" fmla="*/ 197 w 288"/>
                    <a:gd name="T59" fmla="*/ 11 h 305"/>
                    <a:gd name="T60" fmla="*/ 197 w 288"/>
                    <a:gd name="T61" fmla="*/ 7 h 305"/>
                    <a:gd name="T62" fmla="*/ 200 w 288"/>
                    <a:gd name="T63" fmla="*/ 3 h 305"/>
                    <a:gd name="T64" fmla="*/ 206 w 288"/>
                    <a:gd name="T65" fmla="*/ 0 h 305"/>
                    <a:gd name="T66" fmla="*/ 216 w 288"/>
                    <a:gd name="T67" fmla="*/ 2 h 305"/>
                    <a:gd name="T68" fmla="*/ 229 w 288"/>
                    <a:gd name="T69" fmla="*/ 7 h 305"/>
                    <a:gd name="T70" fmla="*/ 245 w 288"/>
                    <a:gd name="T71" fmla="*/ 14 h 305"/>
                    <a:gd name="T72" fmla="*/ 261 w 288"/>
                    <a:gd name="T73" fmla="*/ 25 h 305"/>
                    <a:gd name="T74" fmla="*/ 273 w 288"/>
                    <a:gd name="T75" fmla="*/ 38 h 305"/>
                    <a:gd name="T76" fmla="*/ 282 w 288"/>
                    <a:gd name="T77" fmla="*/ 47 h 305"/>
                    <a:gd name="T78" fmla="*/ 286 w 288"/>
                    <a:gd name="T79" fmla="*/ 58 h 305"/>
                    <a:gd name="T80" fmla="*/ 288 w 288"/>
                    <a:gd name="T81" fmla="*/ 63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88" h="305">
                      <a:moveTo>
                        <a:pt x="288" y="63"/>
                      </a:moveTo>
                      <a:lnTo>
                        <a:pt x="286" y="68"/>
                      </a:lnTo>
                      <a:lnTo>
                        <a:pt x="284" y="72"/>
                      </a:lnTo>
                      <a:lnTo>
                        <a:pt x="279" y="79"/>
                      </a:lnTo>
                      <a:lnTo>
                        <a:pt x="273" y="86"/>
                      </a:lnTo>
                      <a:lnTo>
                        <a:pt x="270" y="91"/>
                      </a:lnTo>
                      <a:lnTo>
                        <a:pt x="266" y="96"/>
                      </a:lnTo>
                      <a:lnTo>
                        <a:pt x="261" y="100"/>
                      </a:lnTo>
                      <a:lnTo>
                        <a:pt x="257" y="107"/>
                      </a:lnTo>
                      <a:lnTo>
                        <a:pt x="252" y="113"/>
                      </a:lnTo>
                      <a:lnTo>
                        <a:pt x="245" y="119"/>
                      </a:lnTo>
                      <a:lnTo>
                        <a:pt x="240" y="125"/>
                      </a:lnTo>
                      <a:lnTo>
                        <a:pt x="232" y="133"/>
                      </a:lnTo>
                      <a:lnTo>
                        <a:pt x="218" y="149"/>
                      </a:lnTo>
                      <a:lnTo>
                        <a:pt x="204" y="163"/>
                      </a:lnTo>
                      <a:lnTo>
                        <a:pt x="188" y="177"/>
                      </a:lnTo>
                      <a:lnTo>
                        <a:pt x="172" y="191"/>
                      </a:lnTo>
                      <a:lnTo>
                        <a:pt x="156" y="205"/>
                      </a:lnTo>
                      <a:lnTo>
                        <a:pt x="140" y="219"/>
                      </a:lnTo>
                      <a:lnTo>
                        <a:pt x="124" y="232"/>
                      </a:lnTo>
                      <a:lnTo>
                        <a:pt x="106" y="243"/>
                      </a:lnTo>
                      <a:lnTo>
                        <a:pt x="90" y="257"/>
                      </a:lnTo>
                      <a:lnTo>
                        <a:pt x="74" y="268"/>
                      </a:lnTo>
                      <a:lnTo>
                        <a:pt x="59" y="277"/>
                      </a:lnTo>
                      <a:lnTo>
                        <a:pt x="47" y="287"/>
                      </a:lnTo>
                      <a:lnTo>
                        <a:pt x="36" y="293"/>
                      </a:lnTo>
                      <a:lnTo>
                        <a:pt x="27" y="299"/>
                      </a:lnTo>
                      <a:lnTo>
                        <a:pt x="24" y="301"/>
                      </a:lnTo>
                      <a:lnTo>
                        <a:pt x="20" y="302"/>
                      </a:lnTo>
                      <a:lnTo>
                        <a:pt x="16" y="304"/>
                      </a:lnTo>
                      <a:lnTo>
                        <a:pt x="13" y="305"/>
                      </a:lnTo>
                      <a:lnTo>
                        <a:pt x="7" y="295"/>
                      </a:lnTo>
                      <a:lnTo>
                        <a:pt x="0" y="284"/>
                      </a:lnTo>
                      <a:lnTo>
                        <a:pt x="18" y="268"/>
                      </a:lnTo>
                      <a:lnTo>
                        <a:pt x="34" y="254"/>
                      </a:lnTo>
                      <a:lnTo>
                        <a:pt x="50" y="240"/>
                      </a:lnTo>
                      <a:lnTo>
                        <a:pt x="65" y="226"/>
                      </a:lnTo>
                      <a:lnTo>
                        <a:pt x="79" y="212"/>
                      </a:lnTo>
                      <a:lnTo>
                        <a:pt x="93" y="197"/>
                      </a:lnTo>
                      <a:lnTo>
                        <a:pt x="106" y="183"/>
                      </a:lnTo>
                      <a:lnTo>
                        <a:pt x="118" y="169"/>
                      </a:lnTo>
                      <a:lnTo>
                        <a:pt x="129" y="155"/>
                      </a:lnTo>
                      <a:lnTo>
                        <a:pt x="140" y="143"/>
                      </a:lnTo>
                      <a:lnTo>
                        <a:pt x="150" y="130"/>
                      </a:lnTo>
                      <a:lnTo>
                        <a:pt x="159" y="119"/>
                      </a:lnTo>
                      <a:lnTo>
                        <a:pt x="168" y="108"/>
                      </a:lnTo>
                      <a:lnTo>
                        <a:pt x="175" y="97"/>
                      </a:lnTo>
                      <a:lnTo>
                        <a:pt x="184" y="86"/>
                      </a:lnTo>
                      <a:lnTo>
                        <a:pt x="190" y="75"/>
                      </a:lnTo>
                      <a:lnTo>
                        <a:pt x="195" y="68"/>
                      </a:lnTo>
                      <a:lnTo>
                        <a:pt x="198" y="60"/>
                      </a:lnTo>
                      <a:lnTo>
                        <a:pt x="200" y="53"/>
                      </a:lnTo>
                      <a:lnTo>
                        <a:pt x="202" y="46"/>
                      </a:lnTo>
                      <a:lnTo>
                        <a:pt x="204" y="39"/>
                      </a:lnTo>
                      <a:lnTo>
                        <a:pt x="204" y="35"/>
                      </a:lnTo>
                      <a:lnTo>
                        <a:pt x="204" y="28"/>
                      </a:lnTo>
                      <a:lnTo>
                        <a:pt x="202" y="24"/>
                      </a:lnTo>
                      <a:lnTo>
                        <a:pt x="200" y="19"/>
                      </a:lnTo>
                      <a:lnTo>
                        <a:pt x="198" y="14"/>
                      </a:lnTo>
                      <a:lnTo>
                        <a:pt x="197" y="11"/>
                      </a:lnTo>
                      <a:lnTo>
                        <a:pt x="197" y="8"/>
                      </a:lnTo>
                      <a:lnTo>
                        <a:pt x="197" y="7"/>
                      </a:lnTo>
                      <a:lnTo>
                        <a:pt x="198" y="5"/>
                      </a:lnTo>
                      <a:lnTo>
                        <a:pt x="200" y="3"/>
                      </a:lnTo>
                      <a:lnTo>
                        <a:pt x="202" y="2"/>
                      </a:lnTo>
                      <a:lnTo>
                        <a:pt x="206" y="0"/>
                      </a:lnTo>
                      <a:lnTo>
                        <a:pt x="211" y="0"/>
                      </a:lnTo>
                      <a:lnTo>
                        <a:pt x="216" y="2"/>
                      </a:lnTo>
                      <a:lnTo>
                        <a:pt x="222" y="3"/>
                      </a:lnTo>
                      <a:lnTo>
                        <a:pt x="229" y="7"/>
                      </a:lnTo>
                      <a:lnTo>
                        <a:pt x="236" y="10"/>
                      </a:lnTo>
                      <a:lnTo>
                        <a:pt x="245" y="14"/>
                      </a:lnTo>
                      <a:lnTo>
                        <a:pt x="254" y="19"/>
                      </a:lnTo>
                      <a:lnTo>
                        <a:pt x="261" y="25"/>
                      </a:lnTo>
                      <a:lnTo>
                        <a:pt x="268" y="32"/>
                      </a:lnTo>
                      <a:lnTo>
                        <a:pt x="273" y="38"/>
                      </a:lnTo>
                      <a:lnTo>
                        <a:pt x="277" y="43"/>
                      </a:lnTo>
                      <a:lnTo>
                        <a:pt x="282" y="47"/>
                      </a:lnTo>
                      <a:lnTo>
                        <a:pt x="284" y="53"/>
                      </a:lnTo>
                      <a:lnTo>
                        <a:pt x="286" y="58"/>
                      </a:lnTo>
                      <a:lnTo>
                        <a:pt x="288" y="63"/>
                      </a:lnTo>
                      <a:lnTo>
                        <a:pt x="288" y="63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6" name="组合 105"/>
            <p:cNvGrpSpPr/>
            <p:nvPr/>
          </p:nvGrpSpPr>
          <p:grpSpPr>
            <a:xfrm>
              <a:off x="2948036" y="4179280"/>
              <a:ext cx="507365" cy="509905"/>
              <a:chOff x="2158818" y="3703958"/>
              <a:chExt cx="507365" cy="509905"/>
            </a:xfrm>
          </p:grpSpPr>
          <p:pic>
            <p:nvPicPr>
              <p:cNvPr id="110" name="图片 109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58818" y="3703958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11" name="组合 110"/>
              <p:cNvGrpSpPr/>
              <p:nvPr/>
            </p:nvGrpSpPr>
            <p:grpSpPr>
              <a:xfrm>
                <a:off x="2253949" y="3805175"/>
                <a:ext cx="152130" cy="307470"/>
                <a:chOff x="2254251" y="311150"/>
                <a:chExt cx="376237" cy="760412"/>
              </a:xfrm>
              <a:solidFill>
                <a:srgbClr val="FF0000"/>
              </a:solidFill>
            </p:grpSpPr>
            <p:sp>
              <p:nvSpPr>
                <p:cNvPr id="112" name="Freeform 29"/>
                <p:cNvSpPr/>
                <p:nvPr/>
              </p:nvSpPr>
              <p:spPr bwMode="auto">
                <a:xfrm>
                  <a:off x="2254251" y="547688"/>
                  <a:ext cx="284163" cy="420687"/>
                </a:xfrm>
                <a:custGeom>
                  <a:avLst/>
                  <a:gdLst>
                    <a:gd name="T0" fmla="*/ 48 w 358"/>
                    <a:gd name="T1" fmla="*/ 512 h 531"/>
                    <a:gd name="T2" fmla="*/ 21 w 358"/>
                    <a:gd name="T3" fmla="*/ 526 h 531"/>
                    <a:gd name="T4" fmla="*/ 5 w 358"/>
                    <a:gd name="T5" fmla="*/ 531 h 531"/>
                    <a:gd name="T6" fmla="*/ 0 w 358"/>
                    <a:gd name="T7" fmla="*/ 528 h 531"/>
                    <a:gd name="T8" fmla="*/ 7 w 358"/>
                    <a:gd name="T9" fmla="*/ 510 h 531"/>
                    <a:gd name="T10" fmla="*/ 21 w 358"/>
                    <a:gd name="T11" fmla="*/ 493 h 531"/>
                    <a:gd name="T12" fmla="*/ 42 w 358"/>
                    <a:gd name="T13" fmla="*/ 471 h 531"/>
                    <a:gd name="T14" fmla="*/ 94 w 358"/>
                    <a:gd name="T15" fmla="*/ 416 h 531"/>
                    <a:gd name="T16" fmla="*/ 148 w 358"/>
                    <a:gd name="T17" fmla="*/ 340 h 531"/>
                    <a:gd name="T18" fmla="*/ 196 w 358"/>
                    <a:gd name="T19" fmla="*/ 258 h 531"/>
                    <a:gd name="T20" fmla="*/ 232 w 358"/>
                    <a:gd name="T21" fmla="*/ 172 h 531"/>
                    <a:gd name="T22" fmla="*/ 246 w 358"/>
                    <a:gd name="T23" fmla="*/ 135 h 531"/>
                    <a:gd name="T24" fmla="*/ 253 w 358"/>
                    <a:gd name="T25" fmla="*/ 107 h 531"/>
                    <a:gd name="T26" fmla="*/ 258 w 358"/>
                    <a:gd name="T27" fmla="*/ 88 h 531"/>
                    <a:gd name="T28" fmla="*/ 257 w 358"/>
                    <a:gd name="T29" fmla="*/ 80 h 531"/>
                    <a:gd name="T30" fmla="*/ 250 w 358"/>
                    <a:gd name="T31" fmla="*/ 78 h 531"/>
                    <a:gd name="T32" fmla="*/ 233 w 358"/>
                    <a:gd name="T33" fmla="*/ 82 h 531"/>
                    <a:gd name="T34" fmla="*/ 208 w 358"/>
                    <a:gd name="T35" fmla="*/ 88 h 531"/>
                    <a:gd name="T36" fmla="*/ 146 w 358"/>
                    <a:gd name="T37" fmla="*/ 107 h 531"/>
                    <a:gd name="T38" fmla="*/ 112 w 358"/>
                    <a:gd name="T39" fmla="*/ 116 h 531"/>
                    <a:gd name="T40" fmla="*/ 98 w 358"/>
                    <a:gd name="T41" fmla="*/ 119 h 531"/>
                    <a:gd name="T42" fmla="*/ 85 w 358"/>
                    <a:gd name="T43" fmla="*/ 118 h 531"/>
                    <a:gd name="T44" fmla="*/ 62 w 358"/>
                    <a:gd name="T45" fmla="*/ 105 h 531"/>
                    <a:gd name="T46" fmla="*/ 39 w 358"/>
                    <a:gd name="T47" fmla="*/ 86 h 531"/>
                    <a:gd name="T48" fmla="*/ 26 w 358"/>
                    <a:gd name="T49" fmla="*/ 77 h 531"/>
                    <a:gd name="T50" fmla="*/ 25 w 358"/>
                    <a:gd name="T51" fmla="*/ 66 h 531"/>
                    <a:gd name="T52" fmla="*/ 50 w 358"/>
                    <a:gd name="T53" fmla="*/ 63 h 531"/>
                    <a:gd name="T54" fmla="*/ 78 w 358"/>
                    <a:gd name="T55" fmla="*/ 61 h 531"/>
                    <a:gd name="T56" fmla="*/ 94 w 358"/>
                    <a:gd name="T57" fmla="*/ 60 h 531"/>
                    <a:gd name="T58" fmla="*/ 133 w 358"/>
                    <a:gd name="T59" fmla="*/ 55 h 531"/>
                    <a:gd name="T60" fmla="*/ 201 w 358"/>
                    <a:gd name="T61" fmla="*/ 42 h 531"/>
                    <a:gd name="T62" fmla="*/ 244 w 358"/>
                    <a:gd name="T63" fmla="*/ 30 h 531"/>
                    <a:gd name="T64" fmla="*/ 258 w 358"/>
                    <a:gd name="T65" fmla="*/ 20 h 531"/>
                    <a:gd name="T66" fmla="*/ 276 w 358"/>
                    <a:gd name="T67" fmla="*/ 8 h 531"/>
                    <a:gd name="T68" fmla="*/ 291 w 358"/>
                    <a:gd name="T69" fmla="*/ 2 h 531"/>
                    <a:gd name="T70" fmla="*/ 310 w 358"/>
                    <a:gd name="T71" fmla="*/ 13 h 531"/>
                    <a:gd name="T72" fmla="*/ 339 w 358"/>
                    <a:gd name="T73" fmla="*/ 33 h 531"/>
                    <a:gd name="T74" fmla="*/ 355 w 358"/>
                    <a:gd name="T75" fmla="*/ 50 h 531"/>
                    <a:gd name="T76" fmla="*/ 355 w 358"/>
                    <a:gd name="T77" fmla="*/ 67 h 531"/>
                    <a:gd name="T78" fmla="*/ 346 w 358"/>
                    <a:gd name="T79" fmla="*/ 80 h 531"/>
                    <a:gd name="T80" fmla="*/ 337 w 358"/>
                    <a:gd name="T81" fmla="*/ 89 h 531"/>
                    <a:gd name="T82" fmla="*/ 324 w 358"/>
                    <a:gd name="T83" fmla="*/ 105 h 531"/>
                    <a:gd name="T84" fmla="*/ 312 w 358"/>
                    <a:gd name="T85" fmla="*/ 133 h 531"/>
                    <a:gd name="T86" fmla="*/ 298 w 358"/>
                    <a:gd name="T87" fmla="*/ 171 h 531"/>
                    <a:gd name="T88" fmla="*/ 271 w 358"/>
                    <a:gd name="T89" fmla="*/ 243 h 531"/>
                    <a:gd name="T90" fmla="*/ 221 w 358"/>
                    <a:gd name="T91" fmla="*/ 333 h 531"/>
                    <a:gd name="T92" fmla="*/ 162 w 358"/>
                    <a:gd name="T93" fmla="*/ 412 h 531"/>
                    <a:gd name="T94" fmla="*/ 100 w 358"/>
                    <a:gd name="T95" fmla="*/ 473 h 5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58" h="531">
                      <a:moveTo>
                        <a:pt x="67" y="498"/>
                      </a:moveTo>
                      <a:lnTo>
                        <a:pt x="60" y="503"/>
                      </a:lnTo>
                      <a:lnTo>
                        <a:pt x="55" y="507"/>
                      </a:lnTo>
                      <a:lnTo>
                        <a:pt x="48" y="512"/>
                      </a:lnTo>
                      <a:lnTo>
                        <a:pt x="42" y="515"/>
                      </a:lnTo>
                      <a:lnTo>
                        <a:pt x="37" y="518"/>
                      </a:lnTo>
                      <a:lnTo>
                        <a:pt x="32" y="521"/>
                      </a:lnTo>
                      <a:lnTo>
                        <a:pt x="21" y="526"/>
                      </a:lnTo>
                      <a:lnTo>
                        <a:pt x="14" y="529"/>
                      </a:lnTo>
                      <a:lnTo>
                        <a:pt x="10" y="529"/>
                      </a:lnTo>
                      <a:lnTo>
                        <a:pt x="9" y="531"/>
                      </a:lnTo>
                      <a:lnTo>
                        <a:pt x="5" y="531"/>
                      </a:lnTo>
                      <a:lnTo>
                        <a:pt x="3" y="531"/>
                      </a:lnTo>
                      <a:lnTo>
                        <a:pt x="1" y="531"/>
                      </a:lnTo>
                      <a:lnTo>
                        <a:pt x="1" y="529"/>
                      </a:lnTo>
                      <a:lnTo>
                        <a:pt x="0" y="528"/>
                      </a:lnTo>
                      <a:lnTo>
                        <a:pt x="0" y="528"/>
                      </a:lnTo>
                      <a:lnTo>
                        <a:pt x="1" y="523"/>
                      </a:lnTo>
                      <a:lnTo>
                        <a:pt x="3" y="517"/>
                      </a:lnTo>
                      <a:lnTo>
                        <a:pt x="7" y="510"/>
                      </a:lnTo>
                      <a:lnTo>
                        <a:pt x="10" y="507"/>
                      </a:lnTo>
                      <a:lnTo>
                        <a:pt x="14" y="503"/>
                      </a:lnTo>
                      <a:lnTo>
                        <a:pt x="17" y="498"/>
                      </a:lnTo>
                      <a:lnTo>
                        <a:pt x="21" y="493"/>
                      </a:lnTo>
                      <a:lnTo>
                        <a:pt x="26" y="488"/>
                      </a:lnTo>
                      <a:lnTo>
                        <a:pt x="32" y="484"/>
                      </a:lnTo>
                      <a:lnTo>
                        <a:pt x="37" y="477"/>
                      </a:lnTo>
                      <a:lnTo>
                        <a:pt x="42" y="471"/>
                      </a:lnTo>
                      <a:lnTo>
                        <a:pt x="55" y="460"/>
                      </a:lnTo>
                      <a:lnTo>
                        <a:pt x="67" y="446"/>
                      </a:lnTo>
                      <a:lnTo>
                        <a:pt x="80" y="432"/>
                      </a:lnTo>
                      <a:lnTo>
                        <a:pt x="94" y="416"/>
                      </a:lnTo>
                      <a:lnTo>
                        <a:pt x="107" y="399"/>
                      </a:lnTo>
                      <a:lnTo>
                        <a:pt x="121" y="380"/>
                      </a:lnTo>
                      <a:lnTo>
                        <a:pt x="133" y="360"/>
                      </a:lnTo>
                      <a:lnTo>
                        <a:pt x="148" y="340"/>
                      </a:lnTo>
                      <a:lnTo>
                        <a:pt x="162" y="319"/>
                      </a:lnTo>
                      <a:lnTo>
                        <a:pt x="175" y="299"/>
                      </a:lnTo>
                      <a:lnTo>
                        <a:pt x="185" y="279"/>
                      </a:lnTo>
                      <a:lnTo>
                        <a:pt x="196" y="258"/>
                      </a:lnTo>
                      <a:lnTo>
                        <a:pt x="207" y="236"/>
                      </a:lnTo>
                      <a:lnTo>
                        <a:pt x="216" y="215"/>
                      </a:lnTo>
                      <a:lnTo>
                        <a:pt x="225" y="194"/>
                      </a:lnTo>
                      <a:lnTo>
                        <a:pt x="232" y="172"/>
                      </a:lnTo>
                      <a:lnTo>
                        <a:pt x="235" y="161"/>
                      </a:lnTo>
                      <a:lnTo>
                        <a:pt x="239" y="152"/>
                      </a:lnTo>
                      <a:lnTo>
                        <a:pt x="242" y="143"/>
                      </a:lnTo>
                      <a:lnTo>
                        <a:pt x="246" y="135"/>
                      </a:lnTo>
                      <a:lnTo>
                        <a:pt x="248" y="127"/>
                      </a:lnTo>
                      <a:lnTo>
                        <a:pt x="250" y="119"/>
                      </a:lnTo>
                      <a:lnTo>
                        <a:pt x="251" y="113"/>
                      </a:lnTo>
                      <a:lnTo>
                        <a:pt x="253" y="107"/>
                      </a:lnTo>
                      <a:lnTo>
                        <a:pt x="255" y="100"/>
                      </a:lnTo>
                      <a:lnTo>
                        <a:pt x="257" y="96"/>
                      </a:lnTo>
                      <a:lnTo>
                        <a:pt x="257" y="91"/>
                      </a:lnTo>
                      <a:lnTo>
                        <a:pt x="258" y="88"/>
                      </a:lnTo>
                      <a:lnTo>
                        <a:pt x="258" y="85"/>
                      </a:lnTo>
                      <a:lnTo>
                        <a:pt x="258" y="83"/>
                      </a:lnTo>
                      <a:lnTo>
                        <a:pt x="258" y="82"/>
                      </a:lnTo>
                      <a:lnTo>
                        <a:pt x="257" y="80"/>
                      </a:lnTo>
                      <a:lnTo>
                        <a:pt x="257" y="78"/>
                      </a:lnTo>
                      <a:lnTo>
                        <a:pt x="255" y="78"/>
                      </a:lnTo>
                      <a:lnTo>
                        <a:pt x="251" y="78"/>
                      </a:lnTo>
                      <a:lnTo>
                        <a:pt x="250" y="78"/>
                      </a:lnTo>
                      <a:lnTo>
                        <a:pt x="246" y="78"/>
                      </a:lnTo>
                      <a:lnTo>
                        <a:pt x="242" y="80"/>
                      </a:lnTo>
                      <a:lnTo>
                        <a:pt x="237" y="80"/>
                      </a:lnTo>
                      <a:lnTo>
                        <a:pt x="233" y="82"/>
                      </a:lnTo>
                      <a:lnTo>
                        <a:pt x="228" y="83"/>
                      </a:lnTo>
                      <a:lnTo>
                        <a:pt x="221" y="85"/>
                      </a:lnTo>
                      <a:lnTo>
                        <a:pt x="216" y="86"/>
                      </a:lnTo>
                      <a:lnTo>
                        <a:pt x="208" y="88"/>
                      </a:lnTo>
                      <a:lnTo>
                        <a:pt x="194" y="92"/>
                      </a:lnTo>
                      <a:lnTo>
                        <a:pt x="178" y="97"/>
                      </a:lnTo>
                      <a:lnTo>
                        <a:pt x="160" y="102"/>
                      </a:lnTo>
                      <a:lnTo>
                        <a:pt x="146" y="107"/>
                      </a:lnTo>
                      <a:lnTo>
                        <a:pt x="132" y="110"/>
                      </a:lnTo>
                      <a:lnTo>
                        <a:pt x="121" y="113"/>
                      </a:lnTo>
                      <a:lnTo>
                        <a:pt x="116" y="114"/>
                      </a:lnTo>
                      <a:lnTo>
                        <a:pt x="112" y="116"/>
                      </a:lnTo>
                      <a:lnTo>
                        <a:pt x="107" y="118"/>
                      </a:lnTo>
                      <a:lnTo>
                        <a:pt x="103" y="118"/>
                      </a:lnTo>
                      <a:lnTo>
                        <a:pt x="100" y="119"/>
                      </a:lnTo>
                      <a:lnTo>
                        <a:pt x="98" y="119"/>
                      </a:lnTo>
                      <a:lnTo>
                        <a:pt x="94" y="119"/>
                      </a:lnTo>
                      <a:lnTo>
                        <a:pt x="92" y="119"/>
                      </a:lnTo>
                      <a:lnTo>
                        <a:pt x="89" y="119"/>
                      </a:lnTo>
                      <a:lnTo>
                        <a:pt x="85" y="118"/>
                      </a:lnTo>
                      <a:lnTo>
                        <a:pt x="80" y="116"/>
                      </a:lnTo>
                      <a:lnTo>
                        <a:pt x="75" y="113"/>
                      </a:lnTo>
                      <a:lnTo>
                        <a:pt x="69" y="110"/>
                      </a:lnTo>
                      <a:lnTo>
                        <a:pt x="62" y="105"/>
                      </a:lnTo>
                      <a:lnTo>
                        <a:pt x="55" y="99"/>
                      </a:lnTo>
                      <a:lnTo>
                        <a:pt x="46" y="92"/>
                      </a:lnTo>
                      <a:lnTo>
                        <a:pt x="42" y="89"/>
                      </a:lnTo>
                      <a:lnTo>
                        <a:pt x="39" y="86"/>
                      </a:lnTo>
                      <a:lnTo>
                        <a:pt x="35" y="85"/>
                      </a:lnTo>
                      <a:lnTo>
                        <a:pt x="32" y="82"/>
                      </a:lnTo>
                      <a:lnTo>
                        <a:pt x="30" y="78"/>
                      </a:lnTo>
                      <a:lnTo>
                        <a:pt x="26" y="77"/>
                      </a:lnTo>
                      <a:lnTo>
                        <a:pt x="26" y="75"/>
                      </a:lnTo>
                      <a:lnTo>
                        <a:pt x="25" y="72"/>
                      </a:lnTo>
                      <a:lnTo>
                        <a:pt x="23" y="69"/>
                      </a:lnTo>
                      <a:lnTo>
                        <a:pt x="25" y="66"/>
                      </a:lnTo>
                      <a:lnTo>
                        <a:pt x="26" y="64"/>
                      </a:lnTo>
                      <a:lnTo>
                        <a:pt x="30" y="63"/>
                      </a:lnTo>
                      <a:lnTo>
                        <a:pt x="39" y="63"/>
                      </a:lnTo>
                      <a:lnTo>
                        <a:pt x="50" y="63"/>
                      </a:lnTo>
                      <a:lnTo>
                        <a:pt x="60" y="63"/>
                      </a:lnTo>
                      <a:lnTo>
                        <a:pt x="73" y="63"/>
                      </a:lnTo>
                      <a:lnTo>
                        <a:pt x="75" y="63"/>
                      </a:lnTo>
                      <a:lnTo>
                        <a:pt x="78" y="61"/>
                      </a:lnTo>
                      <a:lnTo>
                        <a:pt x="82" y="61"/>
                      </a:lnTo>
                      <a:lnTo>
                        <a:pt x="85" y="61"/>
                      </a:lnTo>
                      <a:lnTo>
                        <a:pt x="91" y="61"/>
                      </a:lnTo>
                      <a:lnTo>
                        <a:pt x="94" y="60"/>
                      </a:lnTo>
                      <a:lnTo>
                        <a:pt x="100" y="60"/>
                      </a:lnTo>
                      <a:lnTo>
                        <a:pt x="107" y="60"/>
                      </a:lnTo>
                      <a:lnTo>
                        <a:pt x="119" y="56"/>
                      </a:lnTo>
                      <a:lnTo>
                        <a:pt x="133" y="55"/>
                      </a:lnTo>
                      <a:lnTo>
                        <a:pt x="151" y="52"/>
                      </a:lnTo>
                      <a:lnTo>
                        <a:pt x="169" y="49"/>
                      </a:lnTo>
                      <a:lnTo>
                        <a:pt x="185" y="46"/>
                      </a:lnTo>
                      <a:lnTo>
                        <a:pt x="201" y="42"/>
                      </a:lnTo>
                      <a:lnTo>
                        <a:pt x="216" y="39"/>
                      </a:lnTo>
                      <a:lnTo>
                        <a:pt x="228" y="35"/>
                      </a:lnTo>
                      <a:lnTo>
                        <a:pt x="239" y="31"/>
                      </a:lnTo>
                      <a:lnTo>
                        <a:pt x="244" y="30"/>
                      </a:lnTo>
                      <a:lnTo>
                        <a:pt x="248" y="27"/>
                      </a:lnTo>
                      <a:lnTo>
                        <a:pt x="251" y="25"/>
                      </a:lnTo>
                      <a:lnTo>
                        <a:pt x="255" y="24"/>
                      </a:lnTo>
                      <a:lnTo>
                        <a:pt x="258" y="20"/>
                      </a:lnTo>
                      <a:lnTo>
                        <a:pt x="262" y="17"/>
                      </a:lnTo>
                      <a:lnTo>
                        <a:pt x="266" y="14"/>
                      </a:lnTo>
                      <a:lnTo>
                        <a:pt x="269" y="13"/>
                      </a:lnTo>
                      <a:lnTo>
                        <a:pt x="276" y="8"/>
                      </a:lnTo>
                      <a:lnTo>
                        <a:pt x="283" y="3"/>
                      </a:lnTo>
                      <a:lnTo>
                        <a:pt x="287" y="0"/>
                      </a:lnTo>
                      <a:lnTo>
                        <a:pt x="289" y="0"/>
                      </a:lnTo>
                      <a:lnTo>
                        <a:pt x="291" y="2"/>
                      </a:lnTo>
                      <a:lnTo>
                        <a:pt x="294" y="3"/>
                      </a:lnTo>
                      <a:lnTo>
                        <a:pt x="299" y="6"/>
                      </a:lnTo>
                      <a:lnTo>
                        <a:pt x="305" y="10"/>
                      </a:lnTo>
                      <a:lnTo>
                        <a:pt x="310" y="13"/>
                      </a:lnTo>
                      <a:lnTo>
                        <a:pt x="317" y="17"/>
                      </a:lnTo>
                      <a:lnTo>
                        <a:pt x="324" y="22"/>
                      </a:lnTo>
                      <a:lnTo>
                        <a:pt x="332" y="27"/>
                      </a:lnTo>
                      <a:lnTo>
                        <a:pt x="339" y="33"/>
                      </a:lnTo>
                      <a:lnTo>
                        <a:pt x="344" y="38"/>
                      </a:lnTo>
                      <a:lnTo>
                        <a:pt x="349" y="42"/>
                      </a:lnTo>
                      <a:lnTo>
                        <a:pt x="353" y="46"/>
                      </a:lnTo>
                      <a:lnTo>
                        <a:pt x="355" y="50"/>
                      </a:lnTo>
                      <a:lnTo>
                        <a:pt x="357" y="55"/>
                      </a:lnTo>
                      <a:lnTo>
                        <a:pt x="358" y="58"/>
                      </a:lnTo>
                      <a:lnTo>
                        <a:pt x="357" y="63"/>
                      </a:lnTo>
                      <a:lnTo>
                        <a:pt x="355" y="67"/>
                      </a:lnTo>
                      <a:lnTo>
                        <a:pt x="353" y="71"/>
                      </a:lnTo>
                      <a:lnTo>
                        <a:pt x="351" y="74"/>
                      </a:lnTo>
                      <a:lnTo>
                        <a:pt x="349" y="77"/>
                      </a:lnTo>
                      <a:lnTo>
                        <a:pt x="346" y="80"/>
                      </a:lnTo>
                      <a:lnTo>
                        <a:pt x="344" y="82"/>
                      </a:lnTo>
                      <a:lnTo>
                        <a:pt x="341" y="85"/>
                      </a:lnTo>
                      <a:lnTo>
                        <a:pt x="339" y="86"/>
                      </a:lnTo>
                      <a:lnTo>
                        <a:pt x="337" y="89"/>
                      </a:lnTo>
                      <a:lnTo>
                        <a:pt x="333" y="92"/>
                      </a:lnTo>
                      <a:lnTo>
                        <a:pt x="332" y="96"/>
                      </a:lnTo>
                      <a:lnTo>
                        <a:pt x="328" y="100"/>
                      </a:lnTo>
                      <a:lnTo>
                        <a:pt x="324" y="105"/>
                      </a:lnTo>
                      <a:lnTo>
                        <a:pt x="323" y="111"/>
                      </a:lnTo>
                      <a:lnTo>
                        <a:pt x="319" y="118"/>
                      </a:lnTo>
                      <a:lnTo>
                        <a:pt x="316" y="125"/>
                      </a:lnTo>
                      <a:lnTo>
                        <a:pt x="312" y="133"/>
                      </a:lnTo>
                      <a:lnTo>
                        <a:pt x="308" y="141"/>
                      </a:lnTo>
                      <a:lnTo>
                        <a:pt x="305" y="150"/>
                      </a:lnTo>
                      <a:lnTo>
                        <a:pt x="301" y="160"/>
                      </a:lnTo>
                      <a:lnTo>
                        <a:pt x="298" y="171"/>
                      </a:lnTo>
                      <a:lnTo>
                        <a:pt x="294" y="182"/>
                      </a:lnTo>
                      <a:lnTo>
                        <a:pt x="291" y="194"/>
                      </a:lnTo>
                      <a:lnTo>
                        <a:pt x="282" y="219"/>
                      </a:lnTo>
                      <a:lnTo>
                        <a:pt x="271" y="243"/>
                      </a:lnTo>
                      <a:lnTo>
                        <a:pt x="258" y="266"/>
                      </a:lnTo>
                      <a:lnTo>
                        <a:pt x="248" y="290"/>
                      </a:lnTo>
                      <a:lnTo>
                        <a:pt x="235" y="312"/>
                      </a:lnTo>
                      <a:lnTo>
                        <a:pt x="221" y="333"/>
                      </a:lnTo>
                      <a:lnTo>
                        <a:pt x="208" y="355"/>
                      </a:lnTo>
                      <a:lnTo>
                        <a:pt x="194" y="374"/>
                      </a:lnTo>
                      <a:lnTo>
                        <a:pt x="178" y="395"/>
                      </a:lnTo>
                      <a:lnTo>
                        <a:pt x="162" y="412"/>
                      </a:lnTo>
                      <a:lnTo>
                        <a:pt x="148" y="429"/>
                      </a:lnTo>
                      <a:lnTo>
                        <a:pt x="132" y="445"/>
                      </a:lnTo>
                      <a:lnTo>
                        <a:pt x="116" y="460"/>
                      </a:lnTo>
                      <a:lnTo>
                        <a:pt x="100" y="473"/>
                      </a:lnTo>
                      <a:lnTo>
                        <a:pt x="84" y="487"/>
                      </a:lnTo>
                      <a:lnTo>
                        <a:pt x="67" y="498"/>
                      </a:lnTo>
                      <a:lnTo>
                        <a:pt x="67" y="49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30"/>
                <p:cNvSpPr/>
                <p:nvPr/>
              </p:nvSpPr>
              <p:spPr bwMode="auto">
                <a:xfrm>
                  <a:off x="2474913" y="311150"/>
                  <a:ext cx="155575" cy="760412"/>
                </a:xfrm>
                <a:custGeom>
                  <a:avLst/>
                  <a:gdLst>
                    <a:gd name="T0" fmla="*/ 157 w 196"/>
                    <a:gd name="T1" fmla="*/ 931 h 960"/>
                    <a:gd name="T2" fmla="*/ 141 w 196"/>
                    <a:gd name="T3" fmla="*/ 955 h 960"/>
                    <a:gd name="T4" fmla="*/ 121 w 196"/>
                    <a:gd name="T5" fmla="*/ 960 h 960"/>
                    <a:gd name="T6" fmla="*/ 111 w 196"/>
                    <a:gd name="T7" fmla="*/ 949 h 960"/>
                    <a:gd name="T8" fmla="*/ 104 w 196"/>
                    <a:gd name="T9" fmla="*/ 920 h 960"/>
                    <a:gd name="T10" fmla="*/ 82 w 196"/>
                    <a:gd name="T11" fmla="*/ 883 h 960"/>
                    <a:gd name="T12" fmla="*/ 43 w 196"/>
                    <a:gd name="T13" fmla="*/ 844 h 960"/>
                    <a:gd name="T14" fmla="*/ 21 w 196"/>
                    <a:gd name="T15" fmla="*/ 825 h 960"/>
                    <a:gd name="T16" fmla="*/ 7 w 196"/>
                    <a:gd name="T17" fmla="*/ 811 h 960"/>
                    <a:gd name="T18" fmla="*/ 0 w 196"/>
                    <a:gd name="T19" fmla="*/ 802 h 960"/>
                    <a:gd name="T20" fmla="*/ 2 w 196"/>
                    <a:gd name="T21" fmla="*/ 797 h 960"/>
                    <a:gd name="T22" fmla="*/ 18 w 196"/>
                    <a:gd name="T23" fmla="*/ 798 h 960"/>
                    <a:gd name="T24" fmla="*/ 46 w 196"/>
                    <a:gd name="T25" fmla="*/ 809 h 960"/>
                    <a:gd name="T26" fmla="*/ 73 w 196"/>
                    <a:gd name="T27" fmla="*/ 817 h 960"/>
                    <a:gd name="T28" fmla="*/ 98 w 196"/>
                    <a:gd name="T29" fmla="*/ 819 h 960"/>
                    <a:gd name="T30" fmla="*/ 118 w 196"/>
                    <a:gd name="T31" fmla="*/ 808 h 960"/>
                    <a:gd name="T32" fmla="*/ 127 w 196"/>
                    <a:gd name="T33" fmla="*/ 786 h 960"/>
                    <a:gd name="T34" fmla="*/ 129 w 196"/>
                    <a:gd name="T35" fmla="*/ 772 h 960"/>
                    <a:gd name="T36" fmla="*/ 129 w 196"/>
                    <a:gd name="T37" fmla="*/ 748 h 960"/>
                    <a:gd name="T38" fmla="*/ 130 w 196"/>
                    <a:gd name="T39" fmla="*/ 715 h 960"/>
                    <a:gd name="T40" fmla="*/ 130 w 196"/>
                    <a:gd name="T41" fmla="*/ 675 h 960"/>
                    <a:gd name="T42" fmla="*/ 130 w 196"/>
                    <a:gd name="T43" fmla="*/ 626 h 960"/>
                    <a:gd name="T44" fmla="*/ 130 w 196"/>
                    <a:gd name="T45" fmla="*/ 567 h 960"/>
                    <a:gd name="T46" fmla="*/ 130 w 196"/>
                    <a:gd name="T47" fmla="*/ 501 h 960"/>
                    <a:gd name="T48" fmla="*/ 130 w 196"/>
                    <a:gd name="T49" fmla="*/ 426 h 960"/>
                    <a:gd name="T50" fmla="*/ 130 w 196"/>
                    <a:gd name="T51" fmla="*/ 354 h 960"/>
                    <a:gd name="T52" fmla="*/ 130 w 196"/>
                    <a:gd name="T53" fmla="*/ 291 h 960"/>
                    <a:gd name="T54" fmla="*/ 130 w 196"/>
                    <a:gd name="T55" fmla="*/ 237 h 960"/>
                    <a:gd name="T56" fmla="*/ 130 w 196"/>
                    <a:gd name="T57" fmla="*/ 190 h 960"/>
                    <a:gd name="T58" fmla="*/ 129 w 196"/>
                    <a:gd name="T59" fmla="*/ 150 h 960"/>
                    <a:gd name="T60" fmla="*/ 129 w 196"/>
                    <a:gd name="T61" fmla="*/ 121 h 960"/>
                    <a:gd name="T62" fmla="*/ 127 w 196"/>
                    <a:gd name="T63" fmla="*/ 99 h 960"/>
                    <a:gd name="T64" fmla="*/ 125 w 196"/>
                    <a:gd name="T65" fmla="*/ 77 h 960"/>
                    <a:gd name="T66" fmla="*/ 118 w 196"/>
                    <a:gd name="T67" fmla="*/ 44 h 960"/>
                    <a:gd name="T68" fmla="*/ 107 w 196"/>
                    <a:gd name="T69" fmla="*/ 24 h 960"/>
                    <a:gd name="T70" fmla="*/ 102 w 196"/>
                    <a:gd name="T71" fmla="*/ 11 h 960"/>
                    <a:gd name="T72" fmla="*/ 107 w 196"/>
                    <a:gd name="T73" fmla="*/ 3 h 960"/>
                    <a:gd name="T74" fmla="*/ 127 w 196"/>
                    <a:gd name="T75" fmla="*/ 2 h 960"/>
                    <a:gd name="T76" fmla="*/ 159 w 196"/>
                    <a:gd name="T77" fmla="*/ 8 h 960"/>
                    <a:gd name="T78" fmla="*/ 184 w 196"/>
                    <a:gd name="T79" fmla="*/ 21 h 960"/>
                    <a:gd name="T80" fmla="*/ 195 w 196"/>
                    <a:gd name="T81" fmla="*/ 36 h 960"/>
                    <a:gd name="T82" fmla="*/ 195 w 196"/>
                    <a:gd name="T83" fmla="*/ 61 h 960"/>
                    <a:gd name="T84" fmla="*/ 189 w 196"/>
                    <a:gd name="T85" fmla="*/ 85 h 960"/>
                    <a:gd name="T86" fmla="*/ 186 w 196"/>
                    <a:gd name="T87" fmla="*/ 124 h 960"/>
                    <a:gd name="T88" fmla="*/ 182 w 196"/>
                    <a:gd name="T89" fmla="*/ 185 h 960"/>
                    <a:gd name="T90" fmla="*/ 180 w 196"/>
                    <a:gd name="T91" fmla="*/ 263 h 960"/>
                    <a:gd name="T92" fmla="*/ 179 w 196"/>
                    <a:gd name="T93" fmla="*/ 329 h 960"/>
                    <a:gd name="T94" fmla="*/ 179 w 196"/>
                    <a:gd name="T95" fmla="*/ 399 h 960"/>
                    <a:gd name="T96" fmla="*/ 179 w 196"/>
                    <a:gd name="T97" fmla="*/ 489 h 960"/>
                    <a:gd name="T98" fmla="*/ 180 w 196"/>
                    <a:gd name="T99" fmla="*/ 595 h 960"/>
                    <a:gd name="T100" fmla="*/ 182 w 196"/>
                    <a:gd name="T101" fmla="*/ 711 h 960"/>
                    <a:gd name="T102" fmla="*/ 180 w 196"/>
                    <a:gd name="T103" fmla="*/ 802 h 960"/>
                    <a:gd name="T104" fmla="*/ 175 w 196"/>
                    <a:gd name="T105" fmla="*/ 867 h 960"/>
                    <a:gd name="T106" fmla="*/ 166 w 196"/>
                    <a:gd name="T107" fmla="*/ 910 h 9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96" h="960">
                      <a:moveTo>
                        <a:pt x="164" y="916"/>
                      </a:moveTo>
                      <a:lnTo>
                        <a:pt x="163" y="922"/>
                      </a:lnTo>
                      <a:lnTo>
                        <a:pt x="159" y="927"/>
                      </a:lnTo>
                      <a:lnTo>
                        <a:pt x="157" y="931"/>
                      </a:lnTo>
                      <a:lnTo>
                        <a:pt x="155" y="936"/>
                      </a:lnTo>
                      <a:lnTo>
                        <a:pt x="150" y="944"/>
                      </a:lnTo>
                      <a:lnTo>
                        <a:pt x="145" y="950"/>
                      </a:lnTo>
                      <a:lnTo>
                        <a:pt x="141" y="955"/>
                      </a:lnTo>
                      <a:lnTo>
                        <a:pt x="136" y="958"/>
                      </a:lnTo>
                      <a:lnTo>
                        <a:pt x="130" y="960"/>
                      </a:lnTo>
                      <a:lnTo>
                        <a:pt x="127" y="960"/>
                      </a:lnTo>
                      <a:lnTo>
                        <a:pt x="121" y="960"/>
                      </a:lnTo>
                      <a:lnTo>
                        <a:pt x="118" y="958"/>
                      </a:lnTo>
                      <a:lnTo>
                        <a:pt x="114" y="956"/>
                      </a:lnTo>
                      <a:lnTo>
                        <a:pt x="113" y="953"/>
                      </a:lnTo>
                      <a:lnTo>
                        <a:pt x="111" y="949"/>
                      </a:lnTo>
                      <a:lnTo>
                        <a:pt x="109" y="944"/>
                      </a:lnTo>
                      <a:lnTo>
                        <a:pt x="107" y="938"/>
                      </a:lnTo>
                      <a:lnTo>
                        <a:pt x="105" y="930"/>
                      </a:lnTo>
                      <a:lnTo>
                        <a:pt x="104" y="920"/>
                      </a:lnTo>
                      <a:lnTo>
                        <a:pt x="100" y="913"/>
                      </a:lnTo>
                      <a:lnTo>
                        <a:pt x="95" y="903"/>
                      </a:lnTo>
                      <a:lnTo>
                        <a:pt x="89" y="894"/>
                      </a:lnTo>
                      <a:lnTo>
                        <a:pt x="82" y="883"/>
                      </a:lnTo>
                      <a:lnTo>
                        <a:pt x="73" y="872"/>
                      </a:lnTo>
                      <a:lnTo>
                        <a:pt x="63" y="861"/>
                      </a:lnTo>
                      <a:lnTo>
                        <a:pt x="50" y="850"/>
                      </a:lnTo>
                      <a:lnTo>
                        <a:pt x="43" y="844"/>
                      </a:lnTo>
                      <a:lnTo>
                        <a:pt x="38" y="839"/>
                      </a:lnTo>
                      <a:lnTo>
                        <a:pt x="32" y="834"/>
                      </a:lnTo>
                      <a:lnTo>
                        <a:pt x="27" y="830"/>
                      </a:lnTo>
                      <a:lnTo>
                        <a:pt x="21" y="825"/>
                      </a:lnTo>
                      <a:lnTo>
                        <a:pt x="16" y="820"/>
                      </a:lnTo>
                      <a:lnTo>
                        <a:pt x="13" y="817"/>
                      </a:lnTo>
                      <a:lnTo>
                        <a:pt x="9" y="814"/>
                      </a:lnTo>
                      <a:lnTo>
                        <a:pt x="7" y="811"/>
                      </a:lnTo>
                      <a:lnTo>
                        <a:pt x="4" y="808"/>
                      </a:lnTo>
                      <a:lnTo>
                        <a:pt x="2" y="805"/>
                      </a:lnTo>
                      <a:lnTo>
                        <a:pt x="0" y="803"/>
                      </a:lnTo>
                      <a:lnTo>
                        <a:pt x="0" y="802"/>
                      </a:lnTo>
                      <a:lnTo>
                        <a:pt x="0" y="800"/>
                      </a:lnTo>
                      <a:lnTo>
                        <a:pt x="0" y="798"/>
                      </a:lnTo>
                      <a:lnTo>
                        <a:pt x="0" y="797"/>
                      </a:lnTo>
                      <a:lnTo>
                        <a:pt x="2" y="797"/>
                      </a:lnTo>
                      <a:lnTo>
                        <a:pt x="5" y="795"/>
                      </a:lnTo>
                      <a:lnTo>
                        <a:pt x="9" y="795"/>
                      </a:lnTo>
                      <a:lnTo>
                        <a:pt x="13" y="797"/>
                      </a:lnTo>
                      <a:lnTo>
                        <a:pt x="18" y="798"/>
                      </a:lnTo>
                      <a:lnTo>
                        <a:pt x="23" y="800"/>
                      </a:lnTo>
                      <a:lnTo>
                        <a:pt x="30" y="803"/>
                      </a:lnTo>
                      <a:lnTo>
                        <a:pt x="38" y="806"/>
                      </a:lnTo>
                      <a:lnTo>
                        <a:pt x="46" y="809"/>
                      </a:lnTo>
                      <a:lnTo>
                        <a:pt x="54" y="812"/>
                      </a:lnTo>
                      <a:lnTo>
                        <a:pt x="61" y="814"/>
                      </a:lnTo>
                      <a:lnTo>
                        <a:pt x="66" y="816"/>
                      </a:lnTo>
                      <a:lnTo>
                        <a:pt x="73" y="817"/>
                      </a:lnTo>
                      <a:lnTo>
                        <a:pt x="80" y="819"/>
                      </a:lnTo>
                      <a:lnTo>
                        <a:pt x="86" y="819"/>
                      </a:lnTo>
                      <a:lnTo>
                        <a:pt x="93" y="819"/>
                      </a:lnTo>
                      <a:lnTo>
                        <a:pt x="98" y="819"/>
                      </a:lnTo>
                      <a:lnTo>
                        <a:pt x="104" y="817"/>
                      </a:lnTo>
                      <a:lnTo>
                        <a:pt x="109" y="816"/>
                      </a:lnTo>
                      <a:lnTo>
                        <a:pt x="114" y="812"/>
                      </a:lnTo>
                      <a:lnTo>
                        <a:pt x="118" y="808"/>
                      </a:lnTo>
                      <a:lnTo>
                        <a:pt x="121" y="803"/>
                      </a:lnTo>
                      <a:lnTo>
                        <a:pt x="125" y="797"/>
                      </a:lnTo>
                      <a:lnTo>
                        <a:pt x="127" y="789"/>
                      </a:lnTo>
                      <a:lnTo>
                        <a:pt x="127" y="786"/>
                      </a:lnTo>
                      <a:lnTo>
                        <a:pt x="127" y="783"/>
                      </a:lnTo>
                      <a:lnTo>
                        <a:pt x="127" y="780"/>
                      </a:lnTo>
                      <a:lnTo>
                        <a:pt x="127" y="776"/>
                      </a:lnTo>
                      <a:lnTo>
                        <a:pt x="129" y="772"/>
                      </a:lnTo>
                      <a:lnTo>
                        <a:pt x="129" y="767"/>
                      </a:lnTo>
                      <a:lnTo>
                        <a:pt x="129" y="761"/>
                      </a:lnTo>
                      <a:lnTo>
                        <a:pt x="129" y="755"/>
                      </a:lnTo>
                      <a:lnTo>
                        <a:pt x="129" y="748"/>
                      </a:lnTo>
                      <a:lnTo>
                        <a:pt x="129" y="740"/>
                      </a:lnTo>
                      <a:lnTo>
                        <a:pt x="129" y="733"/>
                      </a:lnTo>
                      <a:lnTo>
                        <a:pt x="129" y="725"/>
                      </a:lnTo>
                      <a:lnTo>
                        <a:pt x="130" y="715"/>
                      </a:lnTo>
                      <a:lnTo>
                        <a:pt x="130" y="706"/>
                      </a:lnTo>
                      <a:lnTo>
                        <a:pt x="130" y="697"/>
                      </a:lnTo>
                      <a:lnTo>
                        <a:pt x="130" y="686"/>
                      </a:lnTo>
                      <a:lnTo>
                        <a:pt x="130" y="675"/>
                      </a:lnTo>
                      <a:lnTo>
                        <a:pt x="130" y="664"/>
                      </a:lnTo>
                      <a:lnTo>
                        <a:pt x="130" y="651"/>
                      </a:lnTo>
                      <a:lnTo>
                        <a:pt x="130" y="639"/>
                      </a:lnTo>
                      <a:lnTo>
                        <a:pt x="130" y="626"/>
                      </a:lnTo>
                      <a:lnTo>
                        <a:pt x="130" y="612"/>
                      </a:lnTo>
                      <a:lnTo>
                        <a:pt x="130" y="598"/>
                      </a:lnTo>
                      <a:lnTo>
                        <a:pt x="130" y="582"/>
                      </a:lnTo>
                      <a:lnTo>
                        <a:pt x="130" y="567"/>
                      </a:lnTo>
                      <a:lnTo>
                        <a:pt x="130" y="551"/>
                      </a:lnTo>
                      <a:lnTo>
                        <a:pt x="130" y="535"/>
                      </a:lnTo>
                      <a:lnTo>
                        <a:pt x="130" y="518"/>
                      </a:lnTo>
                      <a:lnTo>
                        <a:pt x="130" y="501"/>
                      </a:lnTo>
                      <a:lnTo>
                        <a:pt x="130" y="482"/>
                      </a:lnTo>
                      <a:lnTo>
                        <a:pt x="130" y="463"/>
                      </a:lnTo>
                      <a:lnTo>
                        <a:pt x="130" y="445"/>
                      </a:lnTo>
                      <a:lnTo>
                        <a:pt x="130" y="426"/>
                      </a:lnTo>
                      <a:lnTo>
                        <a:pt x="130" y="407"/>
                      </a:lnTo>
                      <a:lnTo>
                        <a:pt x="130" y="388"/>
                      </a:lnTo>
                      <a:lnTo>
                        <a:pt x="130" y="371"/>
                      </a:lnTo>
                      <a:lnTo>
                        <a:pt x="130" y="354"/>
                      </a:lnTo>
                      <a:lnTo>
                        <a:pt x="130" y="338"/>
                      </a:lnTo>
                      <a:lnTo>
                        <a:pt x="130" y="321"/>
                      </a:lnTo>
                      <a:lnTo>
                        <a:pt x="130" y="305"/>
                      </a:lnTo>
                      <a:lnTo>
                        <a:pt x="130" y="291"/>
                      </a:lnTo>
                      <a:lnTo>
                        <a:pt x="130" y="277"/>
                      </a:lnTo>
                      <a:lnTo>
                        <a:pt x="130" y="263"/>
                      </a:lnTo>
                      <a:lnTo>
                        <a:pt x="130" y="249"/>
                      </a:lnTo>
                      <a:lnTo>
                        <a:pt x="130" y="237"/>
                      </a:lnTo>
                      <a:lnTo>
                        <a:pt x="130" y="224"/>
                      </a:lnTo>
                      <a:lnTo>
                        <a:pt x="130" y="211"/>
                      </a:lnTo>
                      <a:lnTo>
                        <a:pt x="130" y="201"/>
                      </a:lnTo>
                      <a:lnTo>
                        <a:pt x="130" y="190"/>
                      </a:lnTo>
                      <a:lnTo>
                        <a:pt x="130" y="179"/>
                      </a:lnTo>
                      <a:lnTo>
                        <a:pt x="130" y="169"/>
                      </a:lnTo>
                      <a:lnTo>
                        <a:pt x="129" y="160"/>
                      </a:lnTo>
                      <a:lnTo>
                        <a:pt x="129" y="150"/>
                      </a:lnTo>
                      <a:lnTo>
                        <a:pt x="129" y="143"/>
                      </a:lnTo>
                      <a:lnTo>
                        <a:pt x="129" y="135"/>
                      </a:lnTo>
                      <a:lnTo>
                        <a:pt x="129" y="127"/>
                      </a:lnTo>
                      <a:lnTo>
                        <a:pt x="129" y="121"/>
                      </a:lnTo>
                      <a:lnTo>
                        <a:pt x="129" y="114"/>
                      </a:lnTo>
                      <a:lnTo>
                        <a:pt x="129" y="108"/>
                      </a:lnTo>
                      <a:lnTo>
                        <a:pt x="127" y="104"/>
                      </a:lnTo>
                      <a:lnTo>
                        <a:pt x="127" y="99"/>
                      </a:lnTo>
                      <a:lnTo>
                        <a:pt x="127" y="94"/>
                      </a:lnTo>
                      <a:lnTo>
                        <a:pt x="127" y="91"/>
                      </a:lnTo>
                      <a:lnTo>
                        <a:pt x="127" y="88"/>
                      </a:lnTo>
                      <a:lnTo>
                        <a:pt x="125" y="77"/>
                      </a:lnTo>
                      <a:lnTo>
                        <a:pt x="123" y="68"/>
                      </a:lnTo>
                      <a:lnTo>
                        <a:pt x="121" y="58"/>
                      </a:lnTo>
                      <a:lnTo>
                        <a:pt x="120" y="50"/>
                      </a:lnTo>
                      <a:lnTo>
                        <a:pt x="118" y="44"/>
                      </a:lnTo>
                      <a:lnTo>
                        <a:pt x="114" y="38"/>
                      </a:lnTo>
                      <a:lnTo>
                        <a:pt x="113" y="32"/>
                      </a:lnTo>
                      <a:lnTo>
                        <a:pt x="109" y="27"/>
                      </a:lnTo>
                      <a:lnTo>
                        <a:pt x="107" y="24"/>
                      </a:lnTo>
                      <a:lnTo>
                        <a:pt x="105" y="19"/>
                      </a:lnTo>
                      <a:lnTo>
                        <a:pt x="104" y="16"/>
                      </a:lnTo>
                      <a:lnTo>
                        <a:pt x="102" y="14"/>
                      </a:lnTo>
                      <a:lnTo>
                        <a:pt x="102" y="11"/>
                      </a:lnTo>
                      <a:lnTo>
                        <a:pt x="104" y="8"/>
                      </a:lnTo>
                      <a:lnTo>
                        <a:pt x="104" y="6"/>
                      </a:lnTo>
                      <a:lnTo>
                        <a:pt x="105" y="5"/>
                      </a:lnTo>
                      <a:lnTo>
                        <a:pt x="107" y="3"/>
                      </a:lnTo>
                      <a:lnTo>
                        <a:pt x="111" y="2"/>
                      </a:lnTo>
                      <a:lnTo>
                        <a:pt x="114" y="2"/>
                      </a:lnTo>
                      <a:lnTo>
                        <a:pt x="120" y="0"/>
                      </a:lnTo>
                      <a:lnTo>
                        <a:pt x="127" y="2"/>
                      </a:lnTo>
                      <a:lnTo>
                        <a:pt x="134" y="2"/>
                      </a:lnTo>
                      <a:lnTo>
                        <a:pt x="143" y="3"/>
                      </a:lnTo>
                      <a:lnTo>
                        <a:pt x="152" y="5"/>
                      </a:lnTo>
                      <a:lnTo>
                        <a:pt x="159" y="8"/>
                      </a:lnTo>
                      <a:lnTo>
                        <a:pt x="166" y="11"/>
                      </a:lnTo>
                      <a:lnTo>
                        <a:pt x="173" y="14"/>
                      </a:lnTo>
                      <a:lnTo>
                        <a:pt x="179" y="17"/>
                      </a:lnTo>
                      <a:lnTo>
                        <a:pt x="184" y="21"/>
                      </a:lnTo>
                      <a:lnTo>
                        <a:pt x="187" y="24"/>
                      </a:lnTo>
                      <a:lnTo>
                        <a:pt x="191" y="27"/>
                      </a:lnTo>
                      <a:lnTo>
                        <a:pt x="193" y="30"/>
                      </a:lnTo>
                      <a:lnTo>
                        <a:pt x="195" y="36"/>
                      </a:lnTo>
                      <a:lnTo>
                        <a:pt x="196" y="39"/>
                      </a:lnTo>
                      <a:lnTo>
                        <a:pt x="196" y="49"/>
                      </a:lnTo>
                      <a:lnTo>
                        <a:pt x="196" y="57"/>
                      </a:lnTo>
                      <a:lnTo>
                        <a:pt x="195" y="61"/>
                      </a:lnTo>
                      <a:lnTo>
                        <a:pt x="193" y="66"/>
                      </a:lnTo>
                      <a:lnTo>
                        <a:pt x="191" y="71"/>
                      </a:lnTo>
                      <a:lnTo>
                        <a:pt x="191" y="77"/>
                      </a:lnTo>
                      <a:lnTo>
                        <a:pt x="189" y="85"/>
                      </a:lnTo>
                      <a:lnTo>
                        <a:pt x="187" y="93"/>
                      </a:lnTo>
                      <a:lnTo>
                        <a:pt x="186" y="102"/>
                      </a:lnTo>
                      <a:lnTo>
                        <a:pt x="186" y="113"/>
                      </a:lnTo>
                      <a:lnTo>
                        <a:pt x="186" y="124"/>
                      </a:lnTo>
                      <a:lnTo>
                        <a:pt x="186" y="136"/>
                      </a:lnTo>
                      <a:lnTo>
                        <a:pt x="184" y="152"/>
                      </a:lnTo>
                      <a:lnTo>
                        <a:pt x="182" y="168"/>
                      </a:lnTo>
                      <a:lnTo>
                        <a:pt x="182" y="185"/>
                      </a:lnTo>
                      <a:lnTo>
                        <a:pt x="182" y="204"/>
                      </a:lnTo>
                      <a:lnTo>
                        <a:pt x="180" y="222"/>
                      </a:lnTo>
                      <a:lnTo>
                        <a:pt x="180" y="243"/>
                      </a:lnTo>
                      <a:lnTo>
                        <a:pt x="180" y="263"/>
                      </a:lnTo>
                      <a:lnTo>
                        <a:pt x="180" y="287"/>
                      </a:lnTo>
                      <a:lnTo>
                        <a:pt x="180" y="299"/>
                      </a:lnTo>
                      <a:lnTo>
                        <a:pt x="179" y="313"/>
                      </a:lnTo>
                      <a:lnTo>
                        <a:pt x="179" y="329"/>
                      </a:lnTo>
                      <a:lnTo>
                        <a:pt x="179" y="345"/>
                      </a:lnTo>
                      <a:lnTo>
                        <a:pt x="179" y="362"/>
                      </a:lnTo>
                      <a:lnTo>
                        <a:pt x="179" y="379"/>
                      </a:lnTo>
                      <a:lnTo>
                        <a:pt x="179" y="399"/>
                      </a:lnTo>
                      <a:lnTo>
                        <a:pt x="177" y="420"/>
                      </a:lnTo>
                      <a:lnTo>
                        <a:pt x="179" y="442"/>
                      </a:lnTo>
                      <a:lnTo>
                        <a:pt x="179" y="463"/>
                      </a:lnTo>
                      <a:lnTo>
                        <a:pt x="179" y="489"/>
                      </a:lnTo>
                      <a:lnTo>
                        <a:pt x="179" y="514"/>
                      </a:lnTo>
                      <a:lnTo>
                        <a:pt x="179" y="539"/>
                      </a:lnTo>
                      <a:lnTo>
                        <a:pt x="179" y="567"/>
                      </a:lnTo>
                      <a:lnTo>
                        <a:pt x="180" y="595"/>
                      </a:lnTo>
                      <a:lnTo>
                        <a:pt x="180" y="626"/>
                      </a:lnTo>
                      <a:lnTo>
                        <a:pt x="182" y="656"/>
                      </a:lnTo>
                      <a:lnTo>
                        <a:pt x="182" y="684"/>
                      </a:lnTo>
                      <a:lnTo>
                        <a:pt x="182" y="711"/>
                      </a:lnTo>
                      <a:lnTo>
                        <a:pt x="182" y="736"/>
                      </a:lnTo>
                      <a:lnTo>
                        <a:pt x="182" y="759"/>
                      </a:lnTo>
                      <a:lnTo>
                        <a:pt x="180" y="781"/>
                      </a:lnTo>
                      <a:lnTo>
                        <a:pt x="180" y="802"/>
                      </a:lnTo>
                      <a:lnTo>
                        <a:pt x="179" y="820"/>
                      </a:lnTo>
                      <a:lnTo>
                        <a:pt x="177" y="838"/>
                      </a:lnTo>
                      <a:lnTo>
                        <a:pt x="175" y="853"/>
                      </a:lnTo>
                      <a:lnTo>
                        <a:pt x="175" y="867"/>
                      </a:lnTo>
                      <a:lnTo>
                        <a:pt x="173" y="881"/>
                      </a:lnTo>
                      <a:lnTo>
                        <a:pt x="170" y="892"/>
                      </a:lnTo>
                      <a:lnTo>
                        <a:pt x="168" y="902"/>
                      </a:lnTo>
                      <a:lnTo>
                        <a:pt x="166" y="910"/>
                      </a:lnTo>
                      <a:lnTo>
                        <a:pt x="164" y="916"/>
                      </a:lnTo>
                      <a:lnTo>
                        <a:pt x="164" y="916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7" name="组合 106"/>
            <p:cNvGrpSpPr/>
            <p:nvPr/>
          </p:nvGrpSpPr>
          <p:grpSpPr>
            <a:xfrm>
              <a:off x="2434489" y="4179280"/>
              <a:ext cx="507365" cy="509905"/>
              <a:chOff x="2158818" y="3703958"/>
              <a:chExt cx="507365" cy="509905"/>
            </a:xfrm>
          </p:grpSpPr>
          <p:pic>
            <p:nvPicPr>
              <p:cNvPr id="108" name="图片 107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58818" y="3703958"/>
                <a:ext cx="507365" cy="509905"/>
              </a:xfrm>
              <a:prstGeom prst="rect">
                <a:avLst/>
              </a:prstGeom>
            </p:spPr>
          </p:pic>
          <p:sp>
            <p:nvSpPr>
              <p:cNvPr id="109" name="Freeform 30"/>
              <p:cNvSpPr/>
              <p:nvPr/>
            </p:nvSpPr>
            <p:spPr bwMode="auto">
              <a:xfrm>
                <a:off x="2343170" y="3805175"/>
                <a:ext cx="62906" cy="307470"/>
              </a:xfrm>
              <a:custGeom>
                <a:avLst/>
                <a:gdLst>
                  <a:gd name="T0" fmla="*/ 157 w 196"/>
                  <a:gd name="T1" fmla="*/ 931 h 960"/>
                  <a:gd name="T2" fmla="*/ 141 w 196"/>
                  <a:gd name="T3" fmla="*/ 955 h 960"/>
                  <a:gd name="T4" fmla="*/ 121 w 196"/>
                  <a:gd name="T5" fmla="*/ 960 h 960"/>
                  <a:gd name="T6" fmla="*/ 111 w 196"/>
                  <a:gd name="T7" fmla="*/ 949 h 960"/>
                  <a:gd name="T8" fmla="*/ 104 w 196"/>
                  <a:gd name="T9" fmla="*/ 920 h 960"/>
                  <a:gd name="T10" fmla="*/ 82 w 196"/>
                  <a:gd name="T11" fmla="*/ 883 h 960"/>
                  <a:gd name="T12" fmla="*/ 43 w 196"/>
                  <a:gd name="T13" fmla="*/ 844 h 960"/>
                  <a:gd name="T14" fmla="*/ 21 w 196"/>
                  <a:gd name="T15" fmla="*/ 825 h 960"/>
                  <a:gd name="T16" fmla="*/ 7 w 196"/>
                  <a:gd name="T17" fmla="*/ 811 h 960"/>
                  <a:gd name="T18" fmla="*/ 0 w 196"/>
                  <a:gd name="T19" fmla="*/ 802 h 960"/>
                  <a:gd name="T20" fmla="*/ 2 w 196"/>
                  <a:gd name="T21" fmla="*/ 797 h 960"/>
                  <a:gd name="T22" fmla="*/ 18 w 196"/>
                  <a:gd name="T23" fmla="*/ 798 h 960"/>
                  <a:gd name="T24" fmla="*/ 46 w 196"/>
                  <a:gd name="T25" fmla="*/ 809 h 960"/>
                  <a:gd name="T26" fmla="*/ 73 w 196"/>
                  <a:gd name="T27" fmla="*/ 817 h 960"/>
                  <a:gd name="T28" fmla="*/ 98 w 196"/>
                  <a:gd name="T29" fmla="*/ 819 h 960"/>
                  <a:gd name="T30" fmla="*/ 118 w 196"/>
                  <a:gd name="T31" fmla="*/ 808 h 960"/>
                  <a:gd name="T32" fmla="*/ 127 w 196"/>
                  <a:gd name="T33" fmla="*/ 786 h 960"/>
                  <a:gd name="T34" fmla="*/ 129 w 196"/>
                  <a:gd name="T35" fmla="*/ 772 h 960"/>
                  <a:gd name="T36" fmla="*/ 129 w 196"/>
                  <a:gd name="T37" fmla="*/ 748 h 960"/>
                  <a:gd name="T38" fmla="*/ 130 w 196"/>
                  <a:gd name="T39" fmla="*/ 715 h 960"/>
                  <a:gd name="T40" fmla="*/ 130 w 196"/>
                  <a:gd name="T41" fmla="*/ 675 h 960"/>
                  <a:gd name="T42" fmla="*/ 130 w 196"/>
                  <a:gd name="T43" fmla="*/ 626 h 960"/>
                  <a:gd name="T44" fmla="*/ 130 w 196"/>
                  <a:gd name="T45" fmla="*/ 567 h 960"/>
                  <a:gd name="T46" fmla="*/ 130 w 196"/>
                  <a:gd name="T47" fmla="*/ 501 h 960"/>
                  <a:gd name="T48" fmla="*/ 130 w 196"/>
                  <a:gd name="T49" fmla="*/ 426 h 960"/>
                  <a:gd name="T50" fmla="*/ 130 w 196"/>
                  <a:gd name="T51" fmla="*/ 354 h 960"/>
                  <a:gd name="T52" fmla="*/ 130 w 196"/>
                  <a:gd name="T53" fmla="*/ 291 h 960"/>
                  <a:gd name="T54" fmla="*/ 130 w 196"/>
                  <a:gd name="T55" fmla="*/ 237 h 960"/>
                  <a:gd name="T56" fmla="*/ 130 w 196"/>
                  <a:gd name="T57" fmla="*/ 190 h 960"/>
                  <a:gd name="T58" fmla="*/ 129 w 196"/>
                  <a:gd name="T59" fmla="*/ 150 h 960"/>
                  <a:gd name="T60" fmla="*/ 129 w 196"/>
                  <a:gd name="T61" fmla="*/ 121 h 960"/>
                  <a:gd name="T62" fmla="*/ 127 w 196"/>
                  <a:gd name="T63" fmla="*/ 99 h 960"/>
                  <a:gd name="T64" fmla="*/ 125 w 196"/>
                  <a:gd name="T65" fmla="*/ 77 h 960"/>
                  <a:gd name="T66" fmla="*/ 118 w 196"/>
                  <a:gd name="T67" fmla="*/ 44 h 960"/>
                  <a:gd name="T68" fmla="*/ 107 w 196"/>
                  <a:gd name="T69" fmla="*/ 24 h 960"/>
                  <a:gd name="T70" fmla="*/ 102 w 196"/>
                  <a:gd name="T71" fmla="*/ 11 h 960"/>
                  <a:gd name="T72" fmla="*/ 107 w 196"/>
                  <a:gd name="T73" fmla="*/ 3 h 960"/>
                  <a:gd name="T74" fmla="*/ 127 w 196"/>
                  <a:gd name="T75" fmla="*/ 2 h 960"/>
                  <a:gd name="T76" fmla="*/ 159 w 196"/>
                  <a:gd name="T77" fmla="*/ 8 h 960"/>
                  <a:gd name="T78" fmla="*/ 184 w 196"/>
                  <a:gd name="T79" fmla="*/ 21 h 960"/>
                  <a:gd name="T80" fmla="*/ 195 w 196"/>
                  <a:gd name="T81" fmla="*/ 36 h 960"/>
                  <a:gd name="T82" fmla="*/ 195 w 196"/>
                  <a:gd name="T83" fmla="*/ 61 h 960"/>
                  <a:gd name="T84" fmla="*/ 189 w 196"/>
                  <a:gd name="T85" fmla="*/ 85 h 960"/>
                  <a:gd name="T86" fmla="*/ 186 w 196"/>
                  <a:gd name="T87" fmla="*/ 124 h 960"/>
                  <a:gd name="T88" fmla="*/ 182 w 196"/>
                  <a:gd name="T89" fmla="*/ 185 h 960"/>
                  <a:gd name="T90" fmla="*/ 180 w 196"/>
                  <a:gd name="T91" fmla="*/ 263 h 960"/>
                  <a:gd name="T92" fmla="*/ 179 w 196"/>
                  <a:gd name="T93" fmla="*/ 329 h 960"/>
                  <a:gd name="T94" fmla="*/ 179 w 196"/>
                  <a:gd name="T95" fmla="*/ 399 h 960"/>
                  <a:gd name="T96" fmla="*/ 179 w 196"/>
                  <a:gd name="T97" fmla="*/ 489 h 960"/>
                  <a:gd name="T98" fmla="*/ 180 w 196"/>
                  <a:gd name="T99" fmla="*/ 595 h 960"/>
                  <a:gd name="T100" fmla="*/ 182 w 196"/>
                  <a:gd name="T101" fmla="*/ 711 h 960"/>
                  <a:gd name="T102" fmla="*/ 180 w 196"/>
                  <a:gd name="T103" fmla="*/ 802 h 960"/>
                  <a:gd name="T104" fmla="*/ 175 w 196"/>
                  <a:gd name="T105" fmla="*/ 867 h 960"/>
                  <a:gd name="T106" fmla="*/ 166 w 196"/>
                  <a:gd name="T107" fmla="*/ 910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6" h="960">
                    <a:moveTo>
                      <a:pt x="164" y="916"/>
                    </a:moveTo>
                    <a:lnTo>
                      <a:pt x="163" y="922"/>
                    </a:lnTo>
                    <a:lnTo>
                      <a:pt x="159" y="927"/>
                    </a:lnTo>
                    <a:lnTo>
                      <a:pt x="157" y="931"/>
                    </a:lnTo>
                    <a:lnTo>
                      <a:pt x="155" y="936"/>
                    </a:lnTo>
                    <a:lnTo>
                      <a:pt x="150" y="944"/>
                    </a:lnTo>
                    <a:lnTo>
                      <a:pt x="145" y="950"/>
                    </a:lnTo>
                    <a:lnTo>
                      <a:pt x="141" y="955"/>
                    </a:lnTo>
                    <a:lnTo>
                      <a:pt x="136" y="958"/>
                    </a:lnTo>
                    <a:lnTo>
                      <a:pt x="130" y="960"/>
                    </a:lnTo>
                    <a:lnTo>
                      <a:pt x="127" y="960"/>
                    </a:lnTo>
                    <a:lnTo>
                      <a:pt x="121" y="960"/>
                    </a:lnTo>
                    <a:lnTo>
                      <a:pt x="118" y="958"/>
                    </a:lnTo>
                    <a:lnTo>
                      <a:pt x="114" y="956"/>
                    </a:lnTo>
                    <a:lnTo>
                      <a:pt x="113" y="953"/>
                    </a:lnTo>
                    <a:lnTo>
                      <a:pt x="111" y="949"/>
                    </a:lnTo>
                    <a:lnTo>
                      <a:pt x="109" y="944"/>
                    </a:lnTo>
                    <a:lnTo>
                      <a:pt x="107" y="938"/>
                    </a:lnTo>
                    <a:lnTo>
                      <a:pt x="105" y="930"/>
                    </a:lnTo>
                    <a:lnTo>
                      <a:pt x="104" y="920"/>
                    </a:lnTo>
                    <a:lnTo>
                      <a:pt x="100" y="913"/>
                    </a:lnTo>
                    <a:lnTo>
                      <a:pt x="95" y="903"/>
                    </a:lnTo>
                    <a:lnTo>
                      <a:pt x="89" y="894"/>
                    </a:lnTo>
                    <a:lnTo>
                      <a:pt x="82" y="883"/>
                    </a:lnTo>
                    <a:lnTo>
                      <a:pt x="73" y="872"/>
                    </a:lnTo>
                    <a:lnTo>
                      <a:pt x="63" y="861"/>
                    </a:lnTo>
                    <a:lnTo>
                      <a:pt x="50" y="850"/>
                    </a:lnTo>
                    <a:lnTo>
                      <a:pt x="43" y="844"/>
                    </a:lnTo>
                    <a:lnTo>
                      <a:pt x="38" y="839"/>
                    </a:lnTo>
                    <a:lnTo>
                      <a:pt x="32" y="834"/>
                    </a:lnTo>
                    <a:lnTo>
                      <a:pt x="27" y="830"/>
                    </a:lnTo>
                    <a:lnTo>
                      <a:pt x="21" y="825"/>
                    </a:lnTo>
                    <a:lnTo>
                      <a:pt x="16" y="820"/>
                    </a:lnTo>
                    <a:lnTo>
                      <a:pt x="13" y="817"/>
                    </a:lnTo>
                    <a:lnTo>
                      <a:pt x="9" y="814"/>
                    </a:lnTo>
                    <a:lnTo>
                      <a:pt x="7" y="811"/>
                    </a:lnTo>
                    <a:lnTo>
                      <a:pt x="4" y="808"/>
                    </a:lnTo>
                    <a:lnTo>
                      <a:pt x="2" y="805"/>
                    </a:lnTo>
                    <a:lnTo>
                      <a:pt x="0" y="803"/>
                    </a:lnTo>
                    <a:lnTo>
                      <a:pt x="0" y="802"/>
                    </a:lnTo>
                    <a:lnTo>
                      <a:pt x="0" y="800"/>
                    </a:lnTo>
                    <a:lnTo>
                      <a:pt x="0" y="798"/>
                    </a:lnTo>
                    <a:lnTo>
                      <a:pt x="0" y="797"/>
                    </a:lnTo>
                    <a:lnTo>
                      <a:pt x="2" y="797"/>
                    </a:lnTo>
                    <a:lnTo>
                      <a:pt x="5" y="795"/>
                    </a:lnTo>
                    <a:lnTo>
                      <a:pt x="9" y="795"/>
                    </a:lnTo>
                    <a:lnTo>
                      <a:pt x="13" y="797"/>
                    </a:lnTo>
                    <a:lnTo>
                      <a:pt x="18" y="798"/>
                    </a:lnTo>
                    <a:lnTo>
                      <a:pt x="23" y="800"/>
                    </a:lnTo>
                    <a:lnTo>
                      <a:pt x="30" y="803"/>
                    </a:lnTo>
                    <a:lnTo>
                      <a:pt x="38" y="806"/>
                    </a:lnTo>
                    <a:lnTo>
                      <a:pt x="46" y="809"/>
                    </a:lnTo>
                    <a:lnTo>
                      <a:pt x="54" y="812"/>
                    </a:lnTo>
                    <a:lnTo>
                      <a:pt x="61" y="814"/>
                    </a:lnTo>
                    <a:lnTo>
                      <a:pt x="66" y="816"/>
                    </a:lnTo>
                    <a:lnTo>
                      <a:pt x="73" y="817"/>
                    </a:lnTo>
                    <a:lnTo>
                      <a:pt x="80" y="819"/>
                    </a:lnTo>
                    <a:lnTo>
                      <a:pt x="86" y="819"/>
                    </a:lnTo>
                    <a:lnTo>
                      <a:pt x="93" y="819"/>
                    </a:lnTo>
                    <a:lnTo>
                      <a:pt x="98" y="819"/>
                    </a:lnTo>
                    <a:lnTo>
                      <a:pt x="104" y="817"/>
                    </a:lnTo>
                    <a:lnTo>
                      <a:pt x="109" y="816"/>
                    </a:lnTo>
                    <a:lnTo>
                      <a:pt x="114" y="812"/>
                    </a:lnTo>
                    <a:lnTo>
                      <a:pt x="118" y="808"/>
                    </a:lnTo>
                    <a:lnTo>
                      <a:pt x="121" y="803"/>
                    </a:lnTo>
                    <a:lnTo>
                      <a:pt x="125" y="797"/>
                    </a:lnTo>
                    <a:lnTo>
                      <a:pt x="127" y="789"/>
                    </a:lnTo>
                    <a:lnTo>
                      <a:pt x="127" y="786"/>
                    </a:lnTo>
                    <a:lnTo>
                      <a:pt x="127" y="783"/>
                    </a:lnTo>
                    <a:lnTo>
                      <a:pt x="127" y="780"/>
                    </a:lnTo>
                    <a:lnTo>
                      <a:pt x="127" y="776"/>
                    </a:lnTo>
                    <a:lnTo>
                      <a:pt x="129" y="772"/>
                    </a:lnTo>
                    <a:lnTo>
                      <a:pt x="129" y="767"/>
                    </a:lnTo>
                    <a:lnTo>
                      <a:pt x="129" y="761"/>
                    </a:lnTo>
                    <a:lnTo>
                      <a:pt x="129" y="755"/>
                    </a:lnTo>
                    <a:lnTo>
                      <a:pt x="129" y="748"/>
                    </a:lnTo>
                    <a:lnTo>
                      <a:pt x="129" y="740"/>
                    </a:lnTo>
                    <a:lnTo>
                      <a:pt x="129" y="733"/>
                    </a:lnTo>
                    <a:lnTo>
                      <a:pt x="129" y="725"/>
                    </a:lnTo>
                    <a:lnTo>
                      <a:pt x="130" y="715"/>
                    </a:lnTo>
                    <a:lnTo>
                      <a:pt x="130" y="706"/>
                    </a:lnTo>
                    <a:lnTo>
                      <a:pt x="130" y="697"/>
                    </a:lnTo>
                    <a:lnTo>
                      <a:pt x="130" y="686"/>
                    </a:lnTo>
                    <a:lnTo>
                      <a:pt x="130" y="675"/>
                    </a:lnTo>
                    <a:lnTo>
                      <a:pt x="130" y="664"/>
                    </a:lnTo>
                    <a:lnTo>
                      <a:pt x="130" y="651"/>
                    </a:lnTo>
                    <a:lnTo>
                      <a:pt x="130" y="639"/>
                    </a:lnTo>
                    <a:lnTo>
                      <a:pt x="130" y="626"/>
                    </a:lnTo>
                    <a:lnTo>
                      <a:pt x="130" y="612"/>
                    </a:lnTo>
                    <a:lnTo>
                      <a:pt x="130" y="598"/>
                    </a:lnTo>
                    <a:lnTo>
                      <a:pt x="130" y="582"/>
                    </a:lnTo>
                    <a:lnTo>
                      <a:pt x="130" y="567"/>
                    </a:lnTo>
                    <a:lnTo>
                      <a:pt x="130" y="551"/>
                    </a:lnTo>
                    <a:lnTo>
                      <a:pt x="130" y="535"/>
                    </a:lnTo>
                    <a:lnTo>
                      <a:pt x="130" y="518"/>
                    </a:lnTo>
                    <a:lnTo>
                      <a:pt x="130" y="501"/>
                    </a:lnTo>
                    <a:lnTo>
                      <a:pt x="130" y="482"/>
                    </a:lnTo>
                    <a:lnTo>
                      <a:pt x="130" y="463"/>
                    </a:lnTo>
                    <a:lnTo>
                      <a:pt x="130" y="445"/>
                    </a:lnTo>
                    <a:lnTo>
                      <a:pt x="130" y="426"/>
                    </a:lnTo>
                    <a:lnTo>
                      <a:pt x="130" y="407"/>
                    </a:lnTo>
                    <a:lnTo>
                      <a:pt x="130" y="388"/>
                    </a:lnTo>
                    <a:lnTo>
                      <a:pt x="130" y="371"/>
                    </a:lnTo>
                    <a:lnTo>
                      <a:pt x="130" y="354"/>
                    </a:lnTo>
                    <a:lnTo>
                      <a:pt x="130" y="338"/>
                    </a:lnTo>
                    <a:lnTo>
                      <a:pt x="130" y="321"/>
                    </a:lnTo>
                    <a:lnTo>
                      <a:pt x="130" y="305"/>
                    </a:lnTo>
                    <a:lnTo>
                      <a:pt x="130" y="291"/>
                    </a:lnTo>
                    <a:lnTo>
                      <a:pt x="130" y="277"/>
                    </a:lnTo>
                    <a:lnTo>
                      <a:pt x="130" y="263"/>
                    </a:lnTo>
                    <a:lnTo>
                      <a:pt x="130" y="249"/>
                    </a:lnTo>
                    <a:lnTo>
                      <a:pt x="130" y="237"/>
                    </a:lnTo>
                    <a:lnTo>
                      <a:pt x="130" y="224"/>
                    </a:lnTo>
                    <a:lnTo>
                      <a:pt x="130" y="211"/>
                    </a:lnTo>
                    <a:lnTo>
                      <a:pt x="130" y="201"/>
                    </a:lnTo>
                    <a:lnTo>
                      <a:pt x="130" y="190"/>
                    </a:lnTo>
                    <a:lnTo>
                      <a:pt x="130" y="179"/>
                    </a:lnTo>
                    <a:lnTo>
                      <a:pt x="130" y="169"/>
                    </a:lnTo>
                    <a:lnTo>
                      <a:pt x="129" y="160"/>
                    </a:lnTo>
                    <a:lnTo>
                      <a:pt x="129" y="150"/>
                    </a:lnTo>
                    <a:lnTo>
                      <a:pt x="129" y="143"/>
                    </a:lnTo>
                    <a:lnTo>
                      <a:pt x="129" y="135"/>
                    </a:lnTo>
                    <a:lnTo>
                      <a:pt x="129" y="127"/>
                    </a:lnTo>
                    <a:lnTo>
                      <a:pt x="129" y="121"/>
                    </a:lnTo>
                    <a:lnTo>
                      <a:pt x="129" y="114"/>
                    </a:lnTo>
                    <a:lnTo>
                      <a:pt x="129" y="108"/>
                    </a:lnTo>
                    <a:lnTo>
                      <a:pt x="127" y="104"/>
                    </a:lnTo>
                    <a:lnTo>
                      <a:pt x="127" y="99"/>
                    </a:lnTo>
                    <a:lnTo>
                      <a:pt x="127" y="94"/>
                    </a:lnTo>
                    <a:lnTo>
                      <a:pt x="127" y="91"/>
                    </a:lnTo>
                    <a:lnTo>
                      <a:pt x="127" y="88"/>
                    </a:lnTo>
                    <a:lnTo>
                      <a:pt x="125" y="77"/>
                    </a:lnTo>
                    <a:lnTo>
                      <a:pt x="123" y="68"/>
                    </a:lnTo>
                    <a:lnTo>
                      <a:pt x="121" y="58"/>
                    </a:lnTo>
                    <a:lnTo>
                      <a:pt x="120" y="50"/>
                    </a:lnTo>
                    <a:lnTo>
                      <a:pt x="118" y="44"/>
                    </a:lnTo>
                    <a:lnTo>
                      <a:pt x="114" y="38"/>
                    </a:lnTo>
                    <a:lnTo>
                      <a:pt x="113" y="32"/>
                    </a:lnTo>
                    <a:lnTo>
                      <a:pt x="109" y="27"/>
                    </a:lnTo>
                    <a:lnTo>
                      <a:pt x="107" y="24"/>
                    </a:lnTo>
                    <a:lnTo>
                      <a:pt x="105" y="19"/>
                    </a:lnTo>
                    <a:lnTo>
                      <a:pt x="104" y="16"/>
                    </a:lnTo>
                    <a:lnTo>
                      <a:pt x="102" y="14"/>
                    </a:lnTo>
                    <a:lnTo>
                      <a:pt x="102" y="11"/>
                    </a:lnTo>
                    <a:lnTo>
                      <a:pt x="104" y="8"/>
                    </a:lnTo>
                    <a:lnTo>
                      <a:pt x="104" y="6"/>
                    </a:lnTo>
                    <a:lnTo>
                      <a:pt x="105" y="5"/>
                    </a:lnTo>
                    <a:lnTo>
                      <a:pt x="107" y="3"/>
                    </a:lnTo>
                    <a:lnTo>
                      <a:pt x="111" y="2"/>
                    </a:lnTo>
                    <a:lnTo>
                      <a:pt x="114" y="2"/>
                    </a:lnTo>
                    <a:lnTo>
                      <a:pt x="120" y="0"/>
                    </a:lnTo>
                    <a:lnTo>
                      <a:pt x="127" y="2"/>
                    </a:lnTo>
                    <a:lnTo>
                      <a:pt x="134" y="2"/>
                    </a:lnTo>
                    <a:lnTo>
                      <a:pt x="143" y="3"/>
                    </a:lnTo>
                    <a:lnTo>
                      <a:pt x="152" y="5"/>
                    </a:lnTo>
                    <a:lnTo>
                      <a:pt x="159" y="8"/>
                    </a:lnTo>
                    <a:lnTo>
                      <a:pt x="166" y="11"/>
                    </a:lnTo>
                    <a:lnTo>
                      <a:pt x="173" y="14"/>
                    </a:lnTo>
                    <a:lnTo>
                      <a:pt x="179" y="17"/>
                    </a:lnTo>
                    <a:lnTo>
                      <a:pt x="184" y="21"/>
                    </a:lnTo>
                    <a:lnTo>
                      <a:pt x="187" y="24"/>
                    </a:lnTo>
                    <a:lnTo>
                      <a:pt x="191" y="27"/>
                    </a:lnTo>
                    <a:lnTo>
                      <a:pt x="193" y="30"/>
                    </a:lnTo>
                    <a:lnTo>
                      <a:pt x="195" y="36"/>
                    </a:lnTo>
                    <a:lnTo>
                      <a:pt x="196" y="39"/>
                    </a:lnTo>
                    <a:lnTo>
                      <a:pt x="196" y="49"/>
                    </a:lnTo>
                    <a:lnTo>
                      <a:pt x="196" y="57"/>
                    </a:lnTo>
                    <a:lnTo>
                      <a:pt x="195" y="61"/>
                    </a:lnTo>
                    <a:lnTo>
                      <a:pt x="193" y="66"/>
                    </a:lnTo>
                    <a:lnTo>
                      <a:pt x="191" y="71"/>
                    </a:lnTo>
                    <a:lnTo>
                      <a:pt x="191" y="77"/>
                    </a:lnTo>
                    <a:lnTo>
                      <a:pt x="189" y="85"/>
                    </a:lnTo>
                    <a:lnTo>
                      <a:pt x="187" y="93"/>
                    </a:lnTo>
                    <a:lnTo>
                      <a:pt x="186" y="102"/>
                    </a:lnTo>
                    <a:lnTo>
                      <a:pt x="186" y="113"/>
                    </a:lnTo>
                    <a:lnTo>
                      <a:pt x="186" y="124"/>
                    </a:lnTo>
                    <a:lnTo>
                      <a:pt x="186" y="136"/>
                    </a:lnTo>
                    <a:lnTo>
                      <a:pt x="184" y="152"/>
                    </a:lnTo>
                    <a:lnTo>
                      <a:pt x="182" y="168"/>
                    </a:lnTo>
                    <a:lnTo>
                      <a:pt x="182" y="185"/>
                    </a:lnTo>
                    <a:lnTo>
                      <a:pt x="182" y="204"/>
                    </a:lnTo>
                    <a:lnTo>
                      <a:pt x="180" y="222"/>
                    </a:lnTo>
                    <a:lnTo>
                      <a:pt x="180" y="243"/>
                    </a:lnTo>
                    <a:lnTo>
                      <a:pt x="180" y="263"/>
                    </a:lnTo>
                    <a:lnTo>
                      <a:pt x="180" y="287"/>
                    </a:lnTo>
                    <a:lnTo>
                      <a:pt x="180" y="299"/>
                    </a:lnTo>
                    <a:lnTo>
                      <a:pt x="179" y="313"/>
                    </a:lnTo>
                    <a:lnTo>
                      <a:pt x="179" y="329"/>
                    </a:lnTo>
                    <a:lnTo>
                      <a:pt x="179" y="345"/>
                    </a:lnTo>
                    <a:lnTo>
                      <a:pt x="179" y="362"/>
                    </a:lnTo>
                    <a:lnTo>
                      <a:pt x="179" y="379"/>
                    </a:lnTo>
                    <a:lnTo>
                      <a:pt x="179" y="399"/>
                    </a:lnTo>
                    <a:lnTo>
                      <a:pt x="177" y="420"/>
                    </a:lnTo>
                    <a:lnTo>
                      <a:pt x="179" y="442"/>
                    </a:lnTo>
                    <a:lnTo>
                      <a:pt x="179" y="463"/>
                    </a:lnTo>
                    <a:lnTo>
                      <a:pt x="179" y="489"/>
                    </a:lnTo>
                    <a:lnTo>
                      <a:pt x="179" y="514"/>
                    </a:lnTo>
                    <a:lnTo>
                      <a:pt x="179" y="539"/>
                    </a:lnTo>
                    <a:lnTo>
                      <a:pt x="179" y="567"/>
                    </a:lnTo>
                    <a:lnTo>
                      <a:pt x="180" y="595"/>
                    </a:lnTo>
                    <a:lnTo>
                      <a:pt x="180" y="626"/>
                    </a:lnTo>
                    <a:lnTo>
                      <a:pt x="182" y="656"/>
                    </a:lnTo>
                    <a:lnTo>
                      <a:pt x="182" y="684"/>
                    </a:lnTo>
                    <a:lnTo>
                      <a:pt x="182" y="711"/>
                    </a:lnTo>
                    <a:lnTo>
                      <a:pt x="182" y="736"/>
                    </a:lnTo>
                    <a:lnTo>
                      <a:pt x="182" y="759"/>
                    </a:lnTo>
                    <a:lnTo>
                      <a:pt x="180" y="781"/>
                    </a:lnTo>
                    <a:lnTo>
                      <a:pt x="180" y="802"/>
                    </a:lnTo>
                    <a:lnTo>
                      <a:pt x="179" y="820"/>
                    </a:lnTo>
                    <a:lnTo>
                      <a:pt x="177" y="838"/>
                    </a:lnTo>
                    <a:lnTo>
                      <a:pt x="175" y="853"/>
                    </a:lnTo>
                    <a:lnTo>
                      <a:pt x="175" y="867"/>
                    </a:lnTo>
                    <a:lnTo>
                      <a:pt x="173" y="881"/>
                    </a:lnTo>
                    <a:lnTo>
                      <a:pt x="170" y="892"/>
                    </a:lnTo>
                    <a:lnTo>
                      <a:pt x="168" y="902"/>
                    </a:lnTo>
                    <a:lnTo>
                      <a:pt x="166" y="910"/>
                    </a:lnTo>
                    <a:lnTo>
                      <a:pt x="164" y="916"/>
                    </a:lnTo>
                    <a:lnTo>
                      <a:pt x="164" y="916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5" name="任意多边形 124"/>
          <p:cNvSpPr/>
          <p:nvPr/>
        </p:nvSpPr>
        <p:spPr>
          <a:xfrm>
            <a:off x="1009445" y="2289987"/>
            <a:ext cx="569913" cy="758731"/>
          </a:xfrm>
          <a:custGeom>
            <a:avLst/>
            <a:gdLst>
              <a:gd name="connsiteX0" fmla="*/ 522171 w 569913"/>
              <a:gd name="connsiteY0" fmla="*/ 37 h 758731"/>
              <a:gd name="connsiteX1" fmla="*/ 558905 w 569913"/>
              <a:gd name="connsiteY1" fmla="*/ 4624 h 758731"/>
              <a:gd name="connsiteX2" fmla="*/ 569913 w 569913"/>
              <a:gd name="connsiteY2" fmla="*/ 10679 h 758731"/>
              <a:gd name="connsiteX3" fmla="*/ 568893 w 569913"/>
              <a:gd name="connsiteY3" fmla="*/ 14750 h 758731"/>
              <a:gd name="connsiteX4" fmla="*/ 562039 w 569913"/>
              <a:gd name="connsiteY4" fmla="*/ 21591 h 758731"/>
              <a:gd name="connsiteX5" fmla="*/ 555185 w 569913"/>
              <a:gd name="connsiteY5" fmla="*/ 30143 h 758731"/>
              <a:gd name="connsiteX6" fmla="*/ 553471 w 569913"/>
              <a:gd name="connsiteY6" fmla="*/ 40405 h 758731"/>
              <a:gd name="connsiteX7" fmla="*/ 546617 w 569913"/>
              <a:gd name="connsiteY7" fmla="*/ 52377 h 758731"/>
              <a:gd name="connsiteX8" fmla="*/ 541477 w 569913"/>
              <a:gd name="connsiteY8" fmla="*/ 64349 h 758731"/>
              <a:gd name="connsiteX9" fmla="*/ 534623 w 569913"/>
              <a:gd name="connsiteY9" fmla="*/ 78031 h 758731"/>
              <a:gd name="connsiteX10" fmla="*/ 527768 w 569913"/>
              <a:gd name="connsiteY10" fmla="*/ 91714 h 758731"/>
              <a:gd name="connsiteX11" fmla="*/ 522628 w 569913"/>
              <a:gd name="connsiteY11" fmla="*/ 107106 h 758731"/>
              <a:gd name="connsiteX12" fmla="*/ 515774 w 569913"/>
              <a:gd name="connsiteY12" fmla="*/ 124209 h 758731"/>
              <a:gd name="connsiteX13" fmla="*/ 510633 w 569913"/>
              <a:gd name="connsiteY13" fmla="*/ 143023 h 758731"/>
              <a:gd name="connsiteX14" fmla="*/ 503779 w 569913"/>
              <a:gd name="connsiteY14" fmla="*/ 161836 h 758731"/>
              <a:gd name="connsiteX15" fmla="*/ 498638 w 569913"/>
              <a:gd name="connsiteY15" fmla="*/ 182360 h 758731"/>
              <a:gd name="connsiteX16" fmla="*/ 483217 w 569913"/>
              <a:gd name="connsiteY16" fmla="*/ 225117 h 758731"/>
              <a:gd name="connsiteX17" fmla="*/ 464368 w 569913"/>
              <a:gd name="connsiteY17" fmla="*/ 266164 h 758731"/>
              <a:gd name="connsiteX18" fmla="*/ 442092 w 569913"/>
              <a:gd name="connsiteY18" fmla="*/ 305501 h 758731"/>
              <a:gd name="connsiteX19" fmla="*/ 424956 w 569913"/>
              <a:gd name="connsiteY19" fmla="*/ 346549 h 758731"/>
              <a:gd name="connsiteX20" fmla="*/ 402680 w 569913"/>
              <a:gd name="connsiteY20" fmla="*/ 384175 h 758731"/>
              <a:gd name="connsiteX21" fmla="*/ 378691 w 569913"/>
              <a:gd name="connsiteY21" fmla="*/ 420091 h 758731"/>
              <a:gd name="connsiteX22" fmla="*/ 356415 w 569913"/>
              <a:gd name="connsiteY22" fmla="*/ 457718 h 758731"/>
              <a:gd name="connsiteX23" fmla="*/ 332426 w 569913"/>
              <a:gd name="connsiteY23" fmla="*/ 490214 h 758731"/>
              <a:gd name="connsiteX24" fmla="*/ 305009 w 569913"/>
              <a:gd name="connsiteY24" fmla="*/ 526130 h 758731"/>
              <a:gd name="connsiteX25" fmla="*/ 277593 w 569913"/>
              <a:gd name="connsiteY25" fmla="*/ 555205 h 758731"/>
              <a:gd name="connsiteX26" fmla="*/ 253603 w 569913"/>
              <a:gd name="connsiteY26" fmla="*/ 584280 h 758731"/>
              <a:gd name="connsiteX27" fmla="*/ 226186 w 569913"/>
              <a:gd name="connsiteY27" fmla="*/ 611645 h 758731"/>
              <a:gd name="connsiteX28" fmla="*/ 198770 w 569913"/>
              <a:gd name="connsiteY28" fmla="*/ 637300 h 758731"/>
              <a:gd name="connsiteX29" fmla="*/ 171353 w 569913"/>
              <a:gd name="connsiteY29" fmla="*/ 659534 h 758731"/>
              <a:gd name="connsiteX30" fmla="*/ 143937 w 569913"/>
              <a:gd name="connsiteY30" fmla="*/ 683478 h 758731"/>
              <a:gd name="connsiteX31" fmla="*/ 114807 w 569913"/>
              <a:gd name="connsiteY31" fmla="*/ 702291 h 758731"/>
              <a:gd name="connsiteX32" fmla="*/ 102812 w 569913"/>
              <a:gd name="connsiteY32" fmla="*/ 710843 h 758731"/>
              <a:gd name="connsiteX33" fmla="*/ 94244 w 569913"/>
              <a:gd name="connsiteY33" fmla="*/ 717684 h 758731"/>
              <a:gd name="connsiteX34" fmla="*/ 82250 w 569913"/>
              <a:gd name="connsiteY34" fmla="*/ 726235 h 758731"/>
              <a:gd name="connsiteX35" fmla="*/ 71968 w 569913"/>
              <a:gd name="connsiteY35" fmla="*/ 731366 h 758731"/>
              <a:gd name="connsiteX36" fmla="*/ 63401 w 569913"/>
              <a:gd name="connsiteY36" fmla="*/ 736497 h 758731"/>
              <a:gd name="connsiteX37" fmla="*/ 54833 w 569913"/>
              <a:gd name="connsiteY37" fmla="*/ 741628 h 758731"/>
              <a:gd name="connsiteX38" fmla="*/ 35984 w 569913"/>
              <a:gd name="connsiteY38" fmla="*/ 750180 h 758731"/>
              <a:gd name="connsiteX39" fmla="*/ 23990 w 569913"/>
              <a:gd name="connsiteY39" fmla="*/ 755311 h 758731"/>
              <a:gd name="connsiteX40" fmla="*/ 17135 w 569913"/>
              <a:gd name="connsiteY40" fmla="*/ 755311 h 758731"/>
              <a:gd name="connsiteX41" fmla="*/ 15422 w 569913"/>
              <a:gd name="connsiteY41" fmla="*/ 758731 h 758731"/>
              <a:gd name="connsiteX42" fmla="*/ 8568 w 569913"/>
              <a:gd name="connsiteY42" fmla="*/ 758731 h 758731"/>
              <a:gd name="connsiteX43" fmla="*/ 5141 w 569913"/>
              <a:gd name="connsiteY43" fmla="*/ 758731 h 758731"/>
              <a:gd name="connsiteX44" fmla="*/ 1714 w 569913"/>
              <a:gd name="connsiteY44" fmla="*/ 758731 h 758731"/>
              <a:gd name="connsiteX45" fmla="*/ 1714 w 569913"/>
              <a:gd name="connsiteY45" fmla="*/ 755311 h 758731"/>
              <a:gd name="connsiteX46" fmla="*/ 0 w 569913"/>
              <a:gd name="connsiteY46" fmla="*/ 753600 h 758731"/>
              <a:gd name="connsiteX47" fmla="*/ 1714 w 569913"/>
              <a:gd name="connsiteY47" fmla="*/ 745049 h 758731"/>
              <a:gd name="connsiteX48" fmla="*/ 5141 w 569913"/>
              <a:gd name="connsiteY48" fmla="*/ 734787 h 758731"/>
              <a:gd name="connsiteX49" fmla="*/ 11995 w 569913"/>
              <a:gd name="connsiteY49" fmla="*/ 722815 h 758731"/>
              <a:gd name="connsiteX50" fmla="*/ 17135 w 569913"/>
              <a:gd name="connsiteY50" fmla="*/ 717684 h 758731"/>
              <a:gd name="connsiteX51" fmla="*/ 23990 w 569913"/>
              <a:gd name="connsiteY51" fmla="*/ 710843 h 758731"/>
              <a:gd name="connsiteX52" fmla="*/ 29130 w 569913"/>
              <a:gd name="connsiteY52" fmla="*/ 702291 h 758731"/>
              <a:gd name="connsiteX53" fmla="*/ 35984 w 569913"/>
              <a:gd name="connsiteY53" fmla="*/ 693740 h 758731"/>
              <a:gd name="connsiteX54" fmla="*/ 44552 w 569913"/>
              <a:gd name="connsiteY54" fmla="*/ 685188 h 758731"/>
              <a:gd name="connsiteX55" fmla="*/ 54833 w 569913"/>
              <a:gd name="connsiteY55" fmla="*/ 678347 h 758731"/>
              <a:gd name="connsiteX56" fmla="*/ 63401 w 569913"/>
              <a:gd name="connsiteY56" fmla="*/ 666375 h 758731"/>
              <a:gd name="connsiteX57" fmla="*/ 71968 w 569913"/>
              <a:gd name="connsiteY57" fmla="*/ 656113 h 758731"/>
              <a:gd name="connsiteX58" fmla="*/ 94244 w 569913"/>
              <a:gd name="connsiteY58" fmla="*/ 637300 h 758731"/>
              <a:gd name="connsiteX59" fmla="*/ 114807 w 569913"/>
              <a:gd name="connsiteY59" fmla="*/ 613356 h 758731"/>
              <a:gd name="connsiteX60" fmla="*/ 137083 w 569913"/>
              <a:gd name="connsiteY60" fmla="*/ 589411 h 758731"/>
              <a:gd name="connsiteX61" fmla="*/ 161072 w 569913"/>
              <a:gd name="connsiteY61" fmla="*/ 562047 h 758731"/>
              <a:gd name="connsiteX62" fmla="*/ 183348 w 569913"/>
              <a:gd name="connsiteY62" fmla="*/ 532971 h 758731"/>
              <a:gd name="connsiteX63" fmla="*/ 207338 w 569913"/>
              <a:gd name="connsiteY63" fmla="*/ 500476 h 758731"/>
              <a:gd name="connsiteX64" fmla="*/ 227900 w 569913"/>
              <a:gd name="connsiteY64" fmla="*/ 466270 h 758731"/>
              <a:gd name="connsiteX65" fmla="*/ 253603 w 569913"/>
              <a:gd name="connsiteY65" fmla="*/ 432064 h 758731"/>
              <a:gd name="connsiteX66" fmla="*/ 277593 w 569913"/>
              <a:gd name="connsiteY66" fmla="*/ 396147 h 758731"/>
              <a:gd name="connsiteX67" fmla="*/ 299868 w 569913"/>
              <a:gd name="connsiteY67" fmla="*/ 361941 h 758731"/>
              <a:gd name="connsiteX68" fmla="*/ 317004 w 569913"/>
              <a:gd name="connsiteY68" fmla="*/ 327735 h 758731"/>
              <a:gd name="connsiteX69" fmla="*/ 335853 w 569913"/>
              <a:gd name="connsiteY69" fmla="*/ 291819 h 758731"/>
              <a:gd name="connsiteX70" fmla="*/ 354702 w 569913"/>
              <a:gd name="connsiteY70" fmla="*/ 254192 h 758731"/>
              <a:gd name="connsiteX71" fmla="*/ 370123 w 569913"/>
              <a:gd name="connsiteY71" fmla="*/ 218276 h 758731"/>
              <a:gd name="connsiteX72" fmla="*/ 385545 w 569913"/>
              <a:gd name="connsiteY72" fmla="*/ 182360 h 758731"/>
              <a:gd name="connsiteX73" fmla="*/ 397540 w 569913"/>
              <a:gd name="connsiteY73" fmla="*/ 144733 h 758731"/>
              <a:gd name="connsiteX74" fmla="*/ 402680 w 569913"/>
              <a:gd name="connsiteY74" fmla="*/ 125920 h 758731"/>
              <a:gd name="connsiteX75" fmla="*/ 409535 w 569913"/>
              <a:gd name="connsiteY75" fmla="*/ 110527 h 758731"/>
              <a:gd name="connsiteX76" fmla="*/ 414675 w 569913"/>
              <a:gd name="connsiteY76" fmla="*/ 95134 h 758731"/>
              <a:gd name="connsiteX77" fmla="*/ 421529 w 569913"/>
              <a:gd name="connsiteY77" fmla="*/ 81452 h 758731"/>
              <a:gd name="connsiteX78" fmla="*/ 424956 w 569913"/>
              <a:gd name="connsiteY78" fmla="*/ 67769 h 758731"/>
              <a:gd name="connsiteX79" fmla="*/ 428383 w 569913"/>
              <a:gd name="connsiteY79" fmla="*/ 54087 h 758731"/>
              <a:gd name="connsiteX80" fmla="*/ 430097 w 569913"/>
              <a:gd name="connsiteY80" fmla="*/ 43825 h 758731"/>
              <a:gd name="connsiteX81" fmla="*/ 433524 w 569913"/>
              <a:gd name="connsiteY81" fmla="*/ 33563 h 758731"/>
              <a:gd name="connsiteX82" fmla="*/ 436951 w 569913"/>
              <a:gd name="connsiteY82" fmla="*/ 21591 h 758731"/>
              <a:gd name="connsiteX83" fmla="*/ 440378 w 569913"/>
              <a:gd name="connsiteY83" fmla="*/ 14750 h 758731"/>
              <a:gd name="connsiteX84" fmla="*/ 440378 w 569913"/>
              <a:gd name="connsiteY84" fmla="*/ 7221 h 758731"/>
              <a:gd name="connsiteX85" fmla="*/ 455720 w 569913"/>
              <a:gd name="connsiteY85" fmla="*/ 2166 h 758731"/>
              <a:gd name="connsiteX86" fmla="*/ 522171 w 569913"/>
              <a:gd name="connsiteY86" fmla="*/ 37 h 758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569913" h="758731">
                <a:moveTo>
                  <a:pt x="522171" y="37"/>
                </a:moveTo>
                <a:cubicBezTo>
                  <a:pt x="534768" y="252"/>
                  <a:pt x="547384" y="1438"/>
                  <a:pt x="558905" y="4624"/>
                </a:cubicBezTo>
                <a:lnTo>
                  <a:pt x="569913" y="10679"/>
                </a:lnTo>
                <a:lnTo>
                  <a:pt x="568893" y="14750"/>
                </a:lnTo>
                <a:lnTo>
                  <a:pt x="562039" y="21591"/>
                </a:lnTo>
                <a:lnTo>
                  <a:pt x="555185" y="30143"/>
                </a:lnTo>
                <a:lnTo>
                  <a:pt x="553471" y="40405"/>
                </a:lnTo>
                <a:lnTo>
                  <a:pt x="546617" y="52377"/>
                </a:lnTo>
                <a:lnTo>
                  <a:pt x="541477" y="64349"/>
                </a:lnTo>
                <a:lnTo>
                  <a:pt x="534623" y="78031"/>
                </a:lnTo>
                <a:lnTo>
                  <a:pt x="527768" y="91714"/>
                </a:lnTo>
                <a:lnTo>
                  <a:pt x="522628" y="107106"/>
                </a:lnTo>
                <a:lnTo>
                  <a:pt x="515774" y="124209"/>
                </a:lnTo>
                <a:lnTo>
                  <a:pt x="510633" y="143023"/>
                </a:lnTo>
                <a:lnTo>
                  <a:pt x="503779" y="161836"/>
                </a:lnTo>
                <a:lnTo>
                  <a:pt x="498638" y="182360"/>
                </a:lnTo>
                <a:lnTo>
                  <a:pt x="483217" y="225117"/>
                </a:lnTo>
                <a:lnTo>
                  <a:pt x="464368" y="266164"/>
                </a:lnTo>
                <a:lnTo>
                  <a:pt x="442092" y="305501"/>
                </a:lnTo>
                <a:lnTo>
                  <a:pt x="424956" y="346549"/>
                </a:lnTo>
                <a:lnTo>
                  <a:pt x="402680" y="384175"/>
                </a:lnTo>
                <a:lnTo>
                  <a:pt x="378691" y="420091"/>
                </a:lnTo>
                <a:lnTo>
                  <a:pt x="356415" y="457718"/>
                </a:lnTo>
                <a:lnTo>
                  <a:pt x="332426" y="490214"/>
                </a:lnTo>
                <a:lnTo>
                  <a:pt x="305009" y="526130"/>
                </a:lnTo>
                <a:lnTo>
                  <a:pt x="277593" y="555205"/>
                </a:lnTo>
                <a:lnTo>
                  <a:pt x="253603" y="584280"/>
                </a:lnTo>
                <a:lnTo>
                  <a:pt x="226186" y="611645"/>
                </a:lnTo>
                <a:lnTo>
                  <a:pt x="198770" y="637300"/>
                </a:lnTo>
                <a:lnTo>
                  <a:pt x="171353" y="659534"/>
                </a:lnTo>
                <a:lnTo>
                  <a:pt x="143937" y="683478"/>
                </a:lnTo>
                <a:lnTo>
                  <a:pt x="114807" y="702291"/>
                </a:lnTo>
                <a:lnTo>
                  <a:pt x="102812" y="710843"/>
                </a:lnTo>
                <a:lnTo>
                  <a:pt x="94244" y="717684"/>
                </a:lnTo>
                <a:lnTo>
                  <a:pt x="82250" y="726235"/>
                </a:lnTo>
                <a:lnTo>
                  <a:pt x="71968" y="731366"/>
                </a:lnTo>
                <a:lnTo>
                  <a:pt x="63401" y="736497"/>
                </a:lnTo>
                <a:lnTo>
                  <a:pt x="54833" y="741628"/>
                </a:lnTo>
                <a:lnTo>
                  <a:pt x="35984" y="750180"/>
                </a:lnTo>
                <a:lnTo>
                  <a:pt x="23990" y="755311"/>
                </a:lnTo>
                <a:lnTo>
                  <a:pt x="17135" y="755311"/>
                </a:lnTo>
                <a:lnTo>
                  <a:pt x="15422" y="758731"/>
                </a:lnTo>
                <a:lnTo>
                  <a:pt x="8568" y="758731"/>
                </a:lnTo>
                <a:lnTo>
                  <a:pt x="5141" y="758731"/>
                </a:lnTo>
                <a:lnTo>
                  <a:pt x="1714" y="758731"/>
                </a:lnTo>
                <a:lnTo>
                  <a:pt x="1714" y="755311"/>
                </a:lnTo>
                <a:lnTo>
                  <a:pt x="0" y="753600"/>
                </a:lnTo>
                <a:lnTo>
                  <a:pt x="1714" y="745049"/>
                </a:lnTo>
                <a:lnTo>
                  <a:pt x="5141" y="734787"/>
                </a:lnTo>
                <a:lnTo>
                  <a:pt x="11995" y="722815"/>
                </a:lnTo>
                <a:lnTo>
                  <a:pt x="17135" y="717684"/>
                </a:lnTo>
                <a:lnTo>
                  <a:pt x="23990" y="710843"/>
                </a:lnTo>
                <a:lnTo>
                  <a:pt x="29130" y="702291"/>
                </a:lnTo>
                <a:lnTo>
                  <a:pt x="35984" y="693740"/>
                </a:lnTo>
                <a:lnTo>
                  <a:pt x="44552" y="685188"/>
                </a:lnTo>
                <a:lnTo>
                  <a:pt x="54833" y="678347"/>
                </a:lnTo>
                <a:lnTo>
                  <a:pt x="63401" y="666375"/>
                </a:lnTo>
                <a:lnTo>
                  <a:pt x="71968" y="656113"/>
                </a:lnTo>
                <a:lnTo>
                  <a:pt x="94244" y="637300"/>
                </a:lnTo>
                <a:lnTo>
                  <a:pt x="114807" y="613356"/>
                </a:lnTo>
                <a:lnTo>
                  <a:pt x="137083" y="589411"/>
                </a:lnTo>
                <a:lnTo>
                  <a:pt x="161072" y="562047"/>
                </a:lnTo>
                <a:lnTo>
                  <a:pt x="183348" y="532971"/>
                </a:lnTo>
                <a:lnTo>
                  <a:pt x="207338" y="500476"/>
                </a:lnTo>
                <a:lnTo>
                  <a:pt x="227900" y="466270"/>
                </a:lnTo>
                <a:lnTo>
                  <a:pt x="253603" y="432064"/>
                </a:lnTo>
                <a:lnTo>
                  <a:pt x="277593" y="396147"/>
                </a:lnTo>
                <a:lnTo>
                  <a:pt x="299868" y="361941"/>
                </a:lnTo>
                <a:lnTo>
                  <a:pt x="317004" y="327735"/>
                </a:lnTo>
                <a:lnTo>
                  <a:pt x="335853" y="291819"/>
                </a:lnTo>
                <a:lnTo>
                  <a:pt x="354702" y="254192"/>
                </a:lnTo>
                <a:lnTo>
                  <a:pt x="370123" y="218276"/>
                </a:lnTo>
                <a:lnTo>
                  <a:pt x="385545" y="182360"/>
                </a:lnTo>
                <a:lnTo>
                  <a:pt x="397540" y="144733"/>
                </a:lnTo>
                <a:lnTo>
                  <a:pt x="402680" y="125920"/>
                </a:lnTo>
                <a:lnTo>
                  <a:pt x="409535" y="110527"/>
                </a:lnTo>
                <a:lnTo>
                  <a:pt x="414675" y="95134"/>
                </a:lnTo>
                <a:lnTo>
                  <a:pt x="421529" y="81452"/>
                </a:lnTo>
                <a:lnTo>
                  <a:pt x="424956" y="67769"/>
                </a:lnTo>
                <a:lnTo>
                  <a:pt x="428383" y="54087"/>
                </a:lnTo>
                <a:lnTo>
                  <a:pt x="430097" y="43825"/>
                </a:lnTo>
                <a:lnTo>
                  <a:pt x="433524" y="33563"/>
                </a:lnTo>
                <a:lnTo>
                  <a:pt x="436951" y="21591"/>
                </a:lnTo>
                <a:lnTo>
                  <a:pt x="440378" y="14750"/>
                </a:lnTo>
                <a:lnTo>
                  <a:pt x="440378" y="7221"/>
                </a:lnTo>
                <a:lnTo>
                  <a:pt x="455720" y="2166"/>
                </a:lnTo>
                <a:cubicBezTo>
                  <a:pt x="471857" y="3063"/>
                  <a:pt x="496976" y="-393"/>
                  <a:pt x="522171" y="37"/>
                </a:cubicBez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任意多边形 125"/>
          <p:cNvSpPr/>
          <p:nvPr/>
        </p:nvSpPr>
        <p:spPr>
          <a:xfrm>
            <a:off x="1303428" y="2385579"/>
            <a:ext cx="2625" cy="826"/>
          </a:xfrm>
          <a:custGeom>
            <a:avLst/>
            <a:gdLst>
              <a:gd name="connsiteX0" fmla="*/ 2464 w 2625"/>
              <a:gd name="connsiteY0" fmla="*/ 43 h 826"/>
              <a:gd name="connsiteX1" fmla="*/ 699 w 2625"/>
              <a:gd name="connsiteY1" fmla="*/ 624 h 826"/>
              <a:gd name="connsiteX2" fmla="*/ 0 w 2625"/>
              <a:gd name="connsiteY2" fmla="*/ 826 h 826"/>
              <a:gd name="connsiteX3" fmla="*/ 2464 w 2625"/>
              <a:gd name="connsiteY3" fmla="*/ 43 h 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5" h="826">
                <a:moveTo>
                  <a:pt x="2464" y="43"/>
                </a:moveTo>
                <a:cubicBezTo>
                  <a:pt x="2993" y="-111"/>
                  <a:pt x="2174" y="168"/>
                  <a:pt x="699" y="624"/>
                </a:cubicBezTo>
                <a:lnTo>
                  <a:pt x="0" y="826"/>
                </a:lnTo>
                <a:lnTo>
                  <a:pt x="2464" y="43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任意多边形 126"/>
          <p:cNvSpPr/>
          <p:nvPr/>
        </p:nvSpPr>
        <p:spPr>
          <a:xfrm>
            <a:off x="1485805" y="2989332"/>
            <a:ext cx="176139" cy="172982"/>
          </a:xfrm>
          <a:custGeom>
            <a:avLst/>
            <a:gdLst>
              <a:gd name="connsiteX0" fmla="*/ 8568 w 176139"/>
              <a:gd name="connsiteY0" fmla="*/ 0 h 172982"/>
              <a:gd name="connsiteX1" fmla="*/ 15422 w 176139"/>
              <a:gd name="connsiteY1" fmla="*/ 0 h 172982"/>
              <a:gd name="connsiteX2" fmla="*/ 22276 w 176139"/>
              <a:gd name="connsiteY2" fmla="*/ 3420 h 172982"/>
              <a:gd name="connsiteX3" fmla="*/ 30844 w 176139"/>
              <a:gd name="connsiteY3" fmla="*/ 5130 h 172982"/>
              <a:gd name="connsiteX4" fmla="*/ 39411 w 176139"/>
              <a:gd name="connsiteY4" fmla="*/ 8550 h 172982"/>
              <a:gd name="connsiteX5" fmla="*/ 51406 w 176139"/>
              <a:gd name="connsiteY5" fmla="*/ 13680 h 172982"/>
              <a:gd name="connsiteX6" fmla="*/ 65114 w 176139"/>
              <a:gd name="connsiteY6" fmla="*/ 18809 h 172982"/>
              <a:gd name="connsiteX7" fmla="*/ 78822 w 176139"/>
              <a:gd name="connsiteY7" fmla="*/ 23939 h 172982"/>
              <a:gd name="connsiteX8" fmla="*/ 92531 w 176139"/>
              <a:gd name="connsiteY8" fmla="*/ 29069 h 172982"/>
              <a:gd name="connsiteX9" fmla="*/ 104525 w 176139"/>
              <a:gd name="connsiteY9" fmla="*/ 32489 h 172982"/>
              <a:gd name="connsiteX10" fmla="*/ 113093 w 176139"/>
              <a:gd name="connsiteY10" fmla="*/ 35909 h 172982"/>
              <a:gd name="connsiteX11" fmla="*/ 125088 w 176139"/>
              <a:gd name="connsiteY11" fmla="*/ 37619 h 172982"/>
              <a:gd name="connsiteX12" fmla="*/ 137083 w 176139"/>
              <a:gd name="connsiteY12" fmla="*/ 41039 h 172982"/>
              <a:gd name="connsiteX13" fmla="*/ 147364 w 176139"/>
              <a:gd name="connsiteY13" fmla="*/ 41039 h 172982"/>
              <a:gd name="connsiteX14" fmla="*/ 159358 w 176139"/>
              <a:gd name="connsiteY14" fmla="*/ 41039 h 172982"/>
              <a:gd name="connsiteX15" fmla="*/ 167926 w 176139"/>
              <a:gd name="connsiteY15" fmla="*/ 41039 h 172982"/>
              <a:gd name="connsiteX16" fmla="*/ 176139 w 176139"/>
              <a:gd name="connsiteY16" fmla="*/ 38307 h 172982"/>
              <a:gd name="connsiteX17" fmla="*/ 175988 w 176139"/>
              <a:gd name="connsiteY17" fmla="*/ 39120 h 172982"/>
              <a:gd name="connsiteX18" fmla="*/ 169860 w 176139"/>
              <a:gd name="connsiteY18" fmla="*/ 77520 h 172982"/>
              <a:gd name="connsiteX19" fmla="*/ 157160 w 176139"/>
              <a:gd name="connsiteY19" fmla="*/ 166420 h 172982"/>
              <a:gd name="connsiteX20" fmla="*/ 154973 w 176139"/>
              <a:gd name="connsiteY20" fmla="*/ 172982 h 172982"/>
              <a:gd name="connsiteX21" fmla="*/ 152504 w 176139"/>
              <a:gd name="connsiteY21" fmla="*/ 169286 h 172982"/>
              <a:gd name="connsiteX22" fmla="*/ 140510 w 176139"/>
              <a:gd name="connsiteY22" fmla="*/ 150476 h 172982"/>
              <a:gd name="connsiteX23" fmla="*/ 125088 w 176139"/>
              <a:gd name="connsiteY23" fmla="*/ 131667 h 172982"/>
              <a:gd name="connsiteX24" fmla="*/ 107952 w 176139"/>
              <a:gd name="connsiteY24" fmla="*/ 112857 h 172982"/>
              <a:gd name="connsiteX25" fmla="*/ 85677 w 176139"/>
              <a:gd name="connsiteY25" fmla="*/ 94048 h 172982"/>
              <a:gd name="connsiteX26" fmla="*/ 73682 w 176139"/>
              <a:gd name="connsiteY26" fmla="*/ 83788 h 172982"/>
              <a:gd name="connsiteX27" fmla="*/ 65114 w 176139"/>
              <a:gd name="connsiteY27" fmla="*/ 75238 h 172982"/>
              <a:gd name="connsiteX28" fmla="*/ 54833 w 176139"/>
              <a:gd name="connsiteY28" fmla="*/ 66688 h 172982"/>
              <a:gd name="connsiteX29" fmla="*/ 46265 w 176139"/>
              <a:gd name="connsiteY29" fmla="*/ 59848 h 172982"/>
              <a:gd name="connsiteX30" fmla="*/ 35984 w 176139"/>
              <a:gd name="connsiteY30" fmla="*/ 51299 h 172982"/>
              <a:gd name="connsiteX31" fmla="*/ 27417 w 176139"/>
              <a:gd name="connsiteY31" fmla="*/ 42749 h 172982"/>
              <a:gd name="connsiteX32" fmla="*/ 22276 w 176139"/>
              <a:gd name="connsiteY32" fmla="*/ 37619 h 172982"/>
              <a:gd name="connsiteX33" fmla="*/ 15422 w 176139"/>
              <a:gd name="connsiteY33" fmla="*/ 32489 h 172982"/>
              <a:gd name="connsiteX34" fmla="*/ 11995 w 176139"/>
              <a:gd name="connsiteY34" fmla="*/ 27359 h 172982"/>
              <a:gd name="connsiteX35" fmla="*/ 6854 w 176139"/>
              <a:gd name="connsiteY35" fmla="*/ 22229 h 172982"/>
              <a:gd name="connsiteX36" fmla="*/ 3427 w 176139"/>
              <a:gd name="connsiteY36" fmla="*/ 17099 h 172982"/>
              <a:gd name="connsiteX37" fmla="*/ 0 w 176139"/>
              <a:gd name="connsiteY37" fmla="*/ 13680 h 172982"/>
              <a:gd name="connsiteX38" fmla="*/ 0 w 176139"/>
              <a:gd name="connsiteY38" fmla="*/ 11970 h 172982"/>
              <a:gd name="connsiteX39" fmla="*/ 0 w 176139"/>
              <a:gd name="connsiteY39" fmla="*/ 8550 h 172982"/>
              <a:gd name="connsiteX40" fmla="*/ 0 w 176139"/>
              <a:gd name="connsiteY40" fmla="*/ 5130 h 172982"/>
              <a:gd name="connsiteX41" fmla="*/ 0 w 176139"/>
              <a:gd name="connsiteY41" fmla="*/ 3420 h 172982"/>
              <a:gd name="connsiteX42" fmla="*/ 3427 w 176139"/>
              <a:gd name="connsiteY42" fmla="*/ 3420 h 172982"/>
              <a:gd name="connsiteX43" fmla="*/ 8568 w 176139"/>
              <a:gd name="connsiteY43" fmla="*/ 0 h 172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76139" h="172982">
                <a:moveTo>
                  <a:pt x="8568" y="0"/>
                </a:moveTo>
                <a:lnTo>
                  <a:pt x="15422" y="0"/>
                </a:lnTo>
                <a:lnTo>
                  <a:pt x="22276" y="3420"/>
                </a:lnTo>
                <a:lnTo>
                  <a:pt x="30844" y="5130"/>
                </a:lnTo>
                <a:lnTo>
                  <a:pt x="39411" y="8550"/>
                </a:lnTo>
                <a:lnTo>
                  <a:pt x="51406" y="13680"/>
                </a:lnTo>
                <a:lnTo>
                  <a:pt x="65114" y="18809"/>
                </a:lnTo>
                <a:lnTo>
                  <a:pt x="78822" y="23939"/>
                </a:lnTo>
                <a:lnTo>
                  <a:pt x="92531" y="29069"/>
                </a:lnTo>
                <a:lnTo>
                  <a:pt x="104525" y="32489"/>
                </a:lnTo>
                <a:lnTo>
                  <a:pt x="113093" y="35909"/>
                </a:lnTo>
                <a:lnTo>
                  <a:pt x="125088" y="37619"/>
                </a:lnTo>
                <a:lnTo>
                  <a:pt x="137083" y="41039"/>
                </a:lnTo>
                <a:lnTo>
                  <a:pt x="147364" y="41039"/>
                </a:lnTo>
                <a:lnTo>
                  <a:pt x="159358" y="41039"/>
                </a:lnTo>
                <a:lnTo>
                  <a:pt x="167926" y="41039"/>
                </a:lnTo>
                <a:lnTo>
                  <a:pt x="176139" y="38307"/>
                </a:lnTo>
                <a:lnTo>
                  <a:pt x="175988" y="39120"/>
                </a:lnTo>
                <a:cubicBezTo>
                  <a:pt x="174166" y="47581"/>
                  <a:pt x="171852" y="59592"/>
                  <a:pt x="169860" y="77520"/>
                </a:cubicBezTo>
                <a:cubicBezTo>
                  <a:pt x="168356" y="91052"/>
                  <a:pt x="161454" y="149243"/>
                  <a:pt x="157160" y="166420"/>
                </a:cubicBezTo>
                <a:lnTo>
                  <a:pt x="154973" y="172982"/>
                </a:lnTo>
                <a:lnTo>
                  <a:pt x="152504" y="169286"/>
                </a:lnTo>
                <a:lnTo>
                  <a:pt x="140510" y="150476"/>
                </a:lnTo>
                <a:lnTo>
                  <a:pt x="125088" y="131667"/>
                </a:lnTo>
                <a:lnTo>
                  <a:pt x="107952" y="112857"/>
                </a:lnTo>
                <a:lnTo>
                  <a:pt x="85677" y="94048"/>
                </a:lnTo>
                <a:lnTo>
                  <a:pt x="73682" y="83788"/>
                </a:lnTo>
                <a:lnTo>
                  <a:pt x="65114" y="75238"/>
                </a:lnTo>
                <a:lnTo>
                  <a:pt x="54833" y="66688"/>
                </a:lnTo>
                <a:lnTo>
                  <a:pt x="46265" y="59848"/>
                </a:lnTo>
                <a:lnTo>
                  <a:pt x="35984" y="51299"/>
                </a:lnTo>
                <a:lnTo>
                  <a:pt x="27417" y="42749"/>
                </a:lnTo>
                <a:lnTo>
                  <a:pt x="22276" y="37619"/>
                </a:lnTo>
                <a:lnTo>
                  <a:pt x="15422" y="32489"/>
                </a:lnTo>
                <a:lnTo>
                  <a:pt x="11995" y="27359"/>
                </a:lnTo>
                <a:lnTo>
                  <a:pt x="6854" y="22229"/>
                </a:lnTo>
                <a:lnTo>
                  <a:pt x="3427" y="17099"/>
                </a:lnTo>
                <a:lnTo>
                  <a:pt x="0" y="13680"/>
                </a:lnTo>
                <a:lnTo>
                  <a:pt x="0" y="11970"/>
                </a:lnTo>
                <a:lnTo>
                  <a:pt x="0" y="8550"/>
                </a:lnTo>
                <a:lnTo>
                  <a:pt x="0" y="5130"/>
                </a:lnTo>
                <a:lnTo>
                  <a:pt x="0" y="3420"/>
                </a:lnTo>
                <a:lnTo>
                  <a:pt x="3427" y="3420"/>
                </a:lnTo>
                <a:lnTo>
                  <a:pt x="8568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任意多边形 127"/>
          <p:cNvSpPr/>
          <p:nvPr/>
        </p:nvSpPr>
        <p:spPr>
          <a:xfrm>
            <a:off x="1640778" y="1629914"/>
            <a:ext cx="180879" cy="1641561"/>
          </a:xfrm>
          <a:custGeom>
            <a:avLst/>
            <a:gdLst>
              <a:gd name="connsiteX0" fmla="*/ 50651 w 180879"/>
              <a:gd name="connsiteY0" fmla="*/ 0 h 1641561"/>
              <a:gd name="connsiteX1" fmla="*/ 62646 w 180879"/>
              <a:gd name="connsiteY1" fmla="*/ 3420 h 1641561"/>
              <a:gd name="connsiteX2" fmla="*/ 74640 w 180879"/>
              <a:gd name="connsiteY2" fmla="*/ 3420 h 1641561"/>
              <a:gd name="connsiteX3" fmla="*/ 90062 w 180879"/>
              <a:gd name="connsiteY3" fmla="*/ 5130 h 1641561"/>
              <a:gd name="connsiteX4" fmla="*/ 105484 w 180879"/>
              <a:gd name="connsiteY4" fmla="*/ 8550 h 1641561"/>
              <a:gd name="connsiteX5" fmla="*/ 117479 w 180879"/>
              <a:gd name="connsiteY5" fmla="*/ 13680 h 1641561"/>
              <a:gd name="connsiteX6" fmla="*/ 129473 w 180879"/>
              <a:gd name="connsiteY6" fmla="*/ 18810 h 1641561"/>
              <a:gd name="connsiteX7" fmla="*/ 141468 w 180879"/>
              <a:gd name="connsiteY7" fmla="*/ 23939 h 1641561"/>
              <a:gd name="connsiteX8" fmla="*/ 151749 w 180879"/>
              <a:gd name="connsiteY8" fmla="*/ 29069 h 1641561"/>
              <a:gd name="connsiteX9" fmla="*/ 160317 w 180879"/>
              <a:gd name="connsiteY9" fmla="*/ 35909 h 1641561"/>
              <a:gd name="connsiteX10" fmla="*/ 165457 w 180879"/>
              <a:gd name="connsiteY10" fmla="*/ 41039 h 1641561"/>
              <a:gd name="connsiteX11" fmla="*/ 172311 w 180879"/>
              <a:gd name="connsiteY11" fmla="*/ 46169 h 1641561"/>
              <a:gd name="connsiteX12" fmla="*/ 175739 w 180879"/>
              <a:gd name="connsiteY12" fmla="*/ 51299 h 1641561"/>
              <a:gd name="connsiteX13" fmla="*/ 179166 w 180879"/>
              <a:gd name="connsiteY13" fmla="*/ 61559 h 1641561"/>
              <a:gd name="connsiteX14" fmla="*/ 180879 w 180879"/>
              <a:gd name="connsiteY14" fmla="*/ 66688 h 1641561"/>
              <a:gd name="connsiteX15" fmla="*/ 180879 w 180879"/>
              <a:gd name="connsiteY15" fmla="*/ 83788 h 1641561"/>
              <a:gd name="connsiteX16" fmla="*/ 180879 w 180879"/>
              <a:gd name="connsiteY16" fmla="*/ 97468 h 1641561"/>
              <a:gd name="connsiteX17" fmla="*/ 179166 w 180879"/>
              <a:gd name="connsiteY17" fmla="*/ 104308 h 1641561"/>
              <a:gd name="connsiteX18" fmla="*/ 175739 w 180879"/>
              <a:gd name="connsiteY18" fmla="*/ 112857 h 1641561"/>
              <a:gd name="connsiteX19" fmla="*/ 172311 w 180879"/>
              <a:gd name="connsiteY19" fmla="*/ 121407 h 1641561"/>
              <a:gd name="connsiteX20" fmla="*/ 172311 w 180879"/>
              <a:gd name="connsiteY20" fmla="*/ 131667 h 1641561"/>
              <a:gd name="connsiteX21" fmla="*/ 168884 w 180879"/>
              <a:gd name="connsiteY21" fmla="*/ 145347 h 1641561"/>
              <a:gd name="connsiteX22" fmla="*/ 165457 w 180879"/>
              <a:gd name="connsiteY22" fmla="*/ 159026 h 1641561"/>
              <a:gd name="connsiteX23" fmla="*/ 163744 w 180879"/>
              <a:gd name="connsiteY23" fmla="*/ 174416 h 1641561"/>
              <a:gd name="connsiteX24" fmla="*/ 163744 w 180879"/>
              <a:gd name="connsiteY24" fmla="*/ 193225 h 1641561"/>
              <a:gd name="connsiteX25" fmla="*/ 163744 w 180879"/>
              <a:gd name="connsiteY25" fmla="*/ 212035 h 1641561"/>
              <a:gd name="connsiteX26" fmla="*/ 163744 w 180879"/>
              <a:gd name="connsiteY26" fmla="*/ 232555 h 1641561"/>
              <a:gd name="connsiteX27" fmla="*/ 160317 w 180879"/>
              <a:gd name="connsiteY27" fmla="*/ 259914 h 1641561"/>
              <a:gd name="connsiteX28" fmla="*/ 156890 w 180879"/>
              <a:gd name="connsiteY28" fmla="*/ 287273 h 1641561"/>
              <a:gd name="connsiteX29" fmla="*/ 156890 w 180879"/>
              <a:gd name="connsiteY29" fmla="*/ 316343 h 1641561"/>
              <a:gd name="connsiteX30" fmla="*/ 156890 w 180879"/>
              <a:gd name="connsiteY30" fmla="*/ 348832 h 1641561"/>
              <a:gd name="connsiteX31" fmla="*/ 153463 w 180879"/>
              <a:gd name="connsiteY31" fmla="*/ 379611 h 1641561"/>
              <a:gd name="connsiteX32" fmla="*/ 153463 w 180879"/>
              <a:gd name="connsiteY32" fmla="*/ 415520 h 1641561"/>
              <a:gd name="connsiteX33" fmla="*/ 153463 w 180879"/>
              <a:gd name="connsiteY33" fmla="*/ 449719 h 1641561"/>
              <a:gd name="connsiteX34" fmla="*/ 153463 w 180879"/>
              <a:gd name="connsiteY34" fmla="*/ 490758 h 1641561"/>
              <a:gd name="connsiteX35" fmla="*/ 153463 w 180879"/>
              <a:gd name="connsiteY35" fmla="*/ 511278 h 1641561"/>
              <a:gd name="connsiteX36" fmla="*/ 151749 w 180879"/>
              <a:gd name="connsiteY36" fmla="*/ 535217 h 1641561"/>
              <a:gd name="connsiteX37" fmla="*/ 151749 w 180879"/>
              <a:gd name="connsiteY37" fmla="*/ 562577 h 1641561"/>
              <a:gd name="connsiteX38" fmla="*/ 151749 w 180879"/>
              <a:gd name="connsiteY38" fmla="*/ 589936 h 1641561"/>
              <a:gd name="connsiteX39" fmla="*/ 151749 w 180879"/>
              <a:gd name="connsiteY39" fmla="*/ 619005 h 1641561"/>
              <a:gd name="connsiteX40" fmla="*/ 151749 w 180879"/>
              <a:gd name="connsiteY40" fmla="*/ 648075 h 1641561"/>
              <a:gd name="connsiteX41" fmla="*/ 151749 w 180879"/>
              <a:gd name="connsiteY41" fmla="*/ 682274 h 1641561"/>
              <a:gd name="connsiteX42" fmla="*/ 148322 w 180879"/>
              <a:gd name="connsiteY42" fmla="*/ 718183 h 1641561"/>
              <a:gd name="connsiteX43" fmla="*/ 151749 w 180879"/>
              <a:gd name="connsiteY43" fmla="*/ 755802 h 1641561"/>
              <a:gd name="connsiteX44" fmla="*/ 151749 w 180879"/>
              <a:gd name="connsiteY44" fmla="*/ 791711 h 1641561"/>
              <a:gd name="connsiteX45" fmla="*/ 151749 w 180879"/>
              <a:gd name="connsiteY45" fmla="*/ 836170 h 1641561"/>
              <a:gd name="connsiteX46" fmla="*/ 151749 w 180879"/>
              <a:gd name="connsiteY46" fmla="*/ 878919 h 1641561"/>
              <a:gd name="connsiteX47" fmla="*/ 151749 w 180879"/>
              <a:gd name="connsiteY47" fmla="*/ 921668 h 1641561"/>
              <a:gd name="connsiteX48" fmla="*/ 151749 w 180879"/>
              <a:gd name="connsiteY48" fmla="*/ 969547 h 1641561"/>
              <a:gd name="connsiteX49" fmla="*/ 153463 w 180879"/>
              <a:gd name="connsiteY49" fmla="*/ 1017426 h 1641561"/>
              <a:gd name="connsiteX50" fmla="*/ 153463 w 180879"/>
              <a:gd name="connsiteY50" fmla="*/ 1070435 h 1641561"/>
              <a:gd name="connsiteX51" fmla="*/ 156890 w 180879"/>
              <a:gd name="connsiteY51" fmla="*/ 1121734 h 1641561"/>
              <a:gd name="connsiteX52" fmla="*/ 156890 w 180879"/>
              <a:gd name="connsiteY52" fmla="*/ 1169612 h 1641561"/>
              <a:gd name="connsiteX53" fmla="*/ 156890 w 180879"/>
              <a:gd name="connsiteY53" fmla="*/ 1215781 h 1641561"/>
              <a:gd name="connsiteX54" fmla="*/ 156890 w 180879"/>
              <a:gd name="connsiteY54" fmla="*/ 1258530 h 1641561"/>
              <a:gd name="connsiteX55" fmla="*/ 156890 w 180879"/>
              <a:gd name="connsiteY55" fmla="*/ 1297859 h 1641561"/>
              <a:gd name="connsiteX56" fmla="*/ 153463 w 180879"/>
              <a:gd name="connsiteY56" fmla="*/ 1335478 h 1641561"/>
              <a:gd name="connsiteX57" fmla="*/ 153463 w 180879"/>
              <a:gd name="connsiteY57" fmla="*/ 1371388 h 1641561"/>
              <a:gd name="connsiteX58" fmla="*/ 151749 w 180879"/>
              <a:gd name="connsiteY58" fmla="*/ 1402167 h 1641561"/>
              <a:gd name="connsiteX59" fmla="*/ 148322 w 180879"/>
              <a:gd name="connsiteY59" fmla="*/ 1432946 h 1641561"/>
              <a:gd name="connsiteX60" fmla="*/ 144895 w 180879"/>
              <a:gd name="connsiteY60" fmla="*/ 1458596 h 1641561"/>
              <a:gd name="connsiteX61" fmla="*/ 144895 w 180879"/>
              <a:gd name="connsiteY61" fmla="*/ 1482535 h 1641561"/>
              <a:gd name="connsiteX62" fmla="*/ 141468 w 180879"/>
              <a:gd name="connsiteY62" fmla="*/ 1506474 h 1641561"/>
              <a:gd name="connsiteX63" fmla="*/ 136327 w 180879"/>
              <a:gd name="connsiteY63" fmla="*/ 1525284 h 1641561"/>
              <a:gd name="connsiteX64" fmla="*/ 132900 w 180879"/>
              <a:gd name="connsiteY64" fmla="*/ 1542384 h 1641561"/>
              <a:gd name="connsiteX65" fmla="*/ 129473 w 180879"/>
              <a:gd name="connsiteY65" fmla="*/ 1556063 h 1641561"/>
              <a:gd name="connsiteX66" fmla="*/ 126046 w 180879"/>
              <a:gd name="connsiteY66" fmla="*/ 1566323 h 1641561"/>
              <a:gd name="connsiteX67" fmla="*/ 124333 w 180879"/>
              <a:gd name="connsiteY67" fmla="*/ 1576583 h 1641561"/>
              <a:gd name="connsiteX68" fmla="*/ 117479 w 180879"/>
              <a:gd name="connsiteY68" fmla="*/ 1585133 h 1641561"/>
              <a:gd name="connsiteX69" fmla="*/ 114051 w 180879"/>
              <a:gd name="connsiteY69" fmla="*/ 1591972 h 1641561"/>
              <a:gd name="connsiteX70" fmla="*/ 110624 w 180879"/>
              <a:gd name="connsiteY70" fmla="*/ 1600522 h 1641561"/>
              <a:gd name="connsiteX71" fmla="*/ 102057 w 180879"/>
              <a:gd name="connsiteY71" fmla="*/ 1614202 h 1641561"/>
              <a:gd name="connsiteX72" fmla="*/ 93489 w 180879"/>
              <a:gd name="connsiteY72" fmla="*/ 1624462 h 1641561"/>
              <a:gd name="connsiteX73" fmla="*/ 86635 w 180879"/>
              <a:gd name="connsiteY73" fmla="*/ 1633011 h 1641561"/>
              <a:gd name="connsiteX74" fmla="*/ 78067 w 180879"/>
              <a:gd name="connsiteY74" fmla="*/ 1638141 h 1641561"/>
              <a:gd name="connsiteX75" fmla="*/ 67786 w 180879"/>
              <a:gd name="connsiteY75" fmla="*/ 1641561 h 1641561"/>
              <a:gd name="connsiteX76" fmla="*/ 62646 w 180879"/>
              <a:gd name="connsiteY76" fmla="*/ 1641561 h 1641561"/>
              <a:gd name="connsiteX77" fmla="*/ 52364 w 180879"/>
              <a:gd name="connsiteY77" fmla="*/ 1641561 h 1641561"/>
              <a:gd name="connsiteX78" fmla="*/ 47224 w 180879"/>
              <a:gd name="connsiteY78" fmla="*/ 1638141 h 1641561"/>
              <a:gd name="connsiteX79" fmla="*/ 40370 w 180879"/>
              <a:gd name="connsiteY79" fmla="*/ 1634721 h 1641561"/>
              <a:gd name="connsiteX80" fmla="*/ 38656 w 180879"/>
              <a:gd name="connsiteY80" fmla="*/ 1629591 h 1641561"/>
              <a:gd name="connsiteX81" fmla="*/ 35229 w 180879"/>
              <a:gd name="connsiteY81" fmla="*/ 1622752 h 1641561"/>
              <a:gd name="connsiteX82" fmla="*/ 31802 w 180879"/>
              <a:gd name="connsiteY82" fmla="*/ 1614202 h 1641561"/>
              <a:gd name="connsiteX83" fmla="*/ 28375 w 180879"/>
              <a:gd name="connsiteY83" fmla="*/ 1603942 h 1641561"/>
              <a:gd name="connsiteX84" fmla="*/ 24948 w 180879"/>
              <a:gd name="connsiteY84" fmla="*/ 1590262 h 1641561"/>
              <a:gd name="connsiteX85" fmla="*/ 23234 w 180879"/>
              <a:gd name="connsiteY85" fmla="*/ 1573163 h 1641561"/>
              <a:gd name="connsiteX86" fmla="*/ 16380 w 180879"/>
              <a:gd name="connsiteY86" fmla="*/ 1561193 h 1641561"/>
              <a:gd name="connsiteX87" fmla="*/ 7812 w 180879"/>
              <a:gd name="connsiteY87" fmla="*/ 1544094 h 1641561"/>
              <a:gd name="connsiteX88" fmla="*/ 0 w 180879"/>
              <a:gd name="connsiteY88" fmla="*/ 1532400 h 1641561"/>
              <a:gd name="connsiteX89" fmla="*/ 2187 w 180879"/>
              <a:gd name="connsiteY89" fmla="*/ 1525838 h 1641561"/>
              <a:gd name="connsiteX90" fmla="*/ 14887 w 180879"/>
              <a:gd name="connsiteY90" fmla="*/ 1436938 h 1641561"/>
              <a:gd name="connsiteX91" fmla="*/ 21015 w 180879"/>
              <a:gd name="connsiteY91" fmla="*/ 1398538 h 1641561"/>
              <a:gd name="connsiteX92" fmla="*/ 21166 w 180879"/>
              <a:gd name="connsiteY92" fmla="*/ 1397725 h 1641561"/>
              <a:gd name="connsiteX93" fmla="*/ 23234 w 180879"/>
              <a:gd name="connsiteY93" fmla="*/ 1397037 h 1641561"/>
              <a:gd name="connsiteX94" fmla="*/ 31802 w 180879"/>
              <a:gd name="connsiteY94" fmla="*/ 1395327 h 1641561"/>
              <a:gd name="connsiteX95" fmla="*/ 40370 w 180879"/>
              <a:gd name="connsiteY95" fmla="*/ 1388487 h 1641561"/>
              <a:gd name="connsiteX96" fmla="*/ 47224 w 180879"/>
              <a:gd name="connsiteY96" fmla="*/ 1381647 h 1641561"/>
              <a:gd name="connsiteX97" fmla="*/ 52364 w 180879"/>
              <a:gd name="connsiteY97" fmla="*/ 1373098 h 1641561"/>
              <a:gd name="connsiteX98" fmla="*/ 59218 w 180879"/>
              <a:gd name="connsiteY98" fmla="*/ 1362838 h 1641561"/>
              <a:gd name="connsiteX99" fmla="*/ 62646 w 180879"/>
              <a:gd name="connsiteY99" fmla="*/ 1349158 h 1641561"/>
              <a:gd name="connsiteX100" fmla="*/ 62646 w 180879"/>
              <a:gd name="connsiteY100" fmla="*/ 1344028 h 1641561"/>
              <a:gd name="connsiteX101" fmla="*/ 62646 w 180879"/>
              <a:gd name="connsiteY101" fmla="*/ 1338898 h 1641561"/>
              <a:gd name="connsiteX102" fmla="*/ 62646 w 180879"/>
              <a:gd name="connsiteY102" fmla="*/ 1333768 h 1641561"/>
              <a:gd name="connsiteX103" fmla="*/ 62646 w 180879"/>
              <a:gd name="connsiteY103" fmla="*/ 1326929 h 1641561"/>
              <a:gd name="connsiteX104" fmla="*/ 66073 w 180879"/>
              <a:gd name="connsiteY104" fmla="*/ 1320089 h 1641561"/>
              <a:gd name="connsiteX105" fmla="*/ 66073 w 180879"/>
              <a:gd name="connsiteY105" fmla="*/ 1311539 h 1641561"/>
              <a:gd name="connsiteX106" fmla="*/ 66073 w 180879"/>
              <a:gd name="connsiteY106" fmla="*/ 1301279 h 1641561"/>
              <a:gd name="connsiteX107" fmla="*/ 66073 w 180879"/>
              <a:gd name="connsiteY107" fmla="*/ 1291020 h 1641561"/>
              <a:gd name="connsiteX108" fmla="*/ 66073 w 180879"/>
              <a:gd name="connsiteY108" fmla="*/ 1279050 h 1641561"/>
              <a:gd name="connsiteX109" fmla="*/ 66073 w 180879"/>
              <a:gd name="connsiteY109" fmla="*/ 1265370 h 1641561"/>
              <a:gd name="connsiteX110" fmla="*/ 66073 w 180879"/>
              <a:gd name="connsiteY110" fmla="*/ 1253400 h 1641561"/>
              <a:gd name="connsiteX111" fmla="*/ 66073 w 180879"/>
              <a:gd name="connsiteY111" fmla="*/ 1239721 h 1641561"/>
              <a:gd name="connsiteX112" fmla="*/ 67786 w 180879"/>
              <a:gd name="connsiteY112" fmla="*/ 1222621 h 1641561"/>
              <a:gd name="connsiteX113" fmla="*/ 67786 w 180879"/>
              <a:gd name="connsiteY113" fmla="*/ 1207232 h 1641561"/>
              <a:gd name="connsiteX114" fmla="*/ 67786 w 180879"/>
              <a:gd name="connsiteY114" fmla="*/ 1191842 h 1641561"/>
              <a:gd name="connsiteX115" fmla="*/ 67786 w 180879"/>
              <a:gd name="connsiteY115" fmla="*/ 1173032 h 1641561"/>
              <a:gd name="connsiteX116" fmla="*/ 67786 w 180879"/>
              <a:gd name="connsiteY116" fmla="*/ 1154223 h 1641561"/>
              <a:gd name="connsiteX117" fmla="*/ 67786 w 180879"/>
              <a:gd name="connsiteY117" fmla="*/ 1135413 h 1641561"/>
              <a:gd name="connsiteX118" fmla="*/ 67786 w 180879"/>
              <a:gd name="connsiteY118" fmla="*/ 1113184 h 1641561"/>
              <a:gd name="connsiteX119" fmla="*/ 67786 w 180879"/>
              <a:gd name="connsiteY119" fmla="*/ 1092664 h 1641561"/>
              <a:gd name="connsiteX120" fmla="*/ 67786 w 180879"/>
              <a:gd name="connsiteY120" fmla="*/ 1070435 h 1641561"/>
              <a:gd name="connsiteX121" fmla="*/ 67786 w 180879"/>
              <a:gd name="connsiteY121" fmla="*/ 1046495 h 1641561"/>
              <a:gd name="connsiteX122" fmla="*/ 67786 w 180879"/>
              <a:gd name="connsiteY122" fmla="*/ 1022556 h 1641561"/>
              <a:gd name="connsiteX123" fmla="*/ 67786 w 180879"/>
              <a:gd name="connsiteY123" fmla="*/ 995197 h 1641561"/>
              <a:gd name="connsiteX124" fmla="*/ 67786 w 180879"/>
              <a:gd name="connsiteY124" fmla="*/ 969547 h 1641561"/>
              <a:gd name="connsiteX125" fmla="*/ 67786 w 180879"/>
              <a:gd name="connsiteY125" fmla="*/ 942188 h 1641561"/>
              <a:gd name="connsiteX126" fmla="*/ 67786 w 180879"/>
              <a:gd name="connsiteY126" fmla="*/ 914828 h 1641561"/>
              <a:gd name="connsiteX127" fmla="*/ 67786 w 180879"/>
              <a:gd name="connsiteY127" fmla="*/ 885759 h 1641561"/>
              <a:gd name="connsiteX128" fmla="*/ 67786 w 180879"/>
              <a:gd name="connsiteY128" fmla="*/ 856690 h 1641561"/>
              <a:gd name="connsiteX129" fmla="*/ 67786 w 180879"/>
              <a:gd name="connsiteY129" fmla="*/ 824201 h 1641561"/>
              <a:gd name="connsiteX130" fmla="*/ 67786 w 180879"/>
              <a:gd name="connsiteY130" fmla="*/ 791711 h 1641561"/>
              <a:gd name="connsiteX131" fmla="*/ 67786 w 180879"/>
              <a:gd name="connsiteY131" fmla="*/ 760932 h 1641561"/>
              <a:gd name="connsiteX132" fmla="*/ 67786 w 180879"/>
              <a:gd name="connsiteY132" fmla="*/ 728443 h 1641561"/>
              <a:gd name="connsiteX133" fmla="*/ 67786 w 180879"/>
              <a:gd name="connsiteY133" fmla="*/ 695954 h 1641561"/>
              <a:gd name="connsiteX134" fmla="*/ 67786 w 180879"/>
              <a:gd name="connsiteY134" fmla="*/ 663464 h 1641561"/>
              <a:gd name="connsiteX135" fmla="*/ 67786 w 180879"/>
              <a:gd name="connsiteY135" fmla="*/ 634395 h 1641561"/>
              <a:gd name="connsiteX136" fmla="*/ 67786 w 180879"/>
              <a:gd name="connsiteY136" fmla="*/ 605326 h 1641561"/>
              <a:gd name="connsiteX137" fmla="*/ 67786 w 180879"/>
              <a:gd name="connsiteY137" fmla="*/ 577966 h 1641561"/>
              <a:gd name="connsiteX138" fmla="*/ 67786 w 180879"/>
              <a:gd name="connsiteY138" fmla="*/ 548897 h 1641561"/>
              <a:gd name="connsiteX139" fmla="*/ 67786 w 180879"/>
              <a:gd name="connsiteY139" fmla="*/ 521538 h 1641561"/>
              <a:gd name="connsiteX140" fmla="*/ 67786 w 180879"/>
              <a:gd name="connsiteY140" fmla="*/ 497598 h 1641561"/>
              <a:gd name="connsiteX141" fmla="*/ 67786 w 180879"/>
              <a:gd name="connsiteY141" fmla="*/ 473659 h 1641561"/>
              <a:gd name="connsiteX142" fmla="*/ 67786 w 180879"/>
              <a:gd name="connsiteY142" fmla="*/ 449719 h 1641561"/>
              <a:gd name="connsiteX143" fmla="*/ 67786 w 180879"/>
              <a:gd name="connsiteY143" fmla="*/ 425780 h 1641561"/>
              <a:gd name="connsiteX144" fmla="*/ 67786 w 180879"/>
              <a:gd name="connsiteY144" fmla="*/ 405261 h 1641561"/>
              <a:gd name="connsiteX145" fmla="*/ 67786 w 180879"/>
              <a:gd name="connsiteY145" fmla="*/ 383031 h 1641561"/>
              <a:gd name="connsiteX146" fmla="*/ 67786 w 180879"/>
              <a:gd name="connsiteY146" fmla="*/ 360802 h 1641561"/>
              <a:gd name="connsiteX147" fmla="*/ 67786 w 180879"/>
              <a:gd name="connsiteY147" fmla="*/ 343702 h 1641561"/>
              <a:gd name="connsiteX148" fmla="*/ 67786 w 180879"/>
              <a:gd name="connsiteY148" fmla="*/ 324892 h 1641561"/>
              <a:gd name="connsiteX149" fmla="*/ 67786 w 180879"/>
              <a:gd name="connsiteY149" fmla="*/ 306083 h 1641561"/>
              <a:gd name="connsiteX150" fmla="*/ 67786 w 180879"/>
              <a:gd name="connsiteY150" fmla="*/ 288983 h 1641561"/>
              <a:gd name="connsiteX151" fmla="*/ 66073 w 180879"/>
              <a:gd name="connsiteY151" fmla="*/ 273594 h 1641561"/>
              <a:gd name="connsiteX152" fmla="*/ 66073 w 180879"/>
              <a:gd name="connsiteY152" fmla="*/ 256494 h 1641561"/>
              <a:gd name="connsiteX153" fmla="*/ 66073 w 180879"/>
              <a:gd name="connsiteY153" fmla="*/ 244524 h 1641561"/>
              <a:gd name="connsiteX154" fmla="*/ 66073 w 180879"/>
              <a:gd name="connsiteY154" fmla="*/ 230845 h 1641561"/>
              <a:gd name="connsiteX155" fmla="*/ 66073 w 180879"/>
              <a:gd name="connsiteY155" fmla="*/ 217165 h 1641561"/>
              <a:gd name="connsiteX156" fmla="*/ 66073 w 180879"/>
              <a:gd name="connsiteY156" fmla="*/ 206905 h 1641561"/>
              <a:gd name="connsiteX157" fmla="*/ 66073 w 180879"/>
              <a:gd name="connsiteY157" fmla="*/ 194935 h 1641561"/>
              <a:gd name="connsiteX158" fmla="*/ 66073 w 180879"/>
              <a:gd name="connsiteY158" fmla="*/ 184676 h 1641561"/>
              <a:gd name="connsiteX159" fmla="*/ 62646 w 180879"/>
              <a:gd name="connsiteY159" fmla="*/ 177836 h 1641561"/>
              <a:gd name="connsiteX160" fmla="*/ 62646 w 180879"/>
              <a:gd name="connsiteY160" fmla="*/ 169286 h 1641561"/>
              <a:gd name="connsiteX161" fmla="*/ 62646 w 180879"/>
              <a:gd name="connsiteY161" fmla="*/ 160736 h 1641561"/>
              <a:gd name="connsiteX162" fmla="*/ 62646 w 180879"/>
              <a:gd name="connsiteY162" fmla="*/ 155606 h 1641561"/>
              <a:gd name="connsiteX163" fmla="*/ 62646 w 180879"/>
              <a:gd name="connsiteY163" fmla="*/ 150476 h 1641561"/>
              <a:gd name="connsiteX164" fmla="*/ 59218 w 180879"/>
              <a:gd name="connsiteY164" fmla="*/ 131667 h 1641561"/>
              <a:gd name="connsiteX165" fmla="*/ 55791 w 180879"/>
              <a:gd name="connsiteY165" fmla="*/ 116277 h 1641561"/>
              <a:gd name="connsiteX166" fmla="*/ 52364 w 180879"/>
              <a:gd name="connsiteY166" fmla="*/ 99178 h 1641561"/>
              <a:gd name="connsiteX167" fmla="*/ 50651 w 180879"/>
              <a:gd name="connsiteY167" fmla="*/ 85498 h 1641561"/>
              <a:gd name="connsiteX168" fmla="*/ 47224 w 180879"/>
              <a:gd name="connsiteY168" fmla="*/ 75238 h 1641561"/>
              <a:gd name="connsiteX169" fmla="*/ 40370 w 180879"/>
              <a:gd name="connsiteY169" fmla="*/ 64979 h 1641561"/>
              <a:gd name="connsiteX170" fmla="*/ 38656 w 180879"/>
              <a:gd name="connsiteY170" fmla="*/ 54719 h 1641561"/>
              <a:gd name="connsiteX171" fmla="*/ 31802 w 180879"/>
              <a:gd name="connsiteY171" fmla="*/ 46169 h 1641561"/>
              <a:gd name="connsiteX172" fmla="*/ 28375 w 180879"/>
              <a:gd name="connsiteY172" fmla="*/ 41039 h 1641561"/>
              <a:gd name="connsiteX173" fmla="*/ 24948 w 180879"/>
              <a:gd name="connsiteY173" fmla="*/ 32489 h 1641561"/>
              <a:gd name="connsiteX174" fmla="*/ 23234 w 180879"/>
              <a:gd name="connsiteY174" fmla="*/ 27359 h 1641561"/>
              <a:gd name="connsiteX175" fmla="*/ 19807 w 180879"/>
              <a:gd name="connsiteY175" fmla="*/ 23939 h 1641561"/>
              <a:gd name="connsiteX176" fmla="*/ 19807 w 180879"/>
              <a:gd name="connsiteY176" fmla="*/ 18810 h 1641561"/>
              <a:gd name="connsiteX177" fmla="*/ 23234 w 180879"/>
              <a:gd name="connsiteY177" fmla="*/ 13680 h 1641561"/>
              <a:gd name="connsiteX178" fmla="*/ 23234 w 180879"/>
              <a:gd name="connsiteY178" fmla="*/ 10260 h 1641561"/>
              <a:gd name="connsiteX179" fmla="*/ 24948 w 180879"/>
              <a:gd name="connsiteY179" fmla="*/ 8550 h 1641561"/>
              <a:gd name="connsiteX180" fmla="*/ 28375 w 180879"/>
              <a:gd name="connsiteY180" fmla="*/ 5130 h 1641561"/>
              <a:gd name="connsiteX181" fmla="*/ 35229 w 180879"/>
              <a:gd name="connsiteY181" fmla="*/ 3420 h 1641561"/>
              <a:gd name="connsiteX182" fmla="*/ 40370 w 180879"/>
              <a:gd name="connsiteY182" fmla="*/ 3420 h 1641561"/>
              <a:gd name="connsiteX183" fmla="*/ 50651 w 180879"/>
              <a:gd name="connsiteY183" fmla="*/ 0 h 1641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180879" h="1641561">
                <a:moveTo>
                  <a:pt x="50651" y="0"/>
                </a:moveTo>
                <a:lnTo>
                  <a:pt x="62646" y="3420"/>
                </a:lnTo>
                <a:lnTo>
                  <a:pt x="74640" y="3420"/>
                </a:lnTo>
                <a:lnTo>
                  <a:pt x="90062" y="5130"/>
                </a:lnTo>
                <a:lnTo>
                  <a:pt x="105484" y="8550"/>
                </a:lnTo>
                <a:lnTo>
                  <a:pt x="117479" y="13680"/>
                </a:lnTo>
                <a:lnTo>
                  <a:pt x="129473" y="18810"/>
                </a:lnTo>
                <a:lnTo>
                  <a:pt x="141468" y="23939"/>
                </a:lnTo>
                <a:lnTo>
                  <a:pt x="151749" y="29069"/>
                </a:lnTo>
                <a:lnTo>
                  <a:pt x="160317" y="35909"/>
                </a:lnTo>
                <a:lnTo>
                  <a:pt x="165457" y="41039"/>
                </a:lnTo>
                <a:lnTo>
                  <a:pt x="172311" y="46169"/>
                </a:lnTo>
                <a:lnTo>
                  <a:pt x="175739" y="51299"/>
                </a:lnTo>
                <a:lnTo>
                  <a:pt x="179166" y="61559"/>
                </a:lnTo>
                <a:lnTo>
                  <a:pt x="180879" y="66688"/>
                </a:lnTo>
                <a:lnTo>
                  <a:pt x="180879" y="83788"/>
                </a:lnTo>
                <a:lnTo>
                  <a:pt x="180879" y="97468"/>
                </a:lnTo>
                <a:lnTo>
                  <a:pt x="179166" y="104308"/>
                </a:lnTo>
                <a:lnTo>
                  <a:pt x="175739" y="112857"/>
                </a:lnTo>
                <a:lnTo>
                  <a:pt x="172311" y="121407"/>
                </a:lnTo>
                <a:lnTo>
                  <a:pt x="172311" y="131667"/>
                </a:lnTo>
                <a:lnTo>
                  <a:pt x="168884" y="145347"/>
                </a:lnTo>
                <a:lnTo>
                  <a:pt x="165457" y="159026"/>
                </a:lnTo>
                <a:lnTo>
                  <a:pt x="163744" y="174416"/>
                </a:lnTo>
                <a:lnTo>
                  <a:pt x="163744" y="193225"/>
                </a:lnTo>
                <a:lnTo>
                  <a:pt x="163744" y="212035"/>
                </a:lnTo>
                <a:lnTo>
                  <a:pt x="163744" y="232555"/>
                </a:lnTo>
                <a:lnTo>
                  <a:pt x="160317" y="259914"/>
                </a:lnTo>
                <a:lnTo>
                  <a:pt x="156890" y="287273"/>
                </a:lnTo>
                <a:lnTo>
                  <a:pt x="156890" y="316343"/>
                </a:lnTo>
                <a:lnTo>
                  <a:pt x="156890" y="348832"/>
                </a:lnTo>
                <a:lnTo>
                  <a:pt x="153463" y="379611"/>
                </a:lnTo>
                <a:lnTo>
                  <a:pt x="153463" y="415520"/>
                </a:lnTo>
                <a:lnTo>
                  <a:pt x="153463" y="449719"/>
                </a:lnTo>
                <a:lnTo>
                  <a:pt x="153463" y="490758"/>
                </a:lnTo>
                <a:lnTo>
                  <a:pt x="153463" y="511278"/>
                </a:lnTo>
                <a:lnTo>
                  <a:pt x="151749" y="535217"/>
                </a:lnTo>
                <a:lnTo>
                  <a:pt x="151749" y="562577"/>
                </a:lnTo>
                <a:lnTo>
                  <a:pt x="151749" y="589936"/>
                </a:lnTo>
                <a:lnTo>
                  <a:pt x="151749" y="619005"/>
                </a:lnTo>
                <a:lnTo>
                  <a:pt x="151749" y="648075"/>
                </a:lnTo>
                <a:lnTo>
                  <a:pt x="151749" y="682274"/>
                </a:lnTo>
                <a:lnTo>
                  <a:pt x="148322" y="718183"/>
                </a:lnTo>
                <a:lnTo>
                  <a:pt x="151749" y="755802"/>
                </a:lnTo>
                <a:lnTo>
                  <a:pt x="151749" y="791711"/>
                </a:lnTo>
                <a:lnTo>
                  <a:pt x="151749" y="836170"/>
                </a:lnTo>
                <a:lnTo>
                  <a:pt x="151749" y="878919"/>
                </a:lnTo>
                <a:lnTo>
                  <a:pt x="151749" y="921668"/>
                </a:lnTo>
                <a:lnTo>
                  <a:pt x="151749" y="969547"/>
                </a:lnTo>
                <a:lnTo>
                  <a:pt x="153463" y="1017426"/>
                </a:lnTo>
                <a:lnTo>
                  <a:pt x="153463" y="1070435"/>
                </a:lnTo>
                <a:lnTo>
                  <a:pt x="156890" y="1121734"/>
                </a:lnTo>
                <a:lnTo>
                  <a:pt x="156890" y="1169612"/>
                </a:lnTo>
                <a:lnTo>
                  <a:pt x="156890" y="1215781"/>
                </a:lnTo>
                <a:lnTo>
                  <a:pt x="156890" y="1258530"/>
                </a:lnTo>
                <a:lnTo>
                  <a:pt x="156890" y="1297859"/>
                </a:lnTo>
                <a:lnTo>
                  <a:pt x="153463" y="1335478"/>
                </a:lnTo>
                <a:lnTo>
                  <a:pt x="153463" y="1371388"/>
                </a:lnTo>
                <a:lnTo>
                  <a:pt x="151749" y="1402167"/>
                </a:lnTo>
                <a:lnTo>
                  <a:pt x="148322" y="1432946"/>
                </a:lnTo>
                <a:lnTo>
                  <a:pt x="144895" y="1458596"/>
                </a:lnTo>
                <a:lnTo>
                  <a:pt x="144895" y="1482535"/>
                </a:lnTo>
                <a:lnTo>
                  <a:pt x="141468" y="1506474"/>
                </a:lnTo>
                <a:lnTo>
                  <a:pt x="136327" y="1525284"/>
                </a:lnTo>
                <a:lnTo>
                  <a:pt x="132900" y="1542384"/>
                </a:lnTo>
                <a:lnTo>
                  <a:pt x="129473" y="1556063"/>
                </a:lnTo>
                <a:lnTo>
                  <a:pt x="126046" y="1566323"/>
                </a:lnTo>
                <a:lnTo>
                  <a:pt x="124333" y="1576583"/>
                </a:lnTo>
                <a:lnTo>
                  <a:pt x="117479" y="1585133"/>
                </a:lnTo>
                <a:lnTo>
                  <a:pt x="114051" y="1591972"/>
                </a:lnTo>
                <a:lnTo>
                  <a:pt x="110624" y="1600522"/>
                </a:lnTo>
                <a:lnTo>
                  <a:pt x="102057" y="1614202"/>
                </a:lnTo>
                <a:lnTo>
                  <a:pt x="93489" y="1624462"/>
                </a:lnTo>
                <a:lnTo>
                  <a:pt x="86635" y="1633011"/>
                </a:lnTo>
                <a:lnTo>
                  <a:pt x="78067" y="1638141"/>
                </a:lnTo>
                <a:lnTo>
                  <a:pt x="67786" y="1641561"/>
                </a:lnTo>
                <a:lnTo>
                  <a:pt x="62646" y="1641561"/>
                </a:lnTo>
                <a:lnTo>
                  <a:pt x="52364" y="1641561"/>
                </a:lnTo>
                <a:lnTo>
                  <a:pt x="47224" y="1638141"/>
                </a:lnTo>
                <a:lnTo>
                  <a:pt x="40370" y="1634721"/>
                </a:lnTo>
                <a:lnTo>
                  <a:pt x="38656" y="1629591"/>
                </a:lnTo>
                <a:lnTo>
                  <a:pt x="35229" y="1622752"/>
                </a:lnTo>
                <a:lnTo>
                  <a:pt x="31802" y="1614202"/>
                </a:lnTo>
                <a:lnTo>
                  <a:pt x="28375" y="1603942"/>
                </a:lnTo>
                <a:lnTo>
                  <a:pt x="24948" y="1590262"/>
                </a:lnTo>
                <a:lnTo>
                  <a:pt x="23234" y="1573163"/>
                </a:lnTo>
                <a:lnTo>
                  <a:pt x="16380" y="1561193"/>
                </a:lnTo>
                <a:lnTo>
                  <a:pt x="7812" y="1544094"/>
                </a:lnTo>
                <a:lnTo>
                  <a:pt x="0" y="1532400"/>
                </a:lnTo>
                <a:lnTo>
                  <a:pt x="2187" y="1525838"/>
                </a:lnTo>
                <a:cubicBezTo>
                  <a:pt x="6481" y="1508661"/>
                  <a:pt x="13383" y="1450470"/>
                  <a:pt x="14887" y="1436938"/>
                </a:cubicBezTo>
                <a:cubicBezTo>
                  <a:pt x="16879" y="1419010"/>
                  <a:pt x="19193" y="1406999"/>
                  <a:pt x="21015" y="1398538"/>
                </a:cubicBezTo>
                <a:lnTo>
                  <a:pt x="21166" y="1397725"/>
                </a:lnTo>
                <a:lnTo>
                  <a:pt x="23234" y="1397037"/>
                </a:lnTo>
                <a:lnTo>
                  <a:pt x="31802" y="1395327"/>
                </a:lnTo>
                <a:lnTo>
                  <a:pt x="40370" y="1388487"/>
                </a:lnTo>
                <a:lnTo>
                  <a:pt x="47224" y="1381647"/>
                </a:lnTo>
                <a:lnTo>
                  <a:pt x="52364" y="1373098"/>
                </a:lnTo>
                <a:lnTo>
                  <a:pt x="59218" y="1362838"/>
                </a:lnTo>
                <a:lnTo>
                  <a:pt x="62646" y="1349158"/>
                </a:lnTo>
                <a:lnTo>
                  <a:pt x="62646" y="1344028"/>
                </a:lnTo>
                <a:lnTo>
                  <a:pt x="62646" y="1338898"/>
                </a:lnTo>
                <a:lnTo>
                  <a:pt x="62646" y="1333768"/>
                </a:lnTo>
                <a:lnTo>
                  <a:pt x="62646" y="1326929"/>
                </a:lnTo>
                <a:lnTo>
                  <a:pt x="66073" y="1320089"/>
                </a:lnTo>
                <a:lnTo>
                  <a:pt x="66073" y="1311539"/>
                </a:lnTo>
                <a:lnTo>
                  <a:pt x="66073" y="1301279"/>
                </a:lnTo>
                <a:lnTo>
                  <a:pt x="66073" y="1291020"/>
                </a:lnTo>
                <a:lnTo>
                  <a:pt x="66073" y="1279050"/>
                </a:lnTo>
                <a:lnTo>
                  <a:pt x="66073" y="1265370"/>
                </a:lnTo>
                <a:lnTo>
                  <a:pt x="66073" y="1253400"/>
                </a:lnTo>
                <a:lnTo>
                  <a:pt x="66073" y="1239721"/>
                </a:lnTo>
                <a:lnTo>
                  <a:pt x="67786" y="1222621"/>
                </a:lnTo>
                <a:lnTo>
                  <a:pt x="67786" y="1207232"/>
                </a:lnTo>
                <a:lnTo>
                  <a:pt x="67786" y="1191842"/>
                </a:lnTo>
                <a:lnTo>
                  <a:pt x="67786" y="1173032"/>
                </a:lnTo>
                <a:lnTo>
                  <a:pt x="67786" y="1154223"/>
                </a:lnTo>
                <a:lnTo>
                  <a:pt x="67786" y="1135413"/>
                </a:lnTo>
                <a:lnTo>
                  <a:pt x="67786" y="1113184"/>
                </a:lnTo>
                <a:lnTo>
                  <a:pt x="67786" y="1092664"/>
                </a:lnTo>
                <a:lnTo>
                  <a:pt x="67786" y="1070435"/>
                </a:lnTo>
                <a:lnTo>
                  <a:pt x="67786" y="1046495"/>
                </a:lnTo>
                <a:lnTo>
                  <a:pt x="67786" y="1022556"/>
                </a:lnTo>
                <a:lnTo>
                  <a:pt x="67786" y="995197"/>
                </a:lnTo>
                <a:lnTo>
                  <a:pt x="67786" y="969547"/>
                </a:lnTo>
                <a:lnTo>
                  <a:pt x="67786" y="942188"/>
                </a:lnTo>
                <a:lnTo>
                  <a:pt x="67786" y="914828"/>
                </a:lnTo>
                <a:lnTo>
                  <a:pt x="67786" y="885759"/>
                </a:lnTo>
                <a:lnTo>
                  <a:pt x="67786" y="856690"/>
                </a:lnTo>
                <a:lnTo>
                  <a:pt x="67786" y="824201"/>
                </a:lnTo>
                <a:lnTo>
                  <a:pt x="67786" y="791711"/>
                </a:lnTo>
                <a:lnTo>
                  <a:pt x="67786" y="760932"/>
                </a:lnTo>
                <a:lnTo>
                  <a:pt x="67786" y="728443"/>
                </a:lnTo>
                <a:lnTo>
                  <a:pt x="67786" y="695954"/>
                </a:lnTo>
                <a:lnTo>
                  <a:pt x="67786" y="663464"/>
                </a:lnTo>
                <a:lnTo>
                  <a:pt x="67786" y="634395"/>
                </a:lnTo>
                <a:lnTo>
                  <a:pt x="67786" y="605326"/>
                </a:lnTo>
                <a:lnTo>
                  <a:pt x="67786" y="577966"/>
                </a:lnTo>
                <a:lnTo>
                  <a:pt x="67786" y="548897"/>
                </a:lnTo>
                <a:lnTo>
                  <a:pt x="67786" y="521538"/>
                </a:lnTo>
                <a:lnTo>
                  <a:pt x="67786" y="497598"/>
                </a:lnTo>
                <a:lnTo>
                  <a:pt x="67786" y="473659"/>
                </a:lnTo>
                <a:lnTo>
                  <a:pt x="67786" y="449719"/>
                </a:lnTo>
                <a:lnTo>
                  <a:pt x="67786" y="425780"/>
                </a:lnTo>
                <a:lnTo>
                  <a:pt x="67786" y="405261"/>
                </a:lnTo>
                <a:lnTo>
                  <a:pt x="67786" y="383031"/>
                </a:lnTo>
                <a:lnTo>
                  <a:pt x="67786" y="360802"/>
                </a:lnTo>
                <a:lnTo>
                  <a:pt x="67786" y="343702"/>
                </a:lnTo>
                <a:lnTo>
                  <a:pt x="67786" y="324892"/>
                </a:lnTo>
                <a:lnTo>
                  <a:pt x="67786" y="306083"/>
                </a:lnTo>
                <a:lnTo>
                  <a:pt x="67786" y="288983"/>
                </a:lnTo>
                <a:lnTo>
                  <a:pt x="66073" y="273594"/>
                </a:lnTo>
                <a:lnTo>
                  <a:pt x="66073" y="256494"/>
                </a:lnTo>
                <a:lnTo>
                  <a:pt x="66073" y="244524"/>
                </a:lnTo>
                <a:lnTo>
                  <a:pt x="66073" y="230845"/>
                </a:lnTo>
                <a:lnTo>
                  <a:pt x="66073" y="217165"/>
                </a:lnTo>
                <a:lnTo>
                  <a:pt x="66073" y="206905"/>
                </a:lnTo>
                <a:lnTo>
                  <a:pt x="66073" y="194935"/>
                </a:lnTo>
                <a:lnTo>
                  <a:pt x="66073" y="184676"/>
                </a:lnTo>
                <a:lnTo>
                  <a:pt x="62646" y="177836"/>
                </a:lnTo>
                <a:lnTo>
                  <a:pt x="62646" y="169286"/>
                </a:lnTo>
                <a:lnTo>
                  <a:pt x="62646" y="160736"/>
                </a:lnTo>
                <a:lnTo>
                  <a:pt x="62646" y="155606"/>
                </a:lnTo>
                <a:lnTo>
                  <a:pt x="62646" y="150476"/>
                </a:lnTo>
                <a:lnTo>
                  <a:pt x="59218" y="131667"/>
                </a:lnTo>
                <a:lnTo>
                  <a:pt x="55791" y="116277"/>
                </a:lnTo>
                <a:lnTo>
                  <a:pt x="52364" y="99178"/>
                </a:lnTo>
                <a:lnTo>
                  <a:pt x="50651" y="85498"/>
                </a:lnTo>
                <a:lnTo>
                  <a:pt x="47224" y="75238"/>
                </a:lnTo>
                <a:lnTo>
                  <a:pt x="40370" y="64979"/>
                </a:lnTo>
                <a:lnTo>
                  <a:pt x="38656" y="54719"/>
                </a:lnTo>
                <a:lnTo>
                  <a:pt x="31802" y="46169"/>
                </a:lnTo>
                <a:lnTo>
                  <a:pt x="28375" y="41039"/>
                </a:lnTo>
                <a:lnTo>
                  <a:pt x="24948" y="32489"/>
                </a:lnTo>
                <a:lnTo>
                  <a:pt x="23234" y="27359"/>
                </a:lnTo>
                <a:lnTo>
                  <a:pt x="19807" y="23939"/>
                </a:lnTo>
                <a:lnTo>
                  <a:pt x="19807" y="18810"/>
                </a:lnTo>
                <a:lnTo>
                  <a:pt x="23234" y="13680"/>
                </a:lnTo>
                <a:lnTo>
                  <a:pt x="23234" y="10260"/>
                </a:lnTo>
                <a:lnTo>
                  <a:pt x="24948" y="8550"/>
                </a:lnTo>
                <a:lnTo>
                  <a:pt x="28375" y="5130"/>
                </a:lnTo>
                <a:lnTo>
                  <a:pt x="35229" y="3420"/>
                </a:lnTo>
                <a:lnTo>
                  <a:pt x="40370" y="3420"/>
                </a:lnTo>
                <a:lnTo>
                  <a:pt x="50651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任意多边形 128"/>
          <p:cNvSpPr/>
          <p:nvPr/>
        </p:nvSpPr>
        <p:spPr>
          <a:xfrm>
            <a:off x="1048855" y="2140547"/>
            <a:ext cx="574034" cy="203526"/>
          </a:xfrm>
          <a:custGeom>
            <a:avLst/>
            <a:gdLst>
              <a:gd name="connsiteX0" fmla="*/ 452373 w 574034"/>
              <a:gd name="connsiteY0" fmla="*/ 0 h 203526"/>
              <a:gd name="connsiteX1" fmla="*/ 455800 w 574034"/>
              <a:gd name="connsiteY1" fmla="*/ 0 h 203526"/>
              <a:gd name="connsiteX2" fmla="*/ 459227 w 574034"/>
              <a:gd name="connsiteY2" fmla="*/ 3421 h 203526"/>
              <a:gd name="connsiteX3" fmla="*/ 464368 w 574034"/>
              <a:gd name="connsiteY3" fmla="*/ 5131 h 203526"/>
              <a:gd name="connsiteX4" fmla="*/ 472936 w 574034"/>
              <a:gd name="connsiteY4" fmla="*/ 10262 h 203526"/>
              <a:gd name="connsiteX5" fmla="*/ 483217 w 574034"/>
              <a:gd name="connsiteY5" fmla="*/ 17103 h 203526"/>
              <a:gd name="connsiteX6" fmla="*/ 491784 w 574034"/>
              <a:gd name="connsiteY6" fmla="*/ 22234 h 203526"/>
              <a:gd name="connsiteX7" fmla="*/ 503779 w 574034"/>
              <a:gd name="connsiteY7" fmla="*/ 29075 h 203526"/>
              <a:gd name="connsiteX8" fmla="*/ 515774 w 574034"/>
              <a:gd name="connsiteY8" fmla="*/ 37627 h 203526"/>
              <a:gd name="connsiteX9" fmla="*/ 529482 w 574034"/>
              <a:gd name="connsiteY9" fmla="*/ 46178 h 203526"/>
              <a:gd name="connsiteX10" fmla="*/ 541477 w 574034"/>
              <a:gd name="connsiteY10" fmla="*/ 56440 h 203526"/>
              <a:gd name="connsiteX11" fmla="*/ 550045 w 574034"/>
              <a:gd name="connsiteY11" fmla="*/ 64992 h 203526"/>
              <a:gd name="connsiteX12" fmla="*/ 558612 w 574034"/>
              <a:gd name="connsiteY12" fmla="*/ 71833 h 203526"/>
              <a:gd name="connsiteX13" fmla="*/ 565466 w 574034"/>
              <a:gd name="connsiteY13" fmla="*/ 78674 h 203526"/>
              <a:gd name="connsiteX14" fmla="*/ 568893 w 574034"/>
              <a:gd name="connsiteY14" fmla="*/ 85515 h 203526"/>
              <a:gd name="connsiteX15" fmla="*/ 572321 w 574034"/>
              <a:gd name="connsiteY15" fmla="*/ 94067 h 203526"/>
              <a:gd name="connsiteX16" fmla="*/ 574034 w 574034"/>
              <a:gd name="connsiteY16" fmla="*/ 99198 h 203526"/>
              <a:gd name="connsiteX17" fmla="*/ 572321 w 574034"/>
              <a:gd name="connsiteY17" fmla="*/ 107749 h 203526"/>
              <a:gd name="connsiteX18" fmla="*/ 568893 w 574034"/>
              <a:gd name="connsiteY18" fmla="*/ 114590 h 203526"/>
              <a:gd name="connsiteX19" fmla="*/ 565466 w 574034"/>
              <a:gd name="connsiteY19" fmla="*/ 121432 h 203526"/>
              <a:gd name="connsiteX20" fmla="*/ 562039 w 574034"/>
              <a:gd name="connsiteY20" fmla="*/ 126562 h 203526"/>
              <a:gd name="connsiteX21" fmla="*/ 558612 w 574034"/>
              <a:gd name="connsiteY21" fmla="*/ 131693 h 203526"/>
              <a:gd name="connsiteX22" fmla="*/ 553472 w 574034"/>
              <a:gd name="connsiteY22" fmla="*/ 136824 h 203526"/>
              <a:gd name="connsiteX23" fmla="*/ 550045 w 574034"/>
              <a:gd name="connsiteY23" fmla="*/ 140245 h 203526"/>
              <a:gd name="connsiteX24" fmla="*/ 544904 w 574034"/>
              <a:gd name="connsiteY24" fmla="*/ 145376 h 203526"/>
              <a:gd name="connsiteX25" fmla="*/ 541477 w 574034"/>
              <a:gd name="connsiteY25" fmla="*/ 147086 h 203526"/>
              <a:gd name="connsiteX26" fmla="*/ 538050 w 574034"/>
              <a:gd name="connsiteY26" fmla="*/ 152217 h 203526"/>
              <a:gd name="connsiteX27" fmla="*/ 531196 w 574034"/>
              <a:gd name="connsiteY27" fmla="*/ 157348 h 203526"/>
              <a:gd name="connsiteX28" fmla="*/ 530502 w 574034"/>
              <a:gd name="connsiteY28" fmla="*/ 160118 h 203526"/>
              <a:gd name="connsiteX29" fmla="*/ 519494 w 574034"/>
              <a:gd name="connsiteY29" fmla="*/ 154063 h 203526"/>
              <a:gd name="connsiteX30" fmla="*/ 416309 w 574034"/>
              <a:gd name="connsiteY30" fmla="*/ 151605 h 203526"/>
              <a:gd name="connsiteX31" fmla="*/ 400967 w 574034"/>
              <a:gd name="connsiteY31" fmla="*/ 156660 h 203526"/>
              <a:gd name="connsiteX32" fmla="*/ 400967 w 574034"/>
              <a:gd name="connsiteY32" fmla="*/ 155638 h 203526"/>
              <a:gd name="connsiteX33" fmla="*/ 402681 w 574034"/>
              <a:gd name="connsiteY33" fmla="*/ 150507 h 203526"/>
              <a:gd name="connsiteX34" fmla="*/ 402681 w 574034"/>
              <a:gd name="connsiteY34" fmla="*/ 145376 h 203526"/>
              <a:gd name="connsiteX35" fmla="*/ 402681 w 574034"/>
              <a:gd name="connsiteY35" fmla="*/ 141955 h 203526"/>
              <a:gd name="connsiteX36" fmla="*/ 402681 w 574034"/>
              <a:gd name="connsiteY36" fmla="*/ 140245 h 203526"/>
              <a:gd name="connsiteX37" fmla="*/ 400967 w 574034"/>
              <a:gd name="connsiteY37" fmla="*/ 136824 h 203526"/>
              <a:gd name="connsiteX38" fmla="*/ 400967 w 574034"/>
              <a:gd name="connsiteY38" fmla="*/ 133404 h 203526"/>
              <a:gd name="connsiteX39" fmla="*/ 397540 w 574034"/>
              <a:gd name="connsiteY39" fmla="*/ 133404 h 203526"/>
              <a:gd name="connsiteX40" fmla="*/ 390686 w 574034"/>
              <a:gd name="connsiteY40" fmla="*/ 133404 h 203526"/>
              <a:gd name="connsiteX41" fmla="*/ 388972 w 574034"/>
              <a:gd name="connsiteY41" fmla="*/ 133404 h 203526"/>
              <a:gd name="connsiteX42" fmla="*/ 382118 w 574034"/>
              <a:gd name="connsiteY42" fmla="*/ 133404 h 203526"/>
              <a:gd name="connsiteX43" fmla="*/ 375264 w 574034"/>
              <a:gd name="connsiteY43" fmla="*/ 136824 h 203526"/>
              <a:gd name="connsiteX44" fmla="*/ 366697 w 574034"/>
              <a:gd name="connsiteY44" fmla="*/ 136824 h 203526"/>
              <a:gd name="connsiteX45" fmla="*/ 359842 w 574034"/>
              <a:gd name="connsiteY45" fmla="*/ 140245 h 203526"/>
              <a:gd name="connsiteX46" fmla="*/ 351275 w 574034"/>
              <a:gd name="connsiteY46" fmla="*/ 141955 h 203526"/>
              <a:gd name="connsiteX47" fmla="*/ 339280 w 574034"/>
              <a:gd name="connsiteY47" fmla="*/ 145376 h 203526"/>
              <a:gd name="connsiteX48" fmla="*/ 330712 w 574034"/>
              <a:gd name="connsiteY48" fmla="*/ 147086 h 203526"/>
              <a:gd name="connsiteX49" fmla="*/ 317004 w 574034"/>
              <a:gd name="connsiteY49" fmla="*/ 150507 h 203526"/>
              <a:gd name="connsiteX50" fmla="*/ 293015 w 574034"/>
              <a:gd name="connsiteY50" fmla="*/ 157348 h 203526"/>
              <a:gd name="connsiteX51" fmla="*/ 265598 w 574034"/>
              <a:gd name="connsiteY51" fmla="*/ 165899 h 203526"/>
              <a:gd name="connsiteX52" fmla="*/ 234754 w 574034"/>
              <a:gd name="connsiteY52" fmla="*/ 174451 h 203526"/>
              <a:gd name="connsiteX53" fmla="*/ 210765 w 574034"/>
              <a:gd name="connsiteY53" fmla="*/ 183002 h 203526"/>
              <a:gd name="connsiteX54" fmla="*/ 186775 w 574034"/>
              <a:gd name="connsiteY54" fmla="*/ 188133 h 203526"/>
              <a:gd name="connsiteX55" fmla="*/ 167927 w 574034"/>
              <a:gd name="connsiteY55" fmla="*/ 193264 h 203526"/>
              <a:gd name="connsiteX56" fmla="*/ 159359 w 574034"/>
              <a:gd name="connsiteY56" fmla="*/ 194974 h 203526"/>
              <a:gd name="connsiteX57" fmla="*/ 152505 w 574034"/>
              <a:gd name="connsiteY57" fmla="*/ 198395 h 203526"/>
              <a:gd name="connsiteX58" fmla="*/ 143937 w 574034"/>
              <a:gd name="connsiteY58" fmla="*/ 201816 h 203526"/>
              <a:gd name="connsiteX59" fmla="*/ 137083 w 574034"/>
              <a:gd name="connsiteY59" fmla="*/ 201816 h 203526"/>
              <a:gd name="connsiteX60" fmla="*/ 131942 w 574034"/>
              <a:gd name="connsiteY60" fmla="*/ 203526 h 203526"/>
              <a:gd name="connsiteX61" fmla="*/ 128515 w 574034"/>
              <a:gd name="connsiteY61" fmla="*/ 203526 h 203526"/>
              <a:gd name="connsiteX62" fmla="*/ 121661 w 574034"/>
              <a:gd name="connsiteY62" fmla="*/ 203526 h 203526"/>
              <a:gd name="connsiteX63" fmla="*/ 118234 w 574034"/>
              <a:gd name="connsiteY63" fmla="*/ 203526 h 203526"/>
              <a:gd name="connsiteX64" fmla="*/ 113094 w 574034"/>
              <a:gd name="connsiteY64" fmla="*/ 203526 h 203526"/>
              <a:gd name="connsiteX65" fmla="*/ 106239 w 574034"/>
              <a:gd name="connsiteY65" fmla="*/ 201816 h 203526"/>
              <a:gd name="connsiteX66" fmla="*/ 97672 w 574034"/>
              <a:gd name="connsiteY66" fmla="*/ 198395 h 203526"/>
              <a:gd name="connsiteX67" fmla="*/ 89104 w 574034"/>
              <a:gd name="connsiteY67" fmla="*/ 193264 h 203526"/>
              <a:gd name="connsiteX68" fmla="*/ 78823 w 574034"/>
              <a:gd name="connsiteY68" fmla="*/ 188133 h 203526"/>
              <a:gd name="connsiteX69" fmla="*/ 66828 w 574034"/>
              <a:gd name="connsiteY69" fmla="*/ 179582 h 203526"/>
              <a:gd name="connsiteX70" fmla="*/ 54833 w 574034"/>
              <a:gd name="connsiteY70" fmla="*/ 169320 h 203526"/>
              <a:gd name="connsiteX71" fmla="*/ 39412 w 574034"/>
              <a:gd name="connsiteY71" fmla="*/ 157348 h 203526"/>
              <a:gd name="connsiteX72" fmla="*/ 32557 w 574034"/>
              <a:gd name="connsiteY72" fmla="*/ 152217 h 203526"/>
              <a:gd name="connsiteX73" fmla="*/ 27417 w 574034"/>
              <a:gd name="connsiteY73" fmla="*/ 147086 h 203526"/>
              <a:gd name="connsiteX74" fmla="*/ 20563 w 574034"/>
              <a:gd name="connsiteY74" fmla="*/ 145376 h 203526"/>
              <a:gd name="connsiteX75" fmla="*/ 15422 w 574034"/>
              <a:gd name="connsiteY75" fmla="*/ 140245 h 203526"/>
              <a:gd name="connsiteX76" fmla="*/ 11995 w 574034"/>
              <a:gd name="connsiteY76" fmla="*/ 133404 h 203526"/>
              <a:gd name="connsiteX77" fmla="*/ 5141 w 574034"/>
              <a:gd name="connsiteY77" fmla="*/ 131693 h 203526"/>
              <a:gd name="connsiteX78" fmla="*/ 5141 w 574034"/>
              <a:gd name="connsiteY78" fmla="*/ 128273 h 203526"/>
              <a:gd name="connsiteX79" fmla="*/ 3427 w 574034"/>
              <a:gd name="connsiteY79" fmla="*/ 123142 h 203526"/>
              <a:gd name="connsiteX80" fmla="*/ 0 w 574034"/>
              <a:gd name="connsiteY80" fmla="*/ 118011 h 203526"/>
              <a:gd name="connsiteX81" fmla="*/ 3427 w 574034"/>
              <a:gd name="connsiteY81" fmla="*/ 112880 h 203526"/>
              <a:gd name="connsiteX82" fmla="*/ 5141 w 574034"/>
              <a:gd name="connsiteY82" fmla="*/ 109459 h 203526"/>
              <a:gd name="connsiteX83" fmla="*/ 11995 w 574034"/>
              <a:gd name="connsiteY83" fmla="*/ 107749 h 203526"/>
              <a:gd name="connsiteX84" fmla="*/ 27417 w 574034"/>
              <a:gd name="connsiteY84" fmla="*/ 107749 h 203526"/>
              <a:gd name="connsiteX85" fmla="*/ 46266 w 574034"/>
              <a:gd name="connsiteY85" fmla="*/ 107749 h 203526"/>
              <a:gd name="connsiteX86" fmla="*/ 63401 w 574034"/>
              <a:gd name="connsiteY86" fmla="*/ 107749 h 203526"/>
              <a:gd name="connsiteX87" fmla="*/ 85677 w 574034"/>
              <a:gd name="connsiteY87" fmla="*/ 107749 h 203526"/>
              <a:gd name="connsiteX88" fmla="*/ 89104 w 574034"/>
              <a:gd name="connsiteY88" fmla="*/ 107749 h 203526"/>
              <a:gd name="connsiteX89" fmla="*/ 94245 w 574034"/>
              <a:gd name="connsiteY89" fmla="*/ 104329 h 203526"/>
              <a:gd name="connsiteX90" fmla="*/ 101099 w 574034"/>
              <a:gd name="connsiteY90" fmla="*/ 104329 h 203526"/>
              <a:gd name="connsiteX91" fmla="*/ 106239 w 574034"/>
              <a:gd name="connsiteY91" fmla="*/ 104329 h 203526"/>
              <a:gd name="connsiteX92" fmla="*/ 116521 w 574034"/>
              <a:gd name="connsiteY92" fmla="*/ 104329 h 203526"/>
              <a:gd name="connsiteX93" fmla="*/ 121661 w 574034"/>
              <a:gd name="connsiteY93" fmla="*/ 102618 h 203526"/>
              <a:gd name="connsiteX94" fmla="*/ 131942 w 574034"/>
              <a:gd name="connsiteY94" fmla="*/ 102618 h 203526"/>
              <a:gd name="connsiteX95" fmla="*/ 143937 w 574034"/>
              <a:gd name="connsiteY95" fmla="*/ 102618 h 203526"/>
              <a:gd name="connsiteX96" fmla="*/ 164500 w 574034"/>
              <a:gd name="connsiteY96" fmla="*/ 95777 h 203526"/>
              <a:gd name="connsiteX97" fmla="*/ 188489 w 574034"/>
              <a:gd name="connsiteY97" fmla="*/ 94067 h 203526"/>
              <a:gd name="connsiteX98" fmla="*/ 219333 w 574034"/>
              <a:gd name="connsiteY98" fmla="*/ 88936 h 203526"/>
              <a:gd name="connsiteX99" fmla="*/ 250176 w 574034"/>
              <a:gd name="connsiteY99" fmla="*/ 83805 h 203526"/>
              <a:gd name="connsiteX100" fmla="*/ 277593 w 574034"/>
              <a:gd name="connsiteY100" fmla="*/ 78674 h 203526"/>
              <a:gd name="connsiteX101" fmla="*/ 305009 w 574034"/>
              <a:gd name="connsiteY101" fmla="*/ 71833 h 203526"/>
              <a:gd name="connsiteX102" fmla="*/ 330712 w 574034"/>
              <a:gd name="connsiteY102" fmla="*/ 66702 h 203526"/>
              <a:gd name="connsiteX103" fmla="*/ 351275 w 574034"/>
              <a:gd name="connsiteY103" fmla="*/ 59861 h 203526"/>
              <a:gd name="connsiteX104" fmla="*/ 370124 w 574034"/>
              <a:gd name="connsiteY104" fmla="*/ 53019 h 203526"/>
              <a:gd name="connsiteX105" fmla="*/ 378691 w 574034"/>
              <a:gd name="connsiteY105" fmla="*/ 51309 h 203526"/>
              <a:gd name="connsiteX106" fmla="*/ 385545 w 574034"/>
              <a:gd name="connsiteY106" fmla="*/ 46178 h 203526"/>
              <a:gd name="connsiteX107" fmla="*/ 390686 w 574034"/>
              <a:gd name="connsiteY107" fmla="*/ 42758 h 203526"/>
              <a:gd name="connsiteX108" fmla="*/ 397540 w 574034"/>
              <a:gd name="connsiteY108" fmla="*/ 41047 h 203526"/>
              <a:gd name="connsiteX109" fmla="*/ 402681 w 574034"/>
              <a:gd name="connsiteY109" fmla="*/ 34206 h 203526"/>
              <a:gd name="connsiteX110" fmla="*/ 409535 w 574034"/>
              <a:gd name="connsiteY110" fmla="*/ 29075 h 203526"/>
              <a:gd name="connsiteX111" fmla="*/ 416389 w 574034"/>
              <a:gd name="connsiteY111" fmla="*/ 23944 h 203526"/>
              <a:gd name="connsiteX112" fmla="*/ 421530 w 574034"/>
              <a:gd name="connsiteY112" fmla="*/ 22234 h 203526"/>
              <a:gd name="connsiteX113" fmla="*/ 433524 w 574034"/>
              <a:gd name="connsiteY113" fmla="*/ 13683 h 203526"/>
              <a:gd name="connsiteX114" fmla="*/ 445519 w 574034"/>
              <a:gd name="connsiteY114" fmla="*/ 5131 h 203526"/>
              <a:gd name="connsiteX115" fmla="*/ 452373 w 574034"/>
              <a:gd name="connsiteY115" fmla="*/ 0 h 20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574034" h="203526">
                <a:moveTo>
                  <a:pt x="452373" y="0"/>
                </a:moveTo>
                <a:lnTo>
                  <a:pt x="455800" y="0"/>
                </a:lnTo>
                <a:lnTo>
                  <a:pt x="459227" y="3421"/>
                </a:lnTo>
                <a:lnTo>
                  <a:pt x="464368" y="5131"/>
                </a:lnTo>
                <a:lnTo>
                  <a:pt x="472936" y="10262"/>
                </a:lnTo>
                <a:lnTo>
                  <a:pt x="483217" y="17103"/>
                </a:lnTo>
                <a:lnTo>
                  <a:pt x="491784" y="22234"/>
                </a:lnTo>
                <a:lnTo>
                  <a:pt x="503779" y="29075"/>
                </a:lnTo>
                <a:lnTo>
                  <a:pt x="515774" y="37627"/>
                </a:lnTo>
                <a:lnTo>
                  <a:pt x="529482" y="46178"/>
                </a:lnTo>
                <a:lnTo>
                  <a:pt x="541477" y="56440"/>
                </a:lnTo>
                <a:lnTo>
                  <a:pt x="550045" y="64992"/>
                </a:lnTo>
                <a:lnTo>
                  <a:pt x="558612" y="71833"/>
                </a:lnTo>
                <a:lnTo>
                  <a:pt x="565466" y="78674"/>
                </a:lnTo>
                <a:lnTo>
                  <a:pt x="568893" y="85515"/>
                </a:lnTo>
                <a:lnTo>
                  <a:pt x="572321" y="94067"/>
                </a:lnTo>
                <a:lnTo>
                  <a:pt x="574034" y="99198"/>
                </a:lnTo>
                <a:lnTo>
                  <a:pt x="572321" y="107749"/>
                </a:lnTo>
                <a:lnTo>
                  <a:pt x="568893" y="114590"/>
                </a:lnTo>
                <a:lnTo>
                  <a:pt x="565466" y="121432"/>
                </a:lnTo>
                <a:lnTo>
                  <a:pt x="562039" y="126562"/>
                </a:lnTo>
                <a:lnTo>
                  <a:pt x="558612" y="131693"/>
                </a:lnTo>
                <a:lnTo>
                  <a:pt x="553472" y="136824"/>
                </a:lnTo>
                <a:lnTo>
                  <a:pt x="550045" y="140245"/>
                </a:lnTo>
                <a:lnTo>
                  <a:pt x="544904" y="145376"/>
                </a:lnTo>
                <a:lnTo>
                  <a:pt x="541477" y="147086"/>
                </a:lnTo>
                <a:lnTo>
                  <a:pt x="538050" y="152217"/>
                </a:lnTo>
                <a:lnTo>
                  <a:pt x="531196" y="157348"/>
                </a:lnTo>
                <a:lnTo>
                  <a:pt x="530502" y="160118"/>
                </a:lnTo>
                <a:lnTo>
                  <a:pt x="519494" y="154063"/>
                </a:lnTo>
                <a:cubicBezTo>
                  <a:pt x="484931" y="144503"/>
                  <a:pt x="440514" y="152950"/>
                  <a:pt x="416309" y="151605"/>
                </a:cubicBezTo>
                <a:lnTo>
                  <a:pt x="400967" y="156660"/>
                </a:lnTo>
                <a:lnTo>
                  <a:pt x="400967" y="155638"/>
                </a:lnTo>
                <a:lnTo>
                  <a:pt x="402681" y="150507"/>
                </a:lnTo>
                <a:lnTo>
                  <a:pt x="402681" y="145376"/>
                </a:lnTo>
                <a:lnTo>
                  <a:pt x="402681" y="141955"/>
                </a:lnTo>
                <a:lnTo>
                  <a:pt x="402681" y="140245"/>
                </a:lnTo>
                <a:lnTo>
                  <a:pt x="400967" y="136824"/>
                </a:lnTo>
                <a:lnTo>
                  <a:pt x="400967" y="133404"/>
                </a:lnTo>
                <a:lnTo>
                  <a:pt x="397540" y="133404"/>
                </a:lnTo>
                <a:lnTo>
                  <a:pt x="390686" y="133404"/>
                </a:lnTo>
                <a:lnTo>
                  <a:pt x="388972" y="133404"/>
                </a:lnTo>
                <a:lnTo>
                  <a:pt x="382118" y="133404"/>
                </a:lnTo>
                <a:lnTo>
                  <a:pt x="375264" y="136824"/>
                </a:lnTo>
                <a:lnTo>
                  <a:pt x="366697" y="136824"/>
                </a:lnTo>
                <a:lnTo>
                  <a:pt x="359842" y="140245"/>
                </a:lnTo>
                <a:lnTo>
                  <a:pt x="351275" y="141955"/>
                </a:lnTo>
                <a:lnTo>
                  <a:pt x="339280" y="145376"/>
                </a:lnTo>
                <a:lnTo>
                  <a:pt x="330712" y="147086"/>
                </a:lnTo>
                <a:lnTo>
                  <a:pt x="317004" y="150507"/>
                </a:lnTo>
                <a:lnTo>
                  <a:pt x="293015" y="157348"/>
                </a:lnTo>
                <a:lnTo>
                  <a:pt x="265598" y="165899"/>
                </a:lnTo>
                <a:lnTo>
                  <a:pt x="234754" y="174451"/>
                </a:lnTo>
                <a:lnTo>
                  <a:pt x="210765" y="183002"/>
                </a:lnTo>
                <a:lnTo>
                  <a:pt x="186775" y="188133"/>
                </a:lnTo>
                <a:lnTo>
                  <a:pt x="167927" y="193264"/>
                </a:lnTo>
                <a:lnTo>
                  <a:pt x="159359" y="194974"/>
                </a:lnTo>
                <a:lnTo>
                  <a:pt x="152505" y="198395"/>
                </a:lnTo>
                <a:lnTo>
                  <a:pt x="143937" y="201816"/>
                </a:lnTo>
                <a:lnTo>
                  <a:pt x="137083" y="201816"/>
                </a:lnTo>
                <a:lnTo>
                  <a:pt x="131942" y="203526"/>
                </a:lnTo>
                <a:lnTo>
                  <a:pt x="128515" y="203526"/>
                </a:lnTo>
                <a:lnTo>
                  <a:pt x="121661" y="203526"/>
                </a:lnTo>
                <a:lnTo>
                  <a:pt x="118234" y="203526"/>
                </a:lnTo>
                <a:lnTo>
                  <a:pt x="113094" y="203526"/>
                </a:lnTo>
                <a:lnTo>
                  <a:pt x="106239" y="201816"/>
                </a:lnTo>
                <a:lnTo>
                  <a:pt x="97672" y="198395"/>
                </a:lnTo>
                <a:lnTo>
                  <a:pt x="89104" y="193264"/>
                </a:lnTo>
                <a:lnTo>
                  <a:pt x="78823" y="188133"/>
                </a:lnTo>
                <a:lnTo>
                  <a:pt x="66828" y="179582"/>
                </a:lnTo>
                <a:lnTo>
                  <a:pt x="54833" y="169320"/>
                </a:lnTo>
                <a:lnTo>
                  <a:pt x="39412" y="157348"/>
                </a:lnTo>
                <a:lnTo>
                  <a:pt x="32557" y="152217"/>
                </a:lnTo>
                <a:lnTo>
                  <a:pt x="27417" y="147086"/>
                </a:lnTo>
                <a:lnTo>
                  <a:pt x="20563" y="145376"/>
                </a:lnTo>
                <a:lnTo>
                  <a:pt x="15422" y="140245"/>
                </a:lnTo>
                <a:lnTo>
                  <a:pt x="11995" y="133404"/>
                </a:lnTo>
                <a:lnTo>
                  <a:pt x="5141" y="131693"/>
                </a:lnTo>
                <a:lnTo>
                  <a:pt x="5141" y="128273"/>
                </a:lnTo>
                <a:lnTo>
                  <a:pt x="3427" y="123142"/>
                </a:lnTo>
                <a:lnTo>
                  <a:pt x="0" y="118011"/>
                </a:lnTo>
                <a:lnTo>
                  <a:pt x="3427" y="112880"/>
                </a:lnTo>
                <a:lnTo>
                  <a:pt x="5141" y="109459"/>
                </a:lnTo>
                <a:lnTo>
                  <a:pt x="11995" y="107749"/>
                </a:lnTo>
                <a:lnTo>
                  <a:pt x="27417" y="107749"/>
                </a:lnTo>
                <a:lnTo>
                  <a:pt x="46266" y="107749"/>
                </a:lnTo>
                <a:lnTo>
                  <a:pt x="63401" y="107749"/>
                </a:lnTo>
                <a:lnTo>
                  <a:pt x="85677" y="107749"/>
                </a:lnTo>
                <a:lnTo>
                  <a:pt x="89104" y="107749"/>
                </a:lnTo>
                <a:lnTo>
                  <a:pt x="94245" y="104329"/>
                </a:lnTo>
                <a:lnTo>
                  <a:pt x="101099" y="104329"/>
                </a:lnTo>
                <a:lnTo>
                  <a:pt x="106239" y="104329"/>
                </a:lnTo>
                <a:lnTo>
                  <a:pt x="116521" y="104329"/>
                </a:lnTo>
                <a:lnTo>
                  <a:pt x="121661" y="102618"/>
                </a:lnTo>
                <a:lnTo>
                  <a:pt x="131942" y="102618"/>
                </a:lnTo>
                <a:lnTo>
                  <a:pt x="143937" y="102618"/>
                </a:lnTo>
                <a:lnTo>
                  <a:pt x="164500" y="95777"/>
                </a:lnTo>
                <a:lnTo>
                  <a:pt x="188489" y="94067"/>
                </a:lnTo>
                <a:lnTo>
                  <a:pt x="219333" y="88936"/>
                </a:lnTo>
                <a:lnTo>
                  <a:pt x="250176" y="83805"/>
                </a:lnTo>
                <a:lnTo>
                  <a:pt x="277593" y="78674"/>
                </a:lnTo>
                <a:lnTo>
                  <a:pt x="305009" y="71833"/>
                </a:lnTo>
                <a:lnTo>
                  <a:pt x="330712" y="66702"/>
                </a:lnTo>
                <a:lnTo>
                  <a:pt x="351275" y="59861"/>
                </a:lnTo>
                <a:lnTo>
                  <a:pt x="370124" y="53019"/>
                </a:lnTo>
                <a:lnTo>
                  <a:pt x="378691" y="51309"/>
                </a:lnTo>
                <a:lnTo>
                  <a:pt x="385545" y="46178"/>
                </a:lnTo>
                <a:lnTo>
                  <a:pt x="390686" y="42758"/>
                </a:lnTo>
                <a:lnTo>
                  <a:pt x="397540" y="41047"/>
                </a:lnTo>
                <a:lnTo>
                  <a:pt x="402681" y="34206"/>
                </a:lnTo>
                <a:lnTo>
                  <a:pt x="409535" y="29075"/>
                </a:lnTo>
                <a:lnTo>
                  <a:pt x="416389" y="23944"/>
                </a:lnTo>
                <a:lnTo>
                  <a:pt x="421530" y="22234"/>
                </a:lnTo>
                <a:lnTo>
                  <a:pt x="433524" y="13683"/>
                </a:lnTo>
                <a:lnTo>
                  <a:pt x="445519" y="5131"/>
                </a:lnTo>
                <a:lnTo>
                  <a:pt x="452373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8"/>
          <p:cNvSpPr txBox="1"/>
          <p:nvPr/>
        </p:nvSpPr>
        <p:spPr>
          <a:xfrm>
            <a:off x="4387539" y="4035228"/>
            <a:ext cx="2544502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笔顺规则：先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撇后捺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102" grpId="0" animBg="1"/>
      <p:bldP spid="125" grpId="0" animBg="1"/>
      <p:bldP spid="127" grpId="0" animBg="1"/>
      <p:bldP spid="128" grpId="0" animBg="1"/>
      <p:bldP spid="12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8"/>
          <p:cNvSpPr txBox="1"/>
          <p:nvPr/>
        </p:nvSpPr>
        <p:spPr>
          <a:xfrm>
            <a:off x="3851920" y="1864612"/>
            <a:ext cx="4896544" cy="2074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字形左右对称，竖要写在竖中线上。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）上横稍短，下横略长，两横之间的距离要适中，不要过远或过近。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6"/>
          <p:cNvSpPr txBox="1"/>
          <p:nvPr/>
        </p:nvSpPr>
        <p:spPr>
          <a:xfrm>
            <a:off x="4527748" y="1038677"/>
            <a:ext cx="4220716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上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来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下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来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60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350" y="2167587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文本框 8"/>
          <p:cNvSpPr txBox="1">
            <a:spLocks noChangeArrowheads="1"/>
          </p:cNvSpPr>
          <p:nvPr/>
        </p:nvSpPr>
        <p:spPr bwMode="auto">
          <a:xfrm>
            <a:off x="234444" y="339502"/>
            <a:ext cx="328494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lái</a:t>
            </a:r>
            <a:r>
              <a:rPr lang="en-US" altLang="zh-CN" sz="6000" dirty="0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66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751588" y="1307685"/>
            <a:ext cx="2318547" cy="2326669"/>
            <a:chOff x="5534807" y="1672548"/>
            <a:chExt cx="2318547" cy="2326669"/>
          </a:xfrm>
        </p:grpSpPr>
        <p:sp>
          <p:nvSpPr>
            <p:cNvPr id="86" name="矩形 85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7" name="直接连接符 86"/>
            <p:cNvCxnSpPr/>
            <p:nvPr>
              <p:custDataLst>
                <p:tags r:id="rId4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>
              <p:custDataLst>
                <p:tags r:id="rId5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/>
          <p:cNvGrpSpPr/>
          <p:nvPr/>
        </p:nvGrpSpPr>
        <p:grpSpPr>
          <a:xfrm>
            <a:off x="1147456" y="1548124"/>
            <a:ext cx="1690539" cy="1845791"/>
            <a:chOff x="3952876" y="273050"/>
            <a:chExt cx="777875" cy="849312"/>
          </a:xfrm>
        </p:grpSpPr>
        <p:sp>
          <p:nvSpPr>
            <p:cNvPr id="90" name="Freeform 38"/>
            <p:cNvSpPr/>
            <p:nvPr/>
          </p:nvSpPr>
          <p:spPr bwMode="auto">
            <a:xfrm>
              <a:off x="3952876" y="687388"/>
              <a:ext cx="327025" cy="320675"/>
            </a:xfrm>
            <a:custGeom>
              <a:avLst/>
              <a:gdLst>
                <a:gd name="T0" fmla="*/ 118 w 412"/>
                <a:gd name="T1" fmla="*/ 311 h 402"/>
                <a:gd name="T2" fmla="*/ 164 w 412"/>
                <a:gd name="T3" fmla="*/ 275 h 402"/>
                <a:gd name="T4" fmla="*/ 205 w 412"/>
                <a:gd name="T5" fmla="*/ 239 h 402"/>
                <a:gd name="T6" fmla="*/ 243 w 412"/>
                <a:gd name="T7" fmla="*/ 203 h 402"/>
                <a:gd name="T8" fmla="*/ 277 w 412"/>
                <a:gd name="T9" fmla="*/ 166 h 402"/>
                <a:gd name="T10" fmla="*/ 309 w 412"/>
                <a:gd name="T11" fmla="*/ 125 h 402"/>
                <a:gd name="T12" fmla="*/ 339 w 412"/>
                <a:gd name="T13" fmla="*/ 78 h 402"/>
                <a:gd name="T14" fmla="*/ 369 w 412"/>
                <a:gd name="T15" fmla="*/ 27 h 402"/>
                <a:gd name="T16" fmla="*/ 398 w 412"/>
                <a:gd name="T17" fmla="*/ 28 h 402"/>
                <a:gd name="T18" fmla="*/ 403 w 412"/>
                <a:gd name="T19" fmla="*/ 75 h 402"/>
                <a:gd name="T20" fmla="*/ 382 w 412"/>
                <a:gd name="T21" fmla="*/ 111 h 402"/>
                <a:gd name="T22" fmla="*/ 359 w 412"/>
                <a:gd name="T23" fmla="*/ 146 h 402"/>
                <a:gd name="T24" fmla="*/ 334 w 412"/>
                <a:gd name="T25" fmla="*/ 178 h 402"/>
                <a:gd name="T26" fmla="*/ 305 w 412"/>
                <a:gd name="T27" fmla="*/ 210 h 402"/>
                <a:gd name="T28" fmla="*/ 275 w 412"/>
                <a:gd name="T29" fmla="*/ 241 h 402"/>
                <a:gd name="T30" fmla="*/ 244 w 412"/>
                <a:gd name="T31" fmla="*/ 271 h 402"/>
                <a:gd name="T32" fmla="*/ 210 w 412"/>
                <a:gd name="T33" fmla="*/ 296 h 402"/>
                <a:gd name="T34" fmla="*/ 177 w 412"/>
                <a:gd name="T35" fmla="*/ 319 h 402"/>
                <a:gd name="T36" fmla="*/ 143 w 412"/>
                <a:gd name="T37" fmla="*/ 341 h 402"/>
                <a:gd name="T38" fmla="*/ 109 w 412"/>
                <a:gd name="T39" fmla="*/ 360 h 402"/>
                <a:gd name="T40" fmla="*/ 78 w 412"/>
                <a:gd name="T41" fmla="*/ 376 h 402"/>
                <a:gd name="T42" fmla="*/ 50 w 412"/>
                <a:gd name="T43" fmla="*/ 390 h 402"/>
                <a:gd name="T44" fmla="*/ 28 w 412"/>
                <a:gd name="T45" fmla="*/ 398 h 402"/>
                <a:gd name="T46" fmla="*/ 12 w 412"/>
                <a:gd name="T47" fmla="*/ 402 h 402"/>
                <a:gd name="T48" fmla="*/ 2 w 412"/>
                <a:gd name="T49" fmla="*/ 402 h 402"/>
                <a:gd name="T50" fmla="*/ 0 w 412"/>
                <a:gd name="T51" fmla="*/ 399 h 402"/>
                <a:gd name="T52" fmla="*/ 2 w 412"/>
                <a:gd name="T53" fmla="*/ 396 h 402"/>
                <a:gd name="T54" fmla="*/ 7 w 412"/>
                <a:gd name="T55" fmla="*/ 391 h 402"/>
                <a:gd name="T56" fmla="*/ 14 w 412"/>
                <a:gd name="T57" fmla="*/ 385 h 402"/>
                <a:gd name="T58" fmla="*/ 27 w 412"/>
                <a:gd name="T59" fmla="*/ 376 h 402"/>
                <a:gd name="T60" fmla="*/ 41 w 412"/>
                <a:gd name="T61" fmla="*/ 366 h 402"/>
                <a:gd name="T62" fmla="*/ 59 w 412"/>
                <a:gd name="T63" fmla="*/ 354 h 402"/>
                <a:gd name="T64" fmla="*/ 80 w 412"/>
                <a:gd name="T65" fmla="*/ 338 h 402"/>
                <a:gd name="T66" fmla="*/ 93 w 412"/>
                <a:gd name="T67" fmla="*/ 33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2" h="402">
                  <a:moveTo>
                    <a:pt x="93" y="330"/>
                  </a:moveTo>
                  <a:lnTo>
                    <a:pt x="118" y="311"/>
                  </a:lnTo>
                  <a:lnTo>
                    <a:pt x="141" y="294"/>
                  </a:lnTo>
                  <a:lnTo>
                    <a:pt x="164" y="275"/>
                  </a:lnTo>
                  <a:lnTo>
                    <a:pt x="185" y="257"/>
                  </a:lnTo>
                  <a:lnTo>
                    <a:pt x="205" y="239"/>
                  </a:lnTo>
                  <a:lnTo>
                    <a:pt x="225" y="221"/>
                  </a:lnTo>
                  <a:lnTo>
                    <a:pt x="243" y="203"/>
                  </a:lnTo>
                  <a:lnTo>
                    <a:pt x="260" y="185"/>
                  </a:lnTo>
                  <a:lnTo>
                    <a:pt x="277" y="166"/>
                  </a:lnTo>
                  <a:lnTo>
                    <a:pt x="293" y="146"/>
                  </a:lnTo>
                  <a:lnTo>
                    <a:pt x="309" y="125"/>
                  </a:lnTo>
                  <a:lnTo>
                    <a:pt x="323" y="102"/>
                  </a:lnTo>
                  <a:lnTo>
                    <a:pt x="339" y="78"/>
                  </a:lnTo>
                  <a:lnTo>
                    <a:pt x="353" y="53"/>
                  </a:lnTo>
                  <a:lnTo>
                    <a:pt x="369" y="27"/>
                  </a:lnTo>
                  <a:lnTo>
                    <a:pt x="384" y="0"/>
                  </a:lnTo>
                  <a:lnTo>
                    <a:pt x="398" y="28"/>
                  </a:lnTo>
                  <a:lnTo>
                    <a:pt x="412" y="56"/>
                  </a:lnTo>
                  <a:lnTo>
                    <a:pt x="403" y="75"/>
                  </a:lnTo>
                  <a:lnTo>
                    <a:pt x="393" y="94"/>
                  </a:lnTo>
                  <a:lnTo>
                    <a:pt x="382" y="111"/>
                  </a:lnTo>
                  <a:lnTo>
                    <a:pt x="371" y="128"/>
                  </a:lnTo>
                  <a:lnTo>
                    <a:pt x="359" y="146"/>
                  </a:lnTo>
                  <a:lnTo>
                    <a:pt x="346" y="163"/>
                  </a:lnTo>
                  <a:lnTo>
                    <a:pt x="334" y="178"/>
                  </a:lnTo>
                  <a:lnTo>
                    <a:pt x="319" y="194"/>
                  </a:lnTo>
                  <a:lnTo>
                    <a:pt x="305" y="210"/>
                  </a:lnTo>
                  <a:lnTo>
                    <a:pt x="291" y="225"/>
                  </a:lnTo>
                  <a:lnTo>
                    <a:pt x="275" y="241"/>
                  </a:lnTo>
                  <a:lnTo>
                    <a:pt x="260" y="257"/>
                  </a:lnTo>
                  <a:lnTo>
                    <a:pt x="244" y="271"/>
                  </a:lnTo>
                  <a:lnTo>
                    <a:pt x="227" y="283"/>
                  </a:lnTo>
                  <a:lnTo>
                    <a:pt x="210" y="296"/>
                  </a:lnTo>
                  <a:lnTo>
                    <a:pt x="194" y="308"/>
                  </a:lnTo>
                  <a:lnTo>
                    <a:pt x="177" y="319"/>
                  </a:lnTo>
                  <a:lnTo>
                    <a:pt x="159" y="330"/>
                  </a:lnTo>
                  <a:lnTo>
                    <a:pt x="143" y="341"/>
                  </a:lnTo>
                  <a:lnTo>
                    <a:pt x="125" y="351"/>
                  </a:lnTo>
                  <a:lnTo>
                    <a:pt x="109" y="360"/>
                  </a:lnTo>
                  <a:lnTo>
                    <a:pt x="93" y="368"/>
                  </a:lnTo>
                  <a:lnTo>
                    <a:pt x="78" y="376"/>
                  </a:lnTo>
                  <a:lnTo>
                    <a:pt x="64" y="383"/>
                  </a:lnTo>
                  <a:lnTo>
                    <a:pt x="50" y="390"/>
                  </a:lnTo>
                  <a:lnTo>
                    <a:pt x="37" y="394"/>
                  </a:lnTo>
                  <a:lnTo>
                    <a:pt x="28" y="398"/>
                  </a:lnTo>
                  <a:lnTo>
                    <a:pt x="19" y="401"/>
                  </a:lnTo>
                  <a:lnTo>
                    <a:pt x="12" y="402"/>
                  </a:lnTo>
                  <a:lnTo>
                    <a:pt x="7" y="402"/>
                  </a:lnTo>
                  <a:lnTo>
                    <a:pt x="2" y="402"/>
                  </a:lnTo>
                  <a:lnTo>
                    <a:pt x="0" y="401"/>
                  </a:lnTo>
                  <a:lnTo>
                    <a:pt x="0" y="399"/>
                  </a:lnTo>
                  <a:lnTo>
                    <a:pt x="0" y="398"/>
                  </a:lnTo>
                  <a:lnTo>
                    <a:pt x="2" y="396"/>
                  </a:lnTo>
                  <a:lnTo>
                    <a:pt x="3" y="394"/>
                  </a:lnTo>
                  <a:lnTo>
                    <a:pt x="7" y="391"/>
                  </a:lnTo>
                  <a:lnTo>
                    <a:pt x="11" y="388"/>
                  </a:lnTo>
                  <a:lnTo>
                    <a:pt x="14" y="385"/>
                  </a:lnTo>
                  <a:lnTo>
                    <a:pt x="19" y="380"/>
                  </a:lnTo>
                  <a:lnTo>
                    <a:pt x="27" y="376"/>
                  </a:lnTo>
                  <a:lnTo>
                    <a:pt x="34" y="371"/>
                  </a:lnTo>
                  <a:lnTo>
                    <a:pt x="41" y="366"/>
                  </a:lnTo>
                  <a:lnTo>
                    <a:pt x="50" y="360"/>
                  </a:lnTo>
                  <a:lnTo>
                    <a:pt x="59" y="354"/>
                  </a:lnTo>
                  <a:lnTo>
                    <a:pt x="69" y="346"/>
                  </a:lnTo>
                  <a:lnTo>
                    <a:pt x="80" y="338"/>
                  </a:lnTo>
                  <a:lnTo>
                    <a:pt x="93" y="330"/>
                  </a:lnTo>
                  <a:lnTo>
                    <a:pt x="93" y="330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39"/>
            <p:cNvSpPr/>
            <p:nvPr/>
          </p:nvSpPr>
          <p:spPr bwMode="auto">
            <a:xfrm>
              <a:off x="4113213" y="547688"/>
              <a:ext cx="76200" cy="106362"/>
            </a:xfrm>
            <a:custGeom>
              <a:avLst/>
              <a:gdLst>
                <a:gd name="T0" fmla="*/ 89 w 96"/>
                <a:gd name="T1" fmla="*/ 124 h 133"/>
                <a:gd name="T2" fmla="*/ 85 w 96"/>
                <a:gd name="T3" fmla="*/ 127 h 133"/>
                <a:gd name="T4" fmla="*/ 82 w 96"/>
                <a:gd name="T5" fmla="*/ 130 h 133"/>
                <a:gd name="T6" fmla="*/ 78 w 96"/>
                <a:gd name="T7" fmla="*/ 132 h 133"/>
                <a:gd name="T8" fmla="*/ 78 w 96"/>
                <a:gd name="T9" fmla="*/ 133 h 133"/>
                <a:gd name="T10" fmla="*/ 76 w 96"/>
                <a:gd name="T11" fmla="*/ 133 h 133"/>
                <a:gd name="T12" fmla="*/ 75 w 96"/>
                <a:gd name="T13" fmla="*/ 132 h 133"/>
                <a:gd name="T14" fmla="*/ 71 w 96"/>
                <a:gd name="T15" fmla="*/ 130 h 133"/>
                <a:gd name="T16" fmla="*/ 67 w 96"/>
                <a:gd name="T17" fmla="*/ 127 h 133"/>
                <a:gd name="T18" fmla="*/ 64 w 96"/>
                <a:gd name="T19" fmla="*/ 124 h 133"/>
                <a:gd name="T20" fmla="*/ 58 w 96"/>
                <a:gd name="T21" fmla="*/ 118 h 133"/>
                <a:gd name="T22" fmla="*/ 53 w 96"/>
                <a:gd name="T23" fmla="*/ 113 h 133"/>
                <a:gd name="T24" fmla="*/ 48 w 96"/>
                <a:gd name="T25" fmla="*/ 105 h 133"/>
                <a:gd name="T26" fmla="*/ 42 w 96"/>
                <a:gd name="T27" fmla="*/ 97 h 133"/>
                <a:gd name="T28" fmla="*/ 35 w 96"/>
                <a:gd name="T29" fmla="*/ 89 h 133"/>
                <a:gd name="T30" fmla="*/ 30 w 96"/>
                <a:gd name="T31" fmla="*/ 78 h 133"/>
                <a:gd name="T32" fmla="*/ 25 w 96"/>
                <a:gd name="T33" fmla="*/ 69 h 133"/>
                <a:gd name="T34" fmla="*/ 19 w 96"/>
                <a:gd name="T35" fmla="*/ 56 h 133"/>
                <a:gd name="T36" fmla="*/ 14 w 96"/>
                <a:gd name="T37" fmla="*/ 44 h 133"/>
                <a:gd name="T38" fmla="*/ 10 w 96"/>
                <a:gd name="T39" fmla="*/ 31 h 133"/>
                <a:gd name="T40" fmla="*/ 5 w 96"/>
                <a:gd name="T41" fmla="*/ 16 h 133"/>
                <a:gd name="T42" fmla="*/ 0 w 96"/>
                <a:gd name="T43" fmla="*/ 0 h 133"/>
                <a:gd name="T44" fmla="*/ 12 w 96"/>
                <a:gd name="T45" fmla="*/ 3 h 133"/>
                <a:gd name="T46" fmla="*/ 23 w 96"/>
                <a:gd name="T47" fmla="*/ 8 h 133"/>
                <a:gd name="T48" fmla="*/ 33 w 96"/>
                <a:gd name="T49" fmla="*/ 11 h 133"/>
                <a:gd name="T50" fmla="*/ 44 w 96"/>
                <a:gd name="T51" fmla="*/ 14 h 133"/>
                <a:gd name="T52" fmla="*/ 51 w 96"/>
                <a:gd name="T53" fmla="*/ 17 h 133"/>
                <a:gd name="T54" fmla="*/ 60 w 96"/>
                <a:gd name="T55" fmla="*/ 22 h 133"/>
                <a:gd name="T56" fmla="*/ 66 w 96"/>
                <a:gd name="T57" fmla="*/ 27 h 133"/>
                <a:gd name="T58" fmla="*/ 71 w 96"/>
                <a:gd name="T59" fmla="*/ 31 h 133"/>
                <a:gd name="T60" fmla="*/ 80 w 96"/>
                <a:gd name="T61" fmla="*/ 41 h 133"/>
                <a:gd name="T62" fmla="*/ 83 w 96"/>
                <a:gd name="T63" fmla="*/ 47 h 133"/>
                <a:gd name="T64" fmla="*/ 87 w 96"/>
                <a:gd name="T65" fmla="*/ 52 h 133"/>
                <a:gd name="T66" fmla="*/ 91 w 96"/>
                <a:gd name="T67" fmla="*/ 58 h 133"/>
                <a:gd name="T68" fmla="*/ 92 w 96"/>
                <a:gd name="T69" fmla="*/ 64 h 133"/>
                <a:gd name="T70" fmla="*/ 94 w 96"/>
                <a:gd name="T71" fmla="*/ 72 h 133"/>
                <a:gd name="T72" fmla="*/ 96 w 96"/>
                <a:gd name="T73" fmla="*/ 80 h 133"/>
                <a:gd name="T74" fmla="*/ 96 w 96"/>
                <a:gd name="T75" fmla="*/ 88 h 133"/>
                <a:gd name="T76" fmla="*/ 96 w 96"/>
                <a:gd name="T77" fmla="*/ 96 h 133"/>
                <a:gd name="T78" fmla="*/ 96 w 96"/>
                <a:gd name="T79" fmla="*/ 102 h 133"/>
                <a:gd name="T80" fmla="*/ 94 w 96"/>
                <a:gd name="T81" fmla="*/ 108 h 133"/>
                <a:gd name="T82" fmla="*/ 92 w 96"/>
                <a:gd name="T83" fmla="*/ 114 h 133"/>
                <a:gd name="T84" fmla="*/ 91 w 96"/>
                <a:gd name="T85" fmla="*/ 118 h 133"/>
                <a:gd name="T86" fmla="*/ 91 w 96"/>
                <a:gd name="T87" fmla="*/ 122 h 133"/>
                <a:gd name="T88" fmla="*/ 89 w 96"/>
                <a:gd name="T89" fmla="*/ 124 h 133"/>
                <a:gd name="T90" fmla="*/ 89 w 96"/>
                <a:gd name="T91" fmla="*/ 12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33">
                  <a:moveTo>
                    <a:pt x="89" y="124"/>
                  </a:moveTo>
                  <a:lnTo>
                    <a:pt x="85" y="127"/>
                  </a:lnTo>
                  <a:lnTo>
                    <a:pt x="82" y="130"/>
                  </a:lnTo>
                  <a:lnTo>
                    <a:pt x="78" y="132"/>
                  </a:lnTo>
                  <a:lnTo>
                    <a:pt x="78" y="133"/>
                  </a:lnTo>
                  <a:lnTo>
                    <a:pt x="76" y="133"/>
                  </a:lnTo>
                  <a:lnTo>
                    <a:pt x="75" y="132"/>
                  </a:lnTo>
                  <a:lnTo>
                    <a:pt x="71" y="130"/>
                  </a:lnTo>
                  <a:lnTo>
                    <a:pt x="67" y="127"/>
                  </a:lnTo>
                  <a:lnTo>
                    <a:pt x="64" y="124"/>
                  </a:lnTo>
                  <a:lnTo>
                    <a:pt x="58" y="118"/>
                  </a:lnTo>
                  <a:lnTo>
                    <a:pt x="53" y="113"/>
                  </a:lnTo>
                  <a:lnTo>
                    <a:pt x="48" y="105"/>
                  </a:lnTo>
                  <a:lnTo>
                    <a:pt x="42" y="97"/>
                  </a:lnTo>
                  <a:lnTo>
                    <a:pt x="35" y="89"/>
                  </a:lnTo>
                  <a:lnTo>
                    <a:pt x="30" y="78"/>
                  </a:lnTo>
                  <a:lnTo>
                    <a:pt x="25" y="69"/>
                  </a:lnTo>
                  <a:lnTo>
                    <a:pt x="19" y="56"/>
                  </a:lnTo>
                  <a:lnTo>
                    <a:pt x="14" y="44"/>
                  </a:lnTo>
                  <a:lnTo>
                    <a:pt x="10" y="31"/>
                  </a:lnTo>
                  <a:lnTo>
                    <a:pt x="5" y="16"/>
                  </a:lnTo>
                  <a:lnTo>
                    <a:pt x="0" y="0"/>
                  </a:lnTo>
                  <a:lnTo>
                    <a:pt x="12" y="3"/>
                  </a:lnTo>
                  <a:lnTo>
                    <a:pt x="23" y="8"/>
                  </a:lnTo>
                  <a:lnTo>
                    <a:pt x="33" y="11"/>
                  </a:lnTo>
                  <a:lnTo>
                    <a:pt x="44" y="14"/>
                  </a:lnTo>
                  <a:lnTo>
                    <a:pt x="51" y="17"/>
                  </a:lnTo>
                  <a:lnTo>
                    <a:pt x="60" y="22"/>
                  </a:lnTo>
                  <a:lnTo>
                    <a:pt x="66" y="27"/>
                  </a:lnTo>
                  <a:lnTo>
                    <a:pt x="71" y="31"/>
                  </a:lnTo>
                  <a:lnTo>
                    <a:pt x="80" y="41"/>
                  </a:lnTo>
                  <a:lnTo>
                    <a:pt x="83" y="47"/>
                  </a:lnTo>
                  <a:lnTo>
                    <a:pt x="87" y="52"/>
                  </a:lnTo>
                  <a:lnTo>
                    <a:pt x="91" y="58"/>
                  </a:lnTo>
                  <a:lnTo>
                    <a:pt x="92" y="64"/>
                  </a:lnTo>
                  <a:lnTo>
                    <a:pt x="94" y="72"/>
                  </a:lnTo>
                  <a:lnTo>
                    <a:pt x="96" y="80"/>
                  </a:lnTo>
                  <a:lnTo>
                    <a:pt x="96" y="88"/>
                  </a:lnTo>
                  <a:lnTo>
                    <a:pt x="96" y="96"/>
                  </a:lnTo>
                  <a:lnTo>
                    <a:pt x="96" y="102"/>
                  </a:lnTo>
                  <a:lnTo>
                    <a:pt x="94" y="108"/>
                  </a:lnTo>
                  <a:lnTo>
                    <a:pt x="92" y="114"/>
                  </a:lnTo>
                  <a:lnTo>
                    <a:pt x="91" y="118"/>
                  </a:lnTo>
                  <a:lnTo>
                    <a:pt x="91" y="122"/>
                  </a:lnTo>
                  <a:lnTo>
                    <a:pt x="89" y="124"/>
                  </a:lnTo>
                  <a:lnTo>
                    <a:pt x="89" y="124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40"/>
            <p:cNvSpPr/>
            <p:nvPr/>
          </p:nvSpPr>
          <p:spPr bwMode="auto">
            <a:xfrm>
              <a:off x="3992563" y="631825"/>
              <a:ext cx="598488" cy="115887"/>
            </a:xfrm>
            <a:custGeom>
              <a:avLst/>
              <a:gdLst>
                <a:gd name="T0" fmla="*/ 14 w 753"/>
                <a:gd name="T1" fmla="*/ 125 h 145"/>
                <a:gd name="T2" fmla="*/ 3 w 753"/>
                <a:gd name="T3" fmla="*/ 115 h 145"/>
                <a:gd name="T4" fmla="*/ 0 w 753"/>
                <a:gd name="T5" fmla="*/ 104 h 145"/>
                <a:gd name="T6" fmla="*/ 16 w 753"/>
                <a:gd name="T7" fmla="*/ 104 h 145"/>
                <a:gd name="T8" fmla="*/ 36 w 753"/>
                <a:gd name="T9" fmla="*/ 103 h 145"/>
                <a:gd name="T10" fmla="*/ 59 w 753"/>
                <a:gd name="T11" fmla="*/ 100 h 145"/>
                <a:gd name="T12" fmla="*/ 89 w 753"/>
                <a:gd name="T13" fmla="*/ 97 h 145"/>
                <a:gd name="T14" fmla="*/ 123 w 753"/>
                <a:gd name="T15" fmla="*/ 90 h 145"/>
                <a:gd name="T16" fmla="*/ 162 w 753"/>
                <a:gd name="T17" fmla="*/ 83 h 145"/>
                <a:gd name="T18" fmla="*/ 207 w 753"/>
                <a:gd name="T19" fmla="*/ 73 h 145"/>
                <a:gd name="T20" fmla="*/ 259 w 753"/>
                <a:gd name="T21" fmla="*/ 64 h 145"/>
                <a:gd name="T22" fmla="*/ 318 w 753"/>
                <a:gd name="T23" fmla="*/ 54 h 145"/>
                <a:gd name="T24" fmla="*/ 382 w 753"/>
                <a:gd name="T25" fmla="*/ 42 h 145"/>
                <a:gd name="T26" fmla="*/ 453 w 753"/>
                <a:gd name="T27" fmla="*/ 31 h 145"/>
                <a:gd name="T28" fmla="*/ 516 w 753"/>
                <a:gd name="T29" fmla="*/ 20 h 145"/>
                <a:gd name="T30" fmla="*/ 567 w 753"/>
                <a:gd name="T31" fmla="*/ 11 h 145"/>
                <a:gd name="T32" fmla="*/ 610 w 753"/>
                <a:gd name="T33" fmla="*/ 4 h 145"/>
                <a:gd name="T34" fmla="*/ 642 w 753"/>
                <a:gd name="T35" fmla="*/ 1 h 145"/>
                <a:gd name="T36" fmla="*/ 666 w 753"/>
                <a:gd name="T37" fmla="*/ 0 h 145"/>
                <a:gd name="T38" fmla="*/ 694 w 753"/>
                <a:gd name="T39" fmla="*/ 1 h 145"/>
                <a:gd name="T40" fmla="*/ 719 w 753"/>
                <a:gd name="T41" fmla="*/ 9 h 145"/>
                <a:gd name="T42" fmla="*/ 737 w 753"/>
                <a:gd name="T43" fmla="*/ 21 h 145"/>
                <a:gd name="T44" fmla="*/ 748 w 753"/>
                <a:gd name="T45" fmla="*/ 34 h 145"/>
                <a:gd name="T46" fmla="*/ 753 w 753"/>
                <a:gd name="T47" fmla="*/ 42 h 145"/>
                <a:gd name="T48" fmla="*/ 751 w 753"/>
                <a:gd name="T49" fmla="*/ 47 h 145"/>
                <a:gd name="T50" fmla="*/ 746 w 753"/>
                <a:gd name="T51" fmla="*/ 50 h 145"/>
                <a:gd name="T52" fmla="*/ 735 w 753"/>
                <a:gd name="T53" fmla="*/ 53 h 145"/>
                <a:gd name="T54" fmla="*/ 719 w 753"/>
                <a:gd name="T55" fmla="*/ 56 h 145"/>
                <a:gd name="T56" fmla="*/ 698 w 753"/>
                <a:gd name="T57" fmla="*/ 56 h 145"/>
                <a:gd name="T58" fmla="*/ 644 w 753"/>
                <a:gd name="T59" fmla="*/ 56 h 145"/>
                <a:gd name="T60" fmla="*/ 557 w 753"/>
                <a:gd name="T61" fmla="*/ 59 h 145"/>
                <a:gd name="T62" fmla="*/ 503 w 753"/>
                <a:gd name="T63" fmla="*/ 65 h 145"/>
                <a:gd name="T64" fmla="*/ 444 w 753"/>
                <a:gd name="T65" fmla="*/ 73 h 145"/>
                <a:gd name="T66" fmla="*/ 378 w 753"/>
                <a:gd name="T67" fmla="*/ 83 h 145"/>
                <a:gd name="T68" fmla="*/ 232 w 753"/>
                <a:gd name="T69" fmla="*/ 112 h 145"/>
                <a:gd name="T70" fmla="*/ 157 w 753"/>
                <a:gd name="T71" fmla="*/ 128 h 145"/>
                <a:gd name="T72" fmla="*/ 127 w 753"/>
                <a:gd name="T73" fmla="*/ 134 h 145"/>
                <a:gd name="T74" fmla="*/ 103 w 753"/>
                <a:gd name="T75" fmla="*/ 139 h 145"/>
                <a:gd name="T76" fmla="*/ 84 w 753"/>
                <a:gd name="T77" fmla="*/ 142 h 145"/>
                <a:gd name="T78" fmla="*/ 73 w 753"/>
                <a:gd name="T79" fmla="*/ 144 h 145"/>
                <a:gd name="T80" fmla="*/ 64 w 753"/>
                <a:gd name="T81" fmla="*/ 145 h 145"/>
                <a:gd name="T82" fmla="*/ 52 w 753"/>
                <a:gd name="T83" fmla="*/ 142 h 145"/>
                <a:gd name="T84" fmla="*/ 34 w 753"/>
                <a:gd name="T85" fmla="*/ 13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53" h="145">
                  <a:moveTo>
                    <a:pt x="27" y="131"/>
                  </a:moveTo>
                  <a:lnTo>
                    <a:pt x="19" y="128"/>
                  </a:lnTo>
                  <a:lnTo>
                    <a:pt x="14" y="125"/>
                  </a:lnTo>
                  <a:lnTo>
                    <a:pt x="11" y="122"/>
                  </a:lnTo>
                  <a:lnTo>
                    <a:pt x="7" y="119"/>
                  </a:lnTo>
                  <a:lnTo>
                    <a:pt x="3" y="115"/>
                  </a:lnTo>
                  <a:lnTo>
                    <a:pt x="2" y="112"/>
                  </a:lnTo>
                  <a:lnTo>
                    <a:pt x="2" y="109"/>
                  </a:lnTo>
                  <a:lnTo>
                    <a:pt x="0" y="104"/>
                  </a:lnTo>
                  <a:lnTo>
                    <a:pt x="5" y="104"/>
                  </a:lnTo>
                  <a:lnTo>
                    <a:pt x="11" y="104"/>
                  </a:lnTo>
                  <a:lnTo>
                    <a:pt x="16" y="104"/>
                  </a:lnTo>
                  <a:lnTo>
                    <a:pt x="21" y="104"/>
                  </a:lnTo>
                  <a:lnTo>
                    <a:pt x="28" y="104"/>
                  </a:lnTo>
                  <a:lnTo>
                    <a:pt x="36" y="103"/>
                  </a:lnTo>
                  <a:lnTo>
                    <a:pt x="43" y="103"/>
                  </a:lnTo>
                  <a:lnTo>
                    <a:pt x="50" y="101"/>
                  </a:lnTo>
                  <a:lnTo>
                    <a:pt x="59" y="100"/>
                  </a:lnTo>
                  <a:lnTo>
                    <a:pt x="69" y="98"/>
                  </a:lnTo>
                  <a:lnTo>
                    <a:pt x="78" y="98"/>
                  </a:lnTo>
                  <a:lnTo>
                    <a:pt x="89" y="97"/>
                  </a:lnTo>
                  <a:lnTo>
                    <a:pt x="100" y="93"/>
                  </a:lnTo>
                  <a:lnTo>
                    <a:pt x="110" y="92"/>
                  </a:lnTo>
                  <a:lnTo>
                    <a:pt x="123" y="90"/>
                  </a:lnTo>
                  <a:lnTo>
                    <a:pt x="135" y="87"/>
                  </a:lnTo>
                  <a:lnTo>
                    <a:pt x="148" y="86"/>
                  </a:lnTo>
                  <a:lnTo>
                    <a:pt x="162" y="83"/>
                  </a:lnTo>
                  <a:lnTo>
                    <a:pt x="177" y="79"/>
                  </a:lnTo>
                  <a:lnTo>
                    <a:pt x="191" y="76"/>
                  </a:lnTo>
                  <a:lnTo>
                    <a:pt x="207" y="73"/>
                  </a:lnTo>
                  <a:lnTo>
                    <a:pt x="223" y="70"/>
                  </a:lnTo>
                  <a:lnTo>
                    <a:pt x="241" y="67"/>
                  </a:lnTo>
                  <a:lnTo>
                    <a:pt x="259" y="64"/>
                  </a:lnTo>
                  <a:lnTo>
                    <a:pt x="276" y="61"/>
                  </a:lnTo>
                  <a:lnTo>
                    <a:pt x="296" y="57"/>
                  </a:lnTo>
                  <a:lnTo>
                    <a:pt x="318" y="54"/>
                  </a:lnTo>
                  <a:lnTo>
                    <a:pt x="337" y="50"/>
                  </a:lnTo>
                  <a:lnTo>
                    <a:pt x="360" y="47"/>
                  </a:lnTo>
                  <a:lnTo>
                    <a:pt x="382" y="42"/>
                  </a:lnTo>
                  <a:lnTo>
                    <a:pt x="405" y="39"/>
                  </a:lnTo>
                  <a:lnTo>
                    <a:pt x="430" y="34"/>
                  </a:lnTo>
                  <a:lnTo>
                    <a:pt x="453" y="31"/>
                  </a:lnTo>
                  <a:lnTo>
                    <a:pt x="475" y="26"/>
                  </a:lnTo>
                  <a:lnTo>
                    <a:pt x="496" y="23"/>
                  </a:lnTo>
                  <a:lnTo>
                    <a:pt x="516" y="20"/>
                  </a:lnTo>
                  <a:lnTo>
                    <a:pt x="534" y="17"/>
                  </a:lnTo>
                  <a:lnTo>
                    <a:pt x="551" y="14"/>
                  </a:lnTo>
                  <a:lnTo>
                    <a:pt x="567" y="11"/>
                  </a:lnTo>
                  <a:lnTo>
                    <a:pt x="584" y="9"/>
                  </a:lnTo>
                  <a:lnTo>
                    <a:pt x="598" y="6"/>
                  </a:lnTo>
                  <a:lnTo>
                    <a:pt x="610" y="4"/>
                  </a:lnTo>
                  <a:lnTo>
                    <a:pt x="623" y="3"/>
                  </a:lnTo>
                  <a:lnTo>
                    <a:pt x="633" y="1"/>
                  </a:lnTo>
                  <a:lnTo>
                    <a:pt x="642" y="1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6" y="0"/>
                  </a:lnTo>
                  <a:lnTo>
                    <a:pt x="675" y="0"/>
                  </a:lnTo>
                  <a:lnTo>
                    <a:pt x="685" y="0"/>
                  </a:lnTo>
                  <a:lnTo>
                    <a:pt x="694" y="1"/>
                  </a:lnTo>
                  <a:lnTo>
                    <a:pt x="703" y="3"/>
                  </a:lnTo>
                  <a:lnTo>
                    <a:pt x="712" y="6"/>
                  </a:lnTo>
                  <a:lnTo>
                    <a:pt x="719" y="9"/>
                  </a:lnTo>
                  <a:lnTo>
                    <a:pt x="726" y="12"/>
                  </a:lnTo>
                  <a:lnTo>
                    <a:pt x="732" y="17"/>
                  </a:lnTo>
                  <a:lnTo>
                    <a:pt x="737" y="21"/>
                  </a:lnTo>
                  <a:lnTo>
                    <a:pt x="741" y="26"/>
                  </a:lnTo>
                  <a:lnTo>
                    <a:pt x="744" y="29"/>
                  </a:lnTo>
                  <a:lnTo>
                    <a:pt x="748" y="34"/>
                  </a:lnTo>
                  <a:lnTo>
                    <a:pt x="750" y="37"/>
                  </a:lnTo>
                  <a:lnTo>
                    <a:pt x="751" y="39"/>
                  </a:lnTo>
                  <a:lnTo>
                    <a:pt x="753" y="42"/>
                  </a:lnTo>
                  <a:lnTo>
                    <a:pt x="753" y="43"/>
                  </a:lnTo>
                  <a:lnTo>
                    <a:pt x="753" y="45"/>
                  </a:lnTo>
                  <a:lnTo>
                    <a:pt x="751" y="47"/>
                  </a:lnTo>
                  <a:lnTo>
                    <a:pt x="751" y="48"/>
                  </a:lnTo>
                  <a:lnTo>
                    <a:pt x="748" y="50"/>
                  </a:lnTo>
                  <a:lnTo>
                    <a:pt x="746" y="50"/>
                  </a:lnTo>
                  <a:lnTo>
                    <a:pt x="742" y="51"/>
                  </a:lnTo>
                  <a:lnTo>
                    <a:pt x="739" y="53"/>
                  </a:lnTo>
                  <a:lnTo>
                    <a:pt x="735" y="53"/>
                  </a:lnTo>
                  <a:lnTo>
                    <a:pt x="730" y="54"/>
                  </a:lnTo>
                  <a:lnTo>
                    <a:pt x="725" y="54"/>
                  </a:lnTo>
                  <a:lnTo>
                    <a:pt x="719" y="56"/>
                  </a:lnTo>
                  <a:lnTo>
                    <a:pt x="712" y="56"/>
                  </a:lnTo>
                  <a:lnTo>
                    <a:pt x="705" y="56"/>
                  </a:lnTo>
                  <a:lnTo>
                    <a:pt x="698" y="56"/>
                  </a:lnTo>
                  <a:lnTo>
                    <a:pt x="691" y="56"/>
                  </a:lnTo>
                  <a:lnTo>
                    <a:pt x="682" y="56"/>
                  </a:lnTo>
                  <a:lnTo>
                    <a:pt x="644" y="56"/>
                  </a:lnTo>
                  <a:lnTo>
                    <a:pt x="608" y="57"/>
                  </a:lnTo>
                  <a:lnTo>
                    <a:pt x="573" y="59"/>
                  </a:lnTo>
                  <a:lnTo>
                    <a:pt x="557" y="59"/>
                  </a:lnTo>
                  <a:lnTo>
                    <a:pt x="539" y="61"/>
                  </a:lnTo>
                  <a:lnTo>
                    <a:pt x="521" y="62"/>
                  </a:lnTo>
                  <a:lnTo>
                    <a:pt x="503" y="65"/>
                  </a:lnTo>
                  <a:lnTo>
                    <a:pt x="484" y="67"/>
                  </a:lnTo>
                  <a:lnTo>
                    <a:pt x="466" y="70"/>
                  </a:lnTo>
                  <a:lnTo>
                    <a:pt x="444" y="73"/>
                  </a:lnTo>
                  <a:lnTo>
                    <a:pt x="425" y="76"/>
                  </a:lnTo>
                  <a:lnTo>
                    <a:pt x="401" y="79"/>
                  </a:lnTo>
                  <a:lnTo>
                    <a:pt x="378" y="83"/>
                  </a:lnTo>
                  <a:lnTo>
                    <a:pt x="332" y="93"/>
                  </a:lnTo>
                  <a:lnTo>
                    <a:pt x="282" y="103"/>
                  </a:lnTo>
                  <a:lnTo>
                    <a:pt x="232" y="112"/>
                  </a:lnTo>
                  <a:lnTo>
                    <a:pt x="182" y="123"/>
                  </a:lnTo>
                  <a:lnTo>
                    <a:pt x="169" y="125"/>
                  </a:lnTo>
                  <a:lnTo>
                    <a:pt x="157" y="128"/>
                  </a:lnTo>
                  <a:lnTo>
                    <a:pt x="146" y="129"/>
                  </a:lnTo>
                  <a:lnTo>
                    <a:pt x="137" y="131"/>
                  </a:lnTo>
                  <a:lnTo>
                    <a:pt x="127" y="134"/>
                  </a:lnTo>
                  <a:lnTo>
                    <a:pt x="118" y="136"/>
                  </a:lnTo>
                  <a:lnTo>
                    <a:pt x="110" y="137"/>
                  </a:lnTo>
                  <a:lnTo>
                    <a:pt x="103" y="139"/>
                  </a:lnTo>
                  <a:lnTo>
                    <a:pt x="96" y="140"/>
                  </a:lnTo>
                  <a:lnTo>
                    <a:pt x="89" y="140"/>
                  </a:lnTo>
                  <a:lnTo>
                    <a:pt x="84" y="142"/>
                  </a:lnTo>
                  <a:lnTo>
                    <a:pt x="80" y="144"/>
                  </a:lnTo>
                  <a:lnTo>
                    <a:pt x="77" y="144"/>
                  </a:lnTo>
                  <a:lnTo>
                    <a:pt x="73" y="144"/>
                  </a:lnTo>
                  <a:lnTo>
                    <a:pt x="69" y="145"/>
                  </a:lnTo>
                  <a:lnTo>
                    <a:pt x="68" y="145"/>
                  </a:lnTo>
                  <a:lnTo>
                    <a:pt x="64" y="145"/>
                  </a:lnTo>
                  <a:lnTo>
                    <a:pt x="61" y="144"/>
                  </a:lnTo>
                  <a:lnTo>
                    <a:pt x="57" y="144"/>
                  </a:lnTo>
                  <a:lnTo>
                    <a:pt x="52" y="142"/>
                  </a:lnTo>
                  <a:lnTo>
                    <a:pt x="46" y="139"/>
                  </a:lnTo>
                  <a:lnTo>
                    <a:pt x="41" y="137"/>
                  </a:lnTo>
                  <a:lnTo>
                    <a:pt x="34" y="134"/>
                  </a:lnTo>
                  <a:lnTo>
                    <a:pt x="27" y="131"/>
                  </a:lnTo>
                  <a:lnTo>
                    <a:pt x="27" y="131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41"/>
            <p:cNvSpPr/>
            <p:nvPr/>
          </p:nvSpPr>
          <p:spPr bwMode="auto">
            <a:xfrm>
              <a:off x="4106863" y="407988"/>
              <a:ext cx="355600" cy="84137"/>
            </a:xfrm>
            <a:custGeom>
              <a:avLst/>
              <a:gdLst>
                <a:gd name="T0" fmla="*/ 195 w 448"/>
                <a:gd name="T1" fmla="*/ 31 h 105"/>
                <a:gd name="T2" fmla="*/ 231 w 448"/>
                <a:gd name="T3" fmla="*/ 23 h 105"/>
                <a:gd name="T4" fmla="*/ 263 w 448"/>
                <a:gd name="T5" fmla="*/ 17 h 105"/>
                <a:gd name="T6" fmla="*/ 291 w 448"/>
                <a:gd name="T7" fmla="*/ 11 h 105"/>
                <a:gd name="T8" fmla="*/ 318 w 448"/>
                <a:gd name="T9" fmla="*/ 6 h 105"/>
                <a:gd name="T10" fmla="*/ 340 w 448"/>
                <a:gd name="T11" fmla="*/ 3 h 105"/>
                <a:gd name="T12" fmla="*/ 357 w 448"/>
                <a:gd name="T13" fmla="*/ 0 h 105"/>
                <a:gd name="T14" fmla="*/ 372 w 448"/>
                <a:gd name="T15" fmla="*/ 0 h 105"/>
                <a:gd name="T16" fmla="*/ 388 w 448"/>
                <a:gd name="T17" fmla="*/ 0 h 105"/>
                <a:gd name="T18" fmla="*/ 404 w 448"/>
                <a:gd name="T19" fmla="*/ 0 h 105"/>
                <a:gd name="T20" fmla="*/ 416 w 448"/>
                <a:gd name="T21" fmla="*/ 0 h 105"/>
                <a:gd name="T22" fmla="*/ 427 w 448"/>
                <a:gd name="T23" fmla="*/ 1 h 105"/>
                <a:gd name="T24" fmla="*/ 436 w 448"/>
                <a:gd name="T25" fmla="*/ 6 h 105"/>
                <a:gd name="T26" fmla="*/ 443 w 448"/>
                <a:gd name="T27" fmla="*/ 9 h 105"/>
                <a:gd name="T28" fmla="*/ 447 w 448"/>
                <a:gd name="T29" fmla="*/ 16 h 105"/>
                <a:gd name="T30" fmla="*/ 448 w 448"/>
                <a:gd name="T31" fmla="*/ 19 h 105"/>
                <a:gd name="T32" fmla="*/ 448 w 448"/>
                <a:gd name="T33" fmla="*/ 23 h 105"/>
                <a:gd name="T34" fmla="*/ 447 w 448"/>
                <a:gd name="T35" fmla="*/ 26 h 105"/>
                <a:gd name="T36" fmla="*/ 443 w 448"/>
                <a:gd name="T37" fmla="*/ 30 h 105"/>
                <a:gd name="T38" fmla="*/ 436 w 448"/>
                <a:gd name="T39" fmla="*/ 33 h 105"/>
                <a:gd name="T40" fmla="*/ 429 w 448"/>
                <a:gd name="T41" fmla="*/ 37 h 105"/>
                <a:gd name="T42" fmla="*/ 418 w 448"/>
                <a:gd name="T43" fmla="*/ 41 h 105"/>
                <a:gd name="T44" fmla="*/ 406 w 448"/>
                <a:gd name="T45" fmla="*/ 45 h 105"/>
                <a:gd name="T46" fmla="*/ 390 w 448"/>
                <a:gd name="T47" fmla="*/ 50 h 105"/>
                <a:gd name="T48" fmla="*/ 365 w 448"/>
                <a:gd name="T49" fmla="*/ 56 h 105"/>
                <a:gd name="T50" fmla="*/ 325 w 448"/>
                <a:gd name="T51" fmla="*/ 66 h 105"/>
                <a:gd name="T52" fmla="*/ 284 w 448"/>
                <a:gd name="T53" fmla="*/ 73 h 105"/>
                <a:gd name="T54" fmla="*/ 236 w 448"/>
                <a:gd name="T55" fmla="*/ 83 h 105"/>
                <a:gd name="T56" fmla="*/ 197 w 448"/>
                <a:gd name="T57" fmla="*/ 89 h 105"/>
                <a:gd name="T58" fmla="*/ 172 w 448"/>
                <a:gd name="T59" fmla="*/ 94 h 105"/>
                <a:gd name="T60" fmla="*/ 150 w 448"/>
                <a:gd name="T61" fmla="*/ 97 h 105"/>
                <a:gd name="T62" fmla="*/ 131 w 448"/>
                <a:gd name="T63" fmla="*/ 100 h 105"/>
                <a:gd name="T64" fmla="*/ 115 w 448"/>
                <a:gd name="T65" fmla="*/ 102 h 105"/>
                <a:gd name="T66" fmla="*/ 100 w 448"/>
                <a:gd name="T67" fmla="*/ 103 h 105"/>
                <a:gd name="T68" fmla="*/ 90 w 448"/>
                <a:gd name="T69" fmla="*/ 105 h 105"/>
                <a:gd name="T70" fmla="*/ 83 w 448"/>
                <a:gd name="T71" fmla="*/ 105 h 105"/>
                <a:gd name="T72" fmla="*/ 74 w 448"/>
                <a:gd name="T73" fmla="*/ 105 h 105"/>
                <a:gd name="T74" fmla="*/ 61 w 448"/>
                <a:gd name="T75" fmla="*/ 103 h 105"/>
                <a:gd name="T76" fmla="*/ 49 w 448"/>
                <a:gd name="T77" fmla="*/ 100 h 105"/>
                <a:gd name="T78" fmla="*/ 36 w 448"/>
                <a:gd name="T79" fmla="*/ 95 h 105"/>
                <a:gd name="T80" fmla="*/ 22 w 448"/>
                <a:gd name="T81" fmla="*/ 91 h 105"/>
                <a:gd name="T82" fmla="*/ 11 w 448"/>
                <a:gd name="T83" fmla="*/ 86 h 105"/>
                <a:gd name="T84" fmla="*/ 4 w 448"/>
                <a:gd name="T85" fmla="*/ 80 h 105"/>
                <a:gd name="T86" fmla="*/ 0 w 448"/>
                <a:gd name="T87" fmla="*/ 73 h 105"/>
                <a:gd name="T88" fmla="*/ 2 w 448"/>
                <a:gd name="T89" fmla="*/ 70 h 105"/>
                <a:gd name="T90" fmla="*/ 11 w 448"/>
                <a:gd name="T91" fmla="*/ 69 h 105"/>
                <a:gd name="T92" fmla="*/ 25 w 448"/>
                <a:gd name="T93" fmla="*/ 66 h 105"/>
                <a:gd name="T94" fmla="*/ 43 w 448"/>
                <a:gd name="T95" fmla="*/ 62 h 105"/>
                <a:gd name="T96" fmla="*/ 65 w 448"/>
                <a:gd name="T97" fmla="*/ 58 h 105"/>
                <a:gd name="T98" fmla="*/ 91 w 448"/>
                <a:gd name="T99" fmla="*/ 53 h 105"/>
                <a:gd name="T100" fmla="*/ 122 w 448"/>
                <a:gd name="T101" fmla="*/ 47 h 105"/>
                <a:gd name="T102" fmla="*/ 157 w 448"/>
                <a:gd name="T103" fmla="*/ 39 h 105"/>
                <a:gd name="T104" fmla="*/ 175 w 448"/>
                <a:gd name="T105" fmla="*/ 3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8" h="105">
                  <a:moveTo>
                    <a:pt x="175" y="34"/>
                  </a:moveTo>
                  <a:lnTo>
                    <a:pt x="195" y="31"/>
                  </a:lnTo>
                  <a:lnTo>
                    <a:pt x="213" y="26"/>
                  </a:lnTo>
                  <a:lnTo>
                    <a:pt x="231" y="23"/>
                  </a:lnTo>
                  <a:lnTo>
                    <a:pt x="249" y="20"/>
                  </a:lnTo>
                  <a:lnTo>
                    <a:pt x="263" y="17"/>
                  </a:lnTo>
                  <a:lnTo>
                    <a:pt x="279" y="14"/>
                  </a:lnTo>
                  <a:lnTo>
                    <a:pt x="291" y="11"/>
                  </a:lnTo>
                  <a:lnTo>
                    <a:pt x="306" y="9"/>
                  </a:lnTo>
                  <a:lnTo>
                    <a:pt x="318" y="6"/>
                  </a:lnTo>
                  <a:lnTo>
                    <a:pt x="329" y="5"/>
                  </a:lnTo>
                  <a:lnTo>
                    <a:pt x="340" y="3"/>
                  </a:lnTo>
                  <a:lnTo>
                    <a:pt x="348" y="1"/>
                  </a:lnTo>
                  <a:lnTo>
                    <a:pt x="357" y="0"/>
                  </a:lnTo>
                  <a:lnTo>
                    <a:pt x="365" y="0"/>
                  </a:lnTo>
                  <a:lnTo>
                    <a:pt x="372" y="0"/>
                  </a:lnTo>
                  <a:lnTo>
                    <a:pt x="377" y="0"/>
                  </a:lnTo>
                  <a:lnTo>
                    <a:pt x="388" y="0"/>
                  </a:lnTo>
                  <a:lnTo>
                    <a:pt x="395" y="0"/>
                  </a:lnTo>
                  <a:lnTo>
                    <a:pt x="404" y="0"/>
                  </a:lnTo>
                  <a:lnTo>
                    <a:pt x="409" y="0"/>
                  </a:lnTo>
                  <a:lnTo>
                    <a:pt x="416" y="0"/>
                  </a:lnTo>
                  <a:lnTo>
                    <a:pt x="422" y="1"/>
                  </a:lnTo>
                  <a:lnTo>
                    <a:pt x="427" y="1"/>
                  </a:lnTo>
                  <a:lnTo>
                    <a:pt x="432" y="3"/>
                  </a:lnTo>
                  <a:lnTo>
                    <a:pt x="436" y="6"/>
                  </a:lnTo>
                  <a:lnTo>
                    <a:pt x="440" y="8"/>
                  </a:lnTo>
                  <a:lnTo>
                    <a:pt x="443" y="9"/>
                  </a:lnTo>
                  <a:lnTo>
                    <a:pt x="445" y="12"/>
                  </a:lnTo>
                  <a:lnTo>
                    <a:pt x="447" y="16"/>
                  </a:lnTo>
                  <a:lnTo>
                    <a:pt x="448" y="17"/>
                  </a:lnTo>
                  <a:lnTo>
                    <a:pt x="448" y="19"/>
                  </a:lnTo>
                  <a:lnTo>
                    <a:pt x="448" y="22"/>
                  </a:lnTo>
                  <a:lnTo>
                    <a:pt x="448" y="23"/>
                  </a:lnTo>
                  <a:lnTo>
                    <a:pt x="448" y="25"/>
                  </a:lnTo>
                  <a:lnTo>
                    <a:pt x="447" y="26"/>
                  </a:lnTo>
                  <a:lnTo>
                    <a:pt x="445" y="28"/>
                  </a:lnTo>
                  <a:lnTo>
                    <a:pt x="443" y="30"/>
                  </a:lnTo>
                  <a:lnTo>
                    <a:pt x="440" y="31"/>
                  </a:lnTo>
                  <a:lnTo>
                    <a:pt x="436" y="33"/>
                  </a:lnTo>
                  <a:lnTo>
                    <a:pt x="432" y="34"/>
                  </a:lnTo>
                  <a:lnTo>
                    <a:pt x="429" y="37"/>
                  </a:lnTo>
                  <a:lnTo>
                    <a:pt x="423" y="39"/>
                  </a:lnTo>
                  <a:lnTo>
                    <a:pt x="418" y="41"/>
                  </a:lnTo>
                  <a:lnTo>
                    <a:pt x="413" y="42"/>
                  </a:lnTo>
                  <a:lnTo>
                    <a:pt x="406" y="45"/>
                  </a:lnTo>
                  <a:lnTo>
                    <a:pt x="398" y="47"/>
                  </a:lnTo>
                  <a:lnTo>
                    <a:pt x="390" y="50"/>
                  </a:lnTo>
                  <a:lnTo>
                    <a:pt x="382" y="51"/>
                  </a:lnTo>
                  <a:lnTo>
                    <a:pt x="365" y="56"/>
                  </a:lnTo>
                  <a:lnTo>
                    <a:pt x="345" y="61"/>
                  </a:lnTo>
                  <a:lnTo>
                    <a:pt x="325" y="66"/>
                  </a:lnTo>
                  <a:lnTo>
                    <a:pt x="306" y="70"/>
                  </a:lnTo>
                  <a:lnTo>
                    <a:pt x="284" y="73"/>
                  </a:lnTo>
                  <a:lnTo>
                    <a:pt x="261" y="78"/>
                  </a:lnTo>
                  <a:lnTo>
                    <a:pt x="236" y="83"/>
                  </a:lnTo>
                  <a:lnTo>
                    <a:pt x="209" y="87"/>
                  </a:lnTo>
                  <a:lnTo>
                    <a:pt x="197" y="89"/>
                  </a:lnTo>
                  <a:lnTo>
                    <a:pt x="184" y="92"/>
                  </a:lnTo>
                  <a:lnTo>
                    <a:pt x="172" y="94"/>
                  </a:lnTo>
                  <a:lnTo>
                    <a:pt x="161" y="95"/>
                  </a:lnTo>
                  <a:lnTo>
                    <a:pt x="150" y="97"/>
                  </a:lnTo>
                  <a:lnTo>
                    <a:pt x="140" y="98"/>
                  </a:lnTo>
                  <a:lnTo>
                    <a:pt x="131" y="100"/>
                  </a:lnTo>
                  <a:lnTo>
                    <a:pt x="122" y="102"/>
                  </a:lnTo>
                  <a:lnTo>
                    <a:pt x="115" y="102"/>
                  </a:lnTo>
                  <a:lnTo>
                    <a:pt x="107" y="103"/>
                  </a:lnTo>
                  <a:lnTo>
                    <a:pt x="100" y="103"/>
                  </a:lnTo>
                  <a:lnTo>
                    <a:pt x="95" y="105"/>
                  </a:lnTo>
                  <a:lnTo>
                    <a:pt x="90" y="105"/>
                  </a:lnTo>
                  <a:lnTo>
                    <a:pt x="86" y="105"/>
                  </a:lnTo>
                  <a:lnTo>
                    <a:pt x="83" y="105"/>
                  </a:lnTo>
                  <a:lnTo>
                    <a:pt x="79" y="105"/>
                  </a:lnTo>
                  <a:lnTo>
                    <a:pt x="74" y="105"/>
                  </a:lnTo>
                  <a:lnTo>
                    <a:pt x="66" y="105"/>
                  </a:lnTo>
                  <a:lnTo>
                    <a:pt x="61" y="103"/>
                  </a:lnTo>
                  <a:lnTo>
                    <a:pt x="54" y="102"/>
                  </a:lnTo>
                  <a:lnTo>
                    <a:pt x="49" y="100"/>
                  </a:lnTo>
                  <a:lnTo>
                    <a:pt x="41" y="97"/>
                  </a:lnTo>
                  <a:lnTo>
                    <a:pt x="36" y="95"/>
                  </a:lnTo>
                  <a:lnTo>
                    <a:pt x="29" y="92"/>
                  </a:lnTo>
                  <a:lnTo>
                    <a:pt x="22" y="91"/>
                  </a:lnTo>
                  <a:lnTo>
                    <a:pt x="15" y="87"/>
                  </a:lnTo>
                  <a:lnTo>
                    <a:pt x="11" y="86"/>
                  </a:lnTo>
                  <a:lnTo>
                    <a:pt x="6" y="83"/>
                  </a:lnTo>
                  <a:lnTo>
                    <a:pt x="4" y="80"/>
                  </a:lnTo>
                  <a:lnTo>
                    <a:pt x="0" y="77"/>
                  </a:lnTo>
                  <a:lnTo>
                    <a:pt x="0" y="73"/>
                  </a:lnTo>
                  <a:lnTo>
                    <a:pt x="0" y="70"/>
                  </a:lnTo>
                  <a:lnTo>
                    <a:pt x="2" y="70"/>
                  </a:lnTo>
                  <a:lnTo>
                    <a:pt x="6" y="69"/>
                  </a:lnTo>
                  <a:lnTo>
                    <a:pt x="11" y="69"/>
                  </a:lnTo>
                  <a:lnTo>
                    <a:pt x="18" y="67"/>
                  </a:lnTo>
                  <a:lnTo>
                    <a:pt x="25" y="66"/>
                  </a:lnTo>
                  <a:lnTo>
                    <a:pt x="33" y="64"/>
                  </a:lnTo>
                  <a:lnTo>
                    <a:pt x="43" y="62"/>
                  </a:lnTo>
                  <a:lnTo>
                    <a:pt x="54" y="61"/>
                  </a:lnTo>
                  <a:lnTo>
                    <a:pt x="65" y="58"/>
                  </a:lnTo>
                  <a:lnTo>
                    <a:pt x="77" y="56"/>
                  </a:lnTo>
                  <a:lnTo>
                    <a:pt x="91" y="53"/>
                  </a:lnTo>
                  <a:lnTo>
                    <a:pt x="106" y="50"/>
                  </a:lnTo>
                  <a:lnTo>
                    <a:pt x="122" y="47"/>
                  </a:lnTo>
                  <a:lnTo>
                    <a:pt x="140" y="42"/>
                  </a:lnTo>
                  <a:lnTo>
                    <a:pt x="157" y="39"/>
                  </a:lnTo>
                  <a:lnTo>
                    <a:pt x="175" y="34"/>
                  </a:lnTo>
                  <a:lnTo>
                    <a:pt x="175" y="34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42"/>
            <p:cNvSpPr/>
            <p:nvPr/>
          </p:nvSpPr>
          <p:spPr bwMode="auto">
            <a:xfrm>
              <a:off x="4238626" y="273050"/>
              <a:ext cx="82550" cy="849312"/>
            </a:xfrm>
            <a:custGeom>
              <a:avLst/>
              <a:gdLst>
                <a:gd name="T0" fmla="*/ 84 w 104"/>
                <a:gd name="T1" fmla="*/ 244 h 1071"/>
                <a:gd name="T2" fmla="*/ 84 w 104"/>
                <a:gd name="T3" fmla="*/ 285 h 1071"/>
                <a:gd name="T4" fmla="*/ 83 w 104"/>
                <a:gd name="T5" fmla="*/ 332 h 1071"/>
                <a:gd name="T6" fmla="*/ 83 w 104"/>
                <a:gd name="T7" fmla="*/ 387 h 1071"/>
                <a:gd name="T8" fmla="*/ 81 w 104"/>
                <a:gd name="T9" fmla="*/ 449 h 1071"/>
                <a:gd name="T10" fmla="*/ 81 w 104"/>
                <a:gd name="T11" fmla="*/ 518 h 1071"/>
                <a:gd name="T12" fmla="*/ 79 w 104"/>
                <a:gd name="T13" fmla="*/ 597 h 1071"/>
                <a:gd name="T14" fmla="*/ 77 w 104"/>
                <a:gd name="T15" fmla="*/ 681 h 1071"/>
                <a:gd name="T16" fmla="*/ 75 w 104"/>
                <a:gd name="T17" fmla="*/ 769 h 1071"/>
                <a:gd name="T18" fmla="*/ 75 w 104"/>
                <a:gd name="T19" fmla="*/ 845 h 1071"/>
                <a:gd name="T20" fmla="*/ 74 w 104"/>
                <a:gd name="T21" fmla="*/ 910 h 1071"/>
                <a:gd name="T22" fmla="*/ 72 w 104"/>
                <a:gd name="T23" fmla="*/ 964 h 1071"/>
                <a:gd name="T24" fmla="*/ 70 w 104"/>
                <a:gd name="T25" fmla="*/ 1007 h 1071"/>
                <a:gd name="T26" fmla="*/ 68 w 104"/>
                <a:gd name="T27" fmla="*/ 1038 h 1071"/>
                <a:gd name="T28" fmla="*/ 66 w 104"/>
                <a:gd name="T29" fmla="*/ 1058 h 1071"/>
                <a:gd name="T30" fmla="*/ 65 w 104"/>
                <a:gd name="T31" fmla="*/ 1069 h 1071"/>
                <a:gd name="T32" fmla="*/ 58 w 104"/>
                <a:gd name="T33" fmla="*/ 1071 h 1071"/>
                <a:gd name="T34" fmla="*/ 43 w 104"/>
                <a:gd name="T35" fmla="*/ 1060 h 1071"/>
                <a:gd name="T36" fmla="*/ 27 w 104"/>
                <a:gd name="T37" fmla="*/ 1039 h 1071"/>
                <a:gd name="T38" fmla="*/ 16 w 104"/>
                <a:gd name="T39" fmla="*/ 1011 h 1071"/>
                <a:gd name="T40" fmla="*/ 8 w 104"/>
                <a:gd name="T41" fmla="*/ 975 h 1071"/>
                <a:gd name="T42" fmla="*/ 9 w 104"/>
                <a:gd name="T43" fmla="*/ 925 h 1071"/>
                <a:gd name="T44" fmla="*/ 16 w 104"/>
                <a:gd name="T45" fmla="*/ 861 h 1071"/>
                <a:gd name="T46" fmla="*/ 25 w 104"/>
                <a:gd name="T47" fmla="*/ 780 h 1071"/>
                <a:gd name="T48" fmla="*/ 27 w 104"/>
                <a:gd name="T49" fmla="*/ 744 h 1071"/>
                <a:gd name="T50" fmla="*/ 29 w 104"/>
                <a:gd name="T51" fmla="*/ 714 h 1071"/>
                <a:gd name="T52" fmla="*/ 31 w 104"/>
                <a:gd name="T53" fmla="*/ 678 h 1071"/>
                <a:gd name="T54" fmla="*/ 33 w 104"/>
                <a:gd name="T55" fmla="*/ 634 h 1071"/>
                <a:gd name="T56" fmla="*/ 33 w 104"/>
                <a:gd name="T57" fmla="*/ 586 h 1071"/>
                <a:gd name="T58" fmla="*/ 34 w 104"/>
                <a:gd name="T59" fmla="*/ 529 h 1071"/>
                <a:gd name="T60" fmla="*/ 34 w 104"/>
                <a:gd name="T61" fmla="*/ 467 h 1071"/>
                <a:gd name="T62" fmla="*/ 34 w 104"/>
                <a:gd name="T63" fmla="*/ 396 h 1071"/>
                <a:gd name="T64" fmla="*/ 34 w 104"/>
                <a:gd name="T65" fmla="*/ 323 h 1071"/>
                <a:gd name="T66" fmla="*/ 34 w 104"/>
                <a:gd name="T67" fmla="*/ 255 h 1071"/>
                <a:gd name="T68" fmla="*/ 34 w 104"/>
                <a:gd name="T69" fmla="*/ 197 h 1071"/>
                <a:gd name="T70" fmla="*/ 33 w 104"/>
                <a:gd name="T71" fmla="*/ 149 h 1071"/>
                <a:gd name="T72" fmla="*/ 31 w 104"/>
                <a:gd name="T73" fmla="*/ 108 h 1071"/>
                <a:gd name="T74" fmla="*/ 27 w 104"/>
                <a:gd name="T75" fmla="*/ 77 h 1071"/>
                <a:gd name="T76" fmla="*/ 25 w 104"/>
                <a:gd name="T77" fmla="*/ 55 h 1071"/>
                <a:gd name="T78" fmla="*/ 20 w 104"/>
                <a:gd name="T79" fmla="*/ 41 h 1071"/>
                <a:gd name="T80" fmla="*/ 9 w 104"/>
                <a:gd name="T81" fmla="*/ 28 h 1071"/>
                <a:gd name="T82" fmla="*/ 0 w 104"/>
                <a:gd name="T83" fmla="*/ 14 h 1071"/>
                <a:gd name="T84" fmla="*/ 4 w 104"/>
                <a:gd name="T85" fmla="*/ 2 h 1071"/>
                <a:gd name="T86" fmla="*/ 25 w 104"/>
                <a:gd name="T87" fmla="*/ 0 h 1071"/>
                <a:gd name="T88" fmla="*/ 63 w 104"/>
                <a:gd name="T89" fmla="*/ 10 h 1071"/>
                <a:gd name="T90" fmla="*/ 90 w 104"/>
                <a:gd name="T91" fmla="*/ 22 h 1071"/>
                <a:gd name="T92" fmla="*/ 102 w 104"/>
                <a:gd name="T93" fmla="*/ 36 h 1071"/>
                <a:gd name="T94" fmla="*/ 104 w 104"/>
                <a:gd name="T95" fmla="*/ 60 h 1071"/>
                <a:gd name="T96" fmla="*/ 100 w 104"/>
                <a:gd name="T97" fmla="*/ 79 h 1071"/>
                <a:gd name="T98" fmla="*/ 95 w 104"/>
                <a:gd name="T99" fmla="*/ 107 h 1071"/>
                <a:gd name="T100" fmla="*/ 91 w 104"/>
                <a:gd name="T101" fmla="*/ 149 h 1071"/>
                <a:gd name="T102" fmla="*/ 86 w 104"/>
                <a:gd name="T103" fmla="*/ 204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4" h="1071">
                  <a:moveTo>
                    <a:pt x="86" y="219"/>
                  </a:moveTo>
                  <a:lnTo>
                    <a:pt x="86" y="227"/>
                  </a:lnTo>
                  <a:lnTo>
                    <a:pt x="84" y="235"/>
                  </a:lnTo>
                  <a:lnTo>
                    <a:pt x="84" y="244"/>
                  </a:lnTo>
                  <a:lnTo>
                    <a:pt x="84" y="254"/>
                  </a:lnTo>
                  <a:lnTo>
                    <a:pt x="84" y="263"/>
                  </a:lnTo>
                  <a:lnTo>
                    <a:pt x="84" y="274"/>
                  </a:lnTo>
                  <a:lnTo>
                    <a:pt x="84" y="285"/>
                  </a:lnTo>
                  <a:lnTo>
                    <a:pt x="83" y="296"/>
                  </a:lnTo>
                  <a:lnTo>
                    <a:pt x="83" y="307"/>
                  </a:lnTo>
                  <a:lnTo>
                    <a:pt x="83" y="320"/>
                  </a:lnTo>
                  <a:lnTo>
                    <a:pt x="83" y="332"/>
                  </a:lnTo>
                  <a:lnTo>
                    <a:pt x="83" y="345"/>
                  </a:lnTo>
                  <a:lnTo>
                    <a:pt x="83" y="359"/>
                  </a:lnTo>
                  <a:lnTo>
                    <a:pt x="83" y="373"/>
                  </a:lnTo>
                  <a:lnTo>
                    <a:pt x="83" y="387"/>
                  </a:lnTo>
                  <a:lnTo>
                    <a:pt x="81" y="401"/>
                  </a:lnTo>
                  <a:lnTo>
                    <a:pt x="81" y="417"/>
                  </a:lnTo>
                  <a:lnTo>
                    <a:pt x="81" y="432"/>
                  </a:lnTo>
                  <a:lnTo>
                    <a:pt x="81" y="449"/>
                  </a:lnTo>
                  <a:lnTo>
                    <a:pt x="81" y="465"/>
                  </a:lnTo>
                  <a:lnTo>
                    <a:pt x="81" y="482"/>
                  </a:lnTo>
                  <a:lnTo>
                    <a:pt x="81" y="501"/>
                  </a:lnTo>
                  <a:lnTo>
                    <a:pt x="81" y="518"/>
                  </a:lnTo>
                  <a:lnTo>
                    <a:pt x="81" y="537"/>
                  </a:lnTo>
                  <a:lnTo>
                    <a:pt x="79" y="556"/>
                  </a:lnTo>
                  <a:lnTo>
                    <a:pt x="79" y="576"/>
                  </a:lnTo>
                  <a:lnTo>
                    <a:pt x="79" y="597"/>
                  </a:lnTo>
                  <a:lnTo>
                    <a:pt x="79" y="617"/>
                  </a:lnTo>
                  <a:lnTo>
                    <a:pt x="79" y="637"/>
                  </a:lnTo>
                  <a:lnTo>
                    <a:pt x="79" y="659"/>
                  </a:lnTo>
                  <a:lnTo>
                    <a:pt x="77" y="681"/>
                  </a:lnTo>
                  <a:lnTo>
                    <a:pt x="77" y="703"/>
                  </a:lnTo>
                  <a:lnTo>
                    <a:pt x="77" y="726"/>
                  </a:lnTo>
                  <a:lnTo>
                    <a:pt x="77" y="747"/>
                  </a:lnTo>
                  <a:lnTo>
                    <a:pt x="75" y="769"/>
                  </a:lnTo>
                  <a:lnTo>
                    <a:pt x="75" y="789"/>
                  </a:lnTo>
                  <a:lnTo>
                    <a:pt x="75" y="808"/>
                  </a:lnTo>
                  <a:lnTo>
                    <a:pt x="75" y="827"/>
                  </a:lnTo>
                  <a:lnTo>
                    <a:pt x="75" y="845"/>
                  </a:lnTo>
                  <a:lnTo>
                    <a:pt x="74" y="863"/>
                  </a:lnTo>
                  <a:lnTo>
                    <a:pt x="74" y="878"/>
                  </a:lnTo>
                  <a:lnTo>
                    <a:pt x="74" y="895"/>
                  </a:lnTo>
                  <a:lnTo>
                    <a:pt x="74" y="910"/>
                  </a:lnTo>
                  <a:lnTo>
                    <a:pt x="72" y="925"/>
                  </a:lnTo>
                  <a:lnTo>
                    <a:pt x="72" y="938"/>
                  </a:lnTo>
                  <a:lnTo>
                    <a:pt x="72" y="952"/>
                  </a:lnTo>
                  <a:lnTo>
                    <a:pt x="72" y="964"/>
                  </a:lnTo>
                  <a:lnTo>
                    <a:pt x="72" y="975"/>
                  </a:lnTo>
                  <a:lnTo>
                    <a:pt x="70" y="986"/>
                  </a:lnTo>
                  <a:lnTo>
                    <a:pt x="70" y="997"/>
                  </a:lnTo>
                  <a:lnTo>
                    <a:pt x="70" y="1007"/>
                  </a:lnTo>
                  <a:lnTo>
                    <a:pt x="70" y="1016"/>
                  </a:lnTo>
                  <a:lnTo>
                    <a:pt x="68" y="1024"/>
                  </a:lnTo>
                  <a:lnTo>
                    <a:pt x="68" y="1032"/>
                  </a:lnTo>
                  <a:lnTo>
                    <a:pt x="68" y="1038"/>
                  </a:lnTo>
                  <a:lnTo>
                    <a:pt x="68" y="1044"/>
                  </a:lnTo>
                  <a:lnTo>
                    <a:pt x="68" y="1050"/>
                  </a:lnTo>
                  <a:lnTo>
                    <a:pt x="66" y="1055"/>
                  </a:lnTo>
                  <a:lnTo>
                    <a:pt x="66" y="1058"/>
                  </a:lnTo>
                  <a:lnTo>
                    <a:pt x="66" y="1063"/>
                  </a:lnTo>
                  <a:lnTo>
                    <a:pt x="66" y="1064"/>
                  </a:lnTo>
                  <a:lnTo>
                    <a:pt x="65" y="1068"/>
                  </a:lnTo>
                  <a:lnTo>
                    <a:pt x="65" y="1069"/>
                  </a:lnTo>
                  <a:lnTo>
                    <a:pt x="65" y="1069"/>
                  </a:lnTo>
                  <a:lnTo>
                    <a:pt x="63" y="1071"/>
                  </a:lnTo>
                  <a:lnTo>
                    <a:pt x="61" y="1071"/>
                  </a:lnTo>
                  <a:lnTo>
                    <a:pt x="58" y="1071"/>
                  </a:lnTo>
                  <a:lnTo>
                    <a:pt x="56" y="1069"/>
                  </a:lnTo>
                  <a:lnTo>
                    <a:pt x="52" y="1068"/>
                  </a:lnTo>
                  <a:lnTo>
                    <a:pt x="49" y="1064"/>
                  </a:lnTo>
                  <a:lnTo>
                    <a:pt x="43" y="1060"/>
                  </a:lnTo>
                  <a:lnTo>
                    <a:pt x="40" y="1057"/>
                  </a:lnTo>
                  <a:lnTo>
                    <a:pt x="34" y="1050"/>
                  </a:lnTo>
                  <a:lnTo>
                    <a:pt x="31" y="1046"/>
                  </a:lnTo>
                  <a:lnTo>
                    <a:pt x="27" y="1039"/>
                  </a:lnTo>
                  <a:lnTo>
                    <a:pt x="24" y="1033"/>
                  </a:lnTo>
                  <a:lnTo>
                    <a:pt x="20" y="1025"/>
                  </a:lnTo>
                  <a:lnTo>
                    <a:pt x="18" y="1019"/>
                  </a:lnTo>
                  <a:lnTo>
                    <a:pt x="16" y="1011"/>
                  </a:lnTo>
                  <a:lnTo>
                    <a:pt x="15" y="1003"/>
                  </a:lnTo>
                  <a:lnTo>
                    <a:pt x="11" y="994"/>
                  </a:lnTo>
                  <a:lnTo>
                    <a:pt x="9" y="985"/>
                  </a:lnTo>
                  <a:lnTo>
                    <a:pt x="8" y="975"/>
                  </a:lnTo>
                  <a:lnTo>
                    <a:pt x="8" y="963"/>
                  </a:lnTo>
                  <a:lnTo>
                    <a:pt x="8" y="952"/>
                  </a:lnTo>
                  <a:lnTo>
                    <a:pt x="8" y="938"/>
                  </a:lnTo>
                  <a:lnTo>
                    <a:pt x="9" y="925"/>
                  </a:lnTo>
                  <a:lnTo>
                    <a:pt x="9" y="911"/>
                  </a:lnTo>
                  <a:lnTo>
                    <a:pt x="11" y="895"/>
                  </a:lnTo>
                  <a:lnTo>
                    <a:pt x="13" y="878"/>
                  </a:lnTo>
                  <a:lnTo>
                    <a:pt x="16" y="861"/>
                  </a:lnTo>
                  <a:lnTo>
                    <a:pt x="18" y="844"/>
                  </a:lnTo>
                  <a:lnTo>
                    <a:pt x="20" y="823"/>
                  </a:lnTo>
                  <a:lnTo>
                    <a:pt x="24" y="803"/>
                  </a:lnTo>
                  <a:lnTo>
                    <a:pt x="25" y="780"/>
                  </a:lnTo>
                  <a:lnTo>
                    <a:pt x="25" y="769"/>
                  </a:lnTo>
                  <a:lnTo>
                    <a:pt x="27" y="756"/>
                  </a:lnTo>
                  <a:lnTo>
                    <a:pt x="27" y="750"/>
                  </a:lnTo>
                  <a:lnTo>
                    <a:pt x="27" y="744"/>
                  </a:lnTo>
                  <a:lnTo>
                    <a:pt x="27" y="737"/>
                  </a:lnTo>
                  <a:lnTo>
                    <a:pt x="29" y="730"/>
                  </a:lnTo>
                  <a:lnTo>
                    <a:pt x="29" y="722"/>
                  </a:lnTo>
                  <a:lnTo>
                    <a:pt x="29" y="714"/>
                  </a:lnTo>
                  <a:lnTo>
                    <a:pt x="29" y="706"/>
                  </a:lnTo>
                  <a:lnTo>
                    <a:pt x="31" y="697"/>
                  </a:lnTo>
                  <a:lnTo>
                    <a:pt x="31" y="687"/>
                  </a:lnTo>
                  <a:lnTo>
                    <a:pt x="31" y="678"/>
                  </a:lnTo>
                  <a:lnTo>
                    <a:pt x="31" y="667"/>
                  </a:lnTo>
                  <a:lnTo>
                    <a:pt x="31" y="658"/>
                  </a:lnTo>
                  <a:lnTo>
                    <a:pt x="33" y="647"/>
                  </a:lnTo>
                  <a:lnTo>
                    <a:pt x="33" y="634"/>
                  </a:lnTo>
                  <a:lnTo>
                    <a:pt x="33" y="623"/>
                  </a:lnTo>
                  <a:lnTo>
                    <a:pt x="33" y="611"/>
                  </a:lnTo>
                  <a:lnTo>
                    <a:pt x="33" y="598"/>
                  </a:lnTo>
                  <a:lnTo>
                    <a:pt x="33" y="586"/>
                  </a:lnTo>
                  <a:lnTo>
                    <a:pt x="34" y="572"/>
                  </a:lnTo>
                  <a:lnTo>
                    <a:pt x="34" y="557"/>
                  </a:lnTo>
                  <a:lnTo>
                    <a:pt x="34" y="543"/>
                  </a:lnTo>
                  <a:lnTo>
                    <a:pt x="34" y="529"/>
                  </a:lnTo>
                  <a:lnTo>
                    <a:pt x="34" y="514"/>
                  </a:lnTo>
                  <a:lnTo>
                    <a:pt x="34" y="498"/>
                  </a:lnTo>
                  <a:lnTo>
                    <a:pt x="34" y="482"/>
                  </a:lnTo>
                  <a:lnTo>
                    <a:pt x="34" y="467"/>
                  </a:lnTo>
                  <a:lnTo>
                    <a:pt x="34" y="449"/>
                  </a:lnTo>
                  <a:lnTo>
                    <a:pt x="34" y="432"/>
                  </a:lnTo>
                  <a:lnTo>
                    <a:pt x="34" y="415"/>
                  </a:lnTo>
                  <a:lnTo>
                    <a:pt x="34" y="396"/>
                  </a:lnTo>
                  <a:lnTo>
                    <a:pt x="36" y="379"/>
                  </a:lnTo>
                  <a:lnTo>
                    <a:pt x="36" y="360"/>
                  </a:lnTo>
                  <a:lnTo>
                    <a:pt x="36" y="341"/>
                  </a:lnTo>
                  <a:lnTo>
                    <a:pt x="34" y="323"/>
                  </a:lnTo>
                  <a:lnTo>
                    <a:pt x="34" y="305"/>
                  </a:lnTo>
                  <a:lnTo>
                    <a:pt x="34" y="288"/>
                  </a:lnTo>
                  <a:lnTo>
                    <a:pt x="34" y="271"/>
                  </a:lnTo>
                  <a:lnTo>
                    <a:pt x="34" y="255"/>
                  </a:lnTo>
                  <a:lnTo>
                    <a:pt x="34" y="241"/>
                  </a:lnTo>
                  <a:lnTo>
                    <a:pt x="34" y="226"/>
                  </a:lnTo>
                  <a:lnTo>
                    <a:pt x="34" y="212"/>
                  </a:lnTo>
                  <a:lnTo>
                    <a:pt x="34" y="197"/>
                  </a:lnTo>
                  <a:lnTo>
                    <a:pt x="34" y="185"/>
                  </a:lnTo>
                  <a:lnTo>
                    <a:pt x="33" y="172"/>
                  </a:lnTo>
                  <a:lnTo>
                    <a:pt x="33" y="160"/>
                  </a:lnTo>
                  <a:lnTo>
                    <a:pt x="33" y="149"/>
                  </a:lnTo>
                  <a:lnTo>
                    <a:pt x="33" y="138"/>
                  </a:lnTo>
                  <a:lnTo>
                    <a:pt x="31" y="129"/>
                  </a:lnTo>
                  <a:lnTo>
                    <a:pt x="31" y="118"/>
                  </a:lnTo>
                  <a:lnTo>
                    <a:pt x="31" y="108"/>
                  </a:lnTo>
                  <a:lnTo>
                    <a:pt x="31" y="100"/>
                  </a:lnTo>
                  <a:lnTo>
                    <a:pt x="29" y="93"/>
                  </a:lnTo>
                  <a:lnTo>
                    <a:pt x="29" y="85"/>
                  </a:lnTo>
                  <a:lnTo>
                    <a:pt x="27" y="77"/>
                  </a:lnTo>
                  <a:lnTo>
                    <a:pt x="27" y="71"/>
                  </a:lnTo>
                  <a:lnTo>
                    <a:pt x="27" y="66"/>
                  </a:lnTo>
                  <a:lnTo>
                    <a:pt x="25" y="60"/>
                  </a:lnTo>
                  <a:lnTo>
                    <a:pt x="25" y="55"/>
                  </a:lnTo>
                  <a:lnTo>
                    <a:pt x="24" y="50"/>
                  </a:lnTo>
                  <a:lnTo>
                    <a:pt x="24" y="47"/>
                  </a:lnTo>
                  <a:lnTo>
                    <a:pt x="22" y="44"/>
                  </a:lnTo>
                  <a:lnTo>
                    <a:pt x="20" y="41"/>
                  </a:lnTo>
                  <a:lnTo>
                    <a:pt x="20" y="39"/>
                  </a:lnTo>
                  <a:lnTo>
                    <a:pt x="18" y="38"/>
                  </a:lnTo>
                  <a:lnTo>
                    <a:pt x="15" y="33"/>
                  </a:lnTo>
                  <a:lnTo>
                    <a:pt x="9" y="28"/>
                  </a:lnTo>
                  <a:lnTo>
                    <a:pt x="6" y="25"/>
                  </a:lnTo>
                  <a:lnTo>
                    <a:pt x="4" y="21"/>
                  </a:lnTo>
                  <a:lnTo>
                    <a:pt x="2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2" y="7"/>
                  </a:lnTo>
                  <a:lnTo>
                    <a:pt x="2" y="5"/>
                  </a:lnTo>
                  <a:lnTo>
                    <a:pt x="4" y="2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25" y="0"/>
                  </a:lnTo>
                  <a:lnTo>
                    <a:pt x="34" y="2"/>
                  </a:lnTo>
                  <a:lnTo>
                    <a:pt x="43" y="3"/>
                  </a:lnTo>
                  <a:lnTo>
                    <a:pt x="54" y="7"/>
                  </a:lnTo>
                  <a:lnTo>
                    <a:pt x="63" y="10"/>
                  </a:lnTo>
                  <a:lnTo>
                    <a:pt x="72" y="13"/>
                  </a:lnTo>
                  <a:lnTo>
                    <a:pt x="79" y="16"/>
                  </a:lnTo>
                  <a:lnTo>
                    <a:pt x="86" y="19"/>
                  </a:lnTo>
                  <a:lnTo>
                    <a:pt x="90" y="22"/>
                  </a:lnTo>
                  <a:lnTo>
                    <a:pt x="95" y="25"/>
                  </a:lnTo>
                  <a:lnTo>
                    <a:pt x="99" y="30"/>
                  </a:lnTo>
                  <a:lnTo>
                    <a:pt x="100" y="33"/>
                  </a:lnTo>
                  <a:lnTo>
                    <a:pt x="102" y="36"/>
                  </a:lnTo>
                  <a:lnTo>
                    <a:pt x="104" y="46"/>
                  </a:lnTo>
                  <a:lnTo>
                    <a:pt x="104" y="50"/>
                  </a:lnTo>
                  <a:lnTo>
                    <a:pt x="104" y="55"/>
                  </a:lnTo>
                  <a:lnTo>
                    <a:pt x="104" y="60"/>
                  </a:lnTo>
                  <a:lnTo>
                    <a:pt x="102" y="64"/>
                  </a:lnTo>
                  <a:lnTo>
                    <a:pt x="102" y="68"/>
                  </a:lnTo>
                  <a:lnTo>
                    <a:pt x="100" y="72"/>
                  </a:lnTo>
                  <a:lnTo>
                    <a:pt x="100" y="79"/>
                  </a:lnTo>
                  <a:lnTo>
                    <a:pt x="99" y="85"/>
                  </a:lnTo>
                  <a:lnTo>
                    <a:pt x="97" y="91"/>
                  </a:lnTo>
                  <a:lnTo>
                    <a:pt x="97" y="99"/>
                  </a:lnTo>
                  <a:lnTo>
                    <a:pt x="95" y="107"/>
                  </a:lnTo>
                  <a:lnTo>
                    <a:pt x="95" y="116"/>
                  </a:lnTo>
                  <a:lnTo>
                    <a:pt x="93" y="127"/>
                  </a:lnTo>
                  <a:lnTo>
                    <a:pt x="91" y="138"/>
                  </a:lnTo>
                  <a:lnTo>
                    <a:pt x="91" y="149"/>
                  </a:lnTo>
                  <a:lnTo>
                    <a:pt x="90" y="161"/>
                  </a:lnTo>
                  <a:lnTo>
                    <a:pt x="88" y="176"/>
                  </a:lnTo>
                  <a:lnTo>
                    <a:pt x="88" y="188"/>
                  </a:lnTo>
                  <a:lnTo>
                    <a:pt x="86" y="204"/>
                  </a:lnTo>
                  <a:lnTo>
                    <a:pt x="86" y="219"/>
                  </a:lnTo>
                  <a:lnTo>
                    <a:pt x="86" y="219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43"/>
            <p:cNvSpPr/>
            <p:nvPr/>
          </p:nvSpPr>
          <p:spPr bwMode="auto">
            <a:xfrm>
              <a:off x="4346576" y="496888"/>
              <a:ext cx="134938" cy="139700"/>
            </a:xfrm>
            <a:custGeom>
              <a:avLst/>
              <a:gdLst>
                <a:gd name="T0" fmla="*/ 120 w 170"/>
                <a:gd name="T1" fmla="*/ 103 h 175"/>
                <a:gd name="T2" fmla="*/ 88 w 170"/>
                <a:gd name="T3" fmla="*/ 125 h 175"/>
                <a:gd name="T4" fmla="*/ 46 w 170"/>
                <a:gd name="T5" fmla="*/ 153 h 175"/>
                <a:gd name="T6" fmla="*/ 27 w 170"/>
                <a:gd name="T7" fmla="*/ 164 h 175"/>
                <a:gd name="T8" fmla="*/ 14 w 170"/>
                <a:gd name="T9" fmla="*/ 172 h 175"/>
                <a:gd name="T10" fmla="*/ 5 w 170"/>
                <a:gd name="T11" fmla="*/ 175 h 175"/>
                <a:gd name="T12" fmla="*/ 0 w 170"/>
                <a:gd name="T13" fmla="*/ 175 h 175"/>
                <a:gd name="T14" fmla="*/ 0 w 170"/>
                <a:gd name="T15" fmla="*/ 169 h 175"/>
                <a:gd name="T16" fmla="*/ 4 w 170"/>
                <a:gd name="T17" fmla="*/ 161 h 175"/>
                <a:gd name="T18" fmla="*/ 13 w 170"/>
                <a:gd name="T19" fmla="*/ 149 h 175"/>
                <a:gd name="T20" fmla="*/ 25 w 170"/>
                <a:gd name="T21" fmla="*/ 131 h 175"/>
                <a:gd name="T22" fmla="*/ 54 w 170"/>
                <a:gd name="T23" fmla="*/ 97 h 175"/>
                <a:gd name="T24" fmla="*/ 71 w 170"/>
                <a:gd name="T25" fmla="*/ 74 h 175"/>
                <a:gd name="T26" fmla="*/ 80 w 170"/>
                <a:gd name="T27" fmla="*/ 58 h 175"/>
                <a:gd name="T28" fmla="*/ 86 w 170"/>
                <a:gd name="T29" fmla="*/ 47 h 175"/>
                <a:gd name="T30" fmla="*/ 88 w 170"/>
                <a:gd name="T31" fmla="*/ 36 h 175"/>
                <a:gd name="T32" fmla="*/ 86 w 170"/>
                <a:gd name="T33" fmla="*/ 28 h 175"/>
                <a:gd name="T34" fmla="*/ 82 w 170"/>
                <a:gd name="T35" fmla="*/ 22 h 175"/>
                <a:gd name="T36" fmla="*/ 79 w 170"/>
                <a:gd name="T37" fmla="*/ 16 h 175"/>
                <a:gd name="T38" fmla="*/ 79 w 170"/>
                <a:gd name="T39" fmla="*/ 9 h 175"/>
                <a:gd name="T40" fmla="*/ 82 w 170"/>
                <a:gd name="T41" fmla="*/ 5 h 175"/>
                <a:gd name="T42" fmla="*/ 86 w 170"/>
                <a:gd name="T43" fmla="*/ 2 h 175"/>
                <a:gd name="T44" fmla="*/ 95 w 170"/>
                <a:gd name="T45" fmla="*/ 0 h 175"/>
                <a:gd name="T46" fmla="*/ 105 w 170"/>
                <a:gd name="T47" fmla="*/ 0 h 175"/>
                <a:gd name="T48" fmla="*/ 121 w 170"/>
                <a:gd name="T49" fmla="*/ 5 h 175"/>
                <a:gd name="T50" fmla="*/ 138 w 170"/>
                <a:gd name="T51" fmla="*/ 12 h 175"/>
                <a:gd name="T52" fmla="*/ 150 w 170"/>
                <a:gd name="T53" fmla="*/ 20 h 175"/>
                <a:gd name="T54" fmla="*/ 161 w 170"/>
                <a:gd name="T55" fmla="*/ 30 h 175"/>
                <a:gd name="T56" fmla="*/ 166 w 170"/>
                <a:gd name="T57" fmla="*/ 38 h 175"/>
                <a:gd name="T58" fmla="*/ 170 w 170"/>
                <a:gd name="T59" fmla="*/ 47 h 175"/>
                <a:gd name="T60" fmla="*/ 166 w 170"/>
                <a:gd name="T61" fmla="*/ 59 h 175"/>
                <a:gd name="T62" fmla="*/ 157 w 170"/>
                <a:gd name="T63" fmla="*/ 72 h 175"/>
                <a:gd name="T64" fmla="*/ 141 w 170"/>
                <a:gd name="T65" fmla="*/ 88 h 175"/>
                <a:gd name="T66" fmla="*/ 130 w 170"/>
                <a:gd name="T67" fmla="*/ 9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0" h="175">
                  <a:moveTo>
                    <a:pt x="130" y="95"/>
                  </a:moveTo>
                  <a:lnTo>
                    <a:pt x="120" y="103"/>
                  </a:lnTo>
                  <a:lnTo>
                    <a:pt x="109" y="111"/>
                  </a:lnTo>
                  <a:lnTo>
                    <a:pt x="88" y="125"/>
                  </a:lnTo>
                  <a:lnTo>
                    <a:pt x="68" y="139"/>
                  </a:lnTo>
                  <a:lnTo>
                    <a:pt x="46" y="153"/>
                  </a:lnTo>
                  <a:lnTo>
                    <a:pt x="36" y="160"/>
                  </a:lnTo>
                  <a:lnTo>
                    <a:pt x="27" y="164"/>
                  </a:lnTo>
                  <a:lnTo>
                    <a:pt x="20" y="169"/>
                  </a:lnTo>
                  <a:lnTo>
                    <a:pt x="14" y="172"/>
                  </a:lnTo>
                  <a:lnTo>
                    <a:pt x="9" y="174"/>
                  </a:lnTo>
                  <a:lnTo>
                    <a:pt x="5" y="175"/>
                  </a:lnTo>
                  <a:lnTo>
                    <a:pt x="2" y="175"/>
                  </a:lnTo>
                  <a:lnTo>
                    <a:pt x="0" y="175"/>
                  </a:lnTo>
                  <a:lnTo>
                    <a:pt x="0" y="172"/>
                  </a:lnTo>
                  <a:lnTo>
                    <a:pt x="0" y="169"/>
                  </a:lnTo>
                  <a:lnTo>
                    <a:pt x="0" y="166"/>
                  </a:lnTo>
                  <a:lnTo>
                    <a:pt x="4" y="161"/>
                  </a:lnTo>
                  <a:lnTo>
                    <a:pt x="7" y="155"/>
                  </a:lnTo>
                  <a:lnTo>
                    <a:pt x="13" y="149"/>
                  </a:lnTo>
                  <a:lnTo>
                    <a:pt x="18" y="139"/>
                  </a:lnTo>
                  <a:lnTo>
                    <a:pt x="25" y="131"/>
                  </a:lnTo>
                  <a:lnTo>
                    <a:pt x="41" y="114"/>
                  </a:lnTo>
                  <a:lnTo>
                    <a:pt x="54" y="97"/>
                  </a:lnTo>
                  <a:lnTo>
                    <a:pt x="66" y="81"/>
                  </a:lnTo>
                  <a:lnTo>
                    <a:pt x="71" y="74"/>
                  </a:lnTo>
                  <a:lnTo>
                    <a:pt x="75" y="64"/>
                  </a:lnTo>
                  <a:lnTo>
                    <a:pt x="80" y="58"/>
                  </a:lnTo>
                  <a:lnTo>
                    <a:pt x="82" y="52"/>
                  </a:lnTo>
                  <a:lnTo>
                    <a:pt x="86" y="47"/>
                  </a:lnTo>
                  <a:lnTo>
                    <a:pt x="86" y="41"/>
                  </a:lnTo>
                  <a:lnTo>
                    <a:pt x="88" y="36"/>
                  </a:lnTo>
                  <a:lnTo>
                    <a:pt x="86" y="33"/>
                  </a:lnTo>
                  <a:lnTo>
                    <a:pt x="86" y="28"/>
                  </a:lnTo>
                  <a:lnTo>
                    <a:pt x="84" y="25"/>
                  </a:lnTo>
                  <a:lnTo>
                    <a:pt x="82" y="22"/>
                  </a:lnTo>
                  <a:lnTo>
                    <a:pt x="80" y="19"/>
                  </a:lnTo>
                  <a:lnTo>
                    <a:pt x="79" y="16"/>
                  </a:lnTo>
                  <a:lnTo>
                    <a:pt x="79" y="12"/>
                  </a:lnTo>
                  <a:lnTo>
                    <a:pt x="79" y="9"/>
                  </a:lnTo>
                  <a:lnTo>
                    <a:pt x="80" y="6"/>
                  </a:lnTo>
                  <a:lnTo>
                    <a:pt x="82" y="5"/>
                  </a:lnTo>
                  <a:lnTo>
                    <a:pt x="84" y="3"/>
                  </a:lnTo>
                  <a:lnTo>
                    <a:pt x="86" y="2"/>
                  </a:lnTo>
                  <a:lnTo>
                    <a:pt x="89" y="0"/>
                  </a:lnTo>
                  <a:lnTo>
                    <a:pt x="95" y="0"/>
                  </a:lnTo>
                  <a:lnTo>
                    <a:pt x="100" y="0"/>
                  </a:lnTo>
                  <a:lnTo>
                    <a:pt x="105" y="0"/>
                  </a:lnTo>
                  <a:lnTo>
                    <a:pt x="113" y="2"/>
                  </a:lnTo>
                  <a:lnTo>
                    <a:pt x="121" y="5"/>
                  </a:lnTo>
                  <a:lnTo>
                    <a:pt x="130" y="8"/>
                  </a:lnTo>
                  <a:lnTo>
                    <a:pt x="138" y="12"/>
                  </a:lnTo>
                  <a:lnTo>
                    <a:pt x="145" y="17"/>
                  </a:lnTo>
                  <a:lnTo>
                    <a:pt x="150" y="20"/>
                  </a:lnTo>
                  <a:lnTo>
                    <a:pt x="155" y="25"/>
                  </a:lnTo>
                  <a:lnTo>
                    <a:pt x="161" y="30"/>
                  </a:lnTo>
                  <a:lnTo>
                    <a:pt x="164" y="33"/>
                  </a:lnTo>
                  <a:lnTo>
                    <a:pt x="166" y="38"/>
                  </a:lnTo>
                  <a:lnTo>
                    <a:pt x="168" y="42"/>
                  </a:lnTo>
                  <a:lnTo>
                    <a:pt x="170" y="47"/>
                  </a:lnTo>
                  <a:lnTo>
                    <a:pt x="168" y="53"/>
                  </a:lnTo>
                  <a:lnTo>
                    <a:pt x="166" y="59"/>
                  </a:lnTo>
                  <a:lnTo>
                    <a:pt x="162" y="66"/>
                  </a:lnTo>
                  <a:lnTo>
                    <a:pt x="157" y="72"/>
                  </a:lnTo>
                  <a:lnTo>
                    <a:pt x="150" y="80"/>
                  </a:lnTo>
                  <a:lnTo>
                    <a:pt x="141" y="88"/>
                  </a:lnTo>
                  <a:lnTo>
                    <a:pt x="130" y="95"/>
                  </a:lnTo>
                  <a:lnTo>
                    <a:pt x="130" y="95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44"/>
            <p:cNvSpPr/>
            <p:nvPr/>
          </p:nvSpPr>
          <p:spPr bwMode="auto">
            <a:xfrm>
              <a:off x="4276726" y="687388"/>
              <a:ext cx="454025" cy="280987"/>
            </a:xfrm>
            <a:custGeom>
              <a:avLst/>
              <a:gdLst>
                <a:gd name="T0" fmla="*/ 571 w 571"/>
                <a:gd name="T1" fmla="*/ 322 h 354"/>
                <a:gd name="T2" fmla="*/ 567 w 571"/>
                <a:gd name="T3" fmla="*/ 324 h 354"/>
                <a:gd name="T4" fmla="*/ 560 w 571"/>
                <a:gd name="T5" fmla="*/ 327 h 354"/>
                <a:gd name="T6" fmla="*/ 551 w 571"/>
                <a:gd name="T7" fmla="*/ 329 h 354"/>
                <a:gd name="T8" fmla="*/ 539 w 571"/>
                <a:gd name="T9" fmla="*/ 332 h 354"/>
                <a:gd name="T10" fmla="*/ 524 w 571"/>
                <a:gd name="T11" fmla="*/ 335 h 354"/>
                <a:gd name="T12" fmla="*/ 507 w 571"/>
                <a:gd name="T13" fmla="*/ 338 h 354"/>
                <a:gd name="T14" fmla="*/ 485 w 571"/>
                <a:gd name="T15" fmla="*/ 341 h 354"/>
                <a:gd name="T16" fmla="*/ 462 w 571"/>
                <a:gd name="T17" fmla="*/ 344 h 354"/>
                <a:gd name="T18" fmla="*/ 440 w 571"/>
                <a:gd name="T19" fmla="*/ 347 h 354"/>
                <a:gd name="T20" fmla="*/ 421 w 571"/>
                <a:gd name="T21" fmla="*/ 351 h 354"/>
                <a:gd name="T22" fmla="*/ 403 w 571"/>
                <a:gd name="T23" fmla="*/ 352 h 354"/>
                <a:gd name="T24" fmla="*/ 387 w 571"/>
                <a:gd name="T25" fmla="*/ 354 h 354"/>
                <a:gd name="T26" fmla="*/ 374 w 571"/>
                <a:gd name="T27" fmla="*/ 354 h 354"/>
                <a:gd name="T28" fmla="*/ 362 w 571"/>
                <a:gd name="T29" fmla="*/ 354 h 354"/>
                <a:gd name="T30" fmla="*/ 351 w 571"/>
                <a:gd name="T31" fmla="*/ 354 h 354"/>
                <a:gd name="T32" fmla="*/ 344 w 571"/>
                <a:gd name="T33" fmla="*/ 352 h 354"/>
                <a:gd name="T34" fmla="*/ 335 w 571"/>
                <a:gd name="T35" fmla="*/ 351 h 354"/>
                <a:gd name="T36" fmla="*/ 324 w 571"/>
                <a:gd name="T37" fmla="*/ 346 h 354"/>
                <a:gd name="T38" fmla="*/ 314 w 571"/>
                <a:gd name="T39" fmla="*/ 340 h 354"/>
                <a:gd name="T40" fmla="*/ 301 w 571"/>
                <a:gd name="T41" fmla="*/ 332 h 354"/>
                <a:gd name="T42" fmla="*/ 289 w 571"/>
                <a:gd name="T43" fmla="*/ 322 h 354"/>
                <a:gd name="T44" fmla="*/ 276 w 571"/>
                <a:gd name="T45" fmla="*/ 311 h 354"/>
                <a:gd name="T46" fmla="*/ 262 w 571"/>
                <a:gd name="T47" fmla="*/ 297 h 354"/>
                <a:gd name="T48" fmla="*/ 248 w 571"/>
                <a:gd name="T49" fmla="*/ 283 h 354"/>
                <a:gd name="T50" fmla="*/ 228 w 571"/>
                <a:gd name="T51" fmla="*/ 263 h 354"/>
                <a:gd name="T52" fmla="*/ 205 w 571"/>
                <a:gd name="T53" fmla="*/ 239 h 354"/>
                <a:gd name="T54" fmla="*/ 176 w 571"/>
                <a:gd name="T55" fmla="*/ 211 h 354"/>
                <a:gd name="T56" fmla="*/ 144 w 571"/>
                <a:gd name="T57" fmla="*/ 177 h 354"/>
                <a:gd name="T58" fmla="*/ 108 w 571"/>
                <a:gd name="T59" fmla="*/ 139 h 354"/>
                <a:gd name="T60" fmla="*/ 67 w 571"/>
                <a:gd name="T61" fmla="*/ 95 h 354"/>
                <a:gd name="T62" fmla="*/ 23 w 571"/>
                <a:gd name="T63" fmla="*/ 47 h 354"/>
                <a:gd name="T64" fmla="*/ 5 w 571"/>
                <a:gd name="T65" fmla="*/ 11 h 354"/>
                <a:gd name="T66" fmla="*/ 32 w 571"/>
                <a:gd name="T67" fmla="*/ 17 h 354"/>
                <a:gd name="T68" fmla="*/ 94 w 571"/>
                <a:gd name="T69" fmla="*/ 70 h 354"/>
                <a:gd name="T70" fmla="*/ 139 w 571"/>
                <a:gd name="T71" fmla="*/ 105 h 354"/>
                <a:gd name="T72" fmla="*/ 183 w 571"/>
                <a:gd name="T73" fmla="*/ 141 h 354"/>
                <a:gd name="T74" fmla="*/ 207 w 571"/>
                <a:gd name="T75" fmla="*/ 158 h 354"/>
                <a:gd name="T76" fmla="*/ 232 w 571"/>
                <a:gd name="T77" fmla="*/ 175 h 354"/>
                <a:gd name="T78" fmla="*/ 258 w 571"/>
                <a:gd name="T79" fmla="*/ 191 h 354"/>
                <a:gd name="T80" fmla="*/ 287 w 571"/>
                <a:gd name="T81" fmla="*/ 207 h 354"/>
                <a:gd name="T82" fmla="*/ 319 w 571"/>
                <a:gd name="T83" fmla="*/ 221 h 354"/>
                <a:gd name="T84" fmla="*/ 351 w 571"/>
                <a:gd name="T85" fmla="*/ 235 h 354"/>
                <a:gd name="T86" fmla="*/ 387 w 571"/>
                <a:gd name="T87" fmla="*/ 247 h 354"/>
                <a:gd name="T88" fmla="*/ 424 w 571"/>
                <a:gd name="T89" fmla="*/ 260 h 354"/>
                <a:gd name="T90" fmla="*/ 458 w 571"/>
                <a:gd name="T91" fmla="*/ 271 h 354"/>
                <a:gd name="T92" fmla="*/ 487 w 571"/>
                <a:gd name="T93" fmla="*/ 282 h 354"/>
                <a:gd name="T94" fmla="*/ 512 w 571"/>
                <a:gd name="T95" fmla="*/ 291 h 354"/>
                <a:gd name="T96" fmla="*/ 533 w 571"/>
                <a:gd name="T97" fmla="*/ 299 h 354"/>
                <a:gd name="T98" fmla="*/ 549 w 571"/>
                <a:gd name="T99" fmla="*/ 307 h 354"/>
                <a:gd name="T100" fmla="*/ 562 w 571"/>
                <a:gd name="T101" fmla="*/ 313 h 354"/>
                <a:gd name="T102" fmla="*/ 569 w 571"/>
                <a:gd name="T103" fmla="*/ 318 h 354"/>
                <a:gd name="T104" fmla="*/ 571 w 571"/>
                <a:gd name="T105" fmla="*/ 32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1" h="354">
                  <a:moveTo>
                    <a:pt x="571" y="321"/>
                  </a:moveTo>
                  <a:lnTo>
                    <a:pt x="571" y="322"/>
                  </a:lnTo>
                  <a:lnTo>
                    <a:pt x="569" y="324"/>
                  </a:lnTo>
                  <a:lnTo>
                    <a:pt x="567" y="324"/>
                  </a:lnTo>
                  <a:lnTo>
                    <a:pt x="564" y="326"/>
                  </a:lnTo>
                  <a:lnTo>
                    <a:pt x="560" y="327"/>
                  </a:lnTo>
                  <a:lnTo>
                    <a:pt x="557" y="329"/>
                  </a:lnTo>
                  <a:lnTo>
                    <a:pt x="551" y="329"/>
                  </a:lnTo>
                  <a:lnTo>
                    <a:pt x="546" y="330"/>
                  </a:lnTo>
                  <a:lnTo>
                    <a:pt x="539" y="332"/>
                  </a:lnTo>
                  <a:lnTo>
                    <a:pt x="532" y="333"/>
                  </a:lnTo>
                  <a:lnTo>
                    <a:pt x="524" y="335"/>
                  </a:lnTo>
                  <a:lnTo>
                    <a:pt x="515" y="336"/>
                  </a:lnTo>
                  <a:lnTo>
                    <a:pt x="507" y="338"/>
                  </a:lnTo>
                  <a:lnTo>
                    <a:pt x="496" y="340"/>
                  </a:lnTo>
                  <a:lnTo>
                    <a:pt x="485" y="341"/>
                  </a:lnTo>
                  <a:lnTo>
                    <a:pt x="474" y="343"/>
                  </a:lnTo>
                  <a:lnTo>
                    <a:pt x="462" y="344"/>
                  </a:lnTo>
                  <a:lnTo>
                    <a:pt x="451" y="346"/>
                  </a:lnTo>
                  <a:lnTo>
                    <a:pt x="440" y="347"/>
                  </a:lnTo>
                  <a:lnTo>
                    <a:pt x="430" y="349"/>
                  </a:lnTo>
                  <a:lnTo>
                    <a:pt x="421" y="351"/>
                  </a:lnTo>
                  <a:lnTo>
                    <a:pt x="412" y="351"/>
                  </a:lnTo>
                  <a:lnTo>
                    <a:pt x="403" y="352"/>
                  </a:lnTo>
                  <a:lnTo>
                    <a:pt x="396" y="352"/>
                  </a:lnTo>
                  <a:lnTo>
                    <a:pt x="387" y="354"/>
                  </a:lnTo>
                  <a:lnTo>
                    <a:pt x="380" y="354"/>
                  </a:lnTo>
                  <a:lnTo>
                    <a:pt x="374" y="354"/>
                  </a:lnTo>
                  <a:lnTo>
                    <a:pt x="367" y="354"/>
                  </a:lnTo>
                  <a:lnTo>
                    <a:pt x="362" y="354"/>
                  </a:lnTo>
                  <a:lnTo>
                    <a:pt x="357" y="354"/>
                  </a:lnTo>
                  <a:lnTo>
                    <a:pt x="351" y="354"/>
                  </a:lnTo>
                  <a:lnTo>
                    <a:pt x="348" y="352"/>
                  </a:lnTo>
                  <a:lnTo>
                    <a:pt x="344" y="352"/>
                  </a:lnTo>
                  <a:lnTo>
                    <a:pt x="339" y="351"/>
                  </a:lnTo>
                  <a:lnTo>
                    <a:pt x="335" y="351"/>
                  </a:lnTo>
                  <a:lnTo>
                    <a:pt x="330" y="349"/>
                  </a:lnTo>
                  <a:lnTo>
                    <a:pt x="324" y="346"/>
                  </a:lnTo>
                  <a:lnTo>
                    <a:pt x="319" y="343"/>
                  </a:lnTo>
                  <a:lnTo>
                    <a:pt x="314" y="340"/>
                  </a:lnTo>
                  <a:lnTo>
                    <a:pt x="308" y="336"/>
                  </a:lnTo>
                  <a:lnTo>
                    <a:pt x="301" y="332"/>
                  </a:lnTo>
                  <a:lnTo>
                    <a:pt x="296" y="327"/>
                  </a:lnTo>
                  <a:lnTo>
                    <a:pt x="289" y="322"/>
                  </a:lnTo>
                  <a:lnTo>
                    <a:pt x="283" y="318"/>
                  </a:lnTo>
                  <a:lnTo>
                    <a:pt x="276" y="311"/>
                  </a:lnTo>
                  <a:lnTo>
                    <a:pt x="269" y="305"/>
                  </a:lnTo>
                  <a:lnTo>
                    <a:pt x="262" y="297"/>
                  </a:lnTo>
                  <a:lnTo>
                    <a:pt x="255" y="291"/>
                  </a:lnTo>
                  <a:lnTo>
                    <a:pt x="248" y="283"/>
                  </a:lnTo>
                  <a:lnTo>
                    <a:pt x="239" y="274"/>
                  </a:lnTo>
                  <a:lnTo>
                    <a:pt x="228" y="263"/>
                  </a:lnTo>
                  <a:lnTo>
                    <a:pt x="217" y="252"/>
                  </a:lnTo>
                  <a:lnTo>
                    <a:pt x="205" y="239"/>
                  </a:lnTo>
                  <a:lnTo>
                    <a:pt x="192" y="225"/>
                  </a:lnTo>
                  <a:lnTo>
                    <a:pt x="176" y="211"/>
                  </a:lnTo>
                  <a:lnTo>
                    <a:pt x="162" y="194"/>
                  </a:lnTo>
                  <a:lnTo>
                    <a:pt x="144" y="177"/>
                  </a:lnTo>
                  <a:lnTo>
                    <a:pt x="126" y="158"/>
                  </a:lnTo>
                  <a:lnTo>
                    <a:pt x="108" y="139"/>
                  </a:lnTo>
                  <a:lnTo>
                    <a:pt x="89" y="117"/>
                  </a:lnTo>
                  <a:lnTo>
                    <a:pt x="67" y="95"/>
                  </a:lnTo>
                  <a:lnTo>
                    <a:pt x="46" y="72"/>
                  </a:lnTo>
                  <a:lnTo>
                    <a:pt x="23" y="47"/>
                  </a:lnTo>
                  <a:lnTo>
                    <a:pt x="0" y="22"/>
                  </a:lnTo>
                  <a:lnTo>
                    <a:pt x="5" y="11"/>
                  </a:lnTo>
                  <a:lnTo>
                    <a:pt x="12" y="0"/>
                  </a:lnTo>
                  <a:lnTo>
                    <a:pt x="32" y="17"/>
                  </a:lnTo>
                  <a:lnTo>
                    <a:pt x="53" y="36"/>
                  </a:lnTo>
                  <a:lnTo>
                    <a:pt x="94" y="70"/>
                  </a:lnTo>
                  <a:lnTo>
                    <a:pt x="116" y="88"/>
                  </a:lnTo>
                  <a:lnTo>
                    <a:pt x="139" y="105"/>
                  </a:lnTo>
                  <a:lnTo>
                    <a:pt x="160" y="122"/>
                  </a:lnTo>
                  <a:lnTo>
                    <a:pt x="183" y="141"/>
                  </a:lnTo>
                  <a:lnTo>
                    <a:pt x="194" y="150"/>
                  </a:lnTo>
                  <a:lnTo>
                    <a:pt x="207" y="158"/>
                  </a:lnTo>
                  <a:lnTo>
                    <a:pt x="219" y="167"/>
                  </a:lnTo>
                  <a:lnTo>
                    <a:pt x="232" y="175"/>
                  </a:lnTo>
                  <a:lnTo>
                    <a:pt x="244" y="183"/>
                  </a:lnTo>
                  <a:lnTo>
                    <a:pt x="258" y="191"/>
                  </a:lnTo>
                  <a:lnTo>
                    <a:pt x="273" y="199"/>
                  </a:lnTo>
                  <a:lnTo>
                    <a:pt x="287" y="207"/>
                  </a:lnTo>
                  <a:lnTo>
                    <a:pt x="303" y="214"/>
                  </a:lnTo>
                  <a:lnTo>
                    <a:pt x="319" y="221"/>
                  </a:lnTo>
                  <a:lnTo>
                    <a:pt x="335" y="228"/>
                  </a:lnTo>
                  <a:lnTo>
                    <a:pt x="351" y="235"/>
                  </a:lnTo>
                  <a:lnTo>
                    <a:pt x="369" y="241"/>
                  </a:lnTo>
                  <a:lnTo>
                    <a:pt x="387" y="247"/>
                  </a:lnTo>
                  <a:lnTo>
                    <a:pt x="405" y="254"/>
                  </a:lnTo>
                  <a:lnTo>
                    <a:pt x="424" y="260"/>
                  </a:lnTo>
                  <a:lnTo>
                    <a:pt x="440" y="266"/>
                  </a:lnTo>
                  <a:lnTo>
                    <a:pt x="458" y="271"/>
                  </a:lnTo>
                  <a:lnTo>
                    <a:pt x="473" y="277"/>
                  </a:lnTo>
                  <a:lnTo>
                    <a:pt x="487" y="282"/>
                  </a:lnTo>
                  <a:lnTo>
                    <a:pt x="501" y="286"/>
                  </a:lnTo>
                  <a:lnTo>
                    <a:pt x="512" y="291"/>
                  </a:lnTo>
                  <a:lnTo>
                    <a:pt x="523" y="296"/>
                  </a:lnTo>
                  <a:lnTo>
                    <a:pt x="533" y="299"/>
                  </a:lnTo>
                  <a:lnTo>
                    <a:pt x="542" y="302"/>
                  </a:lnTo>
                  <a:lnTo>
                    <a:pt x="549" y="307"/>
                  </a:lnTo>
                  <a:lnTo>
                    <a:pt x="557" y="310"/>
                  </a:lnTo>
                  <a:lnTo>
                    <a:pt x="562" y="313"/>
                  </a:lnTo>
                  <a:lnTo>
                    <a:pt x="565" y="315"/>
                  </a:lnTo>
                  <a:lnTo>
                    <a:pt x="569" y="318"/>
                  </a:lnTo>
                  <a:lnTo>
                    <a:pt x="571" y="319"/>
                  </a:lnTo>
                  <a:lnTo>
                    <a:pt x="571" y="321"/>
                  </a:lnTo>
                  <a:lnTo>
                    <a:pt x="571" y="321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4" name="Freeform 38"/>
          <p:cNvSpPr/>
          <p:nvPr/>
        </p:nvSpPr>
        <p:spPr bwMode="auto">
          <a:xfrm>
            <a:off x="1147456" y="2448596"/>
            <a:ext cx="710716" cy="696916"/>
          </a:xfrm>
          <a:custGeom>
            <a:avLst/>
            <a:gdLst>
              <a:gd name="T0" fmla="*/ 118 w 412"/>
              <a:gd name="T1" fmla="*/ 311 h 402"/>
              <a:gd name="T2" fmla="*/ 164 w 412"/>
              <a:gd name="T3" fmla="*/ 275 h 402"/>
              <a:gd name="T4" fmla="*/ 205 w 412"/>
              <a:gd name="T5" fmla="*/ 239 h 402"/>
              <a:gd name="T6" fmla="*/ 243 w 412"/>
              <a:gd name="T7" fmla="*/ 203 h 402"/>
              <a:gd name="T8" fmla="*/ 277 w 412"/>
              <a:gd name="T9" fmla="*/ 166 h 402"/>
              <a:gd name="T10" fmla="*/ 309 w 412"/>
              <a:gd name="T11" fmla="*/ 125 h 402"/>
              <a:gd name="T12" fmla="*/ 339 w 412"/>
              <a:gd name="T13" fmla="*/ 78 h 402"/>
              <a:gd name="T14" fmla="*/ 369 w 412"/>
              <a:gd name="T15" fmla="*/ 27 h 402"/>
              <a:gd name="T16" fmla="*/ 398 w 412"/>
              <a:gd name="T17" fmla="*/ 28 h 402"/>
              <a:gd name="T18" fmla="*/ 403 w 412"/>
              <a:gd name="T19" fmla="*/ 75 h 402"/>
              <a:gd name="T20" fmla="*/ 382 w 412"/>
              <a:gd name="T21" fmla="*/ 111 h 402"/>
              <a:gd name="T22" fmla="*/ 359 w 412"/>
              <a:gd name="T23" fmla="*/ 146 h 402"/>
              <a:gd name="T24" fmla="*/ 334 w 412"/>
              <a:gd name="T25" fmla="*/ 178 h 402"/>
              <a:gd name="T26" fmla="*/ 305 w 412"/>
              <a:gd name="T27" fmla="*/ 210 h 402"/>
              <a:gd name="T28" fmla="*/ 275 w 412"/>
              <a:gd name="T29" fmla="*/ 241 h 402"/>
              <a:gd name="T30" fmla="*/ 244 w 412"/>
              <a:gd name="T31" fmla="*/ 271 h 402"/>
              <a:gd name="T32" fmla="*/ 210 w 412"/>
              <a:gd name="T33" fmla="*/ 296 h 402"/>
              <a:gd name="T34" fmla="*/ 177 w 412"/>
              <a:gd name="T35" fmla="*/ 319 h 402"/>
              <a:gd name="T36" fmla="*/ 143 w 412"/>
              <a:gd name="T37" fmla="*/ 341 h 402"/>
              <a:gd name="T38" fmla="*/ 109 w 412"/>
              <a:gd name="T39" fmla="*/ 360 h 402"/>
              <a:gd name="T40" fmla="*/ 78 w 412"/>
              <a:gd name="T41" fmla="*/ 376 h 402"/>
              <a:gd name="T42" fmla="*/ 50 w 412"/>
              <a:gd name="T43" fmla="*/ 390 h 402"/>
              <a:gd name="T44" fmla="*/ 28 w 412"/>
              <a:gd name="T45" fmla="*/ 398 h 402"/>
              <a:gd name="T46" fmla="*/ 12 w 412"/>
              <a:gd name="T47" fmla="*/ 402 h 402"/>
              <a:gd name="T48" fmla="*/ 2 w 412"/>
              <a:gd name="T49" fmla="*/ 402 h 402"/>
              <a:gd name="T50" fmla="*/ 0 w 412"/>
              <a:gd name="T51" fmla="*/ 399 h 402"/>
              <a:gd name="T52" fmla="*/ 2 w 412"/>
              <a:gd name="T53" fmla="*/ 396 h 402"/>
              <a:gd name="T54" fmla="*/ 7 w 412"/>
              <a:gd name="T55" fmla="*/ 391 h 402"/>
              <a:gd name="T56" fmla="*/ 14 w 412"/>
              <a:gd name="T57" fmla="*/ 385 h 402"/>
              <a:gd name="T58" fmla="*/ 27 w 412"/>
              <a:gd name="T59" fmla="*/ 376 h 402"/>
              <a:gd name="T60" fmla="*/ 41 w 412"/>
              <a:gd name="T61" fmla="*/ 366 h 402"/>
              <a:gd name="T62" fmla="*/ 59 w 412"/>
              <a:gd name="T63" fmla="*/ 354 h 402"/>
              <a:gd name="T64" fmla="*/ 80 w 412"/>
              <a:gd name="T65" fmla="*/ 338 h 402"/>
              <a:gd name="T66" fmla="*/ 93 w 412"/>
              <a:gd name="T67" fmla="*/ 33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2" h="402">
                <a:moveTo>
                  <a:pt x="93" y="330"/>
                </a:moveTo>
                <a:lnTo>
                  <a:pt x="118" y="311"/>
                </a:lnTo>
                <a:lnTo>
                  <a:pt x="141" y="294"/>
                </a:lnTo>
                <a:lnTo>
                  <a:pt x="164" y="275"/>
                </a:lnTo>
                <a:lnTo>
                  <a:pt x="185" y="257"/>
                </a:lnTo>
                <a:lnTo>
                  <a:pt x="205" y="239"/>
                </a:lnTo>
                <a:lnTo>
                  <a:pt x="225" y="221"/>
                </a:lnTo>
                <a:lnTo>
                  <a:pt x="243" y="203"/>
                </a:lnTo>
                <a:lnTo>
                  <a:pt x="260" y="185"/>
                </a:lnTo>
                <a:lnTo>
                  <a:pt x="277" y="166"/>
                </a:lnTo>
                <a:lnTo>
                  <a:pt x="293" y="146"/>
                </a:lnTo>
                <a:lnTo>
                  <a:pt x="309" y="125"/>
                </a:lnTo>
                <a:lnTo>
                  <a:pt x="323" y="102"/>
                </a:lnTo>
                <a:lnTo>
                  <a:pt x="339" y="78"/>
                </a:lnTo>
                <a:lnTo>
                  <a:pt x="353" y="53"/>
                </a:lnTo>
                <a:lnTo>
                  <a:pt x="369" y="27"/>
                </a:lnTo>
                <a:lnTo>
                  <a:pt x="384" y="0"/>
                </a:lnTo>
                <a:lnTo>
                  <a:pt x="398" y="28"/>
                </a:lnTo>
                <a:lnTo>
                  <a:pt x="412" y="56"/>
                </a:lnTo>
                <a:lnTo>
                  <a:pt x="403" y="75"/>
                </a:lnTo>
                <a:lnTo>
                  <a:pt x="393" y="94"/>
                </a:lnTo>
                <a:lnTo>
                  <a:pt x="382" y="111"/>
                </a:lnTo>
                <a:lnTo>
                  <a:pt x="371" y="128"/>
                </a:lnTo>
                <a:lnTo>
                  <a:pt x="359" y="146"/>
                </a:lnTo>
                <a:lnTo>
                  <a:pt x="346" y="163"/>
                </a:lnTo>
                <a:lnTo>
                  <a:pt x="334" y="178"/>
                </a:lnTo>
                <a:lnTo>
                  <a:pt x="319" y="194"/>
                </a:lnTo>
                <a:lnTo>
                  <a:pt x="305" y="210"/>
                </a:lnTo>
                <a:lnTo>
                  <a:pt x="291" y="225"/>
                </a:lnTo>
                <a:lnTo>
                  <a:pt x="275" y="241"/>
                </a:lnTo>
                <a:lnTo>
                  <a:pt x="260" y="257"/>
                </a:lnTo>
                <a:lnTo>
                  <a:pt x="244" y="271"/>
                </a:lnTo>
                <a:lnTo>
                  <a:pt x="227" y="283"/>
                </a:lnTo>
                <a:lnTo>
                  <a:pt x="210" y="296"/>
                </a:lnTo>
                <a:lnTo>
                  <a:pt x="194" y="308"/>
                </a:lnTo>
                <a:lnTo>
                  <a:pt x="177" y="319"/>
                </a:lnTo>
                <a:lnTo>
                  <a:pt x="159" y="330"/>
                </a:lnTo>
                <a:lnTo>
                  <a:pt x="143" y="341"/>
                </a:lnTo>
                <a:lnTo>
                  <a:pt x="125" y="351"/>
                </a:lnTo>
                <a:lnTo>
                  <a:pt x="109" y="360"/>
                </a:lnTo>
                <a:lnTo>
                  <a:pt x="93" y="368"/>
                </a:lnTo>
                <a:lnTo>
                  <a:pt x="78" y="376"/>
                </a:lnTo>
                <a:lnTo>
                  <a:pt x="64" y="383"/>
                </a:lnTo>
                <a:lnTo>
                  <a:pt x="50" y="390"/>
                </a:lnTo>
                <a:lnTo>
                  <a:pt x="37" y="394"/>
                </a:lnTo>
                <a:lnTo>
                  <a:pt x="28" y="398"/>
                </a:lnTo>
                <a:lnTo>
                  <a:pt x="19" y="401"/>
                </a:lnTo>
                <a:lnTo>
                  <a:pt x="12" y="402"/>
                </a:lnTo>
                <a:lnTo>
                  <a:pt x="7" y="402"/>
                </a:lnTo>
                <a:lnTo>
                  <a:pt x="2" y="402"/>
                </a:lnTo>
                <a:lnTo>
                  <a:pt x="0" y="401"/>
                </a:lnTo>
                <a:lnTo>
                  <a:pt x="0" y="399"/>
                </a:lnTo>
                <a:lnTo>
                  <a:pt x="0" y="398"/>
                </a:lnTo>
                <a:lnTo>
                  <a:pt x="2" y="396"/>
                </a:lnTo>
                <a:lnTo>
                  <a:pt x="3" y="394"/>
                </a:lnTo>
                <a:lnTo>
                  <a:pt x="7" y="391"/>
                </a:lnTo>
                <a:lnTo>
                  <a:pt x="11" y="388"/>
                </a:lnTo>
                <a:lnTo>
                  <a:pt x="14" y="385"/>
                </a:lnTo>
                <a:lnTo>
                  <a:pt x="19" y="380"/>
                </a:lnTo>
                <a:lnTo>
                  <a:pt x="27" y="376"/>
                </a:lnTo>
                <a:lnTo>
                  <a:pt x="34" y="371"/>
                </a:lnTo>
                <a:lnTo>
                  <a:pt x="41" y="366"/>
                </a:lnTo>
                <a:lnTo>
                  <a:pt x="50" y="360"/>
                </a:lnTo>
                <a:lnTo>
                  <a:pt x="59" y="354"/>
                </a:lnTo>
                <a:lnTo>
                  <a:pt x="69" y="346"/>
                </a:lnTo>
                <a:lnTo>
                  <a:pt x="80" y="338"/>
                </a:lnTo>
                <a:lnTo>
                  <a:pt x="93" y="330"/>
                </a:lnTo>
                <a:lnTo>
                  <a:pt x="93" y="330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39"/>
          <p:cNvSpPr/>
          <p:nvPr/>
        </p:nvSpPr>
        <p:spPr bwMode="auto">
          <a:xfrm>
            <a:off x="1495913" y="2144989"/>
            <a:ext cx="165604" cy="231154"/>
          </a:xfrm>
          <a:custGeom>
            <a:avLst/>
            <a:gdLst>
              <a:gd name="T0" fmla="*/ 89 w 96"/>
              <a:gd name="T1" fmla="*/ 124 h 133"/>
              <a:gd name="T2" fmla="*/ 85 w 96"/>
              <a:gd name="T3" fmla="*/ 127 h 133"/>
              <a:gd name="T4" fmla="*/ 82 w 96"/>
              <a:gd name="T5" fmla="*/ 130 h 133"/>
              <a:gd name="T6" fmla="*/ 78 w 96"/>
              <a:gd name="T7" fmla="*/ 132 h 133"/>
              <a:gd name="T8" fmla="*/ 78 w 96"/>
              <a:gd name="T9" fmla="*/ 133 h 133"/>
              <a:gd name="T10" fmla="*/ 76 w 96"/>
              <a:gd name="T11" fmla="*/ 133 h 133"/>
              <a:gd name="T12" fmla="*/ 75 w 96"/>
              <a:gd name="T13" fmla="*/ 132 h 133"/>
              <a:gd name="T14" fmla="*/ 71 w 96"/>
              <a:gd name="T15" fmla="*/ 130 h 133"/>
              <a:gd name="T16" fmla="*/ 67 w 96"/>
              <a:gd name="T17" fmla="*/ 127 h 133"/>
              <a:gd name="T18" fmla="*/ 64 w 96"/>
              <a:gd name="T19" fmla="*/ 124 h 133"/>
              <a:gd name="T20" fmla="*/ 58 w 96"/>
              <a:gd name="T21" fmla="*/ 118 h 133"/>
              <a:gd name="T22" fmla="*/ 53 w 96"/>
              <a:gd name="T23" fmla="*/ 113 h 133"/>
              <a:gd name="T24" fmla="*/ 48 w 96"/>
              <a:gd name="T25" fmla="*/ 105 h 133"/>
              <a:gd name="T26" fmla="*/ 42 w 96"/>
              <a:gd name="T27" fmla="*/ 97 h 133"/>
              <a:gd name="T28" fmla="*/ 35 w 96"/>
              <a:gd name="T29" fmla="*/ 89 h 133"/>
              <a:gd name="T30" fmla="*/ 30 w 96"/>
              <a:gd name="T31" fmla="*/ 78 h 133"/>
              <a:gd name="T32" fmla="*/ 25 w 96"/>
              <a:gd name="T33" fmla="*/ 69 h 133"/>
              <a:gd name="T34" fmla="*/ 19 w 96"/>
              <a:gd name="T35" fmla="*/ 56 h 133"/>
              <a:gd name="T36" fmla="*/ 14 w 96"/>
              <a:gd name="T37" fmla="*/ 44 h 133"/>
              <a:gd name="T38" fmla="*/ 10 w 96"/>
              <a:gd name="T39" fmla="*/ 31 h 133"/>
              <a:gd name="T40" fmla="*/ 5 w 96"/>
              <a:gd name="T41" fmla="*/ 16 h 133"/>
              <a:gd name="T42" fmla="*/ 0 w 96"/>
              <a:gd name="T43" fmla="*/ 0 h 133"/>
              <a:gd name="T44" fmla="*/ 12 w 96"/>
              <a:gd name="T45" fmla="*/ 3 h 133"/>
              <a:gd name="T46" fmla="*/ 23 w 96"/>
              <a:gd name="T47" fmla="*/ 8 h 133"/>
              <a:gd name="T48" fmla="*/ 33 w 96"/>
              <a:gd name="T49" fmla="*/ 11 h 133"/>
              <a:gd name="T50" fmla="*/ 44 w 96"/>
              <a:gd name="T51" fmla="*/ 14 h 133"/>
              <a:gd name="T52" fmla="*/ 51 w 96"/>
              <a:gd name="T53" fmla="*/ 17 h 133"/>
              <a:gd name="T54" fmla="*/ 60 w 96"/>
              <a:gd name="T55" fmla="*/ 22 h 133"/>
              <a:gd name="T56" fmla="*/ 66 w 96"/>
              <a:gd name="T57" fmla="*/ 27 h 133"/>
              <a:gd name="T58" fmla="*/ 71 w 96"/>
              <a:gd name="T59" fmla="*/ 31 h 133"/>
              <a:gd name="T60" fmla="*/ 80 w 96"/>
              <a:gd name="T61" fmla="*/ 41 h 133"/>
              <a:gd name="T62" fmla="*/ 83 w 96"/>
              <a:gd name="T63" fmla="*/ 47 h 133"/>
              <a:gd name="T64" fmla="*/ 87 w 96"/>
              <a:gd name="T65" fmla="*/ 52 h 133"/>
              <a:gd name="T66" fmla="*/ 91 w 96"/>
              <a:gd name="T67" fmla="*/ 58 h 133"/>
              <a:gd name="T68" fmla="*/ 92 w 96"/>
              <a:gd name="T69" fmla="*/ 64 h 133"/>
              <a:gd name="T70" fmla="*/ 94 w 96"/>
              <a:gd name="T71" fmla="*/ 72 h 133"/>
              <a:gd name="T72" fmla="*/ 96 w 96"/>
              <a:gd name="T73" fmla="*/ 80 h 133"/>
              <a:gd name="T74" fmla="*/ 96 w 96"/>
              <a:gd name="T75" fmla="*/ 88 h 133"/>
              <a:gd name="T76" fmla="*/ 96 w 96"/>
              <a:gd name="T77" fmla="*/ 96 h 133"/>
              <a:gd name="T78" fmla="*/ 96 w 96"/>
              <a:gd name="T79" fmla="*/ 102 h 133"/>
              <a:gd name="T80" fmla="*/ 94 w 96"/>
              <a:gd name="T81" fmla="*/ 108 h 133"/>
              <a:gd name="T82" fmla="*/ 92 w 96"/>
              <a:gd name="T83" fmla="*/ 114 h 133"/>
              <a:gd name="T84" fmla="*/ 91 w 96"/>
              <a:gd name="T85" fmla="*/ 118 h 133"/>
              <a:gd name="T86" fmla="*/ 91 w 96"/>
              <a:gd name="T87" fmla="*/ 122 h 133"/>
              <a:gd name="T88" fmla="*/ 89 w 96"/>
              <a:gd name="T89" fmla="*/ 124 h 133"/>
              <a:gd name="T90" fmla="*/ 89 w 96"/>
              <a:gd name="T91" fmla="*/ 124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6" h="133">
                <a:moveTo>
                  <a:pt x="89" y="124"/>
                </a:moveTo>
                <a:lnTo>
                  <a:pt x="85" y="127"/>
                </a:lnTo>
                <a:lnTo>
                  <a:pt x="82" y="130"/>
                </a:lnTo>
                <a:lnTo>
                  <a:pt x="78" y="132"/>
                </a:lnTo>
                <a:lnTo>
                  <a:pt x="78" y="133"/>
                </a:lnTo>
                <a:lnTo>
                  <a:pt x="76" y="133"/>
                </a:lnTo>
                <a:lnTo>
                  <a:pt x="75" y="132"/>
                </a:lnTo>
                <a:lnTo>
                  <a:pt x="71" y="130"/>
                </a:lnTo>
                <a:lnTo>
                  <a:pt x="67" y="127"/>
                </a:lnTo>
                <a:lnTo>
                  <a:pt x="64" y="124"/>
                </a:lnTo>
                <a:lnTo>
                  <a:pt x="58" y="118"/>
                </a:lnTo>
                <a:lnTo>
                  <a:pt x="53" y="113"/>
                </a:lnTo>
                <a:lnTo>
                  <a:pt x="48" y="105"/>
                </a:lnTo>
                <a:lnTo>
                  <a:pt x="42" y="97"/>
                </a:lnTo>
                <a:lnTo>
                  <a:pt x="35" y="89"/>
                </a:lnTo>
                <a:lnTo>
                  <a:pt x="30" y="78"/>
                </a:lnTo>
                <a:lnTo>
                  <a:pt x="25" y="69"/>
                </a:lnTo>
                <a:lnTo>
                  <a:pt x="19" y="56"/>
                </a:lnTo>
                <a:lnTo>
                  <a:pt x="14" y="44"/>
                </a:lnTo>
                <a:lnTo>
                  <a:pt x="10" y="31"/>
                </a:lnTo>
                <a:lnTo>
                  <a:pt x="5" y="16"/>
                </a:lnTo>
                <a:lnTo>
                  <a:pt x="0" y="0"/>
                </a:lnTo>
                <a:lnTo>
                  <a:pt x="12" y="3"/>
                </a:lnTo>
                <a:lnTo>
                  <a:pt x="23" y="8"/>
                </a:lnTo>
                <a:lnTo>
                  <a:pt x="33" y="11"/>
                </a:lnTo>
                <a:lnTo>
                  <a:pt x="44" y="14"/>
                </a:lnTo>
                <a:lnTo>
                  <a:pt x="51" y="17"/>
                </a:lnTo>
                <a:lnTo>
                  <a:pt x="60" y="22"/>
                </a:lnTo>
                <a:lnTo>
                  <a:pt x="66" y="27"/>
                </a:lnTo>
                <a:lnTo>
                  <a:pt x="71" y="31"/>
                </a:lnTo>
                <a:lnTo>
                  <a:pt x="80" y="41"/>
                </a:lnTo>
                <a:lnTo>
                  <a:pt x="83" y="47"/>
                </a:lnTo>
                <a:lnTo>
                  <a:pt x="87" y="52"/>
                </a:lnTo>
                <a:lnTo>
                  <a:pt x="91" y="58"/>
                </a:lnTo>
                <a:lnTo>
                  <a:pt x="92" y="64"/>
                </a:lnTo>
                <a:lnTo>
                  <a:pt x="94" y="72"/>
                </a:lnTo>
                <a:lnTo>
                  <a:pt x="96" y="80"/>
                </a:lnTo>
                <a:lnTo>
                  <a:pt x="96" y="88"/>
                </a:lnTo>
                <a:lnTo>
                  <a:pt x="96" y="96"/>
                </a:lnTo>
                <a:lnTo>
                  <a:pt x="96" y="102"/>
                </a:lnTo>
                <a:lnTo>
                  <a:pt x="94" y="108"/>
                </a:lnTo>
                <a:lnTo>
                  <a:pt x="92" y="114"/>
                </a:lnTo>
                <a:lnTo>
                  <a:pt x="91" y="118"/>
                </a:lnTo>
                <a:lnTo>
                  <a:pt x="91" y="122"/>
                </a:lnTo>
                <a:lnTo>
                  <a:pt x="89" y="124"/>
                </a:lnTo>
                <a:lnTo>
                  <a:pt x="89" y="124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40"/>
          <p:cNvSpPr/>
          <p:nvPr/>
        </p:nvSpPr>
        <p:spPr bwMode="auto">
          <a:xfrm>
            <a:off x="1233707" y="2327842"/>
            <a:ext cx="1300681" cy="251855"/>
          </a:xfrm>
          <a:custGeom>
            <a:avLst/>
            <a:gdLst>
              <a:gd name="T0" fmla="*/ 14 w 753"/>
              <a:gd name="T1" fmla="*/ 125 h 145"/>
              <a:gd name="T2" fmla="*/ 3 w 753"/>
              <a:gd name="T3" fmla="*/ 115 h 145"/>
              <a:gd name="T4" fmla="*/ 0 w 753"/>
              <a:gd name="T5" fmla="*/ 104 h 145"/>
              <a:gd name="T6" fmla="*/ 16 w 753"/>
              <a:gd name="T7" fmla="*/ 104 h 145"/>
              <a:gd name="T8" fmla="*/ 36 w 753"/>
              <a:gd name="T9" fmla="*/ 103 h 145"/>
              <a:gd name="T10" fmla="*/ 59 w 753"/>
              <a:gd name="T11" fmla="*/ 100 h 145"/>
              <a:gd name="T12" fmla="*/ 89 w 753"/>
              <a:gd name="T13" fmla="*/ 97 h 145"/>
              <a:gd name="T14" fmla="*/ 123 w 753"/>
              <a:gd name="T15" fmla="*/ 90 h 145"/>
              <a:gd name="T16" fmla="*/ 162 w 753"/>
              <a:gd name="T17" fmla="*/ 83 h 145"/>
              <a:gd name="T18" fmla="*/ 207 w 753"/>
              <a:gd name="T19" fmla="*/ 73 h 145"/>
              <a:gd name="T20" fmla="*/ 259 w 753"/>
              <a:gd name="T21" fmla="*/ 64 h 145"/>
              <a:gd name="T22" fmla="*/ 318 w 753"/>
              <a:gd name="T23" fmla="*/ 54 h 145"/>
              <a:gd name="T24" fmla="*/ 382 w 753"/>
              <a:gd name="T25" fmla="*/ 42 h 145"/>
              <a:gd name="T26" fmla="*/ 453 w 753"/>
              <a:gd name="T27" fmla="*/ 31 h 145"/>
              <a:gd name="T28" fmla="*/ 516 w 753"/>
              <a:gd name="T29" fmla="*/ 20 h 145"/>
              <a:gd name="T30" fmla="*/ 567 w 753"/>
              <a:gd name="T31" fmla="*/ 11 h 145"/>
              <a:gd name="T32" fmla="*/ 610 w 753"/>
              <a:gd name="T33" fmla="*/ 4 h 145"/>
              <a:gd name="T34" fmla="*/ 642 w 753"/>
              <a:gd name="T35" fmla="*/ 1 h 145"/>
              <a:gd name="T36" fmla="*/ 666 w 753"/>
              <a:gd name="T37" fmla="*/ 0 h 145"/>
              <a:gd name="T38" fmla="*/ 694 w 753"/>
              <a:gd name="T39" fmla="*/ 1 h 145"/>
              <a:gd name="T40" fmla="*/ 719 w 753"/>
              <a:gd name="T41" fmla="*/ 9 h 145"/>
              <a:gd name="T42" fmla="*/ 737 w 753"/>
              <a:gd name="T43" fmla="*/ 21 h 145"/>
              <a:gd name="T44" fmla="*/ 748 w 753"/>
              <a:gd name="T45" fmla="*/ 34 h 145"/>
              <a:gd name="T46" fmla="*/ 753 w 753"/>
              <a:gd name="T47" fmla="*/ 42 h 145"/>
              <a:gd name="T48" fmla="*/ 751 w 753"/>
              <a:gd name="T49" fmla="*/ 47 h 145"/>
              <a:gd name="T50" fmla="*/ 746 w 753"/>
              <a:gd name="T51" fmla="*/ 50 h 145"/>
              <a:gd name="T52" fmla="*/ 735 w 753"/>
              <a:gd name="T53" fmla="*/ 53 h 145"/>
              <a:gd name="T54" fmla="*/ 719 w 753"/>
              <a:gd name="T55" fmla="*/ 56 h 145"/>
              <a:gd name="T56" fmla="*/ 698 w 753"/>
              <a:gd name="T57" fmla="*/ 56 h 145"/>
              <a:gd name="T58" fmla="*/ 644 w 753"/>
              <a:gd name="T59" fmla="*/ 56 h 145"/>
              <a:gd name="T60" fmla="*/ 557 w 753"/>
              <a:gd name="T61" fmla="*/ 59 h 145"/>
              <a:gd name="T62" fmla="*/ 503 w 753"/>
              <a:gd name="T63" fmla="*/ 65 h 145"/>
              <a:gd name="T64" fmla="*/ 444 w 753"/>
              <a:gd name="T65" fmla="*/ 73 h 145"/>
              <a:gd name="T66" fmla="*/ 378 w 753"/>
              <a:gd name="T67" fmla="*/ 83 h 145"/>
              <a:gd name="T68" fmla="*/ 232 w 753"/>
              <a:gd name="T69" fmla="*/ 112 h 145"/>
              <a:gd name="T70" fmla="*/ 157 w 753"/>
              <a:gd name="T71" fmla="*/ 128 h 145"/>
              <a:gd name="T72" fmla="*/ 127 w 753"/>
              <a:gd name="T73" fmla="*/ 134 h 145"/>
              <a:gd name="T74" fmla="*/ 103 w 753"/>
              <a:gd name="T75" fmla="*/ 139 h 145"/>
              <a:gd name="T76" fmla="*/ 84 w 753"/>
              <a:gd name="T77" fmla="*/ 142 h 145"/>
              <a:gd name="T78" fmla="*/ 73 w 753"/>
              <a:gd name="T79" fmla="*/ 144 h 145"/>
              <a:gd name="T80" fmla="*/ 64 w 753"/>
              <a:gd name="T81" fmla="*/ 145 h 145"/>
              <a:gd name="T82" fmla="*/ 52 w 753"/>
              <a:gd name="T83" fmla="*/ 142 h 145"/>
              <a:gd name="T84" fmla="*/ 34 w 753"/>
              <a:gd name="T85" fmla="*/ 134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53" h="145">
                <a:moveTo>
                  <a:pt x="27" y="131"/>
                </a:moveTo>
                <a:lnTo>
                  <a:pt x="19" y="128"/>
                </a:lnTo>
                <a:lnTo>
                  <a:pt x="14" y="125"/>
                </a:lnTo>
                <a:lnTo>
                  <a:pt x="11" y="122"/>
                </a:lnTo>
                <a:lnTo>
                  <a:pt x="7" y="119"/>
                </a:lnTo>
                <a:lnTo>
                  <a:pt x="3" y="115"/>
                </a:lnTo>
                <a:lnTo>
                  <a:pt x="2" y="112"/>
                </a:lnTo>
                <a:lnTo>
                  <a:pt x="2" y="109"/>
                </a:lnTo>
                <a:lnTo>
                  <a:pt x="0" y="104"/>
                </a:lnTo>
                <a:lnTo>
                  <a:pt x="5" y="104"/>
                </a:lnTo>
                <a:lnTo>
                  <a:pt x="11" y="104"/>
                </a:lnTo>
                <a:lnTo>
                  <a:pt x="16" y="104"/>
                </a:lnTo>
                <a:lnTo>
                  <a:pt x="21" y="104"/>
                </a:lnTo>
                <a:lnTo>
                  <a:pt x="28" y="104"/>
                </a:lnTo>
                <a:lnTo>
                  <a:pt x="36" y="103"/>
                </a:lnTo>
                <a:lnTo>
                  <a:pt x="43" y="103"/>
                </a:lnTo>
                <a:lnTo>
                  <a:pt x="50" y="101"/>
                </a:lnTo>
                <a:lnTo>
                  <a:pt x="59" y="100"/>
                </a:lnTo>
                <a:lnTo>
                  <a:pt x="69" y="98"/>
                </a:lnTo>
                <a:lnTo>
                  <a:pt x="78" y="98"/>
                </a:lnTo>
                <a:lnTo>
                  <a:pt x="89" y="97"/>
                </a:lnTo>
                <a:lnTo>
                  <a:pt x="100" y="93"/>
                </a:lnTo>
                <a:lnTo>
                  <a:pt x="110" y="92"/>
                </a:lnTo>
                <a:lnTo>
                  <a:pt x="123" y="90"/>
                </a:lnTo>
                <a:lnTo>
                  <a:pt x="135" y="87"/>
                </a:lnTo>
                <a:lnTo>
                  <a:pt x="148" y="86"/>
                </a:lnTo>
                <a:lnTo>
                  <a:pt x="162" y="83"/>
                </a:lnTo>
                <a:lnTo>
                  <a:pt x="177" y="79"/>
                </a:lnTo>
                <a:lnTo>
                  <a:pt x="191" y="76"/>
                </a:lnTo>
                <a:lnTo>
                  <a:pt x="207" y="73"/>
                </a:lnTo>
                <a:lnTo>
                  <a:pt x="223" y="70"/>
                </a:lnTo>
                <a:lnTo>
                  <a:pt x="241" y="67"/>
                </a:lnTo>
                <a:lnTo>
                  <a:pt x="259" y="64"/>
                </a:lnTo>
                <a:lnTo>
                  <a:pt x="276" y="61"/>
                </a:lnTo>
                <a:lnTo>
                  <a:pt x="296" y="57"/>
                </a:lnTo>
                <a:lnTo>
                  <a:pt x="318" y="54"/>
                </a:lnTo>
                <a:lnTo>
                  <a:pt x="337" y="50"/>
                </a:lnTo>
                <a:lnTo>
                  <a:pt x="360" y="47"/>
                </a:lnTo>
                <a:lnTo>
                  <a:pt x="382" y="42"/>
                </a:lnTo>
                <a:lnTo>
                  <a:pt x="405" y="39"/>
                </a:lnTo>
                <a:lnTo>
                  <a:pt x="430" y="34"/>
                </a:lnTo>
                <a:lnTo>
                  <a:pt x="453" y="31"/>
                </a:lnTo>
                <a:lnTo>
                  <a:pt x="475" y="26"/>
                </a:lnTo>
                <a:lnTo>
                  <a:pt x="496" y="23"/>
                </a:lnTo>
                <a:lnTo>
                  <a:pt x="516" y="20"/>
                </a:lnTo>
                <a:lnTo>
                  <a:pt x="534" y="17"/>
                </a:lnTo>
                <a:lnTo>
                  <a:pt x="551" y="14"/>
                </a:lnTo>
                <a:lnTo>
                  <a:pt x="567" y="11"/>
                </a:lnTo>
                <a:lnTo>
                  <a:pt x="584" y="9"/>
                </a:lnTo>
                <a:lnTo>
                  <a:pt x="598" y="6"/>
                </a:lnTo>
                <a:lnTo>
                  <a:pt x="610" y="4"/>
                </a:lnTo>
                <a:lnTo>
                  <a:pt x="623" y="3"/>
                </a:lnTo>
                <a:lnTo>
                  <a:pt x="633" y="1"/>
                </a:lnTo>
                <a:lnTo>
                  <a:pt x="642" y="1"/>
                </a:lnTo>
                <a:lnTo>
                  <a:pt x="651" y="0"/>
                </a:lnTo>
                <a:lnTo>
                  <a:pt x="658" y="0"/>
                </a:lnTo>
                <a:lnTo>
                  <a:pt x="666" y="0"/>
                </a:lnTo>
                <a:lnTo>
                  <a:pt x="675" y="0"/>
                </a:lnTo>
                <a:lnTo>
                  <a:pt x="685" y="0"/>
                </a:lnTo>
                <a:lnTo>
                  <a:pt x="694" y="1"/>
                </a:lnTo>
                <a:lnTo>
                  <a:pt x="703" y="3"/>
                </a:lnTo>
                <a:lnTo>
                  <a:pt x="712" y="6"/>
                </a:lnTo>
                <a:lnTo>
                  <a:pt x="719" y="9"/>
                </a:lnTo>
                <a:lnTo>
                  <a:pt x="726" y="12"/>
                </a:lnTo>
                <a:lnTo>
                  <a:pt x="732" y="17"/>
                </a:lnTo>
                <a:lnTo>
                  <a:pt x="737" y="21"/>
                </a:lnTo>
                <a:lnTo>
                  <a:pt x="741" y="26"/>
                </a:lnTo>
                <a:lnTo>
                  <a:pt x="744" y="29"/>
                </a:lnTo>
                <a:lnTo>
                  <a:pt x="748" y="34"/>
                </a:lnTo>
                <a:lnTo>
                  <a:pt x="750" y="37"/>
                </a:lnTo>
                <a:lnTo>
                  <a:pt x="751" y="39"/>
                </a:lnTo>
                <a:lnTo>
                  <a:pt x="753" y="42"/>
                </a:lnTo>
                <a:lnTo>
                  <a:pt x="753" y="43"/>
                </a:lnTo>
                <a:lnTo>
                  <a:pt x="753" y="45"/>
                </a:lnTo>
                <a:lnTo>
                  <a:pt x="751" y="47"/>
                </a:lnTo>
                <a:lnTo>
                  <a:pt x="751" y="48"/>
                </a:lnTo>
                <a:lnTo>
                  <a:pt x="748" y="50"/>
                </a:lnTo>
                <a:lnTo>
                  <a:pt x="746" y="50"/>
                </a:lnTo>
                <a:lnTo>
                  <a:pt x="742" y="51"/>
                </a:lnTo>
                <a:lnTo>
                  <a:pt x="739" y="53"/>
                </a:lnTo>
                <a:lnTo>
                  <a:pt x="735" y="53"/>
                </a:lnTo>
                <a:lnTo>
                  <a:pt x="730" y="54"/>
                </a:lnTo>
                <a:lnTo>
                  <a:pt x="725" y="54"/>
                </a:lnTo>
                <a:lnTo>
                  <a:pt x="719" y="56"/>
                </a:lnTo>
                <a:lnTo>
                  <a:pt x="712" y="56"/>
                </a:lnTo>
                <a:lnTo>
                  <a:pt x="705" y="56"/>
                </a:lnTo>
                <a:lnTo>
                  <a:pt x="698" y="56"/>
                </a:lnTo>
                <a:lnTo>
                  <a:pt x="691" y="56"/>
                </a:lnTo>
                <a:lnTo>
                  <a:pt x="682" y="56"/>
                </a:lnTo>
                <a:lnTo>
                  <a:pt x="644" y="56"/>
                </a:lnTo>
                <a:lnTo>
                  <a:pt x="608" y="57"/>
                </a:lnTo>
                <a:lnTo>
                  <a:pt x="573" y="59"/>
                </a:lnTo>
                <a:lnTo>
                  <a:pt x="557" y="59"/>
                </a:lnTo>
                <a:lnTo>
                  <a:pt x="539" y="61"/>
                </a:lnTo>
                <a:lnTo>
                  <a:pt x="521" y="62"/>
                </a:lnTo>
                <a:lnTo>
                  <a:pt x="503" y="65"/>
                </a:lnTo>
                <a:lnTo>
                  <a:pt x="484" y="67"/>
                </a:lnTo>
                <a:lnTo>
                  <a:pt x="466" y="70"/>
                </a:lnTo>
                <a:lnTo>
                  <a:pt x="444" y="73"/>
                </a:lnTo>
                <a:lnTo>
                  <a:pt x="425" y="76"/>
                </a:lnTo>
                <a:lnTo>
                  <a:pt x="401" y="79"/>
                </a:lnTo>
                <a:lnTo>
                  <a:pt x="378" y="83"/>
                </a:lnTo>
                <a:lnTo>
                  <a:pt x="332" y="93"/>
                </a:lnTo>
                <a:lnTo>
                  <a:pt x="282" y="103"/>
                </a:lnTo>
                <a:lnTo>
                  <a:pt x="232" y="112"/>
                </a:lnTo>
                <a:lnTo>
                  <a:pt x="182" y="123"/>
                </a:lnTo>
                <a:lnTo>
                  <a:pt x="169" y="125"/>
                </a:lnTo>
                <a:lnTo>
                  <a:pt x="157" y="128"/>
                </a:lnTo>
                <a:lnTo>
                  <a:pt x="146" y="129"/>
                </a:lnTo>
                <a:lnTo>
                  <a:pt x="137" y="131"/>
                </a:lnTo>
                <a:lnTo>
                  <a:pt x="127" y="134"/>
                </a:lnTo>
                <a:lnTo>
                  <a:pt x="118" y="136"/>
                </a:lnTo>
                <a:lnTo>
                  <a:pt x="110" y="137"/>
                </a:lnTo>
                <a:lnTo>
                  <a:pt x="103" y="139"/>
                </a:lnTo>
                <a:lnTo>
                  <a:pt x="96" y="140"/>
                </a:lnTo>
                <a:lnTo>
                  <a:pt x="89" y="140"/>
                </a:lnTo>
                <a:lnTo>
                  <a:pt x="84" y="142"/>
                </a:lnTo>
                <a:lnTo>
                  <a:pt x="80" y="144"/>
                </a:lnTo>
                <a:lnTo>
                  <a:pt x="77" y="144"/>
                </a:lnTo>
                <a:lnTo>
                  <a:pt x="73" y="144"/>
                </a:lnTo>
                <a:lnTo>
                  <a:pt x="69" y="145"/>
                </a:lnTo>
                <a:lnTo>
                  <a:pt x="68" y="145"/>
                </a:lnTo>
                <a:lnTo>
                  <a:pt x="64" y="145"/>
                </a:lnTo>
                <a:lnTo>
                  <a:pt x="61" y="144"/>
                </a:lnTo>
                <a:lnTo>
                  <a:pt x="57" y="144"/>
                </a:lnTo>
                <a:lnTo>
                  <a:pt x="52" y="142"/>
                </a:lnTo>
                <a:lnTo>
                  <a:pt x="46" y="139"/>
                </a:lnTo>
                <a:lnTo>
                  <a:pt x="41" y="137"/>
                </a:lnTo>
                <a:lnTo>
                  <a:pt x="34" y="134"/>
                </a:lnTo>
                <a:lnTo>
                  <a:pt x="27" y="131"/>
                </a:lnTo>
                <a:lnTo>
                  <a:pt x="27" y="131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41"/>
          <p:cNvSpPr/>
          <p:nvPr/>
        </p:nvSpPr>
        <p:spPr bwMode="auto">
          <a:xfrm>
            <a:off x="1482113" y="1841382"/>
            <a:ext cx="772818" cy="182853"/>
          </a:xfrm>
          <a:custGeom>
            <a:avLst/>
            <a:gdLst>
              <a:gd name="T0" fmla="*/ 195 w 448"/>
              <a:gd name="T1" fmla="*/ 31 h 105"/>
              <a:gd name="T2" fmla="*/ 231 w 448"/>
              <a:gd name="T3" fmla="*/ 23 h 105"/>
              <a:gd name="T4" fmla="*/ 263 w 448"/>
              <a:gd name="T5" fmla="*/ 17 h 105"/>
              <a:gd name="T6" fmla="*/ 291 w 448"/>
              <a:gd name="T7" fmla="*/ 11 h 105"/>
              <a:gd name="T8" fmla="*/ 318 w 448"/>
              <a:gd name="T9" fmla="*/ 6 h 105"/>
              <a:gd name="T10" fmla="*/ 340 w 448"/>
              <a:gd name="T11" fmla="*/ 3 h 105"/>
              <a:gd name="T12" fmla="*/ 357 w 448"/>
              <a:gd name="T13" fmla="*/ 0 h 105"/>
              <a:gd name="T14" fmla="*/ 372 w 448"/>
              <a:gd name="T15" fmla="*/ 0 h 105"/>
              <a:gd name="T16" fmla="*/ 388 w 448"/>
              <a:gd name="T17" fmla="*/ 0 h 105"/>
              <a:gd name="T18" fmla="*/ 404 w 448"/>
              <a:gd name="T19" fmla="*/ 0 h 105"/>
              <a:gd name="T20" fmla="*/ 416 w 448"/>
              <a:gd name="T21" fmla="*/ 0 h 105"/>
              <a:gd name="T22" fmla="*/ 427 w 448"/>
              <a:gd name="T23" fmla="*/ 1 h 105"/>
              <a:gd name="T24" fmla="*/ 436 w 448"/>
              <a:gd name="T25" fmla="*/ 6 h 105"/>
              <a:gd name="T26" fmla="*/ 443 w 448"/>
              <a:gd name="T27" fmla="*/ 9 h 105"/>
              <a:gd name="T28" fmla="*/ 447 w 448"/>
              <a:gd name="T29" fmla="*/ 16 h 105"/>
              <a:gd name="T30" fmla="*/ 448 w 448"/>
              <a:gd name="T31" fmla="*/ 19 h 105"/>
              <a:gd name="T32" fmla="*/ 448 w 448"/>
              <a:gd name="T33" fmla="*/ 23 h 105"/>
              <a:gd name="T34" fmla="*/ 447 w 448"/>
              <a:gd name="T35" fmla="*/ 26 h 105"/>
              <a:gd name="T36" fmla="*/ 443 w 448"/>
              <a:gd name="T37" fmla="*/ 30 h 105"/>
              <a:gd name="T38" fmla="*/ 436 w 448"/>
              <a:gd name="T39" fmla="*/ 33 h 105"/>
              <a:gd name="T40" fmla="*/ 429 w 448"/>
              <a:gd name="T41" fmla="*/ 37 h 105"/>
              <a:gd name="T42" fmla="*/ 418 w 448"/>
              <a:gd name="T43" fmla="*/ 41 h 105"/>
              <a:gd name="T44" fmla="*/ 406 w 448"/>
              <a:gd name="T45" fmla="*/ 45 h 105"/>
              <a:gd name="T46" fmla="*/ 390 w 448"/>
              <a:gd name="T47" fmla="*/ 50 h 105"/>
              <a:gd name="T48" fmla="*/ 365 w 448"/>
              <a:gd name="T49" fmla="*/ 56 h 105"/>
              <a:gd name="T50" fmla="*/ 325 w 448"/>
              <a:gd name="T51" fmla="*/ 66 h 105"/>
              <a:gd name="T52" fmla="*/ 284 w 448"/>
              <a:gd name="T53" fmla="*/ 73 h 105"/>
              <a:gd name="T54" fmla="*/ 236 w 448"/>
              <a:gd name="T55" fmla="*/ 83 h 105"/>
              <a:gd name="T56" fmla="*/ 197 w 448"/>
              <a:gd name="T57" fmla="*/ 89 h 105"/>
              <a:gd name="T58" fmla="*/ 172 w 448"/>
              <a:gd name="T59" fmla="*/ 94 h 105"/>
              <a:gd name="T60" fmla="*/ 150 w 448"/>
              <a:gd name="T61" fmla="*/ 97 h 105"/>
              <a:gd name="T62" fmla="*/ 131 w 448"/>
              <a:gd name="T63" fmla="*/ 100 h 105"/>
              <a:gd name="T64" fmla="*/ 115 w 448"/>
              <a:gd name="T65" fmla="*/ 102 h 105"/>
              <a:gd name="T66" fmla="*/ 100 w 448"/>
              <a:gd name="T67" fmla="*/ 103 h 105"/>
              <a:gd name="T68" fmla="*/ 90 w 448"/>
              <a:gd name="T69" fmla="*/ 105 h 105"/>
              <a:gd name="T70" fmla="*/ 83 w 448"/>
              <a:gd name="T71" fmla="*/ 105 h 105"/>
              <a:gd name="T72" fmla="*/ 74 w 448"/>
              <a:gd name="T73" fmla="*/ 105 h 105"/>
              <a:gd name="T74" fmla="*/ 61 w 448"/>
              <a:gd name="T75" fmla="*/ 103 h 105"/>
              <a:gd name="T76" fmla="*/ 49 w 448"/>
              <a:gd name="T77" fmla="*/ 100 h 105"/>
              <a:gd name="T78" fmla="*/ 36 w 448"/>
              <a:gd name="T79" fmla="*/ 95 h 105"/>
              <a:gd name="T80" fmla="*/ 22 w 448"/>
              <a:gd name="T81" fmla="*/ 91 h 105"/>
              <a:gd name="T82" fmla="*/ 11 w 448"/>
              <a:gd name="T83" fmla="*/ 86 h 105"/>
              <a:gd name="T84" fmla="*/ 4 w 448"/>
              <a:gd name="T85" fmla="*/ 80 h 105"/>
              <a:gd name="T86" fmla="*/ 0 w 448"/>
              <a:gd name="T87" fmla="*/ 73 h 105"/>
              <a:gd name="T88" fmla="*/ 2 w 448"/>
              <a:gd name="T89" fmla="*/ 70 h 105"/>
              <a:gd name="T90" fmla="*/ 11 w 448"/>
              <a:gd name="T91" fmla="*/ 69 h 105"/>
              <a:gd name="T92" fmla="*/ 25 w 448"/>
              <a:gd name="T93" fmla="*/ 66 h 105"/>
              <a:gd name="T94" fmla="*/ 43 w 448"/>
              <a:gd name="T95" fmla="*/ 62 h 105"/>
              <a:gd name="T96" fmla="*/ 65 w 448"/>
              <a:gd name="T97" fmla="*/ 58 h 105"/>
              <a:gd name="T98" fmla="*/ 91 w 448"/>
              <a:gd name="T99" fmla="*/ 53 h 105"/>
              <a:gd name="T100" fmla="*/ 122 w 448"/>
              <a:gd name="T101" fmla="*/ 47 h 105"/>
              <a:gd name="T102" fmla="*/ 157 w 448"/>
              <a:gd name="T103" fmla="*/ 39 h 105"/>
              <a:gd name="T104" fmla="*/ 175 w 448"/>
              <a:gd name="T105" fmla="*/ 34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48" h="105">
                <a:moveTo>
                  <a:pt x="175" y="34"/>
                </a:moveTo>
                <a:lnTo>
                  <a:pt x="195" y="31"/>
                </a:lnTo>
                <a:lnTo>
                  <a:pt x="213" y="26"/>
                </a:lnTo>
                <a:lnTo>
                  <a:pt x="231" y="23"/>
                </a:lnTo>
                <a:lnTo>
                  <a:pt x="249" y="20"/>
                </a:lnTo>
                <a:lnTo>
                  <a:pt x="263" y="17"/>
                </a:lnTo>
                <a:lnTo>
                  <a:pt x="279" y="14"/>
                </a:lnTo>
                <a:lnTo>
                  <a:pt x="291" y="11"/>
                </a:lnTo>
                <a:lnTo>
                  <a:pt x="306" y="9"/>
                </a:lnTo>
                <a:lnTo>
                  <a:pt x="318" y="6"/>
                </a:lnTo>
                <a:lnTo>
                  <a:pt x="329" y="5"/>
                </a:lnTo>
                <a:lnTo>
                  <a:pt x="340" y="3"/>
                </a:lnTo>
                <a:lnTo>
                  <a:pt x="348" y="1"/>
                </a:lnTo>
                <a:lnTo>
                  <a:pt x="357" y="0"/>
                </a:lnTo>
                <a:lnTo>
                  <a:pt x="365" y="0"/>
                </a:lnTo>
                <a:lnTo>
                  <a:pt x="372" y="0"/>
                </a:lnTo>
                <a:lnTo>
                  <a:pt x="377" y="0"/>
                </a:lnTo>
                <a:lnTo>
                  <a:pt x="388" y="0"/>
                </a:lnTo>
                <a:lnTo>
                  <a:pt x="395" y="0"/>
                </a:lnTo>
                <a:lnTo>
                  <a:pt x="404" y="0"/>
                </a:lnTo>
                <a:lnTo>
                  <a:pt x="409" y="0"/>
                </a:lnTo>
                <a:lnTo>
                  <a:pt x="416" y="0"/>
                </a:lnTo>
                <a:lnTo>
                  <a:pt x="422" y="1"/>
                </a:lnTo>
                <a:lnTo>
                  <a:pt x="427" y="1"/>
                </a:lnTo>
                <a:lnTo>
                  <a:pt x="432" y="3"/>
                </a:lnTo>
                <a:lnTo>
                  <a:pt x="436" y="6"/>
                </a:lnTo>
                <a:lnTo>
                  <a:pt x="440" y="8"/>
                </a:lnTo>
                <a:lnTo>
                  <a:pt x="443" y="9"/>
                </a:lnTo>
                <a:lnTo>
                  <a:pt x="445" y="12"/>
                </a:lnTo>
                <a:lnTo>
                  <a:pt x="447" y="16"/>
                </a:lnTo>
                <a:lnTo>
                  <a:pt x="448" y="17"/>
                </a:lnTo>
                <a:lnTo>
                  <a:pt x="448" y="19"/>
                </a:lnTo>
                <a:lnTo>
                  <a:pt x="448" y="22"/>
                </a:lnTo>
                <a:lnTo>
                  <a:pt x="448" y="23"/>
                </a:lnTo>
                <a:lnTo>
                  <a:pt x="448" y="25"/>
                </a:lnTo>
                <a:lnTo>
                  <a:pt x="447" y="26"/>
                </a:lnTo>
                <a:lnTo>
                  <a:pt x="445" y="28"/>
                </a:lnTo>
                <a:lnTo>
                  <a:pt x="443" y="30"/>
                </a:lnTo>
                <a:lnTo>
                  <a:pt x="440" y="31"/>
                </a:lnTo>
                <a:lnTo>
                  <a:pt x="436" y="33"/>
                </a:lnTo>
                <a:lnTo>
                  <a:pt x="432" y="34"/>
                </a:lnTo>
                <a:lnTo>
                  <a:pt x="429" y="37"/>
                </a:lnTo>
                <a:lnTo>
                  <a:pt x="423" y="39"/>
                </a:lnTo>
                <a:lnTo>
                  <a:pt x="418" y="41"/>
                </a:lnTo>
                <a:lnTo>
                  <a:pt x="413" y="42"/>
                </a:lnTo>
                <a:lnTo>
                  <a:pt x="406" y="45"/>
                </a:lnTo>
                <a:lnTo>
                  <a:pt x="398" y="47"/>
                </a:lnTo>
                <a:lnTo>
                  <a:pt x="390" y="50"/>
                </a:lnTo>
                <a:lnTo>
                  <a:pt x="382" y="51"/>
                </a:lnTo>
                <a:lnTo>
                  <a:pt x="365" y="56"/>
                </a:lnTo>
                <a:lnTo>
                  <a:pt x="345" y="61"/>
                </a:lnTo>
                <a:lnTo>
                  <a:pt x="325" y="66"/>
                </a:lnTo>
                <a:lnTo>
                  <a:pt x="306" y="70"/>
                </a:lnTo>
                <a:lnTo>
                  <a:pt x="284" y="73"/>
                </a:lnTo>
                <a:lnTo>
                  <a:pt x="261" y="78"/>
                </a:lnTo>
                <a:lnTo>
                  <a:pt x="236" y="83"/>
                </a:lnTo>
                <a:lnTo>
                  <a:pt x="209" y="87"/>
                </a:lnTo>
                <a:lnTo>
                  <a:pt x="197" y="89"/>
                </a:lnTo>
                <a:lnTo>
                  <a:pt x="184" y="92"/>
                </a:lnTo>
                <a:lnTo>
                  <a:pt x="172" y="94"/>
                </a:lnTo>
                <a:lnTo>
                  <a:pt x="161" y="95"/>
                </a:lnTo>
                <a:lnTo>
                  <a:pt x="150" y="97"/>
                </a:lnTo>
                <a:lnTo>
                  <a:pt x="140" y="98"/>
                </a:lnTo>
                <a:lnTo>
                  <a:pt x="131" y="100"/>
                </a:lnTo>
                <a:lnTo>
                  <a:pt x="122" y="102"/>
                </a:lnTo>
                <a:lnTo>
                  <a:pt x="115" y="102"/>
                </a:lnTo>
                <a:lnTo>
                  <a:pt x="107" y="103"/>
                </a:lnTo>
                <a:lnTo>
                  <a:pt x="100" y="103"/>
                </a:lnTo>
                <a:lnTo>
                  <a:pt x="95" y="105"/>
                </a:lnTo>
                <a:lnTo>
                  <a:pt x="90" y="105"/>
                </a:lnTo>
                <a:lnTo>
                  <a:pt x="86" y="105"/>
                </a:lnTo>
                <a:lnTo>
                  <a:pt x="83" y="105"/>
                </a:lnTo>
                <a:lnTo>
                  <a:pt x="79" y="105"/>
                </a:lnTo>
                <a:lnTo>
                  <a:pt x="74" y="105"/>
                </a:lnTo>
                <a:lnTo>
                  <a:pt x="66" y="105"/>
                </a:lnTo>
                <a:lnTo>
                  <a:pt x="61" y="103"/>
                </a:lnTo>
                <a:lnTo>
                  <a:pt x="54" y="102"/>
                </a:lnTo>
                <a:lnTo>
                  <a:pt x="49" y="100"/>
                </a:lnTo>
                <a:lnTo>
                  <a:pt x="41" y="97"/>
                </a:lnTo>
                <a:lnTo>
                  <a:pt x="36" y="95"/>
                </a:lnTo>
                <a:lnTo>
                  <a:pt x="29" y="92"/>
                </a:lnTo>
                <a:lnTo>
                  <a:pt x="22" y="91"/>
                </a:lnTo>
                <a:lnTo>
                  <a:pt x="15" y="87"/>
                </a:lnTo>
                <a:lnTo>
                  <a:pt x="11" y="86"/>
                </a:lnTo>
                <a:lnTo>
                  <a:pt x="6" y="83"/>
                </a:lnTo>
                <a:lnTo>
                  <a:pt x="4" y="80"/>
                </a:lnTo>
                <a:lnTo>
                  <a:pt x="0" y="77"/>
                </a:lnTo>
                <a:lnTo>
                  <a:pt x="0" y="73"/>
                </a:lnTo>
                <a:lnTo>
                  <a:pt x="0" y="70"/>
                </a:lnTo>
                <a:lnTo>
                  <a:pt x="2" y="70"/>
                </a:lnTo>
                <a:lnTo>
                  <a:pt x="6" y="69"/>
                </a:lnTo>
                <a:lnTo>
                  <a:pt x="11" y="69"/>
                </a:lnTo>
                <a:lnTo>
                  <a:pt x="18" y="67"/>
                </a:lnTo>
                <a:lnTo>
                  <a:pt x="25" y="66"/>
                </a:lnTo>
                <a:lnTo>
                  <a:pt x="33" y="64"/>
                </a:lnTo>
                <a:lnTo>
                  <a:pt x="43" y="62"/>
                </a:lnTo>
                <a:lnTo>
                  <a:pt x="54" y="61"/>
                </a:lnTo>
                <a:lnTo>
                  <a:pt x="65" y="58"/>
                </a:lnTo>
                <a:lnTo>
                  <a:pt x="77" y="56"/>
                </a:lnTo>
                <a:lnTo>
                  <a:pt x="91" y="53"/>
                </a:lnTo>
                <a:lnTo>
                  <a:pt x="106" y="50"/>
                </a:lnTo>
                <a:lnTo>
                  <a:pt x="122" y="47"/>
                </a:lnTo>
                <a:lnTo>
                  <a:pt x="140" y="42"/>
                </a:lnTo>
                <a:lnTo>
                  <a:pt x="157" y="39"/>
                </a:lnTo>
                <a:lnTo>
                  <a:pt x="175" y="34"/>
                </a:lnTo>
                <a:lnTo>
                  <a:pt x="175" y="34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42"/>
          <p:cNvSpPr/>
          <p:nvPr/>
        </p:nvSpPr>
        <p:spPr bwMode="auto">
          <a:xfrm>
            <a:off x="1768470" y="1548124"/>
            <a:ext cx="179404" cy="1845791"/>
          </a:xfrm>
          <a:custGeom>
            <a:avLst/>
            <a:gdLst>
              <a:gd name="T0" fmla="*/ 84 w 104"/>
              <a:gd name="T1" fmla="*/ 244 h 1071"/>
              <a:gd name="T2" fmla="*/ 84 w 104"/>
              <a:gd name="T3" fmla="*/ 285 h 1071"/>
              <a:gd name="T4" fmla="*/ 83 w 104"/>
              <a:gd name="T5" fmla="*/ 332 h 1071"/>
              <a:gd name="T6" fmla="*/ 83 w 104"/>
              <a:gd name="T7" fmla="*/ 387 h 1071"/>
              <a:gd name="T8" fmla="*/ 81 w 104"/>
              <a:gd name="T9" fmla="*/ 449 h 1071"/>
              <a:gd name="T10" fmla="*/ 81 w 104"/>
              <a:gd name="T11" fmla="*/ 518 h 1071"/>
              <a:gd name="T12" fmla="*/ 79 w 104"/>
              <a:gd name="T13" fmla="*/ 597 h 1071"/>
              <a:gd name="T14" fmla="*/ 77 w 104"/>
              <a:gd name="T15" fmla="*/ 681 h 1071"/>
              <a:gd name="T16" fmla="*/ 75 w 104"/>
              <a:gd name="T17" fmla="*/ 769 h 1071"/>
              <a:gd name="T18" fmla="*/ 75 w 104"/>
              <a:gd name="T19" fmla="*/ 845 h 1071"/>
              <a:gd name="T20" fmla="*/ 74 w 104"/>
              <a:gd name="T21" fmla="*/ 910 h 1071"/>
              <a:gd name="T22" fmla="*/ 72 w 104"/>
              <a:gd name="T23" fmla="*/ 964 h 1071"/>
              <a:gd name="T24" fmla="*/ 70 w 104"/>
              <a:gd name="T25" fmla="*/ 1007 h 1071"/>
              <a:gd name="T26" fmla="*/ 68 w 104"/>
              <a:gd name="T27" fmla="*/ 1038 h 1071"/>
              <a:gd name="T28" fmla="*/ 66 w 104"/>
              <a:gd name="T29" fmla="*/ 1058 h 1071"/>
              <a:gd name="T30" fmla="*/ 65 w 104"/>
              <a:gd name="T31" fmla="*/ 1069 h 1071"/>
              <a:gd name="T32" fmla="*/ 58 w 104"/>
              <a:gd name="T33" fmla="*/ 1071 h 1071"/>
              <a:gd name="T34" fmla="*/ 43 w 104"/>
              <a:gd name="T35" fmla="*/ 1060 h 1071"/>
              <a:gd name="T36" fmla="*/ 27 w 104"/>
              <a:gd name="T37" fmla="*/ 1039 h 1071"/>
              <a:gd name="T38" fmla="*/ 16 w 104"/>
              <a:gd name="T39" fmla="*/ 1011 h 1071"/>
              <a:gd name="T40" fmla="*/ 8 w 104"/>
              <a:gd name="T41" fmla="*/ 975 h 1071"/>
              <a:gd name="T42" fmla="*/ 9 w 104"/>
              <a:gd name="T43" fmla="*/ 925 h 1071"/>
              <a:gd name="T44" fmla="*/ 16 w 104"/>
              <a:gd name="T45" fmla="*/ 861 h 1071"/>
              <a:gd name="T46" fmla="*/ 25 w 104"/>
              <a:gd name="T47" fmla="*/ 780 h 1071"/>
              <a:gd name="T48" fmla="*/ 27 w 104"/>
              <a:gd name="T49" fmla="*/ 744 h 1071"/>
              <a:gd name="T50" fmla="*/ 29 w 104"/>
              <a:gd name="T51" fmla="*/ 714 h 1071"/>
              <a:gd name="T52" fmla="*/ 31 w 104"/>
              <a:gd name="T53" fmla="*/ 678 h 1071"/>
              <a:gd name="T54" fmla="*/ 33 w 104"/>
              <a:gd name="T55" fmla="*/ 634 h 1071"/>
              <a:gd name="T56" fmla="*/ 33 w 104"/>
              <a:gd name="T57" fmla="*/ 586 h 1071"/>
              <a:gd name="T58" fmla="*/ 34 w 104"/>
              <a:gd name="T59" fmla="*/ 529 h 1071"/>
              <a:gd name="T60" fmla="*/ 34 w 104"/>
              <a:gd name="T61" fmla="*/ 467 h 1071"/>
              <a:gd name="T62" fmla="*/ 34 w 104"/>
              <a:gd name="T63" fmla="*/ 396 h 1071"/>
              <a:gd name="T64" fmla="*/ 34 w 104"/>
              <a:gd name="T65" fmla="*/ 323 h 1071"/>
              <a:gd name="T66" fmla="*/ 34 w 104"/>
              <a:gd name="T67" fmla="*/ 255 h 1071"/>
              <a:gd name="T68" fmla="*/ 34 w 104"/>
              <a:gd name="T69" fmla="*/ 197 h 1071"/>
              <a:gd name="T70" fmla="*/ 33 w 104"/>
              <a:gd name="T71" fmla="*/ 149 h 1071"/>
              <a:gd name="T72" fmla="*/ 31 w 104"/>
              <a:gd name="T73" fmla="*/ 108 h 1071"/>
              <a:gd name="T74" fmla="*/ 27 w 104"/>
              <a:gd name="T75" fmla="*/ 77 h 1071"/>
              <a:gd name="T76" fmla="*/ 25 w 104"/>
              <a:gd name="T77" fmla="*/ 55 h 1071"/>
              <a:gd name="T78" fmla="*/ 20 w 104"/>
              <a:gd name="T79" fmla="*/ 41 h 1071"/>
              <a:gd name="T80" fmla="*/ 9 w 104"/>
              <a:gd name="T81" fmla="*/ 28 h 1071"/>
              <a:gd name="T82" fmla="*/ 0 w 104"/>
              <a:gd name="T83" fmla="*/ 14 h 1071"/>
              <a:gd name="T84" fmla="*/ 4 w 104"/>
              <a:gd name="T85" fmla="*/ 2 h 1071"/>
              <a:gd name="T86" fmla="*/ 25 w 104"/>
              <a:gd name="T87" fmla="*/ 0 h 1071"/>
              <a:gd name="T88" fmla="*/ 63 w 104"/>
              <a:gd name="T89" fmla="*/ 10 h 1071"/>
              <a:gd name="T90" fmla="*/ 90 w 104"/>
              <a:gd name="T91" fmla="*/ 22 h 1071"/>
              <a:gd name="T92" fmla="*/ 102 w 104"/>
              <a:gd name="T93" fmla="*/ 36 h 1071"/>
              <a:gd name="T94" fmla="*/ 104 w 104"/>
              <a:gd name="T95" fmla="*/ 60 h 1071"/>
              <a:gd name="T96" fmla="*/ 100 w 104"/>
              <a:gd name="T97" fmla="*/ 79 h 1071"/>
              <a:gd name="T98" fmla="*/ 95 w 104"/>
              <a:gd name="T99" fmla="*/ 107 h 1071"/>
              <a:gd name="T100" fmla="*/ 91 w 104"/>
              <a:gd name="T101" fmla="*/ 149 h 1071"/>
              <a:gd name="T102" fmla="*/ 86 w 104"/>
              <a:gd name="T103" fmla="*/ 204 h 10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4" h="1071">
                <a:moveTo>
                  <a:pt x="86" y="219"/>
                </a:moveTo>
                <a:lnTo>
                  <a:pt x="86" y="227"/>
                </a:lnTo>
                <a:lnTo>
                  <a:pt x="84" y="235"/>
                </a:lnTo>
                <a:lnTo>
                  <a:pt x="84" y="244"/>
                </a:lnTo>
                <a:lnTo>
                  <a:pt x="84" y="254"/>
                </a:lnTo>
                <a:lnTo>
                  <a:pt x="84" y="263"/>
                </a:lnTo>
                <a:lnTo>
                  <a:pt x="84" y="274"/>
                </a:lnTo>
                <a:lnTo>
                  <a:pt x="84" y="285"/>
                </a:lnTo>
                <a:lnTo>
                  <a:pt x="83" y="296"/>
                </a:lnTo>
                <a:lnTo>
                  <a:pt x="83" y="307"/>
                </a:lnTo>
                <a:lnTo>
                  <a:pt x="83" y="320"/>
                </a:lnTo>
                <a:lnTo>
                  <a:pt x="83" y="332"/>
                </a:lnTo>
                <a:lnTo>
                  <a:pt x="83" y="345"/>
                </a:lnTo>
                <a:lnTo>
                  <a:pt x="83" y="359"/>
                </a:lnTo>
                <a:lnTo>
                  <a:pt x="83" y="373"/>
                </a:lnTo>
                <a:lnTo>
                  <a:pt x="83" y="387"/>
                </a:lnTo>
                <a:lnTo>
                  <a:pt x="81" y="401"/>
                </a:lnTo>
                <a:lnTo>
                  <a:pt x="81" y="417"/>
                </a:lnTo>
                <a:lnTo>
                  <a:pt x="81" y="432"/>
                </a:lnTo>
                <a:lnTo>
                  <a:pt x="81" y="449"/>
                </a:lnTo>
                <a:lnTo>
                  <a:pt x="81" y="465"/>
                </a:lnTo>
                <a:lnTo>
                  <a:pt x="81" y="482"/>
                </a:lnTo>
                <a:lnTo>
                  <a:pt x="81" y="501"/>
                </a:lnTo>
                <a:lnTo>
                  <a:pt x="81" y="518"/>
                </a:lnTo>
                <a:lnTo>
                  <a:pt x="81" y="537"/>
                </a:lnTo>
                <a:lnTo>
                  <a:pt x="79" y="556"/>
                </a:lnTo>
                <a:lnTo>
                  <a:pt x="79" y="576"/>
                </a:lnTo>
                <a:lnTo>
                  <a:pt x="79" y="597"/>
                </a:lnTo>
                <a:lnTo>
                  <a:pt x="79" y="617"/>
                </a:lnTo>
                <a:lnTo>
                  <a:pt x="79" y="637"/>
                </a:lnTo>
                <a:lnTo>
                  <a:pt x="79" y="659"/>
                </a:lnTo>
                <a:lnTo>
                  <a:pt x="77" y="681"/>
                </a:lnTo>
                <a:lnTo>
                  <a:pt x="77" y="703"/>
                </a:lnTo>
                <a:lnTo>
                  <a:pt x="77" y="726"/>
                </a:lnTo>
                <a:lnTo>
                  <a:pt x="77" y="747"/>
                </a:lnTo>
                <a:lnTo>
                  <a:pt x="75" y="769"/>
                </a:lnTo>
                <a:lnTo>
                  <a:pt x="75" y="789"/>
                </a:lnTo>
                <a:lnTo>
                  <a:pt x="75" y="808"/>
                </a:lnTo>
                <a:lnTo>
                  <a:pt x="75" y="827"/>
                </a:lnTo>
                <a:lnTo>
                  <a:pt x="75" y="845"/>
                </a:lnTo>
                <a:lnTo>
                  <a:pt x="74" y="863"/>
                </a:lnTo>
                <a:lnTo>
                  <a:pt x="74" y="878"/>
                </a:lnTo>
                <a:lnTo>
                  <a:pt x="74" y="895"/>
                </a:lnTo>
                <a:lnTo>
                  <a:pt x="74" y="910"/>
                </a:lnTo>
                <a:lnTo>
                  <a:pt x="72" y="925"/>
                </a:lnTo>
                <a:lnTo>
                  <a:pt x="72" y="938"/>
                </a:lnTo>
                <a:lnTo>
                  <a:pt x="72" y="952"/>
                </a:lnTo>
                <a:lnTo>
                  <a:pt x="72" y="964"/>
                </a:lnTo>
                <a:lnTo>
                  <a:pt x="72" y="975"/>
                </a:lnTo>
                <a:lnTo>
                  <a:pt x="70" y="986"/>
                </a:lnTo>
                <a:lnTo>
                  <a:pt x="70" y="997"/>
                </a:lnTo>
                <a:lnTo>
                  <a:pt x="70" y="1007"/>
                </a:lnTo>
                <a:lnTo>
                  <a:pt x="70" y="1016"/>
                </a:lnTo>
                <a:lnTo>
                  <a:pt x="68" y="1024"/>
                </a:lnTo>
                <a:lnTo>
                  <a:pt x="68" y="1032"/>
                </a:lnTo>
                <a:lnTo>
                  <a:pt x="68" y="1038"/>
                </a:lnTo>
                <a:lnTo>
                  <a:pt x="68" y="1044"/>
                </a:lnTo>
                <a:lnTo>
                  <a:pt x="68" y="1050"/>
                </a:lnTo>
                <a:lnTo>
                  <a:pt x="66" y="1055"/>
                </a:lnTo>
                <a:lnTo>
                  <a:pt x="66" y="1058"/>
                </a:lnTo>
                <a:lnTo>
                  <a:pt x="66" y="1063"/>
                </a:lnTo>
                <a:lnTo>
                  <a:pt x="66" y="1064"/>
                </a:lnTo>
                <a:lnTo>
                  <a:pt x="65" y="1068"/>
                </a:lnTo>
                <a:lnTo>
                  <a:pt x="65" y="1069"/>
                </a:lnTo>
                <a:lnTo>
                  <a:pt x="65" y="1069"/>
                </a:lnTo>
                <a:lnTo>
                  <a:pt x="63" y="1071"/>
                </a:lnTo>
                <a:lnTo>
                  <a:pt x="61" y="1071"/>
                </a:lnTo>
                <a:lnTo>
                  <a:pt x="58" y="1071"/>
                </a:lnTo>
                <a:lnTo>
                  <a:pt x="56" y="1069"/>
                </a:lnTo>
                <a:lnTo>
                  <a:pt x="52" y="1068"/>
                </a:lnTo>
                <a:lnTo>
                  <a:pt x="49" y="1064"/>
                </a:lnTo>
                <a:lnTo>
                  <a:pt x="43" y="1060"/>
                </a:lnTo>
                <a:lnTo>
                  <a:pt x="40" y="1057"/>
                </a:lnTo>
                <a:lnTo>
                  <a:pt x="34" y="1050"/>
                </a:lnTo>
                <a:lnTo>
                  <a:pt x="31" y="1046"/>
                </a:lnTo>
                <a:lnTo>
                  <a:pt x="27" y="1039"/>
                </a:lnTo>
                <a:lnTo>
                  <a:pt x="24" y="1033"/>
                </a:lnTo>
                <a:lnTo>
                  <a:pt x="20" y="1025"/>
                </a:lnTo>
                <a:lnTo>
                  <a:pt x="18" y="1019"/>
                </a:lnTo>
                <a:lnTo>
                  <a:pt x="16" y="1011"/>
                </a:lnTo>
                <a:lnTo>
                  <a:pt x="15" y="1003"/>
                </a:lnTo>
                <a:lnTo>
                  <a:pt x="11" y="994"/>
                </a:lnTo>
                <a:lnTo>
                  <a:pt x="9" y="985"/>
                </a:lnTo>
                <a:lnTo>
                  <a:pt x="8" y="975"/>
                </a:lnTo>
                <a:lnTo>
                  <a:pt x="8" y="963"/>
                </a:lnTo>
                <a:lnTo>
                  <a:pt x="8" y="952"/>
                </a:lnTo>
                <a:lnTo>
                  <a:pt x="8" y="938"/>
                </a:lnTo>
                <a:lnTo>
                  <a:pt x="9" y="925"/>
                </a:lnTo>
                <a:lnTo>
                  <a:pt x="9" y="911"/>
                </a:lnTo>
                <a:lnTo>
                  <a:pt x="11" y="895"/>
                </a:lnTo>
                <a:lnTo>
                  <a:pt x="13" y="878"/>
                </a:lnTo>
                <a:lnTo>
                  <a:pt x="16" y="861"/>
                </a:lnTo>
                <a:lnTo>
                  <a:pt x="18" y="844"/>
                </a:lnTo>
                <a:lnTo>
                  <a:pt x="20" y="823"/>
                </a:lnTo>
                <a:lnTo>
                  <a:pt x="24" y="803"/>
                </a:lnTo>
                <a:lnTo>
                  <a:pt x="25" y="780"/>
                </a:lnTo>
                <a:lnTo>
                  <a:pt x="25" y="769"/>
                </a:lnTo>
                <a:lnTo>
                  <a:pt x="27" y="756"/>
                </a:lnTo>
                <a:lnTo>
                  <a:pt x="27" y="750"/>
                </a:lnTo>
                <a:lnTo>
                  <a:pt x="27" y="744"/>
                </a:lnTo>
                <a:lnTo>
                  <a:pt x="27" y="737"/>
                </a:lnTo>
                <a:lnTo>
                  <a:pt x="29" y="730"/>
                </a:lnTo>
                <a:lnTo>
                  <a:pt x="29" y="722"/>
                </a:lnTo>
                <a:lnTo>
                  <a:pt x="29" y="714"/>
                </a:lnTo>
                <a:lnTo>
                  <a:pt x="29" y="706"/>
                </a:lnTo>
                <a:lnTo>
                  <a:pt x="31" y="697"/>
                </a:lnTo>
                <a:lnTo>
                  <a:pt x="31" y="687"/>
                </a:lnTo>
                <a:lnTo>
                  <a:pt x="31" y="678"/>
                </a:lnTo>
                <a:lnTo>
                  <a:pt x="31" y="667"/>
                </a:lnTo>
                <a:lnTo>
                  <a:pt x="31" y="658"/>
                </a:lnTo>
                <a:lnTo>
                  <a:pt x="33" y="647"/>
                </a:lnTo>
                <a:lnTo>
                  <a:pt x="33" y="634"/>
                </a:lnTo>
                <a:lnTo>
                  <a:pt x="33" y="623"/>
                </a:lnTo>
                <a:lnTo>
                  <a:pt x="33" y="611"/>
                </a:lnTo>
                <a:lnTo>
                  <a:pt x="33" y="598"/>
                </a:lnTo>
                <a:lnTo>
                  <a:pt x="33" y="586"/>
                </a:lnTo>
                <a:lnTo>
                  <a:pt x="34" y="572"/>
                </a:lnTo>
                <a:lnTo>
                  <a:pt x="34" y="557"/>
                </a:lnTo>
                <a:lnTo>
                  <a:pt x="34" y="543"/>
                </a:lnTo>
                <a:lnTo>
                  <a:pt x="34" y="529"/>
                </a:lnTo>
                <a:lnTo>
                  <a:pt x="34" y="514"/>
                </a:lnTo>
                <a:lnTo>
                  <a:pt x="34" y="498"/>
                </a:lnTo>
                <a:lnTo>
                  <a:pt x="34" y="482"/>
                </a:lnTo>
                <a:lnTo>
                  <a:pt x="34" y="467"/>
                </a:lnTo>
                <a:lnTo>
                  <a:pt x="34" y="449"/>
                </a:lnTo>
                <a:lnTo>
                  <a:pt x="34" y="432"/>
                </a:lnTo>
                <a:lnTo>
                  <a:pt x="34" y="415"/>
                </a:lnTo>
                <a:lnTo>
                  <a:pt x="34" y="396"/>
                </a:lnTo>
                <a:lnTo>
                  <a:pt x="36" y="379"/>
                </a:lnTo>
                <a:lnTo>
                  <a:pt x="36" y="360"/>
                </a:lnTo>
                <a:lnTo>
                  <a:pt x="36" y="341"/>
                </a:lnTo>
                <a:lnTo>
                  <a:pt x="34" y="323"/>
                </a:lnTo>
                <a:lnTo>
                  <a:pt x="34" y="305"/>
                </a:lnTo>
                <a:lnTo>
                  <a:pt x="34" y="288"/>
                </a:lnTo>
                <a:lnTo>
                  <a:pt x="34" y="271"/>
                </a:lnTo>
                <a:lnTo>
                  <a:pt x="34" y="255"/>
                </a:lnTo>
                <a:lnTo>
                  <a:pt x="34" y="241"/>
                </a:lnTo>
                <a:lnTo>
                  <a:pt x="34" y="226"/>
                </a:lnTo>
                <a:lnTo>
                  <a:pt x="34" y="212"/>
                </a:lnTo>
                <a:lnTo>
                  <a:pt x="34" y="197"/>
                </a:lnTo>
                <a:lnTo>
                  <a:pt x="34" y="185"/>
                </a:lnTo>
                <a:lnTo>
                  <a:pt x="33" y="172"/>
                </a:lnTo>
                <a:lnTo>
                  <a:pt x="33" y="160"/>
                </a:lnTo>
                <a:lnTo>
                  <a:pt x="33" y="149"/>
                </a:lnTo>
                <a:lnTo>
                  <a:pt x="33" y="138"/>
                </a:lnTo>
                <a:lnTo>
                  <a:pt x="31" y="129"/>
                </a:lnTo>
                <a:lnTo>
                  <a:pt x="31" y="118"/>
                </a:lnTo>
                <a:lnTo>
                  <a:pt x="31" y="108"/>
                </a:lnTo>
                <a:lnTo>
                  <a:pt x="31" y="100"/>
                </a:lnTo>
                <a:lnTo>
                  <a:pt x="29" y="93"/>
                </a:lnTo>
                <a:lnTo>
                  <a:pt x="29" y="85"/>
                </a:lnTo>
                <a:lnTo>
                  <a:pt x="27" y="77"/>
                </a:lnTo>
                <a:lnTo>
                  <a:pt x="27" y="71"/>
                </a:lnTo>
                <a:lnTo>
                  <a:pt x="27" y="66"/>
                </a:lnTo>
                <a:lnTo>
                  <a:pt x="25" y="60"/>
                </a:lnTo>
                <a:lnTo>
                  <a:pt x="25" y="55"/>
                </a:lnTo>
                <a:lnTo>
                  <a:pt x="24" y="50"/>
                </a:lnTo>
                <a:lnTo>
                  <a:pt x="24" y="47"/>
                </a:lnTo>
                <a:lnTo>
                  <a:pt x="22" y="44"/>
                </a:lnTo>
                <a:lnTo>
                  <a:pt x="20" y="41"/>
                </a:lnTo>
                <a:lnTo>
                  <a:pt x="20" y="39"/>
                </a:lnTo>
                <a:lnTo>
                  <a:pt x="18" y="38"/>
                </a:lnTo>
                <a:lnTo>
                  <a:pt x="15" y="33"/>
                </a:lnTo>
                <a:lnTo>
                  <a:pt x="9" y="28"/>
                </a:lnTo>
                <a:lnTo>
                  <a:pt x="6" y="25"/>
                </a:lnTo>
                <a:lnTo>
                  <a:pt x="4" y="21"/>
                </a:lnTo>
                <a:lnTo>
                  <a:pt x="2" y="17"/>
                </a:lnTo>
                <a:lnTo>
                  <a:pt x="0" y="14"/>
                </a:lnTo>
                <a:lnTo>
                  <a:pt x="0" y="11"/>
                </a:lnTo>
                <a:lnTo>
                  <a:pt x="2" y="7"/>
                </a:lnTo>
                <a:lnTo>
                  <a:pt x="2" y="5"/>
                </a:lnTo>
                <a:lnTo>
                  <a:pt x="4" y="2"/>
                </a:lnTo>
                <a:lnTo>
                  <a:pt x="8" y="0"/>
                </a:lnTo>
                <a:lnTo>
                  <a:pt x="11" y="0"/>
                </a:lnTo>
                <a:lnTo>
                  <a:pt x="18" y="0"/>
                </a:lnTo>
                <a:lnTo>
                  <a:pt x="25" y="0"/>
                </a:lnTo>
                <a:lnTo>
                  <a:pt x="34" y="2"/>
                </a:lnTo>
                <a:lnTo>
                  <a:pt x="43" y="3"/>
                </a:lnTo>
                <a:lnTo>
                  <a:pt x="54" y="7"/>
                </a:lnTo>
                <a:lnTo>
                  <a:pt x="63" y="10"/>
                </a:lnTo>
                <a:lnTo>
                  <a:pt x="72" y="13"/>
                </a:lnTo>
                <a:lnTo>
                  <a:pt x="79" y="16"/>
                </a:lnTo>
                <a:lnTo>
                  <a:pt x="86" y="19"/>
                </a:lnTo>
                <a:lnTo>
                  <a:pt x="90" y="22"/>
                </a:lnTo>
                <a:lnTo>
                  <a:pt x="95" y="25"/>
                </a:lnTo>
                <a:lnTo>
                  <a:pt x="99" y="30"/>
                </a:lnTo>
                <a:lnTo>
                  <a:pt x="100" y="33"/>
                </a:lnTo>
                <a:lnTo>
                  <a:pt x="102" y="36"/>
                </a:lnTo>
                <a:lnTo>
                  <a:pt x="104" y="46"/>
                </a:lnTo>
                <a:lnTo>
                  <a:pt x="104" y="50"/>
                </a:lnTo>
                <a:lnTo>
                  <a:pt x="104" y="55"/>
                </a:lnTo>
                <a:lnTo>
                  <a:pt x="104" y="60"/>
                </a:lnTo>
                <a:lnTo>
                  <a:pt x="102" y="64"/>
                </a:lnTo>
                <a:lnTo>
                  <a:pt x="102" y="68"/>
                </a:lnTo>
                <a:lnTo>
                  <a:pt x="100" y="72"/>
                </a:lnTo>
                <a:lnTo>
                  <a:pt x="100" y="79"/>
                </a:lnTo>
                <a:lnTo>
                  <a:pt x="99" y="85"/>
                </a:lnTo>
                <a:lnTo>
                  <a:pt x="97" y="91"/>
                </a:lnTo>
                <a:lnTo>
                  <a:pt x="97" y="99"/>
                </a:lnTo>
                <a:lnTo>
                  <a:pt x="95" y="107"/>
                </a:lnTo>
                <a:lnTo>
                  <a:pt x="95" y="116"/>
                </a:lnTo>
                <a:lnTo>
                  <a:pt x="93" y="127"/>
                </a:lnTo>
                <a:lnTo>
                  <a:pt x="91" y="138"/>
                </a:lnTo>
                <a:lnTo>
                  <a:pt x="91" y="149"/>
                </a:lnTo>
                <a:lnTo>
                  <a:pt x="90" y="161"/>
                </a:lnTo>
                <a:lnTo>
                  <a:pt x="88" y="176"/>
                </a:lnTo>
                <a:lnTo>
                  <a:pt x="88" y="188"/>
                </a:lnTo>
                <a:lnTo>
                  <a:pt x="86" y="204"/>
                </a:lnTo>
                <a:lnTo>
                  <a:pt x="86" y="219"/>
                </a:lnTo>
                <a:lnTo>
                  <a:pt x="86" y="219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43"/>
          <p:cNvSpPr/>
          <p:nvPr/>
        </p:nvSpPr>
        <p:spPr bwMode="auto">
          <a:xfrm>
            <a:off x="2003076" y="2034586"/>
            <a:ext cx="293258" cy="303607"/>
          </a:xfrm>
          <a:custGeom>
            <a:avLst/>
            <a:gdLst>
              <a:gd name="T0" fmla="*/ 120 w 170"/>
              <a:gd name="T1" fmla="*/ 103 h 175"/>
              <a:gd name="T2" fmla="*/ 88 w 170"/>
              <a:gd name="T3" fmla="*/ 125 h 175"/>
              <a:gd name="T4" fmla="*/ 46 w 170"/>
              <a:gd name="T5" fmla="*/ 153 h 175"/>
              <a:gd name="T6" fmla="*/ 27 w 170"/>
              <a:gd name="T7" fmla="*/ 164 h 175"/>
              <a:gd name="T8" fmla="*/ 14 w 170"/>
              <a:gd name="T9" fmla="*/ 172 h 175"/>
              <a:gd name="T10" fmla="*/ 5 w 170"/>
              <a:gd name="T11" fmla="*/ 175 h 175"/>
              <a:gd name="T12" fmla="*/ 0 w 170"/>
              <a:gd name="T13" fmla="*/ 175 h 175"/>
              <a:gd name="T14" fmla="*/ 0 w 170"/>
              <a:gd name="T15" fmla="*/ 169 h 175"/>
              <a:gd name="T16" fmla="*/ 4 w 170"/>
              <a:gd name="T17" fmla="*/ 161 h 175"/>
              <a:gd name="T18" fmla="*/ 13 w 170"/>
              <a:gd name="T19" fmla="*/ 149 h 175"/>
              <a:gd name="T20" fmla="*/ 25 w 170"/>
              <a:gd name="T21" fmla="*/ 131 h 175"/>
              <a:gd name="T22" fmla="*/ 54 w 170"/>
              <a:gd name="T23" fmla="*/ 97 h 175"/>
              <a:gd name="T24" fmla="*/ 71 w 170"/>
              <a:gd name="T25" fmla="*/ 74 h 175"/>
              <a:gd name="T26" fmla="*/ 80 w 170"/>
              <a:gd name="T27" fmla="*/ 58 h 175"/>
              <a:gd name="T28" fmla="*/ 86 w 170"/>
              <a:gd name="T29" fmla="*/ 47 h 175"/>
              <a:gd name="T30" fmla="*/ 88 w 170"/>
              <a:gd name="T31" fmla="*/ 36 h 175"/>
              <a:gd name="T32" fmla="*/ 86 w 170"/>
              <a:gd name="T33" fmla="*/ 28 h 175"/>
              <a:gd name="T34" fmla="*/ 82 w 170"/>
              <a:gd name="T35" fmla="*/ 22 h 175"/>
              <a:gd name="T36" fmla="*/ 79 w 170"/>
              <a:gd name="T37" fmla="*/ 16 h 175"/>
              <a:gd name="T38" fmla="*/ 79 w 170"/>
              <a:gd name="T39" fmla="*/ 9 h 175"/>
              <a:gd name="T40" fmla="*/ 82 w 170"/>
              <a:gd name="T41" fmla="*/ 5 h 175"/>
              <a:gd name="T42" fmla="*/ 86 w 170"/>
              <a:gd name="T43" fmla="*/ 2 h 175"/>
              <a:gd name="T44" fmla="*/ 95 w 170"/>
              <a:gd name="T45" fmla="*/ 0 h 175"/>
              <a:gd name="T46" fmla="*/ 105 w 170"/>
              <a:gd name="T47" fmla="*/ 0 h 175"/>
              <a:gd name="T48" fmla="*/ 121 w 170"/>
              <a:gd name="T49" fmla="*/ 5 h 175"/>
              <a:gd name="T50" fmla="*/ 138 w 170"/>
              <a:gd name="T51" fmla="*/ 12 h 175"/>
              <a:gd name="T52" fmla="*/ 150 w 170"/>
              <a:gd name="T53" fmla="*/ 20 h 175"/>
              <a:gd name="T54" fmla="*/ 161 w 170"/>
              <a:gd name="T55" fmla="*/ 30 h 175"/>
              <a:gd name="T56" fmla="*/ 166 w 170"/>
              <a:gd name="T57" fmla="*/ 38 h 175"/>
              <a:gd name="T58" fmla="*/ 170 w 170"/>
              <a:gd name="T59" fmla="*/ 47 h 175"/>
              <a:gd name="T60" fmla="*/ 166 w 170"/>
              <a:gd name="T61" fmla="*/ 59 h 175"/>
              <a:gd name="T62" fmla="*/ 157 w 170"/>
              <a:gd name="T63" fmla="*/ 72 h 175"/>
              <a:gd name="T64" fmla="*/ 141 w 170"/>
              <a:gd name="T65" fmla="*/ 88 h 175"/>
              <a:gd name="T66" fmla="*/ 130 w 170"/>
              <a:gd name="T67" fmla="*/ 9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0" h="175">
                <a:moveTo>
                  <a:pt x="130" y="95"/>
                </a:moveTo>
                <a:lnTo>
                  <a:pt x="120" y="103"/>
                </a:lnTo>
                <a:lnTo>
                  <a:pt x="109" y="111"/>
                </a:lnTo>
                <a:lnTo>
                  <a:pt x="88" y="125"/>
                </a:lnTo>
                <a:lnTo>
                  <a:pt x="68" y="139"/>
                </a:lnTo>
                <a:lnTo>
                  <a:pt x="46" y="153"/>
                </a:lnTo>
                <a:lnTo>
                  <a:pt x="36" y="160"/>
                </a:lnTo>
                <a:lnTo>
                  <a:pt x="27" y="164"/>
                </a:lnTo>
                <a:lnTo>
                  <a:pt x="20" y="169"/>
                </a:lnTo>
                <a:lnTo>
                  <a:pt x="14" y="172"/>
                </a:lnTo>
                <a:lnTo>
                  <a:pt x="9" y="174"/>
                </a:lnTo>
                <a:lnTo>
                  <a:pt x="5" y="175"/>
                </a:lnTo>
                <a:lnTo>
                  <a:pt x="2" y="175"/>
                </a:lnTo>
                <a:lnTo>
                  <a:pt x="0" y="175"/>
                </a:lnTo>
                <a:lnTo>
                  <a:pt x="0" y="172"/>
                </a:lnTo>
                <a:lnTo>
                  <a:pt x="0" y="169"/>
                </a:lnTo>
                <a:lnTo>
                  <a:pt x="0" y="166"/>
                </a:lnTo>
                <a:lnTo>
                  <a:pt x="4" y="161"/>
                </a:lnTo>
                <a:lnTo>
                  <a:pt x="7" y="155"/>
                </a:lnTo>
                <a:lnTo>
                  <a:pt x="13" y="149"/>
                </a:lnTo>
                <a:lnTo>
                  <a:pt x="18" y="139"/>
                </a:lnTo>
                <a:lnTo>
                  <a:pt x="25" y="131"/>
                </a:lnTo>
                <a:lnTo>
                  <a:pt x="41" y="114"/>
                </a:lnTo>
                <a:lnTo>
                  <a:pt x="54" y="97"/>
                </a:lnTo>
                <a:lnTo>
                  <a:pt x="66" y="81"/>
                </a:lnTo>
                <a:lnTo>
                  <a:pt x="71" y="74"/>
                </a:lnTo>
                <a:lnTo>
                  <a:pt x="75" y="64"/>
                </a:lnTo>
                <a:lnTo>
                  <a:pt x="80" y="58"/>
                </a:lnTo>
                <a:lnTo>
                  <a:pt x="82" y="52"/>
                </a:lnTo>
                <a:lnTo>
                  <a:pt x="86" y="47"/>
                </a:lnTo>
                <a:lnTo>
                  <a:pt x="86" y="41"/>
                </a:lnTo>
                <a:lnTo>
                  <a:pt x="88" y="36"/>
                </a:lnTo>
                <a:lnTo>
                  <a:pt x="86" y="33"/>
                </a:lnTo>
                <a:lnTo>
                  <a:pt x="86" y="28"/>
                </a:lnTo>
                <a:lnTo>
                  <a:pt x="84" y="25"/>
                </a:lnTo>
                <a:lnTo>
                  <a:pt x="82" y="22"/>
                </a:lnTo>
                <a:lnTo>
                  <a:pt x="80" y="19"/>
                </a:lnTo>
                <a:lnTo>
                  <a:pt x="79" y="16"/>
                </a:lnTo>
                <a:lnTo>
                  <a:pt x="79" y="12"/>
                </a:lnTo>
                <a:lnTo>
                  <a:pt x="79" y="9"/>
                </a:lnTo>
                <a:lnTo>
                  <a:pt x="80" y="6"/>
                </a:lnTo>
                <a:lnTo>
                  <a:pt x="82" y="5"/>
                </a:lnTo>
                <a:lnTo>
                  <a:pt x="84" y="3"/>
                </a:lnTo>
                <a:lnTo>
                  <a:pt x="86" y="2"/>
                </a:lnTo>
                <a:lnTo>
                  <a:pt x="89" y="0"/>
                </a:lnTo>
                <a:lnTo>
                  <a:pt x="95" y="0"/>
                </a:lnTo>
                <a:lnTo>
                  <a:pt x="100" y="0"/>
                </a:lnTo>
                <a:lnTo>
                  <a:pt x="105" y="0"/>
                </a:lnTo>
                <a:lnTo>
                  <a:pt x="113" y="2"/>
                </a:lnTo>
                <a:lnTo>
                  <a:pt x="121" y="5"/>
                </a:lnTo>
                <a:lnTo>
                  <a:pt x="130" y="8"/>
                </a:lnTo>
                <a:lnTo>
                  <a:pt x="138" y="12"/>
                </a:lnTo>
                <a:lnTo>
                  <a:pt x="145" y="17"/>
                </a:lnTo>
                <a:lnTo>
                  <a:pt x="150" y="20"/>
                </a:lnTo>
                <a:lnTo>
                  <a:pt x="155" y="25"/>
                </a:lnTo>
                <a:lnTo>
                  <a:pt x="161" y="30"/>
                </a:lnTo>
                <a:lnTo>
                  <a:pt x="164" y="33"/>
                </a:lnTo>
                <a:lnTo>
                  <a:pt x="166" y="38"/>
                </a:lnTo>
                <a:lnTo>
                  <a:pt x="168" y="42"/>
                </a:lnTo>
                <a:lnTo>
                  <a:pt x="170" y="47"/>
                </a:lnTo>
                <a:lnTo>
                  <a:pt x="168" y="53"/>
                </a:lnTo>
                <a:lnTo>
                  <a:pt x="166" y="59"/>
                </a:lnTo>
                <a:lnTo>
                  <a:pt x="162" y="66"/>
                </a:lnTo>
                <a:lnTo>
                  <a:pt x="157" y="72"/>
                </a:lnTo>
                <a:lnTo>
                  <a:pt x="150" y="80"/>
                </a:lnTo>
                <a:lnTo>
                  <a:pt x="141" y="88"/>
                </a:lnTo>
                <a:lnTo>
                  <a:pt x="130" y="95"/>
                </a:lnTo>
                <a:lnTo>
                  <a:pt x="130" y="95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44"/>
          <p:cNvSpPr/>
          <p:nvPr/>
        </p:nvSpPr>
        <p:spPr bwMode="auto">
          <a:xfrm>
            <a:off x="1851272" y="2448596"/>
            <a:ext cx="986723" cy="610663"/>
          </a:xfrm>
          <a:custGeom>
            <a:avLst/>
            <a:gdLst>
              <a:gd name="T0" fmla="*/ 571 w 571"/>
              <a:gd name="T1" fmla="*/ 322 h 354"/>
              <a:gd name="T2" fmla="*/ 567 w 571"/>
              <a:gd name="T3" fmla="*/ 324 h 354"/>
              <a:gd name="T4" fmla="*/ 560 w 571"/>
              <a:gd name="T5" fmla="*/ 327 h 354"/>
              <a:gd name="T6" fmla="*/ 551 w 571"/>
              <a:gd name="T7" fmla="*/ 329 h 354"/>
              <a:gd name="T8" fmla="*/ 539 w 571"/>
              <a:gd name="T9" fmla="*/ 332 h 354"/>
              <a:gd name="T10" fmla="*/ 524 w 571"/>
              <a:gd name="T11" fmla="*/ 335 h 354"/>
              <a:gd name="T12" fmla="*/ 507 w 571"/>
              <a:gd name="T13" fmla="*/ 338 h 354"/>
              <a:gd name="T14" fmla="*/ 485 w 571"/>
              <a:gd name="T15" fmla="*/ 341 h 354"/>
              <a:gd name="T16" fmla="*/ 462 w 571"/>
              <a:gd name="T17" fmla="*/ 344 h 354"/>
              <a:gd name="T18" fmla="*/ 440 w 571"/>
              <a:gd name="T19" fmla="*/ 347 h 354"/>
              <a:gd name="T20" fmla="*/ 421 w 571"/>
              <a:gd name="T21" fmla="*/ 351 h 354"/>
              <a:gd name="T22" fmla="*/ 403 w 571"/>
              <a:gd name="T23" fmla="*/ 352 h 354"/>
              <a:gd name="T24" fmla="*/ 387 w 571"/>
              <a:gd name="T25" fmla="*/ 354 h 354"/>
              <a:gd name="T26" fmla="*/ 374 w 571"/>
              <a:gd name="T27" fmla="*/ 354 h 354"/>
              <a:gd name="T28" fmla="*/ 362 w 571"/>
              <a:gd name="T29" fmla="*/ 354 h 354"/>
              <a:gd name="T30" fmla="*/ 351 w 571"/>
              <a:gd name="T31" fmla="*/ 354 h 354"/>
              <a:gd name="T32" fmla="*/ 344 w 571"/>
              <a:gd name="T33" fmla="*/ 352 h 354"/>
              <a:gd name="T34" fmla="*/ 335 w 571"/>
              <a:gd name="T35" fmla="*/ 351 h 354"/>
              <a:gd name="T36" fmla="*/ 324 w 571"/>
              <a:gd name="T37" fmla="*/ 346 h 354"/>
              <a:gd name="T38" fmla="*/ 314 w 571"/>
              <a:gd name="T39" fmla="*/ 340 h 354"/>
              <a:gd name="T40" fmla="*/ 301 w 571"/>
              <a:gd name="T41" fmla="*/ 332 h 354"/>
              <a:gd name="T42" fmla="*/ 289 w 571"/>
              <a:gd name="T43" fmla="*/ 322 h 354"/>
              <a:gd name="T44" fmla="*/ 276 w 571"/>
              <a:gd name="T45" fmla="*/ 311 h 354"/>
              <a:gd name="T46" fmla="*/ 262 w 571"/>
              <a:gd name="T47" fmla="*/ 297 h 354"/>
              <a:gd name="T48" fmla="*/ 248 w 571"/>
              <a:gd name="T49" fmla="*/ 283 h 354"/>
              <a:gd name="T50" fmla="*/ 228 w 571"/>
              <a:gd name="T51" fmla="*/ 263 h 354"/>
              <a:gd name="T52" fmla="*/ 205 w 571"/>
              <a:gd name="T53" fmla="*/ 239 h 354"/>
              <a:gd name="T54" fmla="*/ 176 w 571"/>
              <a:gd name="T55" fmla="*/ 211 h 354"/>
              <a:gd name="T56" fmla="*/ 144 w 571"/>
              <a:gd name="T57" fmla="*/ 177 h 354"/>
              <a:gd name="T58" fmla="*/ 108 w 571"/>
              <a:gd name="T59" fmla="*/ 139 h 354"/>
              <a:gd name="T60" fmla="*/ 67 w 571"/>
              <a:gd name="T61" fmla="*/ 95 h 354"/>
              <a:gd name="T62" fmla="*/ 23 w 571"/>
              <a:gd name="T63" fmla="*/ 47 h 354"/>
              <a:gd name="T64" fmla="*/ 5 w 571"/>
              <a:gd name="T65" fmla="*/ 11 h 354"/>
              <a:gd name="T66" fmla="*/ 32 w 571"/>
              <a:gd name="T67" fmla="*/ 17 h 354"/>
              <a:gd name="T68" fmla="*/ 94 w 571"/>
              <a:gd name="T69" fmla="*/ 70 h 354"/>
              <a:gd name="T70" fmla="*/ 139 w 571"/>
              <a:gd name="T71" fmla="*/ 105 h 354"/>
              <a:gd name="T72" fmla="*/ 183 w 571"/>
              <a:gd name="T73" fmla="*/ 141 h 354"/>
              <a:gd name="T74" fmla="*/ 207 w 571"/>
              <a:gd name="T75" fmla="*/ 158 h 354"/>
              <a:gd name="T76" fmla="*/ 232 w 571"/>
              <a:gd name="T77" fmla="*/ 175 h 354"/>
              <a:gd name="T78" fmla="*/ 258 w 571"/>
              <a:gd name="T79" fmla="*/ 191 h 354"/>
              <a:gd name="T80" fmla="*/ 287 w 571"/>
              <a:gd name="T81" fmla="*/ 207 h 354"/>
              <a:gd name="T82" fmla="*/ 319 w 571"/>
              <a:gd name="T83" fmla="*/ 221 h 354"/>
              <a:gd name="T84" fmla="*/ 351 w 571"/>
              <a:gd name="T85" fmla="*/ 235 h 354"/>
              <a:gd name="T86" fmla="*/ 387 w 571"/>
              <a:gd name="T87" fmla="*/ 247 h 354"/>
              <a:gd name="T88" fmla="*/ 424 w 571"/>
              <a:gd name="T89" fmla="*/ 260 h 354"/>
              <a:gd name="T90" fmla="*/ 458 w 571"/>
              <a:gd name="T91" fmla="*/ 271 h 354"/>
              <a:gd name="T92" fmla="*/ 487 w 571"/>
              <a:gd name="T93" fmla="*/ 282 h 354"/>
              <a:gd name="T94" fmla="*/ 512 w 571"/>
              <a:gd name="T95" fmla="*/ 291 h 354"/>
              <a:gd name="T96" fmla="*/ 533 w 571"/>
              <a:gd name="T97" fmla="*/ 299 h 354"/>
              <a:gd name="T98" fmla="*/ 549 w 571"/>
              <a:gd name="T99" fmla="*/ 307 h 354"/>
              <a:gd name="T100" fmla="*/ 562 w 571"/>
              <a:gd name="T101" fmla="*/ 313 h 354"/>
              <a:gd name="T102" fmla="*/ 569 w 571"/>
              <a:gd name="T103" fmla="*/ 318 h 354"/>
              <a:gd name="T104" fmla="*/ 571 w 571"/>
              <a:gd name="T105" fmla="*/ 321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71" h="354">
                <a:moveTo>
                  <a:pt x="571" y="321"/>
                </a:moveTo>
                <a:lnTo>
                  <a:pt x="571" y="322"/>
                </a:lnTo>
                <a:lnTo>
                  <a:pt x="569" y="324"/>
                </a:lnTo>
                <a:lnTo>
                  <a:pt x="567" y="324"/>
                </a:lnTo>
                <a:lnTo>
                  <a:pt x="564" y="326"/>
                </a:lnTo>
                <a:lnTo>
                  <a:pt x="560" y="327"/>
                </a:lnTo>
                <a:lnTo>
                  <a:pt x="557" y="329"/>
                </a:lnTo>
                <a:lnTo>
                  <a:pt x="551" y="329"/>
                </a:lnTo>
                <a:lnTo>
                  <a:pt x="546" y="330"/>
                </a:lnTo>
                <a:lnTo>
                  <a:pt x="539" y="332"/>
                </a:lnTo>
                <a:lnTo>
                  <a:pt x="532" y="333"/>
                </a:lnTo>
                <a:lnTo>
                  <a:pt x="524" y="335"/>
                </a:lnTo>
                <a:lnTo>
                  <a:pt x="515" y="336"/>
                </a:lnTo>
                <a:lnTo>
                  <a:pt x="507" y="338"/>
                </a:lnTo>
                <a:lnTo>
                  <a:pt x="496" y="340"/>
                </a:lnTo>
                <a:lnTo>
                  <a:pt x="485" y="341"/>
                </a:lnTo>
                <a:lnTo>
                  <a:pt x="474" y="343"/>
                </a:lnTo>
                <a:lnTo>
                  <a:pt x="462" y="344"/>
                </a:lnTo>
                <a:lnTo>
                  <a:pt x="451" y="346"/>
                </a:lnTo>
                <a:lnTo>
                  <a:pt x="440" y="347"/>
                </a:lnTo>
                <a:lnTo>
                  <a:pt x="430" y="349"/>
                </a:lnTo>
                <a:lnTo>
                  <a:pt x="421" y="351"/>
                </a:lnTo>
                <a:lnTo>
                  <a:pt x="412" y="351"/>
                </a:lnTo>
                <a:lnTo>
                  <a:pt x="403" y="352"/>
                </a:lnTo>
                <a:lnTo>
                  <a:pt x="396" y="352"/>
                </a:lnTo>
                <a:lnTo>
                  <a:pt x="387" y="354"/>
                </a:lnTo>
                <a:lnTo>
                  <a:pt x="380" y="354"/>
                </a:lnTo>
                <a:lnTo>
                  <a:pt x="374" y="354"/>
                </a:lnTo>
                <a:lnTo>
                  <a:pt x="367" y="354"/>
                </a:lnTo>
                <a:lnTo>
                  <a:pt x="362" y="354"/>
                </a:lnTo>
                <a:lnTo>
                  <a:pt x="357" y="354"/>
                </a:lnTo>
                <a:lnTo>
                  <a:pt x="351" y="354"/>
                </a:lnTo>
                <a:lnTo>
                  <a:pt x="348" y="352"/>
                </a:lnTo>
                <a:lnTo>
                  <a:pt x="344" y="352"/>
                </a:lnTo>
                <a:lnTo>
                  <a:pt x="339" y="351"/>
                </a:lnTo>
                <a:lnTo>
                  <a:pt x="335" y="351"/>
                </a:lnTo>
                <a:lnTo>
                  <a:pt x="330" y="349"/>
                </a:lnTo>
                <a:lnTo>
                  <a:pt x="324" y="346"/>
                </a:lnTo>
                <a:lnTo>
                  <a:pt x="319" y="343"/>
                </a:lnTo>
                <a:lnTo>
                  <a:pt x="314" y="340"/>
                </a:lnTo>
                <a:lnTo>
                  <a:pt x="308" y="336"/>
                </a:lnTo>
                <a:lnTo>
                  <a:pt x="301" y="332"/>
                </a:lnTo>
                <a:lnTo>
                  <a:pt x="296" y="327"/>
                </a:lnTo>
                <a:lnTo>
                  <a:pt x="289" y="322"/>
                </a:lnTo>
                <a:lnTo>
                  <a:pt x="283" y="318"/>
                </a:lnTo>
                <a:lnTo>
                  <a:pt x="276" y="311"/>
                </a:lnTo>
                <a:lnTo>
                  <a:pt x="269" y="305"/>
                </a:lnTo>
                <a:lnTo>
                  <a:pt x="262" y="297"/>
                </a:lnTo>
                <a:lnTo>
                  <a:pt x="255" y="291"/>
                </a:lnTo>
                <a:lnTo>
                  <a:pt x="248" y="283"/>
                </a:lnTo>
                <a:lnTo>
                  <a:pt x="239" y="274"/>
                </a:lnTo>
                <a:lnTo>
                  <a:pt x="228" y="263"/>
                </a:lnTo>
                <a:lnTo>
                  <a:pt x="217" y="252"/>
                </a:lnTo>
                <a:lnTo>
                  <a:pt x="205" y="239"/>
                </a:lnTo>
                <a:lnTo>
                  <a:pt x="192" y="225"/>
                </a:lnTo>
                <a:lnTo>
                  <a:pt x="176" y="211"/>
                </a:lnTo>
                <a:lnTo>
                  <a:pt x="162" y="194"/>
                </a:lnTo>
                <a:lnTo>
                  <a:pt x="144" y="177"/>
                </a:lnTo>
                <a:lnTo>
                  <a:pt x="126" y="158"/>
                </a:lnTo>
                <a:lnTo>
                  <a:pt x="108" y="139"/>
                </a:lnTo>
                <a:lnTo>
                  <a:pt x="89" y="117"/>
                </a:lnTo>
                <a:lnTo>
                  <a:pt x="67" y="95"/>
                </a:lnTo>
                <a:lnTo>
                  <a:pt x="46" y="72"/>
                </a:lnTo>
                <a:lnTo>
                  <a:pt x="23" y="47"/>
                </a:lnTo>
                <a:lnTo>
                  <a:pt x="0" y="22"/>
                </a:lnTo>
                <a:lnTo>
                  <a:pt x="5" y="11"/>
                </a:lnTo>
                <a:lnTo>
                  <a:pt x="12" y="0"/>
                </a:lnTo>
                <a:lnTo>
                  <a:pt x="32" y="17"/>
                </a:lnTo>
                <a:lnTo>
                  <a:pt x="53" y="36"/>
                </a:lnTo>
                <a:lnTo>
                  <a:pt x="94" y="70"/>
                </a:lnTo>
                <a:lnTo>
                  <a:pt x="116" y="88"/>
                </a:lnTo>
                <a:lnTo>
                  <a:pt x="139" y="105"/>
                </a:lnTo>
                <a:lnTo>
                  <a:pt x="160" y="122"/>
                </a:lnTo>
                <a:lnTo>
                  <a:pt x="183" y="141"/>
                </a:lnTo>
                <a:lnTo>
                  <a:pt x="194" y="150"/>
                </a:lnTo>
                <a:lnTo>
                  <a:pt x="207" y="158"/>
                </a:lnTo>
                <a:lnTo>
                  <a:pt x="219" y="167"/>
                </a:lnTo>
                <a:lnTo>
                  <a:pt x="232" y="175"/>
                </a:lnTo>
                <a:lnTo>
                  <a:pt x="244" y="183"/>
                </a:lnTo>
                <a:lnTo>
                  <a:pt x="258" y="191"/>
                </a:lnTo>
                <a:lnTo>
                  <a:pt x="273" y="199"/>
                </a:lnTo>
                <a:lnTo>
                  <a:pt x="287" y="207"/>
                </a:lnTo>
                <a:lnTo>
                  <a:pt x="303" y="214"/>
                </a:lnTo>
                <a:lnTo>
                  <a:pt x="319" y="221"/>
                </a:lnTo>
                <a:lnTo>
                  <a:pt x="335" y="228"/>
                </a:lnTo>
                <a:lnTo>
                  <a:pt x="351" y="235"/>
                </a:lnTo>
                <a:lnTo>
                  <a:pt x="369" y="241"/>
                </a:lnTo>
                <a:lnTo>
                  <a:pt x="387" y="247"/>
                </a:lnTo>
                <a:lnTo>
                  <a:pt x="405" y="254"/>
                </a:lnTo>
                <a:lnTo>
                  <a:pt x="424" y="260"/>
                </a:lnTo>
                <a:lnTo>
                  <a:pt x="440" y="266"/>
                </a:lnTo>
                <a:lnTo>
                  <a:pt x="458" y="271"/>
                </a:lnTo>
                <a:lnTo>
                  <a:pt x="473" y="277"/>
                </a:lnTo>
                <a:lnTo>
                  <a:pt x="487" y="282"/>
                </a:lnTo>
                <a:lnTo>
                  <a:pt x="501" y="286"/>
                </a:lnTo>
                <a:lnTo>
                  <a:pt x="512" y="291"/>
                </a:lnTo>
                <a:lnTo>
                  <a:pt x="523" y="296"/>
                </a:lnTo>
                <a:lnTo>
                  <a:pt x="533" y="299"/>
                </a:lnTo>
                <a:lnTo>
                  <a:pt x="542" y="302"/>
                </a:lnTo>
                <a:lnTo>
                  <a:pt x="549" y="307"/>
                </a:lnTo>
                <a:lnTo>
                  <a:pt x="557" y="310"/>
                </a:lnTo>
                <a:lnTo>
                  <a:pt x="562" y="313"/>
                </a:lnTo>
                <a:lnTo>
                  <a:pt x="565" y="315"/>
                </a:lnTo>
                <a:lnTo>
                  <a:pt x="569" y="318"/>
                </a:lnTo>
                <a:lnTo>
                  <a:pt x="571" y="319"/>
                </a:lnTo>
                <a:lnTo>
                  <a:pt x="571" y="321"/>
                </a:lnTo>
                <a:lnTo>
                  <a:pt x="571" y="321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378460" y="3883519"/>
            <a:ext cx="3545468" cy="509905"/>
            <a:chOff x="1029841" y="4160261"/>
            <a:chExt cx="3545468" cy="509905"/>
          </a:xfrm>
        </p:grpSpPr>
        <p:grpSp>
          <p:nvGrpSpPr>
            <p:cNvPr id="112" name="组合 111"/>
            <p:cNvGrpSpPr/>
            <p:nvPr/>
          </p:nvGrpSpPr>
          <p:grpSpPr>
            <a:xfrm>
              <a:off x="4067944" y="4160261"/>
              <a:ext cx="507365" cy="509905"/>
              <a:chOff x="3692207" y="4152955"/>
              <a:chExt cx="507365" cy="509905"/>
            </a:xfrm>
          </p:grpSpPr>
          <p:pic>
            <p:nvPicPr>
              <p:cNvPr id="151" name="图片 150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92207" y="4152955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52" name="组合 151"/>
              <p:cNvGrpSpPr/>
              <p:nvPr/>
            </p:nvGrpSpPr>
            <p:grpSpPr>
              <a:xfrm>
                <a:off x="3781882" y="4228838"/>
                <a:ext cx="328015" cy="358138"/>
                <a:chOff x="3952876" y="273050"/>
                <a:chExt cx="777875" cy="849312"/>
              </a:xfrm>
              <a:solidFill>
                <a:srgbClr val="FF0000"/>
              </a:solidFill>
            </p:grpSpPr>
            <p:sp>
              <p:nvSpPr>
                <p:cNvPr id="153" name="Freeform 38"/>
                <p:cNvSpPr/>
                <p:nvPr/>
              </p:nvSpPr>
              <p:spPr bwMode="auto">
                <a:xfrm>
                  <a:off x="3952876" y="687388"/>
                  <a:ext cx="327025" cy="320675"/>
                </a:xfrm>
                <a:custGeom>
                  <a:avLst/>
                  <a:gdLst>
                    <a:gd name="T0" fmla="*/ 118 w 412"/>
                    <a:gd name="T1" fmla="*/ 311 h 402"/>
                    <a:gd name="T2" fmla="*/ 164 w 412"/>
                    <a:gd name="T3" fmla="*/ 275 h 402"/>
                    <a:gd name="T4" fmla="*/ 205 w 412"/>
                    <a:gd name="T5" fmla="*/ 239 h 402"/>
                    <a:gd name="T6" fmla="*/ 243 w 412"/>
                    <a:gd name="T7" fmla="*/ 203 h 402"/>
                    <a:gd name="T8" fmla="*/ 277 w 412"/>
                    <a:gd name="T9" fmla="*/ 166 h 402"/>
                    <a:gd name="T10" fmla="*/ 309 w 412"/>
                    <a:gd name="T11" fmla="*/ 125 h 402"/>
                    <a:gd name="T12" fmla="*/ 339 w 412"/>
                    <a:gd name="T13" fmla="*/ 78 h 402"/>
                    <a:gd name="T14" fmla="*/ 369 w 412"/>
                    <a:gd name="T15" fmla="*/ 27 h 402"/>
                    <a:gd name="T16" fmla="*/ 398 w 412"/>
                    <a:gd name="T17" fmla="*/ 28 h 402"/>
                    <a:gd name="T18" fmla="*/ 403 w 412"/>
                    <a:gd name="T19" fmla="*/ 75 h 402"/>
                    <a:gd name="T20" fmla="*/ 382 w 412"/>
                    <a:gd name="T21" fmla="*/ 111 h 402"/>
                    <a:gd name="T22" fmla="*/ 359 w 412"/>
                    <a:gd name="T23" fmla="*/ 146 h 402"/>
                    <a:gd name="T24" fmla="*/ 334 w 412"/>
                    <a:gd name="T25" fmla="*/ 178 h 402"/>
                    <a:gd name="T26" fmla="*/ 305 w 412"/>
                    <a:gd name="T27" fmla="*/ 210 h 402"/>
                    <a:gd name="T28" fmla="*/ 275 w 412"/>
                    <a:gd name="T29" fmla="*/ 241 h 402"/>
                    <a:gd name="T30" fmla="*/ 244 w 412"/>
                    <a:gd name="T31" fmla="*/ 271 h 402"/>
                    <a:gd name="T32" fmla="*/ 210 w 412"/>
                    <a:gd name="T33" fmla="*/ 296 h 402"/>
                    <a:gd name="T34" fmla="*/ 177 w 412"/>
                    <a:gd name="T35" fmla="*/ 319 h 402"/>
                    <a:gd name="T36" fmla="*/ 143 w 412"/>
                    <a:gd name="T37" fmla="*/ 341 h 402"/>
                    <a:gd name="T38" fmla="*/ 109 w 412"/>
                    <a:gd name="T39" fmla="*/ 360 h 402"/>
                    <a:gd name="T40" fmla="*/ 78 w 412"/>
                    <a:gd name="T41" fmla="*/ 376 h 402"/>
                    <a:gd name="T42" fmla="*/ 50 w 412"/>
                    <a:gd name="T43" fmla="*/ 390 h 402"/>
                    <a:gd name="T44" fmla="*/ 28 w 412"/>
                    <a:gd name="T45" fmla="*/ 398 h 402"/>
                    <a:gd name="T46" fmla="*/ 12 w 412"/>
                    <a:gd name="T47" fmla="*/ 402 h 402"/>
                    <a:gd name="T48" fmla="*/ 2 w 412"/>
                    <a:gd name="T49" fmla="*/ 402 h 402"/>
                    <a:gd name="T50" fmla="*/ 0 w 412"/>
                    <a:gd name="T51" fmla="*/ 399 h 402"/>
                    <a:gd name="T52" fmla="*/ 2 w 412"/>
                    <a:gd name="T53" fmla="*/ 396 h 402"/>
                    <a:gd name="T54" fmla="*/ 7 w 412"/>
                    <a:gd name="T55" fmla="*/ 391 h 402"/>
                    <a:gd name="T56" fmla="*/ 14 w 412"/>
                    <a:gd name="T57" fmla="*/ 385 h 402"/>
                    <a:gd name="T58" fmla="*/ 27 w 412"/>
                    <a:gd name="T59" fmla="*/ 376 h 402"/>
                    <a:gd name="T60" fmla="*/ 41 w 412"/>
                    <a:gd name="T61" fmla="*/ 366 h 402"/>
                    <a:gd name="T62" fmla="*/ 59 w 412"/>
                    <a:gd name="T63" fmla="*/ 354 h 402"/>
                    <a:gd name="T64" fmla="*/ 80 w 412"/>
                    <a:gd name="T65" fmla="*/ 338 h 402"/>
                    <a:gd name="T66" fmla="*/ 93 w 412"/>
                    <a:gd name="T67" fmla="*/ 330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12" h="402">
                      <a:moveTo>
                        <a:pt x="93" y="330"/>
                      </a:moveTo>
                      <a:lnTo>
                        <a:pt x="118" y="311"/>
                      </a:lnTo>
                      <a:lnTo>
                        <a:pt x="141" y="294"/>
                      </a:lnTo>
                      <a:lnTo>
                        <a:pt x="164" y="275"/>
                      </a:lnTo>
                      <a:lnTo>
                        <a:pt x="185" y="257"/>
                      </a:lnTo>
                      <a:lnTo>
                        <a:pt x="205" y="239"/>
                      </a:lnTo>
                      <a:lnTo>
                        <a:pt x="225" y="221"/>
                      </a:lnTo>
                      <a:lnTo>
                        <a:pt x="243" y="203"/>
                      </a:lnTo>
                      <a:lnTo>
                        <a:pt x="260" y="185"/>
                      </a:lnTo>
                      <a:lnTo>
                        <a:pt x="277" y="166"/>
                      </a:lnTo>
                      <a:lnTo>
                        <a:pt x="293" y="146"/>
                      </a:lnTo>
                      <a:lnTo>
                        <a:pt x="309" y="125"/>
                      </a:lnTo>
                      <a:lnTo>
                        <a:pt x="323" y="102"/>
                      </a:lnTo>
                      <a:lnTo>
                        <a:pt x="339" y="78"/>
                      </a:lnTo>
                      <a:lnTo>
                        <a:pt x="353" y="53"/>
                      </a:lnTo>
                      <a:lnTo>
                        <a:pt x="369" y="27"/>
                      </a:lnTo>
                      <a:lnTo>
                        <a:pt x="384" y="0"/>
                      </a:lnTo>
                      <a:lnTo>
                        <a:pt x="398" y="28"/>
                      </a:lnTo>
                      <a:lnTo>
                        <a:pt x="412" y="56"/>
                      </a:lnTo>
                      <a:lnTo>
                        <a:pt x="403" y="75"/>
                      </a:lnTo>
                      <a:lnTo>
                        <a:pt x="393" y="94"/>
                      </a:lnTo>
                      <a:lnTo>
                        <a:pt x="382" y="111"/>
                      </a:lnTo>
                      <a:lnTo>
                        <a:pt x="371" y="128"/>
                      </a:lnTo>
                      <a:lnTo>
                        <a:pt x="359" y="146"/>
                      </a:lnTo>
                      <a:lnTo>
                        <a:pt x="346" y="163"/>
                      </a:lnTo>
                      <a:lnTo>
                        <a:pt x="334" y="178"/>
                      </a:lnTo>
                      <a:lnTo>
                        <a:pt x="319" y="194"/>
                      </a:lnTo>
                      <a:lnTo>
                        <a:pt x="305" y="210"/>
                      </a:lnTo>
                      <a:lnTo>
                        <a:pt x="291" y="225"/>
                      </a:lnTo>
                      <a:lnTo>
                        <a:pt x="275" y="241"/>
                      </a:lnTo>
                      <a:lnTo>
                        <a:pt x="260" y="257"/>
                      </a:lnTo>
                      <a:lnTo>
                        <a:pt x="244" y="271"/>
                      </a:lnTo>
                      <a:lnTo>
                        <a:pt x="227" y="283"/>
                      </a:lnTo>
                      <a:lnTo>
                        <a:pt x="210" y="296"/>
                      </a:lnTo>
                      <a:lnTo>
                        <a:pt x="194" y="308"/>
                      </a:lnTo>
                      <a:lnTo>
                        <a:pt x="177" y="319"/>
                      </a:lnTo>
                      <a:lnTo>
                        <a:pt x="159" y="330"/>
                      </a:lnTo>
                      <a:lnTo>
                        <a:pt x="143" y="341"/>
                      </a:lnTo>
                      <a:lnTo>
                        <a:pt x="125" y="351"/>
                      </a:lnTo>
                      <a:lnTo>
                        <a:pt x="109" y="360"/>
                      </a:lnTo>
                      <a:lnTo>
                        <a:pt x="93" y="368"/>
                      </a:lnTo>
                      <a:lnTo>
                        <a:pt x="78" y="376"/>
                      </a:lnTo>
                      <a:lnTo>
                        <a:pt x="64" y="383"/>
                      </a:lnTo>
                      <a:lnTo>
                        <a:pt x="50" y="390"/>
                      </a:lnTo>
                      <a:lnTo>
                        <a:pt x="37" y="394"/>
                      </a:lnTo>
                      <a:lnTo>
                        <a:pt x="28" y="398"/>
                      </a:lnTo>
                      <a:lnTo>
                        <a:pt x="19" y="401"/>
                      </a:lnTo>
                      <a:lnTo>
                        <a:pt x="12" y="402"/>
                      </a:lnTo>
                      <a:lnTo>
                        <a:pt x="7" y="402"/>
                      </a:lnTo>
                      <a:lnTo>
                        <a:pt x="2" y="402"/>
                      </a:lnTo>
                      <a:lnTo>
                        <a:pt x="0" y="401"/>
                      </a:lnTo>
                      <a:lnTo>
                        <a:pt x="0" y="399"/>
                      </a:lnTo>
                      <a:lnTo>
                        <a:pt x="0" y="398"/>
                      </a:lnTo>
                      <a:lnTo>
                        <a:pt x="2" y="396"/>
                      </a:lnTo>
                      <a:lnTo>
                        <a:pt x="3" y="394"/>
                      </a:lnTo>
                      <a:lnTo>
                        <a:pt x="7" y="391"/>
                      </a:lnTo>
                      <a:lnTo>
                        <a:pt x="11" y="388"/>
                      </a:lnTo>
                      <a:lnTo>
                        <a:pt x="14" y="385"/>
                      </a:lnTo>
                      <a:lnTo>
                        <a:pt x="19" y="380"/>
                      </a:lnTo>
                      <a:lnTo>
                        <a:pt x="27" y="376"/>
                      </a:lnTo>
                      <a:lnTo>
                        <a:pt x="34" y="371"/>
                      </a:lnTo>
                      <a:lnTo>
                        <a:pt x="41" y="366"/>
                      </a:lnTo>
                      <a:lnTo>
                        <a:pt x="50" y="360"/>
                      </a:lnTo>
                      <a:lnTo>
                        <a:pt x="59" y="354"/>
                      </a:lnTo>
                      <a:lnTo>
                        <a:pt x="69" y="346"/>
                      </a:lnTo>
                      <a:lnTo>
                        <a:pt x="80" y="338"/>
                      </a:lnTo>
                      <a:lnTo>
                        <a:pt x="93" y="330"/>
                      </a:lnTo>
                      <a:lnTo>
                        <a:pt x="93" y="330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" name="Freeform 39"/>
                <p:cNvSpPr/>
                <p:nvPr/>
              </p:nvSpPr>
              <p:spPr bwMode="auto">
                <a:xfrm>
                  <a:off x="4113213" y="547688"/>
                  <a:ext cx="76200" cy="106362"/>
                </a:xfrm>
                <a:custGeom>
                  <a:avLst/>
                  <a:gdLst>
                    <a:gd name="T0" fmla="*/ 89 w 96"/>
                    <a:gd name="T1" fmla="*/ 124 h 133"/>
                    <a:gd name="T2" fmla="*/ 85 w 96"/>
                    <a:gd name="T3" fmla="*/ 127 h 133"/>
                    <a:gd name="T4" fmla="*/ 82 w 96"/>
                    <a:gd name="T5" fmla="*/ 130 h 133"/>
                    <a:gd name="T6" fmla="*/ 78 w 96"/>
                    <a:gd name="T7" fmla="*/ 132 h 133"/>
                    <a:gd name="T8" fmla="*/ 78 w 96"/>
                    <a:gd name="T9" fmla="*/ 133 h 133"/>
                    <a:gd name="T10" fmla="*/ 76 w 96"/>
                    <a:gd name="T11" fmla="*/ 133 h 133"/>
                    <a:gd name="T12" fmla="*/ 75 w 96"/>
                    <a:gd name="T13" fmla="*/ 132 h 133"/>
                    <a:gd name="T14" fmla="*/ 71 w 96"/>
                    <a:gd name="T15" fmla="*/ 130 h 133"/>
                    <a:gd name="T16" fmla="*/ 67 w 96"/>
                    <a:gd name="T17" fmla="*/ 127 h 133"/>
                    <a:gd name="T18" fmla="*/ 64 w 96"/>
                    <a:gd name="T19" fmla="*/ 124 h 133"/>
                    <a:gd name="T20" fmla="*/ 58 w 96"/>
                    <a:gd name="T21" fmla="*/ 118 h 133"/>
                    <a:gd name="T22" fmla="*/ 53 w 96"/>
                    <a:gd name="T23" fmla="*/ 113 h 133"/>
                    <a:gd name="T24" fmla="*/ 48 w 96"/>
                    <a:gd name="T25" fmla="*/ 105 h 133"/>
                    <a:gd name="T26" fmla="*/ 42 w 96"/>
                    <a:gd name="T27" fmla="*/ 97 h 133"/>
                    <a:gd name="T28" fmla="*/ 35 w 96"/>
                    <a:gd name="T29" fmla="*/ 89 h 133"/>
                    <a:gd name="T30" fmla="*/ 30 w 96"/>
                    <a:gd name="T31" fmla="*/ 78 h 133"/>
                    <a:gd name="T32" fmla="*/ 25 w 96"/>
                    <a:gd name="T33" fmla="*/ 69 h 133"/>
                    <a:gd name="T34" fmla="*/ 19 w 96"/>
                    <a:gd name="T35" fmla="*/ 56 h 133"/>
                    <a:gd name="T36" fmla="*/ 14 w 96"/>
                    <a:gd name="T37" fmla="*/ 44 h 133"/>
                    <a:gd name="T38" fmla="*/ 10 w 96"/>
                    <a:gd name="T39" fmla="*/ 31 h 133"/>
                    <a:gd name="T40" fmla="*/ 5 w 96"/>
                    <a:gd name="T41" fmla="*/ 16 h 133"/>
                    <a:gd name="T42" fmla="*/ 0 w 96"/>
                    <a:gd name="T43" fmla="*/ 0 h 133"/>
                    <a:gd name="T44" fmla="*/ 12 w 96"/>
                    <a:gd name="T45" fmla="*/ 3 h 133"/>
                    <a:gd name="T46" fmla="*/ 23 w 96"/>
                    <a:gd name="T47" fmla="*/ 8 h 133"/>
                    <a:gd name="T48" fmla="*/ 33 w 96"/>
                    <a:gd name="T49" fmla="*/ 11 h 133"/>
                    <a:gd name="T50" fmla="*/ 44 w 96"/>
                    <a:gd name="T51" fmla="*/ 14 h 133"/>
                    <a:gd name="T52" fmla="*/ 51 w 96"/>
                    <a:gd name="T53" fmla="*/ 17 h 133"/>
                    <a:gd name="T54" fmla="*/ 60 w 96"/>
                    <a:gd name="T55" fmla="*/ 22 h 133"/>
                    <a:gd name="T56" fmla="*/ 66 w 96"/>
                    <a:gd name="T57" fmla="*/ 27 h 133"/>
                    <a:gd name="T58" fmla="*/ 71 w 96"/>
                    <a:gd name="T59" fmla="*/ 31 h 133"/>
                    <a:gd name="T60" fmla="*/ 80 w 96"/>
                    <a:gd name="T61" fmla="*/ 41 h 133"/>
                    <a:gd name="T62" fmla="*/ 83 w 96"/>
                    <a:gd name="T63" fmla="*/ 47 h 133"/>
                    <a:gd name="T64" fmla="*/ 87 w 96"/>
                    <a:gd name="T65" fmla="*/ 52 h 133"/>
                    <a:gd name="T66" fmla="*/ 91 w 96"/>
                    <a:gd name="T67" fmla="*/ 58 h 133"/>
                    <a:gd name="T68" fmla="*/ 92 w 96"/>
                    <a:gd name="T69" fmla="*/ 64 h 133"/>
                    <a:gd name="T70" fmla="*/ 94 w 96"/>
                    <a:gd name="T71" fmla="*/ 72 h 133"/>
                    <a:gd name="T72" fmla="*/ 96 w 96"/>
                    <a:gd name="T73" fmla="*/ 80 h 133"/>
                    <a:gd name="T74" fmla="*/ 96 w 96"/>
                    <a:gd name="T75" fmla="*/ 88 h 133"/>
                    <a:gd name="T76" fmla="*/ 96 w 96"/>
                    <a:gd name="T77" fmla="*/ 96 h 133"/>
                    <a:gd name="T78" fmla="*/ 96 w 96"/>
                    <a:gd name="T79" fmla="*/ 102 h 133"/>
                    <a:gd name="T80" fmla="*/ 94 w 96"/>
                    <a:gd name="T81" fmla="*/ 108 h 133"/>
                    <a:gd name="T82" fmla="*/ 92 w 96"/>
                    <a:gd name="T83" fmla="*/ 114 h 133"/>
                    <a:gd name="T84" fmla="*/ 91 w 96"/>
                    <a:gd name="T85" fmla="*/ 118 h 133"/>
                    <a:gd name="T86" fmla="*/ 91 w 96"/>
                    <a:gd name="T87" fmla="*/ 122 h 133"/>
                    <a:gd name="T88" fmla="*/ 89 w 96"/>
                    <a:gd name="T89" fmla="*/ 124 h 133"/>
                    <a:gd name="T90" fmla="*/ 89 w 96"/>
                    <a:gd name="T91" fmla="*/ 124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6" h="133">
                      <a:moveTo>
                        <a:pt x="89" y="124"/>
                      </a:moveTo>
                      <a:lnTo>
                        <a:pt x="85" y="127"/>
                      </a:lnTo>
                      <a:lnTo>
                        <a:pt x="82" y="130"/>
                      </a:lnTo>
                      <a:lnTo>
                        <a:pt x="78" y="132"/>
                      </a:lnTo>
                      <a:lnTo>
                        <a:pt x="78" y="133"/>
                      </a:lnTo>
                      <a:lnTo>
                        <a:pt x="76" y="133"/>
                      </a:lnTo>
                      <a:lnTo>
                        <a:pt x="75" y="132"/>
                      </a:lnTo>
                      <a:lnTo>
                        <a:pt x="71" y="130"/>
                      </a:lnTo>
                      <a:lnTo>
                        <a:pt x="67" y="127"/>
                      </a:lnTo>
                      <a:lnTo>
                        <a:pt x="64" y="124"/>
                      </a:lnTo>
                      <a:lnTo>
                        <a:pt x="58" y="118"/>
                      </a:lnTo>
                      <a:lnTo>
                        <a:pt x="53" y="113"/>
                      </a:lnTo>
                      <a:lnTo>
                        <a:pt x="48" y="105"/>
                      </a:lnTo>
                      <a:lnTo>
                        <a:pt x="42" y="97"/>
                      </a:lnTo>
                      <a:lnTo>
                        <a:pt x="35" y="89"/>
                      </a:lnTo>
                      <a:lnTo>
                        <a:pt x="30" y="78"/>
                      </a:lnTo>
                      <a:lnTo>
                        <a:pt x="25" y="69"/>
                      </a:lnTo>
                      <a:lnTo>
                        <a:pt x="19" y="56"/>
                      </a:lnTo>
                      <a:lnTo>
                        <a:pt x="14" y="44"/>
                      </a:lnTo>
                      <a:lnTo>
                        <a:pt x="10" y="31"/>
                      </a:lnTo>
                      <a:lnTo>
                        <a:pt x="5" y="16"/>
                      </a:lnTo>
                      <a:lnTo>
                        <a:pt x="0" y="0"/>
                      </a:lnTo>
                      <a:lnTo>
                        <a:pt x="12" y="3"/>
                      </a:lnTo>
                      <a:lnTo>
                        <a:pt x="23" y="8"/>
                      </a:lnTo>
                      <a:lnTo>
                        <a:pt x="33" y="11"/>
                      </a:lnTo>
                      <a:lnTo>
                        <a:pt x="44" y="14"/>
                      </a:lnTo>
                      <a:lnTo>
                        <a:pt x="51" y="17"/>
                      </a:lnTo>
                      <a:lnTo>
                        <a:pt x="60" y="22"/>
                      </a:lnTo>
                      <a:lnTo>
                        <a:pt x="66" y="27"/>
                      </a:lnTo>
                      <a:lnTo>
                        <a:pt x="71" y="31"/>
                      </a:lnTo>
                      <a:lnTo>
                        <a:pt x="80" y="41"/>
                      </a:lnTo>
                      <a:lnTo>
                        <a:pt x="83" y="47"/>
                      </a:lnTo>
                      <a:lnTo>
                        <a:pt x="87" y="52"/>
                      </a:lnTo>
                      <a:lnTo>
                        <a:pt x="91" y="58"/>
                      </a:lnTo>
                      <a:lnTo>
                        <a:pt x="92" y="64"/>
                      </a:lnTo>
                      <a:lnTo>
                        <a:pt x="94" y="72"/>
                      </a:lnTo>
                      <a:lnTo>
                        <a:pt x="96" y="80"/>
                      </a:lnTo>
                      <a:lnTo>
                        <a:pt x="96" y="88"/>
                      </a:lnTo>
                      <a:lnTo>
                        <a:pt x="96" y="96"/>
                      </a:lnTo>
                      <a:lnTo>
                        <a:pt x="96" y="102"/>
                      </a:lnTo>
                      <a:lnTo>
                        <a:pt x="94" y="108"/>
                      </a:lnTo>
                      <a:lnTo>
                        <a:pt x="92" y="114"/>
                      </a:lnTo>
                      <a:lnTo>
                        <a:pt x="91" y="118"/>
                      </a:lnTo>
                      <a:lnTo>
                        <a:pt x="91" y="122"/>
                      </a:lnTo>
                      <a:lnTo>
                        <a:pt x="89" y="124"/>
                      </a:lnTo>
                      <a:lnTo>
                        <a:pt x="89" y="12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" name="Freeform 40"/>
                <p:cNvSpPr/>
                <p:nvPr/>
              </p:nvSpPr>
              <p:spPr bwMode="auto">
                <a:xfrm>
                  <a:off x="3992563" y="631825"/>
                  <a:ext cx="598488" cy="115887"/>
                </a:xfrm>
                <a:custGeom>
                  <a:avLst/>
                  <a:gdLst>
                    <a:gd name="T0" fmla="*/ 14 w 753"/>
                    <a:gd name="T1" fmla="*/ 125 h 145"/>
                    <a:gd name="T2" fmla="*/ 3 w 753"/>
                    <a:gd name="T3" fmla="*/ 115 h 145"/>
                    <a:gd name="T4" fmla="*/ 0 w 753"/>
                    <a:gd name="T5" fmla="*/ 104 h 145"/>
                    <a:gd name="T6" fmla="*/ 16 w 753"/>
                    <a:gd name="T7" fmla="*/ 104 h 145"/>
                    <a:gd name="T8" fmla="*/ 36 w 753"/>
                    <a:gd name="T9" fmla="*/ 103 h 145"/>
                    <a:gd name="T10" fmla="*/ 59 w 753"/>
                    <a:gd name="T11" fmla="*/ 100 h 145"/>
                    <a:gd name="T12" fmla="*/ 89 w 753"/>
                    <a:gd name="T13" fmla="*/ 97 h 145"/>
                    <a:gd name="T14" fmla="*/ 123 w 753"/>
                    <a:gd name="T15" fmla="*/ 90 h 145"/>
                    <a:gd name="T16" fmla="*/ 162 w 753"/>
                    <a:gd name="T17" fmla="*/ 83 h 145"/>
                    <a:gd name="T18" fmla="*/ 207 w 753"/>
                    <a:gd name="T19" fmla="*/ 73 h 145"/>
                    <a:gd name="T20" fmla="*/ 259 w 753"/>
                    <a:gd name="T21" fmla="*/ 64 h 145"/>
                    <a:gd name="T22" fmla="*/ 318 w 753"/>
                    <a:gd name="T23" fmla="*/ 54 h 145"/>
                    <a:gd name="T24" fmla="*/ 382 w 753"/>
                    <a:gd name="T25" fmla="*/ 42 h 145"/>
                    <a:gd name="T26" fmla="*/ 453 w 753"/>
                    <a:gd name="T27" fmla="*/ 31 h 145"/>
                    <a:gd name="T28" fmla="*/ 516 w 753"/>
                    <a:gd name="T29" fmla="*/ 20 h 145"/>
                    <a:gd name="T30" fmla="*/ 567 w 753"/>
                    <a:gd name="T31" fmla="*/ 11 h 145"/>
                    <a:gd name="T32" fmla="*/ 610 w 753"/>
                    <a:gd name="T33" fmla="*/ 4 h 145"/>
                    <a:gd name="T34" fmla="*/ 642 w 753"/>
                    <a:gd name="T35" fmla="*/ 1 h 145"/>
                    <a:gd name="T36" fmla="*/ 666 w 753"/>
                    <a:gd name="T37" fmla="*/ 0 h 145"/>
                    <a:gd name="T38" fmla="*/ 694 w 753"/>
                    <a:gd name="T39" fmla="*/ 1 h 145"/>
                    <a:gd name="T40" fmla="*/ 719 w 753"/>
                    <a:gd name="T41" fmla="*/ 9 h 145"/>
                    <a:gd name="T42" fmla="*/ 737 w 753"/>
                    <a:gd name="T43" fmla="*/ 21 h 145"/>
                    <a:gd name="T44" fmla="*/ 748 w 753"/>
                    <a:gd name="T45" fmla="*/ 34 h 145"/>
                    <a:gd name="T46" fmla="*/ 753 w 753"/>
                    <a:gd name="T47" fmla="*/ 42 h 145"/>
                    <a:gd name="T48" fmla="*/ 751 w 753"/>
                    <a:gd name="T49" fmla="*/ 47 h 145"/>
                    <a:gd name="T50" fmla="*/ 746 w 753"/>
                    <a:gd name="T51" fmla="*/ 50 h 145"/>
                    <a:gd name="T52" fmla="*/ 735 w 753"/>
                    <a:gd name="T53" fmla="*/ 53 h 145"/>
                    <a:gd name="T54" fmla="*/ 719 w 753"/>
                    <a:gd name="T55" fmla="*/ 56 h 145"/>
                    <a:gd name="T56" fmla="*/ 698 w 753"/>
                    <a:gd name="T57" fmla="*/ 56 h 145"/>
                    <a:gd name="T58" fmla="*/ 644 w 753"/>
                    <a:gd name="T59" fmla="*/ 56 h 145"/>
                    <a:gd name="T60" fmla="*/ 557 w 753"/>
                    <a:gd name="T61" fmla="*/ 59 h 145"/>
                    <a:gd name="T62" fmla="*/ 503 w 753"/>
                    <a:gd name="T63" fmla="*/ 65 h 145"/>
                    <a:gd name="T64" fmla="*/ 444 w 753"/>
                    <a:gd name="T65" fmla="*/ 73 h 145"/>
                    <a:gd name="T66" fmla="*/ 378 w 753"/>
                    <a:gd name="T67" fmla="*/ 83 h 145"/>
                    <a:gd name="T68" fmla="*/ 232 w 753"/>
                    <a:gd name="T69" fmla="*/ 112 h 145"/>
                    <a:gd name="T70" fmla="*/ 157 w 753"/>
                    <a:gd name="T71" fmla="*/ 128 h 145"/>
                    <a:gd name="T72" fmla="*/ 127 w 753"/>
                    <a:gd name="T73" fmla="*/ 134 h 145"/>
                    <a:gd name="T74" fmla="*/ 103 w 753"/>
                    <a:gd name="T75" fmla="*/ 139 h 145"/>
                    <a:gd name="T76" fmla="*/ 84 w 753"/>
                    <a:gd name="T77" fmla="*/ 142 h 145"/>
                    <a:gd name="T78" fmla="*/ 73 w 753"/>
                    <a:gd name="T79" fmla="*/ 144 h 145"/>
                    <a:gd name="T80" fmla="*/ 64 w 753"/>
                    <a:gd name="T81" fmla="*/ 145 h 145"/>
                    <a:gd name="T82" fmla="*/ 52 w 753"/>
                    <a:gd name="T83" fmla="*/ 142 h 145"/>
                    <a:gd name="T84" fmla="*/ 34 w 753"/>
                    <a:gd name="T85" fmla="*/ 134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53" h="145">
                      <a:moveTo>
                        <a:pt x="27" y="131"/>
                      </a:moveTo>
                      <a:lnTo>
                        <a:pt x="19" y="128"/>
                      </a:lnTo>
                      <a:lnTo>
                        <a:pt x="14" y="125"/>
                      </a:lnTo>
                      <a:lnTo>
                        <a:pt x="11" y="122"/>
                      </a:lnTo>
                      <a:lnTo>
                        <a:pt x="7" y="119"/>
                      </a:lnTo>
                      <a:lnTo>
                        <a:pt x="3" y="115"/>
                      </a:lnTo>
                      <a:lnTo>
                        <a:pt x="2" y="112"/>
                      </a:lnTo>
                      <a:lnTo>
                        <a:pt x="2" y="109"/>
                      </a:lnTo>
                      <a:lnTo>
                        <a:pt x="0" y="104"/>
                      </a:lnTo>
                      <a:lnTo>
                        <a:pt x="5" y="104"/>
                      </a:lnTo>
                      <a:lnTo>
                        <a:pt x="11" y="104"/>
                      </a:lnTo>
                      <a:lnTo>
                        <a:pt x="16" y="104"/>
                      </a:lnTo>
                      <a:lnTo>
                        <a:pt x="21" y="104"/>
                      </a:lnTo>
                      <a:lnTo>
                        <a:pt x="28" y="104"/>
                      </a:lnTo>
                      <a:lnTo>
                        <a:pt x="36" y="103"/>
                      </a:lnTo>
                      <a:lnTo>
                        <a:pt x="43" y="103"/>
                      </a:lnTo>
                      <a:lnTo>
                        <a:pt x="50" y="101"/>
                      </a:lnTo>
                      <a:lnTo>
                        <a:pt x="59" y="100"/>
                      </a:lnTo>
                      <a:lnTo>
                        <a:pt x="69" y="98"/>
                      </a:lnTo>
                      <a:lnTo>
                        <a:pt x="78" y="98"/>
                      </a:lnTo>
                      <a:lnTo>
                        <a:pt x="89" y="97"/>
                      </a:lnTo>
                      <a:lnTo>
                        <a:pt x="100" y="93"/>
                      </a:lnTo>
                      <a:lnTo>
                        <a:pt x="110" y="92"/>
                      </a:lnTo>
                      <a:lnTo>
                        <a:pt x="123" y="90"/>
                      </a:lnTo>
                      <a:lnTo>
                        <a:pt x="135" y="87"/>
                      </a:lnTo>
                      <a:lnTo>
                        <a:pt x="148" y="86"/>
                      </a:lnTo>
                      <a:lnTo>
                        <a:pt x="162" y="83"/>
                      </a:lnTo>
                      <a:lnTo>
                        <a:pt x="177" y="79"/>
                      </a:lnTo>
                      <a:lnTo>
                        <a:pt x="191" y="76"/>
                      </a:lnTo>
                      <a:lnTo>
                        <a:pt x="207" y="73"/>
                      </a:lnTo>
                      <a:lnTo>
                        <a:pt x="223" y="70"/>
                      </a:lnTo>
                      <a:lnTo>
                        <a:pt x="241" y="67"/>
                      </a:lnTo>
                      <a:lnTo>
                        <a:pt x="259" y="64"/>
                      </a:lnTo>
                      <a:lnTo>
                        <a:pt x="276" y="61"/>
                      </a:lnTo>
                      <a:lnTo>
                        <a:pt x="296" y="57"/>
                      </a:lnTo>
                      <a:lnTo>
                        <a:pt x="318" y="54"/>
                      </a:lnTo>
                      <a:lnTo>
                        <a:pt x="337" y="50"/>
                      </a:lnTo>
                      <a:lnTo>
                        <a:pt x="360" y="47"/>
                      </a:lnTo>
                      <a:lnTo>
                        <a:pt x="382" y="42"/>
                      </a:lnTo>
                      <a:lnTo>
                        <a:pt x="405" y="39"/>
                      </a:lnTo>
                      <a:lnTo>
                        <a:pt x="430" y="34"/>
                      </a:lnTo>
                      <a:lnTo>
                        <a:pt x="453" y="31"/>
                      </a:lnTo>
                      <a:lnTo>
                        <a:pt x="475" y="26"/>
                      </a:lnTo>
                      <a:lnTo>
                        <a:pt x="496" y="23"/>
                      </a:lnTo>
                      <a:lnTo>
                        <a:pt x="516" y="20"/>
                      </a:lnTo>
                      <a:lnTo>
                        <a:pt x="534" y="17"/>
                      </a:lnTo>
                      <a:lnTo>
                        <a:pt x="551" y="14"/>
                      </a:lnTo>
                      <a:lnTo>
                        <a:pt x="567" y="11"/>
                      </a:lnTo>
                      <a:lnTo>
                        <a:pt x="584" y="9"/>
                      </a:lnTo>
                      <a:lnTo>
                        <a:pt x="598" y="6"/>
                      </a:lnTo>
                      <a:lnTo>
                        <a:pt x="610" y="4"/>
                      </a:lnTo>
                      <a:lnTo>
                        <a:pt x="623" y="3"/>
                      </a:lnTo>
                      <a:lnTo>
                        <a:pt x="633" y="1"/>
                      </a:lnTo>
                      <a:lnTo>
                        <a:pt x="642" y="1"/>
                      </a:lnTo>
                      <a:lnTo>
                        <a:pt x="651" y="0"/>
                      </a:lnTo>
                      <a:lnTo>
                        <a:pt x="658" y="0"/>
                      </a:lnTo>
                      <a:lnTo>
                        <a:pt x="666" y="0"/>
                      </a:lnTo>
                      <a:lnTo>
                        <a:pt x="675" y="0"/>
                      </a:lnTo>
                      <a:lnTo>
                        <a:pt x="685" y="0"/>
                      </a:lnTo>
                      <a:lnTo>
                        <a:pt x="694" y="1"/>
                      </a:lnTo>
                      <a:lnTo>
                        <a:pt x="703" y="3"/>
                      </a:lnTo>
                      <a:lnTo>
                        <a:pt x="712" y="6"/>
                      </a:lnTo>
                      <a:lnTo>
                        <a:pt x="719" y="9"/>
                      </a:lnTo>
                      <a:lnTo>
                        <a:pt x="726" y="12"/>
                      </a:lnTo>
                      <a:lnTo>
                        <a:pt x="732" y="17"/>
                      </a:lnTo>
                      <a:lnTo>
                        <a:pt x="737" y="21"/>
                      </a:lnTo>
                      <a:lnTo>
                        <a:pt x="741" y="26"/>
                      </a:lnTo>
                      <a:lnTo>
                        <a:pt x="744" y="29"/>
                      </a:lnTo>
                      <a:lnTo>
                        <a:pt x="748" y="34"/>
                      </a:lnTo>
                      <a:lnTo>
                        <a:pt x="750" y="37"/>
                      </a:lnTo>
                      <a:lnTo>
                        <a:pt x="751" y="39"/>
                      </a:lnTo>
                      <a:lnTo>
                        <a:pt x="753" y="42"/>
                      </a:lnTo>
                      <a:lnTo>
                        <a:pt x="753" y="43"/>
                      </a:lnTo>
                      <a:lnTo>
                        <a:pt x="753" y="45"/>
                      </a:lnTo>
                      <a:lnTo>
                        <a:pt x="751" y="47"/>
                      </a:lnTo>
                      <a:lnTo>
                        <a:pt x="751" y="48"/>
                      </a:lnTo>
                      <a:lnTo>
                        <a:pt x="748" y="50"/>
                      </a:lnTo>
                      <a:lnTo>
                        <a:pt x="746" y="50"/>
                      </a:lnTo>
                      <a:lnTo>
                        <a:pt x="742" y="51"/>
                      </a:lnTo>
                      <a:lnTo>
                        <a:pt x="739" y="53"/>
                      </a:lnTo>
                      <a:lnTo>
                        <a:pt x="735" y="53"/>
                      </a:lnTo>
                      <a:lnTo>
                        <a:pt x="730" y="54"/>
                      </a:lnTo>
                      <a:lnTo>
                        <a:pt x="725" y="54"/>
                      </a:lnTo>
                      <a:lnTo>
                        <a:pt x="719" y="56"/>
                      </a:lnTo>
                      <a:lnTo>
                        <a:pt x="712" y="56"/>
                      </a:lnTo>
                      <a:lnTo>
                        <a:pt x="705" y="56"/>
                      </a:lnTo>
                      <a:lnTo>
                        <a:pt x="698" y="56"/>
                      </a:lnTo>
                      <a:lnTo>
                        <a:pt x="691" y="56"/>
                      </a:lnTo>
                      <a:lnTo>
                        <a:pt x="682" y="56"/>
                      </a:lnTo>
                      <a:lnTo>
                        <a:pt x="644" y="56"/>
                      </a:lnTo>
                      <a:lnTo>
                        <a:pt x="608" y="57"/>
                      </a:lnTo>
                      <a:lnTo>
                        <a:pt x="573" y="59"/>
                      </a:lnTo>
                      <a:lnTo>
                        <a:pt x="557" y="59"/>
                      </a:lnTo>
                      <a:lnTo>
                        <a:pt x="539" y="61"/>
                      </a:lnTo>
                      <a:lnTo>
                        <a:pt x="521" y="62"/>
                      </a:lnTo>
                      <a:lnTo>
                        <a:pt x="503" y="65"/>
                      </a:lnTo>
                      <a:lnTo>
                        <a:pt x="484" y="67"/>
                      </a:lnTo>
                      <a:lnTo>
                        <a:pt x="466" y="70"/>
                      </a:lnTo>
                      <a:lnTo>
                        <a:pt x="444" y="73"/>
                      </a:lnTo>
                      <a:lnTo>
                        <a:pt x="425" y="76"/>
                      </a:lnTo>
                      <a:lnTo>
                        <a:pt x="401" y="79"/>
                      </a:lnTo>
                      <a:lnTo>
                        <a:pt x="378" y="83"/>
                      </a:lnTo>
                      <a:lnTo>
                        <a:pt x="332" y="93"/>
                      </a:lnTo>
                      <a:lnTo>
                        <a:pt x="282" y="103"/>
                      </a:lnTo>
                      <a:lnTo>
                        <a:pt x="232" y="112"/>
                      </a:lnTo>
                      <a:lnTo>
                        <a:pt x="182" y="123"/>
                      </a:lnTo>
                      <a:lnTo>
                        <a:pt x="169" y="125"/>
                      </a:lnTo>
                      <a:lnTo>
                        <a:pt x="157" y="128"/>
                      </a:lnTo>
                      <a:lnTo>
                        <a:pt x="146" y="129"/>
                      </a:lnTo>
                      <a:lnTo>
                        <a:pt x="137" y="131"/>
                      </a:lnTo>
                      <a:lnTo>
                        <a:pt x="127" y="134"/>
                      </a:lnTo>
                      <a:lnTo>
                        <a:pt x="118" y="136"/>
                      </a:lnTo>
                      <a:lnTo>
                        <a:pt x="110" y="137"/>
                      </a:lnTo>
                      <a:lnTo>
                        <a:pt x="103" y="139"/>
                      </a:lnTo>
                      <a:lnTo>
                        <a:pt x="96" y="140"/>
                      </a:lnTo>
                      <a:lnTo>
                        <a:pt x="89" y="140"/>
                      </a:lnTo>
                      <a:lnTo>
                        <a:pt x="84" y="142"/>
                      </a:lnTo>
                      <a:lnTo>
                        <a:pt x="80" y="144"/>
                      </a:lnTo>
                      <a:lnTo>
                        <a:pt x="77" y="144"/>
                      </a:lnTo>
                      <a:lnTo>
                        <a:pt x="73" y="144"/>
                      </a:lnTo>
                      <a:lnTo>
                        <a:pt x="69" y="145"/>
                      </a:lnTo>
                      <a:lnTo>
                        <a:pt x="68" y="145"/>
                      </a:lnTo>
                      <a:lnTo>
                        <a:pt x="64" y="145"/>
                      </a:lnTo>
                      <a:lnTo>
                        <a:pt x="61" y="144"/>
                      </a:lnTo>
                      <a:lnTo>
                        <a:pt x="57" y="144"/>
                      </a:lnTo>
                      <a:lnTo>
                        <a:pt x="52" y="142"/>
                      </a:lnTo>
                      <a:lnTo>
                        <a:pt x="46" y="139"/>
                      </a:lnTo>
                      <a:lnTo>
                        <a:pt x="41" y="137"/>
                      </a:lnTo>
                      <a:lnTo>
                        <a:pt x="34" y="134"/>
                      </a:lnTo>
                      <a:lnTo>
                        <a:pt x="27" y="131"/>
                      </a:lnTo>
                      <a:lnTo>
                        <a:pt x="27" y="13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" name="Freeform 41"/>
                <p:cNvSpPr/>
                <p:nvPr/>
              </p:nvSpPr>
              <p:spPr bwMode="auto">
                <a:xfrm>
                  <a:off x="4106863" y="407988"/>
                  <a:ext cx="355600" cy="84137"/>
                </a:xfrm>
                <a:custGeom>
                  <a:avLst/>
                  <a:gdLst>
                    <a:gd name="T0" fmla="*/ 195 w 448"/>
                    <a:gd name="T1" fmla="*/ 31 h 105"/>
                    <a:gd name="T2" fmla="*/ 231 w 448"/>
                    <a:gd name="T3" fmla="*/ 23 h 105"/>
                    <a:gd name="T4" fmla="*/ 263 w 448"/>
                    <a:gd name="T5" fmla="*/ 17 h 105"/>
                    <a:gd name="T6" fmla="*/ 291 w 448"/>
                    <a:gd name="T7" fmla="*/ 11 h 105"/>
                    <a:gd name="T8" fmla="*/ 318 w 448"/>
                    <a:gd name="T9" fmla="*/ 6 h 105"/>
                    <a:gd name="T10" fmla="*/ 340 w 448"/>
                    <a:gd name="T11" fmla="*/ 3 h 105"/>
                    <a:gd name="T12" fmla="*/ 357 w 448"/>
                    <a:gd name="T13" fmla="*/ 0 h 105"/>
                    <a:gd name="T14" fmla="*/ 372 w 448"/>
                    <a:gd name="T15" fmla="*/ 0 h 105"/>
                    <a:gd name="T16" fmla="*/ 388 w 448"/>
                    <a:gd name="T17" fmla="*/ 0 h 105"/>
                    <a:gd name="T18" fmla="*/ 404 w 448"/>
                    <a:gd name="T19" fmla="*/ 0 h 105"/>
                    <a:gd name="T20" fmla="*/ 416 w 448"/>
                    <a:gd name="T21" fmla="*/ 0 h 105"/>
                    <a:gd name="T22" fmla="*/ 427 w 448"/>
                    <a:gd name="T23" fmla="*/ 1 h 105"/>
                    <a:gd name="T24" fmla="*/ 436 w 448"/>
                    <a:gd name="T25" fmla="*/ 6 h 105"/>
                    <a:gd name="T26" fmla="*/ 443 w 448"/>
                    <a:gd name="T27" fmla="*/ 9 h 105"/>
                    <a:gd name="T28" fmla="*/ 447 w 448"/>
                    <a:gd name="T29" fmla="*/ 16 h 105"/>
                    <a:gd name="T30" fmla="*/ 448 w 448"/>
                    <a:gd name="T31" fmla="*/ 19 h 105"/>
                    <a:gd name="T32" fmla="*/ 448 w 448"/>
                    <a:gd name="T33" fmla="*/ 23 h 105"/>
                    <a:gd name="T34" fmla="*/ 447 w 448"/>
                    <a:gd name="T35" fmla="*/ 26 h 105"/>
                    <a:gd name="T36" fmla="*/ 443 w 448"/>
                    <a:gd name="T37" fmla="*/ 30 h 105"/>
                    <a:gd name="T38" fmla="*/ 436 w 448"/>
                    <a:gd name="T39" fmla="*/ 33 h 105"/>
                    <a:gd name="T40" fmla="*/ 429 w 448"/>
                    <a:gd name="T41" fmla="*/ 37 h 105"/>
                    <a:gd name="T42" fmla="*/ 418 w 448"/>
                    <a:gd name="T43" fmla="*/ 41 h 105"/>
                    <a:gd name="T44" fmla="*/ 406 w 448"/>
                    <a:gd name="T45" fmla="*/ 45 h 105"/>
                    <a:gd name="T46" fmla="*/ 390 w 448"/>
                    <a:gd name="T47" fmla="*/ 50 h 105"/>
                    <a:gd name="T48" fmla="*/ 365 w 448"/>
                    <a:gd name="T49" fmla="*/ 56 h 105"/>
                    <a:gd name="T50" fmla="*/ 325 w 448"/>
                    <a:gd name="T51" fmla="*/ 66 h 105"/>
                    <a:gd name="T52" fmla="*/ 284 w 448"/>
                    <a:gd name="T53" fmla="*/ 73 h 105"/>
                    <a:gd name="T54" fmla="*/ 236 w 448"/>
                    <a:gd name="T55" fmla="*/ 83 h 105"/>
                    <a:gd name="T56" fmla="*/ 197 w 448"/>
                    <a:gd name="T57" fmla="*/ 89 h 105"/>
                    <a:gd name="T58" fmla="*/ 172 w 448"/>
                    <a:gd name="T59" fmla="*/ 94 h 105"/>
                    <a:gd name="T60" fmla="*/ 150 w 448"/>
                    <a:gd name="T61" fmla="*/ 97 h 105"/>
                    <a:gd name="T62" fmla="*/ 131 w 448"/>
                    <a:gd name="T63" fmla="*/ 100 h 105"/>
                    <a:gd name="T64" fmla="*/ 115 w 448"/>
                    <a:gd name="T65" fmla="*/ 102 h 105"/>
                    <a:gd name="T66" fmla="*/ 100 w 448"/>
                    <a:gd name="T67" fmla="*/ 103 h 105"/>
                    <a:gd name="T68" fmla="*/ 90 w 448"/>
                    <a:gd name="T69" fmla="*/ 105 h 105"/>
                    <a:gd name="T70" fmla="*/ 83 w 448"/>
                    <a:gd name="T71" fmla="*/ 105 h 105"/>
                    <a:gd name="T72" fmla="*/ 74 w 448"/>
                    <a:gd name="T73" fmla="*/ 105 h 105"/>
                    <a:gd name="T74" fmla="*/ 61 w 448"/>
                    <a:gd name="T75" fmla="*/ 103 h 105"/>
                    <a:gd name="T76" fmla="*/ 49 w 448"/>
                    <a:gd name="T77" fmla="*/ 100 h 105"/>
                    <a:gd name="T78" fmla="*/ 36 w 448"/>
                    <a:gd name="T79" fmla="*/ 95 h 105"/>
                    <a:gd name="T80" fmla="*/ 22 w 448"/>
                    <a:gd name="T81" fmla="*/ 91 h 105"/>
                    <a:gd name="T82" fmla="*/ 11 w 448"/>
                    <a:gd name="T83" fmla="*/ 86 h 105"/>
                    <a:gd name="T84" fmla="*/ 4 w 448"/>
                    <a:gd name="T85" fmla="*/ 80 h 105"/>
                    <a:gd name="T86" fmla="*/ 0 w 448"/>
                    <a:gd name="T87" fmla="*/ 73 h 105"/>
                    <a:gd name="T88" fmla="*/ 2 w 448"/>
                    <a:gd name="T89" fmla="*/ 70 h 105"/>
                    <a:gd name="T90" fmla="*/ 11 w 448"/>
                    <a:gd name="T91" fmla="*/ 69 h 105"/>
                    <a:gd name="T92" fmla="*/ 25 w 448"/>
                    <a:gd name="T93" fmla="*/ 66 h 105"/>
                    <a:gd name="T94" fmla="*/ 43 w 448"/>
                    <a:gd name="T95" fmla="*/ 62 h 105"/>
                    <a:gd name="T96" fmla="*/ 65 w 448"/>
                    <a:gd name="T97" fmla="*/ 58 h 105"/>
                    <a:gd name="T98" fmla="*/ 91 w 448"/>
                    <a:gd name="T99" fmla="*/ 53 h 105"/>
                    <a:gd name="T100" fmla="*/ 122 w 448"/>
                    <a:gd name="T101" fmla="*/ 47 h 105"/>
                    <a:gd name="T102" fmla="*/ 157 w 448"/>
                    <a:gd name="T103" fmla="*/ 39 h 105"/>
                    <a:gd name="T104" fmla="*/ 175 w 448"/>
                    <a:gd name="T105" fmla="*/ 34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48" h="105">
                      <a:moveTo>
                        <a:pt x="175" y="34"/>
                      </a:moveTo>
                      <a:lnTo>
                        <a:pt x="195" y="31"/>
                      </a:lnTo>
                      <a:lnTo>
                        <a:pt x="213" y="26"/>
                      </a:lnTo>
                      <a:lnTo>
                        <a:pt x="231" y="23"/>
                      </a:lnTo>
                      <a:lnTo>
                        <a:pt x="249" y="20"/>
                      </a:lnTo>
                      <a:lnTo>
                        <a:pt x="263" y="17"/>
                      </a:lnTo>
                      <a:lnTo>
                        <a:pt x="279" y="14"/>
                      </a:lnTo>
                      <a:lnTo>
                        <a:pt x="291" y="11"/>
                      </a:lnTo>
                      <a:lnTo>
                        <a:pt x="306" y="9"/>
                      </a:lnTo>
                      <a:lnTo>
                        <a:pt x="318" y="6"/>
                      </a:lnTo>
                      <a:lnTo>
                        <a:pt x="329" y="5"/>
                      </a:lnTo>
                      <a:lnTo>
                        <a:pt x="340" y="3"/>
                      </a:lnTo>
                      <a:lnTo>
                        <a:pt x="348" y="1"/>
                      </a:lnTo>
                      <a:lnTo>
                        <a:pt x="357" y="0"/>
                      </a:lnTo>
                      <a:lnTo>
                        <a:pt x="365" y="0"/>
                      </a:lnTo>
                      <a:lnTo>
                        <a:pt x="372" y="0"/>
                      </a:lnTo>
                      <a:lnTo>
                        <a:pt x="377" y="0"/>
                      </a:lnTo>
                      <a:lnTo>
                        <a:pt x="388" y="0"/>
                      </a:lnTo>
                      <a:lnTo>
                        <a:pt x="395" y="0"/>
                      </a:lnTo>
                      <a:lnTo>
                        <a:pt x="404" y="0"/>
                      </a:lnTo>
                      <a:lnTo>
                        <a:pt x="409" y="0"/>
                      </a:lnTo>
                      <a:lnTo>
                        <a:pt x="416" y="0"/>
                      </a:lnTo>
                      <a:lnTo>
                        <a:pt x="422" y="1"/>
                      </a:lnTo>
                      <a:lnTo>
                        <a:pt x="427" y="1"/>
                      </a:lnTo>
                      <a:lnTo>
                        <a:pt x="432" y="3"/>
                      </a:lnTo>
                      <a:lnTo>
                        <a:pt x="436" y="6"/>
                      </a:lnTo>
                      <a:lnTo>
                        <a:pt x="440" y="8"/>
                      </a:lnTo>
                      <a:lnTo>
                        <a:pt x="443" y="9"/>
                      </a:lnTo>
                      <a:lnTo>
                        <a:pt x="445" y="12"/>
                      </a:lnTo>
                      <a:lnTo>
                        <a:pt x="447" y="16"/>
                      </a:lnTo>
                      <a:lnTo>
                        <a:pt x="448" y="17"/>
                      </a:lnTo>
                      <a:lnTo>
                        <a:pt x="448" y="19"/>
                      </a:lnTo>
                      <a:lnTo>
                        <a:pt x="448" y="22"/>
                      </a:lnTo>
                      <a:lnTo>
                        <a:pt x="448" y="23"/>
                      </a:lnTo>
                      <a:lnTo>
                        <a:pt x="448" y="25"/>
                      </a:lnTo>
                      <a:lnTo>
                        <a:pt x="447" y="26"/>
                      </a:lnTo>
                      <a:lnTo>
                        <a:pt x="445" y="28"/>
                      </a:lnTo>
                      <a:lnTo>
                        <a:pt x="443" y="30"/>
                      </a:lnTo>
                      <a:lnTo>
                        <a:pt x="440" y="31"/>
                      </a:lnTo>
                      <a:lnTo>
                        <a:pt x="436" y="33"/>
                      </a:lnTo>
                      <a:lnTo>
                        <a:pt x="432" y="34"/>
                      </a:lnTo>
                      <a:lnTo>
                        <a:pt x="429" y="37"/>
                      </a:lnTo>
                      <a:lnTo>
                        <a:pt x="423" y="39"/>
                      </a:lnTo>
                      <a:lnTo>
                        <a:pt x="418" y="41"/>
                      </a:lnTo>
                      <a:lnTo>
                        <a:pt x="413" y="42"/>
                      </a:lnTo>
                      <a:lnTo>
                        <a:pt x="406" y="45"/>
                      </a:lnTo>
                      <a:lnTo>
                        <a:pt x="398" y="47"/>
                      </a:lnTo>
                      <a:lnTo>
                        <a:pt x="390" y="50"/>
                      </a:lnTo>
                      <a:lnTo>
                        <a:pt x="382" y="51"/>
                      </a:lnTo>
                      <a:lnTo>
                        <a:pt x="365" y="56"/>
                      </a:lnTo>
                      <a:lnTo>
                        <a:pt x="345" y="61"/>
                      </a:lnTo>
                      <a:lnTo>
                        <a:pt x="325" y="66"/>
                      </a:lnTo>
                      <a:lnTo>
                        <a:pt x="306" y="70"/>
                      </a:lnTo>
                      <a:lnTo>
                        <a:pt x="284" y="73"/>
                      </a:lnTo>
                      <a:lnTo>
                        <a:pt x="261" y="78"/>
                      </a:lnTo>
                      <a:lnTo>
                        <a:pt x="236" y="83"/>
                      </a:lnTo>
                      <a:lnTo>
                        <a:pt x="209" y="87"/>
                      </a:lnTo>
                      <a:lnTo>
                        <a:pt x="197" y="89"/>
                      </a:lnTo>
                      <a:lnTo>
                        <a:pt x="184" y="92"/>
                      </a:lnTo>
                      <a:lnTo>
                        <a:pt x="172" y="94"/>
                      </a:lnTo>
                      <a:lnTo>
                        <a:pt x="161" y="95"/>
                      </a:lnTo>
                      <a:lnTo>
                        <a:pt x="150" y="97"/>
                      </a:lnTo>
                      <a:lnTo>
                        <a:pt x="140" y="98"/>
                      </a:lnTo>
                      <a:lnTo>
                        <a:pt x="131" y="100"/>
                      </a:lnTo>
                      <a:lnTo>
                        <a:pt x="122" y="102"/>
                      </a:lnTo>
                      <a:lnTo>
                        <a:pt x="115" y="102"/>
                      </a:lnTo>
                      <a:lnTo>
                        <a:pt x="107" y="103"/>
                      </a:lnTo>
                      <a:lnTo>
                        <a:pt x="100" y="103"/>
                      </a:lnTo>
                      <a:lnTo>
                        <a:pt x="95" y="105"/>
                      </a:lnTo>
                      <a:lnTo>
                        <a:pt x="90" y="105"/>
                      </a:lnTo>
                      <a:lnTo>
                        <a:pt x="86" y="105"/>
                      </a:lnTo>
                      <a:lnTo>
                        <a:pt x="83" y="105"/>
                      </a:lnTo>
                      <a:lnTo>
                        <a:pt x="79" y="105"/>
                      </a:lnTo>
                      <a:lnTo>
                        <a:pt x="74" y="105"/>
                      </a:lnTo>
                      <a:lnTo>
                        <a:pt x="66" y="105"/>
                      </a:lnTo>
                      <a:lnTo>
                        <a:pt x="61" y="103"/>
                      </a:lnTo>
                      <a:lnTo>
                        <a:pt x="54" y="102"/>
                      </a:lnTo>
                      <a:lnTo>
                        <a:pt x="49" y="100"/>
                      </a:lnTo>
                      <a:lnTo>
                        <a:pt x="41" y="97"/>
                      </a:lnTo>
                      <a:lnTo>
                        <a:pt x="36" y="95"/>
                      </a:lnTo>
                      <a:lnTo>
                        <a:pt x="29" y="92"/>
                      </a:lnTo>
                      <a:lnTo>
                        <a:pt x="22" y="91"/>
                      </a:lnTo>
                      <a:lnTo>
                        <a:pt x="15" y="87"/>
                      </a:lnTo>
                      <a:lnTo>
                        <a:pt x="11" y="86"/>
                      </a:lnTo>
                      <a:lnTo>
                        <a:pt x="6" y="83"/>
                      </a:lnTo>
                      <a:lnTo>
                        <a:pt x="4" y="80"/>
                      </a:lnTo>
                      <a:lnTo>
                        <a:pt x="0" y="77"/>
                      </a:lnTo>
                      <a:lnTo>
                        <a:pt x="0" y="73"/>
                      </a:lnTo>
                      <a:lnTo>
                        <a:pt x="0" y="70"/>
                      </a:lnTo>
                      <a:lnTo>
                        <a:pt x="2" y="70"/>
                      </a:lnTo>
                      <a:lnTo>
                        <a:pt x="6" y="69"/>
                      </a:lnTo>
                      <a:lnTo>
                        <a:pt x="11" y="69"/>
                      </a:lnTo>
                      <a:lnTo>
                        <a:pt x="18" y="67"/>
                      </a:lnTo>
                      <a:lnTo>
                        <a:pt x="25" y="66"/>
                      </a:lnTo>
                      <a:lnTo>
                        <a:pt x="33" y="64"/>
                      </a:lnTo>
                      <a:lnTo>
                        <a:pt x="43" y="62"/>
                      </a:lnTo>
                      <a:lnTo>
                        <a:pt x="54" y="61"/>
                      </a:lnTo>
                      <a:lnTo>
                        <a:pt x="65" y="58"/>
                      </a:lnTo>
                      <a:lnTo>
                        <a:pt x="77" y="56"/>
                      </a:lnTo>
                      <a:lnTo>
                        <a:pt x="91" y="53"/>
                      </a:lnTo>
                      <a:lnTo>
                        <a:pt x="106" y="50"/>
                      </a:lnTo>
                      <a:lnTo>
                        <a:pt x="122" y="47"/>
                      </a:lnTo>
                      <a:lnTo>
                        <a:pt x="140" y="42"/>
                      </a:lnTo>
                      <a:lnTo>
                        <a:pt x="157" y="39"/>
                      </a:lnTo>
                      <a:lnTo>
                        <a:pt x="175" y="34"/>
                      </a:lnTo>
                      <a:lnTo>
                        <a:pt x="175" y="3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" name="Freeform 42"/>
                <p:cNvSpPr/>
                <p:nvPr/>
              </p:nvSpPr>
              <p:spPr bwMode="auto">
                <a:xfrm>
                  <a:off x="4238626" y="273050"/>
                  <a:ext cx="82550" cy="849312"/>
                </a:xfrm>
                <a:custGeom>
                  <a:avLst/>
                  <a:gdLst>
                    <a:gd name="T0" fmla="*/ 84 w 104"/>
                    <a:gd name="T1" fmla="*/ 244 h 1071"/>
                    <a:gd name="T2" fmla="*/ 84 w 104"/>
                    <a:gd name="T3" fmla="*/ 285 h 1071"/>
                    <a:gd name="T4" fmla="*/ 83 w 104"/>
                    <a:gd name="T5" fmla="*/ 332 h 1071"/>
                    <a:gd name="T6" fmla="*/ 83 w 104"/>
                    <a:gd name="T7" fmla="*/ 387 h 1071"/>
                    <a:gd name="T8" fmla="*/ 81 w 104"/>
                    <a:gd name="T9" fmla="*/ 449 h 1071"/>
                    <a:gd name="T10" fmla="*/ 81 w 104"/>
                    <a:gd name="T11" fmla="*/ 518 h 1071"/>
                    <a:gd name="T12" fmla="*/ 79 w 104"/>
                    <a:gd name="T13" fmla="*/ 597 h 1071"/>
                    <a:gd name="T14" fmla="*/ 77 w 104"/>
                    <a:gd name="T15" fmla="*/ 681 h 1071"/>
                    <a:gd name="T16" fmla="*/ 75 w 104"/>
                    <a:gd name="T17" fmla="*/ 769 h 1071"/>
                    <a:gd name="T18" fmla="*/ 75 w 104"/>
                    <a:gd name="T19" fmla="*/ 845 h 1071"/>
                    <a:gd name="T20" fmla="*/ 74 w 104"/>
                    <a:gd name="T21" fmla="*/ 910 h 1071"/>
                    <a:gd name="T22" fmla="*/ 72 w 104"/>
                    <a:gd name="T23" fmla="*/ 964 h 1071"/>
                    <a:gd name="T24" fmla="*/ 70 w 104"/>
                    <a:gd name="T25" fmla="*/ 1007 h 1071"/>
                    <a:gd name="T26" fmla="*/ 68 w 104"/>
                    <a:gd name="T27" fmla="*/ 1038 h 1071"/>
                    <a:gd name="T28" fmla="*/ 66 w 104"/>
                    <a:gd name="T29" fmla="*/ 1058 h 1071"/>
                    <a:gd name="T30" fmla="*/ 65 w 104"/>
                    <a:gd name="T31" fmla="*/ 1069 h 1071"/>
                    <a:gd name="T32" fmla="*/ 58 w 104"/>
                    <a:gd name="T33" fmla="*/ 1071 h 1071"/>
                    <a:gd name="T34" fmla="*/ 43 w 104"/>
                    <a:gd name="T35" fmla="*/ 1060 h 1071"/>
                    <a:gd name="T36" fmla="*/ 27 w 104"/>
                    <a:gd name="T37" fmla="*/ 1039 h 1071"/>
                    <a:gd name="T38" fmla="*/ 16 w 104"/>
                    <a:gd name="T39" fmla="*/ 1011 h 1071"/>
                    <a:gd name="T40" fmla="*/ 8 w 104"/>
                    <a:gd name="T41" fmla="*/ 975 h 1071"/>
                    <a:gd name="T42" fmla="*/ 9 w 104"/>
                    <a:gd name="T43" fmla="*/ 925 h 1071"/>
                    <a:gd name="T44" fmla="*/ 16 w 104"/>
                    <a:gd name="T45" fmla="*/ 861 h 1071"/>
                    <a:gd name="T46" fmla="*/ 25 w 104"/>
                    <a:gd name="T47" fmla="*/ 780 h 1071"/>
                    <a:gd name="T48" fmla="*/ 27 w 104"/>
                    <a:gd name="T49" fmla="*/ 744 h 1071"/>
                    <a:gd name="T50" fmla="*/ 29 w 104"/>
                    <a:gd name="T51" fmla="*/ 714 h 1071"/>
                    <a:gd name="T52" fmla="*/ 31 w 104"/>
                    <a:gd name="T53" fmla="*/ 678 h 1071"/>
                    <a:gd name="T54" fmla="*/ 33 w 104"/>
                    <a:gd name="T55" fmla="*/ 634 h 1071"/>
                    <a:gd name="T56" fmla="*/ 33 w 104"/>
                    <a:gd name="T57" fmla="*/ 586 h 1071"/>
                    <a:gd name="T58" fmla="*/ 34 w 104"/>
                    <a:gd name="T59" fmla="*/ 529 h 1071"/>
                    <a:gd name="T60" fmla="*/ 34 w 104"/>
                    <a:gd name="T61" fmla="*/ 467 h 1071"/>
                    <a:gd name="T62" fmla="*/ 34 w 104"/>
                    <a:gd name="T63" fmla="*/ 396 h 1071"/>
                    <a:gd name="T64" fmla="*/ 34 w 104"/>
                    <a:gd name="T65" fmla="*/ 323 h 1071"/>
                    <a:gd name="T66" fmla="*/ 34 w 104"/>
                    <a:gd name="T67" fmla="*/ 255 h 1071"/>
                    <a:gd name="T68" fmla="*/ 34 w 104"/>
                    <a:gd name="T69" fmla="*/ 197 h 1071"/>
                    <a:gd name="T70" fmla="*/ 33 w 104"/>
                    <a:gd name="T71" fmla="*/ 149 h 1071"/>
                    <a:gd name="T72" fmla="*/ 31 w 104"/>
                    <a:gd name="T73" fmla="*/ 108 h 1071"/>
                    <a:gd name="T74" fmla="*/ 27 w 104"/>
                    <a:gd name="T75" fmla="*/ 77 h 1071"/>
                    <a:gd name="T76" fmla="*/ 25 w 104"/>
                    <a:gd name="T77" fmla="*/ 55 h 1071"/>
                    <a:gd name="T78" fmla="*/ 20 w 104"/>
                    <a:gd name="T79" fmla="*/ 41 h 1071"/>
                    <a:gd name="T80" fmla="*/ 9 w 104"/>
                    <a:gd name="T81" fmla="*/ 28 h 1071"/>
                    <a:gd name="T82" fmla="*/ 0 w 104"/>
                    <a:gd name="T83" fmla="*/ 14 h 1071"/>
                    <a:gd name="T84" fmla="*/ 4 w 104"/>
                    <a:gd name="T85" fmla="*/ 2 h 1071"/>
                    <a:gd name="T86" fmla="*/ 25 w 104"/>
                    <a:gd name="T87" fmla="*/ 0 h 1071"/>
                    <a:gd name="T88" fmla="*/ 63 w 104"/>
                    <a:gd name="T89" fmla="*/ 10 h 1071"/>
                    <a:gd name="T90" fmla="*/ 90 w 104"/>
                    <a:gd name="T91" fmla="*/ 22 h 1071"/>
                    <a:gd name="T92" fmla="*/ 102 w 104"/>
                    <a:gd name="T93" fmla="*/ 36 h 1071"/>
                    <a:gd name="T94" fmla="*/ 104 w 104"/>
                    <a:gd name="T95" fmla="*/ 60 h 1071"/>
                    <a:gd name="T96" fmla="*/ 100 w 104"/>
                    <a:gd name="T97" fmla="*/ 79 h 1071"/>
                    <a:gd name="T98" fmla="*/ 95 w 104"/>
                    <a:gd name="T99" fmla="*/ 107 h 1071"/>
                    <a:gd name="T100" fmla="*/ 91 w 104"/>
                    <a:gd name="T101" fmla="*/ 149 h 1071"/>
                    <a:gd name="T102" fmla="*/ 86 w 104"/>
                    <a:gd name="T103" fmla="*/ 204 h 10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04" h="1071">
                      <a:moveTo>
                        <a:pt x="86" y="219"/>
                      </a:moveTo>
                      <a:lnTo>
                        <a:pt x="86" y="227"/>
                      </a:lnTo>
                      <a:lnTo>
                        <a:pt x="84" y="235"/>
                      </a:lnTo>
                      <a:lnTo>
                        <a:pt x="84" y="244"/>
                      </a:lnTo>
                      <a:lnTo>
                        <a:pt x="84" y="254"/>
                      </a:lnTo>
                      <a:lnTo>
                        <a:pt x="84" y="263"/>
                      </a:lnTo>
                      <a:lnTo>
                        <a:pt x="84" y="274"/>
                      </a:lnTo>
                      <a:lnTo>
                        <a:pt x="84" y="285"/>
                      </a:lnTo>
                      <a:lnTo>
                        <a:pt x="83" y="296"/>
                      </a:lnTo>
                      <a:lnTo>
                        <a:pt x="83" y="307"/>
                      </a:lnTo>
                      <a:lnTo>
                        <a:pt x="83" y="320"/>
                      </a:lnTo>
                      <a:lnTo>
                        <a:pt x="83" y="332"/>
                      </a:lnTo>
                      <a:lnTo>
                        <a:pt x="83" y="345"/>
                      </a:lnTo>
                      <a:lnTo>
                        <a:pt x="83" y="359"/>
                      </a:lnTo>
                      <a:lnTo>
                        <a:pt x="83" y="373"/>
                      </a:lnTo>
                      <a:lnTo>
                        <a:pt x="83" y="387"/>
                      </a:lnTo>
                      <a:lnTo>
                        <a:pt x="81" y="401"/>
                      </a:lnTo>
                      <a:lnTo>
                        <a:pt x="81" y="417"/>
                      </a:lnTo>
                      <a:lnTo>
                        <a:pt x="81" y="432"/>
                      </a:lnTo>
                      <a:lnTo>
                        <a:pt x="81" y="449"/>
                      </a:lnTo>
                      <a:lnTo>
                        <a:pt x="81" y="465"/>
                      </a:lnTo>
                      <a:lnTo>
                        <a:pt x="81" y="482"/>
                      </a:lnTo>
                      <a:lnTo>
                        <a:pt x="81" y="501"/>
                      </a:lnTo>
                      <a:lnTo>
                        <a:pt x="81" y="518"/>
                      </a:lnTo>
                      <a:lnTo>
                        <a:pt x="81" y="537"/>
                      </a:lnTo>
                      <a:lnTo>
                        <a:pt x="79" y="556"/>
                      </a:lnTo>
                      <a:lnTo>
                        <a:pt x="79" y="576"/>
                      </a:lnTo>
                      <a:lnTo>
                        <a:pt x="79" y="597"/>
                      </a:lnTo>
                      <a:lnTo>
                        <a:pt x="79" y="617"/>
                      </a:lnTo>
                      <a:lnTo>
                        <a:pt x="79" y="637"/>
                      </a:lnTo>
                      <a:lnTo>
                        <a:pt x="79" y="659"/>
                      </a:lnTo>
                      <a:lnTo>
                        <a:pt x="77" y="681"/>
                      </a:lnTo>
                      <a:lnTo>
                        <a:pt x="77" y="703"/>
                      </a:lnTo>
                      <a:lnTo>
                        <a:pt x="77" y="726"/>
                      </a:lnTo>
                      <a:lnTo>
                        <a:pt x="77" y="747"/>
                      </a:lnTo>
                      <a:lnTo>
                        <a:pt x="75" y="769"/>
                      </a:lnTo>
                      <a:lnTo>
                        <a:pt x="75" y="789"/>
                      </a:lnTo>
                      <a:lnTo>
                        <a:pt x="75" y="808"/>
                      </a:lnTo>
                      <a:lnTo>
                        <a:pt x="75" y="827"/>
                      </a:lnTo>
                      <a:lnTo>
                        <a:pt x="75" y="845"/>
                      </a:lnTo>
                      <a:lnTo>
                        <a:pt x="74" y="863"/>
                      </a:lnTo>
                      <a:lnTo>
                        <a:pt x="74" y="878"/>
                      </a:lnTo>
                      <a:lnTo>
                        <a:pt x="74" y="895"/>
                      </a:lnTo>
                      <a:lnTo>
                        <a:pt x="74" y="910"/>
                      </a:lnTo>
                      <a:lnTo>
                        <a:pt x="72" y="925"/>
                      </a:lnTo>
                      <a:lnTo>
                        <a:pt x="72" y="938"/>
                      </a:lnTo>
                      <a:lnTo>
                        <a:pt x="72" y="952"/>
                      </a:lnTo>
                      <a:lnTo>
                        <a:pt x="72" y="964"/>
                      </a:lnTo>
                      <a:lnTo>
                        <a:pt x="72" y="975"/>
                      </a:lnTo>
                      <a:lnTo>
                        <a:pt x="70" y="986"/>
                      </a:lnTo>
                      <a:lnTo>
                        <a:pt x="70" y="997"/>
                      </a:lnTo>
                      <a:lnTo>
                        <a:pt x="70" y="1007"/>
                      </a:lnTo>
                      <a:lnTo>
                        <a:pt x="70" y="1016"/>
                      </a:lnTo>
                      <a:lnTo>
                        <a:pt x="68" y="1024"/>
                      </a:lnTo>
                      <a:lnTo>
                        <a:pt x="68" y="1032"/>
                      </a:lnTo>
                      <a:lnTo>
                        <a:pt x="68" y="1038"/>
                      </a:lnTo>
                      <a:lnTo>
                        <a:pt x="68" y="1044"/>
                      </a:lnTo>
                      <a:lnTo>
                        <a:pt x="68" y="1050"/>
                      </a:lnTo>
                      <a:lnTo>
                        <a:pt x="66" y="1055"/>
                      </a:lnTo>
                      <a:lnTo>
                        <a:pt x="66" y="1058"/>
                      </a:lnTo>
                      <a:lnTo>
                        <a:pt x="66" y="1063"/>
                      </a:lnTo>
                      <a:lnTo>
                        <a:pt x="66" y="1064"/>
                      </a:lnTo>
                      <a:lnTo>
                        <a:pt x="65" y="1068"/>
                      </a:lnTo>
                      <a:lnTo>
                        <a:pt x="65" y="1069"/>
                      </a:lnTo>
                      <a:lnTo>
                        <a:pt x="65" y="1069"/>
                      </a:lnTo>
                      <a:lnTo>
                        <a:pt x="63" y="1071"/>
                      </a:lnTo>
                      <a:lnTo>
                        <a:pt x="61" y="1071"/>
                      </a:lnTo>
                      <a:lnTo>
                        <a:pt x="58" y="1071"/>
                      </a:lnTo>
                      <a:lnTo>
                        <a:pt x="56" y="1069"/>
                      </a:lnTo>
                      <a:lnTo>
                        <a:pt x="52" y="1068"/>
                      </a:lnTo>
                      <a:lnTo>
                        <a:pt x="49" y="1064"/>
                      </a:lnTo>
                      <a:lnTo>
                        <a:pt x="43" y="1060"/>
                      </a:lnTo>
                      <a:lnTo>
                        <a:pt x="40" y="1057"/>
                      </a:lnTo>
                      <a:lnTo>
                        <a:pt x="34" y="1050"/>
                      </a:lnTo>
                      <a:lnTo>
                        <a:pt x="31" y="1046"/>
                      </a:lnTo>
                      <a:lnTo>
                        <a:pt x="27" y="1039"/>
                      </a:lnTo>
                      <a:lnTo>
                        <a:pt x="24" y="1033"/>
                      </a:lnTo>
                      <a:lnTo>
                        <a:pt x="20" y="1025"/>
                      </a:lnTo>
                      <a:lnTo>
                        <a:pt x="18" y="1019"/>
                      </a:lnTo>
                      <a:lnTo>
                        <a:pt x="16" y="1011"/>
                      </a:lnTo>
                      <a:lnTo>
                        <a:pt x="15" y="1003"/>
                      </a:lnTo>
                      <a:lnTo>
                        <a:pt x="11" y="994"/>
                      </a:lnTo>
                      <a:lnTo>
                        <a:pt x="9" y="985"/>
                      </a:lnTo>
                      <a:lnTo>
                        <a:pt x="8" y="975"/>
                      </a:lnTo>
                      <a:lnTo>
                        <a:pt x="8" y="963"/>
                      </a:lnTo>
                      <a:lnTo>
                        <a:pt x="8" y="952"/>
                      </a:lnTo>
                      <a:lnTo>
                        <a:pt x="8" y="938"/>
                      </a:lnTo>
                      <a:lnTo>
                        <a:pt x="9" y="925"/>
                      </a:lnTo>
                      <a:lnTo>
                        <a:pt x="9" y="911"/>
                      </a:lnTo>
                      <a:lnTo>
                        <a:pt x="11" y="895"/>
                      </a:lnTo>
                      <a:lnTo>
                        <a:pt x="13" y="878"/>
                      </a:lnTo>
                      <a:lnTo>
                        <a:pt x="16" y="861"/>
                      </a:lnTo>
                      <a:lnTo>
                        <a:pt x="18" y="844"/>
                      </a:lnTo>
                      <a:lnTo>
                        <a:pt x="20" y="823"/>
                      </a:lnTo>
                      <a:lnTo>
                        <a:pt x="24" y="803"/>
                      </a:lnTo>
                      <a:lnTo>
                        <a:pt x="25" y="780"/>
                      </a:lnTo>
                      <a:lnTo>
                        <a:pt x="25" y="769"/>
                      </a:lnTo>
                      <a:lnTo>
                        <a:pt x="27" y="756"/>
                      </a:lnTo>
                      <a:lnTo>
                        <a:pt x="27" y="750"/>
                      </a:lnTo>
                      <a:lnTo>
                        <a:pt x="27" y="744"/>
                      </a:lnTo>
                      <a:lnTo>
                        <a:pt x="27" y="737"/>
                      </a:lnTo>
                      <a:lnTo>
                        <a:pt x="29" y="730"/>
                      </a:lnTo>
                      <a:lnTo>
                        <a:pt x="29" y="722"/>
                      </a:lnTo>
                      <a:lnTo>
                        <a:pt x="29" y="714"/>
                      </a:lnTo>
                      <a:lnTo>
                        <a:pt x="29" y="706"/>
                      </a:lnTo>
                      <a:lnTo>
                        <a:pt x="31" y="697"/>
                      </a:lnTo>
                      <a:lnTo>
                        <a:pt x="31" y="687"/>
                      </a:lnTo>
                      <a:lnTo>
                        <a:pt x="31" y="678"/>
                      </a:lnTo>
                      <a:lnTo>
                        <a:pt x="31" y="667"/>
                      </a:lnTo>
                      <a:lnTo>
                        <a:pt x="31" y="658"/>
                      </a:lnTo>
                      <a:lnTo>
                        <a:pt x="33" y="647"/>
                      </a:lnTo>
                      <a:lnTo>
                        <a:pt x="33" y="634"/>
                      </a:lnTo>
                      <a:lnTo>
                        <a:pt x="33" y="623"/>
                      </a:lnTo>
                      <a:lnTo>
                        <a:pt x="33" y="611"/>
                      </a:lnTo>
                      <a:lnTo>
                        <a:pt x="33" y="598"/>
                      </a:lnTo>
                      <a:lnTo>
                        <a:pt x="33" y="586"/>
                      </a:lnTo>
                      <a:lnTo>
                        <a:pt x="34" y="572"/>
                      </a:lnTo>
                      <a:lnTo>
                        <a:pt x="34" y="557"/>
                      </a:lnTo>
                      <a:lnTo>
                        <a:pt x="34" y="543"/>
                      </a:lnTo>
                      <a:lnTo>
                        <a:pt x="34" y="529"/>
                      </a:lnTo>
                      <a:lnTo>
                        <a:pt x="34" y="514"/>
                      </a:lnTo>
                      <a:lnTo>
                        <a:pt x="34" y="498"/>
                      </a:lnTo>
                      <a:lnTo>
                        <a:pt x="34" y="482"/>
                      </a:lnTo>
                      <a:lnTo>
                        <a:pt x="34" y="467"/>
                      </a:lnTo>
                      <a:lnTo>
                        <a:pt x="34" y="449"/>
                      </a:lnTo>
                      <a:lnTo>
                        <a:pt x="34" y="432"/>
                      </a:lnTo>
                      <a:lnTo>
                        <a:pt x="34" y="415"/>
                      </a:lnTo>
                      <a:lnTo>
                        <a:pt x="34" y="396"/>
                      </a:lnTo>
                      <a:lnTo>
                        <a:pt x="36" y="379"/>
                      </a:lnTo>
                      <a:lnTo>
                        <a:pt x="36" y="360"/>
                      </a:lnTo>
                      <a:lnTo>
                        <a:pt x="36" y="341"/>
                      </a:lnTo>
                      <a:lnTo>
                        <a:pt x="34" y="323"/>
                      </a:lnTo>
                      <a:lnTo>
                        <a:pt x="34" y="305"/>
                      </a:lnTo>
                      <a:lnTo>
                        <a:pt x="34" y="288"/>
                      </a:lnTo>
                      <a:lnTo>
                        <a:pt x="34" y="271"/>
                      </a:lnTo>
                      <a:lnTo>
                        <a:pt x="34" y="255"/>
                      </a:lnTo>
                      <a:lnTo>
                        <a:pt x="34" y="241"/>
                      </a:lnTo>
                      <a:lnTo>
                        <a:pt x="34" y="226"/>
                      </a:lnTo>
                      <a:lnTo>
                        <a:pt x="34" y="212"/>
                      </a:lnTo>
                      <a:lnTo>
                        <a:pt x="34" y="197"/>
                      </a:lnTo>
                      <a:lnTo>
                        <a:pt x="34" y="185"/>
                      </a:lnTo>
                      <a:lnTo>
                        <a:pt x="33" y="172"/>
                      </a:lnTo>
                      <a:lnTo>
                        <a:pt x="33" y="160"/>
                      </a:lnTo>
                      <a:lnTo>
                        <a:pt x="33" y="149"/>
                      </a:lnTo>
                      <a:lnTo>
                        <a:pt x="33" y="138"/>
                      </a:lnTo>
                      <a:lnTo>
                        <a:pt x="31" y="129"/>
                      </a:lnTo>
                      <a:lnTo>
                        <a:pt x="31" y="118"/>
                      </a:lnTo>
                      <a:lnTo>
                        <a:pt x="31" y="108"/>
                      </a:lnTo>
                      <a:lnTo>
                        <a:pt x="31" y="100"/>
                      </a:lnTo>
                      <a:lnTo>
                        <a:pt x="29" y="93"/>
                      </a:lnTo>
                      <a:lnTo>
                        <a:pt x="29" y="85"/>
                      </a:lnTo>
                      <a:lnTo>
                        <a:pt x="27" y="77"/>
                      </a:lnTo>
                      <a:lnTo>
                        <a:pt x="27" y="71"/>
                      </a:lnTo>
                      <a:lnTo>
                        <a:pt x="27" y="66"/>
                      </a:lnTo>
                      <a:lnTo>
                        <a:pt x="25" y="60"/>
                      </a:lnTo>
                      <a:lnTo>
                        <a:pt x="25" y="55"/>
                      </a:lnTo>
                      <a:lnTo>
                        <a:pt x="24" y="50"/>
                      </a:lnTo>
                      <a:lnTo>
                        <a:pt x="24" y="47"/>
                      </a:lnTo>
                      <a:lnTo>
                        <a:pt x="22" y="44"/>
                      </a:lnTo>
                      <a:lnTo>
                        <a:pt x="20" y="41"/>
                      </a:lnTo>
                      <a:lnTo>
                        <a:pt x="20" y="39"/>
                      </a:lnTo>
                      <a:lnTo>
                        <a:pt x="18" y="38"/>
                      </a:lnTo>
                      <a:lnTo>
                        <a:pt x="15" y="33"/>
                      </a:lnTo>
                      <a:lnTo>
                        <a:pt x="9" y="28"/>
                      </a:lnTo>
                      <a:lnTo>
                        <a:pt x="6" y="25"/>
                      </a:lnTo>
                      <a:lnTo>
                        <a:pt x="4" y="21"/>
                      </a:lnTo>
                      <a:lnTo>
                        <a:pt x="2" y="17"/>
                      </a:lnTo>
                      <a:lnTo>
                        <a:pt x="0" y="14"/>
                      </a:lnTo>
                      <a:lnTo>
                        <a:pt x="0" y="11"/>
                      </a:lnTo>
                      <a:lnTo>
                        <a:pt x="2" y="7"/>
                      </a:lnTo>
                      <a:lnTo>
                        <a:pt x="2" y="5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1" y="0"/>
                      </a:lnTo>
                      <a:lnTo>
                        <a:pt x="18" y="0"/>
                      </a:lnTo>
                      <a:lnTo>
                        <a:pt x="25" y="0"/>
                      </a:lnTo>
                      <a:lnTo>
                        <a:pt x="34" y="2"/>
                      </a:lnTo>
                      <a:lnTo>
                        <a:pt x="43" y="3"/>
                      </a:lnTo>
                      <a:lnTo>
                        <a:pt x="54" y="7"/>
                      </a:lnTo>
                      <a:lnTo>
                        <a:pt x="63" y="10"/>
                      </a:lnTo>
                      <a:lnTo>
                        <a:pt x="72" y="13"/>
                      </a:lnTo>
                      <a:lnTo>
                        <a:pt x="79" y="16"/>
                      </a:lnTo>
                      <a:lnTo>
                        <a:pt x="86" y="19"/>
                      </a:lnTo>
                      <a:lnTo>
                        <a:pt x="90" y="22"/>
                      </a:lnTo>
                      <a:lnTo>
                        <a:pt x="95" y="25"/>
                      </a:lnTo>
                      <a:lnTo>
                        <a:pt x="99" y="30"/>
                      </a:lnTo>
                      <a:lnTo>
                        <a:pt x="100" y="33"/>
                      </a:lnTo>
                      <a:lnTo>
                        <a:pt x="102" y="36"/>
                      </a:lnTo>
                      <a:lnTo>
                        <a:pt x="104" y="46"/>
                      </a:lnTo>
                      <a:lnTo>
                        <a:pt x="104" y="50"/>
                      </a:lnTo>
                      <a:lnTo>
                        <a:pt x="104" y="55"/>
                      </a:lnTo>
                      <a:lnTo>
                        <a:pt x="104" y="60"/>
                      </a:lnTo>
                      <a:lnTo>
                        <a:pt x="102" y="64"/>
                      </a:lnTo>
                      <a:lnTo>
                        <a:pt x="102" y="68"/>
                      </a:lnTo>
                      <a:lnTo>
                        <a:pt x="100" y="72"/>
                      </a:lnTo>
                      <a:lnTo>
                        <a:pt x="100" y="79"/>
                      </a:lnTo>
                      <a:lnTo>
                        <a:pt x="99" y="85"/>
                      </a:lnTo>
                      <a:lnTo>
                        <a:pt x="97" y="91"/>
                      </a:lnTo>
                      <a:lnTo>
                        <a:pt x="97" y="99"/>
                      </a:lnTo>
                      <a:lnTo>
                        <a:pt x="95" y="107"/>
                      </a:lnTo>
                      <a:lnTo>
                        <a:pt x="95" y="116"/>
                      </a:lnTo>
                      <a:lnTo>
                        <a:pt x="93" y="127"/>
                      </a:lnTo>
                      <a:lnTo>
                        <a:pt x="91" y="138"/>
                      </a:lnTo>
                      <a:lnTo>
                        <a:pt x="91" y="149"/>
                      </a:lnTo>
                      <a:lnTo>
                        <a:pt x="90" y="161"/>
                      </a:lnTo>
                      <a:lnTo>
                        <a:pt x="88" y="176"/>
                      </a:lnTo>
                      <a:lnTo>
                        <a:pt x="88" y="188"/>
                      </a:lnTo>
                      <a:lnTo>
                        <a:pt x="86" y="204"/>
                      </a:lnTo>
                      <a:lnTo>
                        <a:pt x="86" y="219"/>
                      </a:lnTo>
                      <a:lnTo>
                        <a:pt x="86" y="219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" name="Freeform 43"/>
                <p:cNvSpPr/>
                <p:nvPr/>
              </p:nvSpPr>
              <p:spPr bwMode="auto">
                <a:xfrm>
                  <a:off x="4346576" y="496888"/>
                  <a:ext cx="134938" cy="139700"/>
                </a:xfrm>
                <a:custGeom>
                  <a:avLst/>
                  <a:gdLst>
                    <a:gd name="T0" fmla="*/ 120 w 170"/>
                    <a:gd name="T1" fmla="*/ 103 h 175"/>
                    <a:gd name="T2" fmla="*/ 88 w 170"/>
                    <a:gd name="T3" fmla="*/ 125 h 175"/>
                    <a:gd name="T4" fmla="*/ 46 w 170"/>
                    <a:gd name="T5" fmla="*/ 153 h 175"/>
                    <a:gd name="T6" fmla="*/ 27 w 170"/>
                    <a:gd name="T7" fmla="*/ 164 h 175"/>
                    <a:gd name="T8" fmla="*/ 14 w 170"/>
                    <a:gd name="T9" fmla="*/ 172 h 175"/>
                    <a:gd name="T10" fmla="*/ 5 w 170"/>
                    <a:gd name="T11" fmla="*/ 175 h 175"/>
                    <a:gd name="T12" fmla="*/ 0 w 170"/>
                    <a:gd name="T13" fmla="*/ 175 h 175"/>
                    <a:gd name="T14" fmla="*/ 0 w 170"/>
                    <a:gd name="T15" fmla="*/ 169 h 175"/>
                    <a:gd name="T16" fmla="*/ 4 w 170"/>
                    <a:gd name="T17" fmla="*/ 161 h 175"/>
                    <a:gd name="T18" fmla="*/ 13 w 170"/>
                    <a:gd name="T19" fmla="*/ 149 h 175"/>
                    <a:gd name="T20" fmla="*/ 25 w 170"/>
                    <a:gd name="T21" fmla="*/ 131 h 175"/>
                    <a:gd name="T22" fmla="*/ 54 w 170"/>
                    <a:gd name="T23" fmla="*/ 97 h 175"/>
                    <a:gd name="T24" fmla="*/ 71 w 170"/>
                    <a:gd name="T25" fmla="*/ 74 h 175"/>
                    <a:gd name="T26" fmla="*/ 80 w 170"/>
                    <a:gd name="T27" fmla="*/ 58 h 175"/>
                    <a:gd name="T28" fmla="*/ 86 w 170"/>
                    <a:gd name="T29" fmla="*/ 47 h 175"/>
                    <a:gd name="T30" fmla="*/ 88 w 170"/>
                    <a:gd name="T31" fmla="*/ 36 h 175"/>
                    <a:gd name="T32" fmla="*/ 86 w 170"/>
                    <a:gd name="T33" fmla="*/ 28 h 175"/>
                    <a:gd name="T34" fmla="*/ 82 w 170"/>
                    <a:gd name="T35" fmla="*/ 22 h 175"/>
                    <a:gd name="T36" fmla="*/ 79 w 170"/>
                    <a:gd name="T37" fmla="*/ 16 h 175"/>
                    <a:gd name="T38" fmla="*/ 79 w 170"/>
                    <a:gd name="T39" fmla="*/ 9 h 175"/>
                    <a:gd name="T40" fmla="*/ 82 w 170"/>
                    <a:gd name="T41" fmla="*/ 5 h 175"/>
                    <a:gd name="T42" fmla="*/ 86 w 170"/>
                    <a:gd name="T43" fmla="*/ 2 h 175"/>
                    <a:gd name="T44" fmla="*/ 95 w 170"/>
                    <a:gd name="T45" fmla="*/ 0 h 175"/>
                    <a:gd name="T46" fmla="*/ 105 w 170"/>
                    <a:gd name="T47" fmla="*/ 0 h 175"/>
                    <a:gd name="T48" fmla="*/ 121 w 170"/>
                    <a:gd name="T49" fmla="*/ 5 h 175"/>
                    <a:gd name="T50" fmla="*/ 138 w 170"/>
                    <a:gd name="T51" fmla="*/ 12 h 175"/>
                    <a:gd name="T52" fmla="*/ 150 w 170"/>
                    <a:gd name="T53" fmla="*/ 20 h 175"/>
                    <a:gd name="T54" fmla="*/ 161 w 170"/>
                    <a:gd name="T55" fmla="*/ 30 h 175"/>
                    <a:gd name="T56" fmla="*/ 166 w 170"/>
                    <a:gd name="T57" fmla="*/ 38 h 175"/>
                    <a:gd name="T58" fmla="*/ 170 w 170"/>
                    <a:gd name="T59" fmla="*/ 47 h 175"/>
                    <a:gd name="T60" fmla="*/ 166 w 170"/>
                    <a:gd name="T61" fmla="*/ 59 h 175"/>
                    <a:gd name="T62" fmla="*/ 157 w 170"/>
                    <a:gd name="T63" fmla="*/ 72 h 175"/>
                    <a:gd name="T64" fmla="*/ 141 w 170"/>
                    <a:gd name="T65" fmla="*/ 88 h 175"/>
                    <a:gd name="T66" fmla="*/ 130 w 170"/>
                    <a:gd name="T67" fmla="*/ 95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70" h="175">
                      <a:moveTo>
                        <a:pt x="130" y="95"/>
                      </a:moveTo>
                      <a:lnTo>
                        <a:pt x="120" y="103"/>
                      </a:lnTo>
                      <a:lnTo>
                        <a:pt x="109" y="111"/>
                      </a:lnTo>
                      <a:lnTo>
                        <a:pt x="88" y="125"/>
                      </a:lnTo>
                      <a:lnTo>
                        <a:pt x="68" y="139"/>
                      </a:lnTo>
                      <a:lnTo>
                        <a:pt x="46" y="153"/>
                      </a:lnTo>
                      <a:lnTo>
                        <a:pt x="36" y="160"/>
                      </a:lnTo>
                      <a:lnTo>
                        <a:pt x="27" y="164"/>
                      </a:lnTo>
                      <a:lnTo>
                        <a:pt x="20" y="169"/>
                      </a:lnTo>
                      <a:lnTo>
                        <a:pt x="14" y="172"/>
                      </a:lnTo>
                      <a:lnTo>
                        <a:pt x="9" y="174"/>
                      </a:lnTo>
                      <a:lnTo>
                        <a:pt x="5" y="175"/>
                      </a:lnTo>
                      <a:lnTo>
                        <a:pt x="2" y="175"/>
                      </a:lnTo>
                      <a:lnTo>
                        <a:pt x="0" y="175"/>
                      </a:lnTo>
                      <a:lnTo>
                        <a:pt x="0" y="172"/>
                      </a:lnTo>
                      <a:lnTo>
                        <a:pt x="0" y="169"/>
                      </a:lnTo>
                      <a:lnTo>
                        <a:pt x="0" y="166"/>
                      </a:lnTo>
                      <a:lnTo>
                        <a:pt x="4" y="161"/>
                      </a:lnTo>
                      <a:lnTo>
                        <a:pt x="7" y="155"/>
                      </a:lnTo>
                      <a:lnTo>
                        <a:pt x="13" y="149"/>
                      </a:lnTo>
                      <a:lnTo>
                        <a:pt x="18" y="139"/>
                      </a:lnTo>
                      <a:lnTo>
                        <a:pt x="25" y="131"/>
                      </a:lnTo>
                      <a:lnTo>
                        <a:pt x="41" y="114"/>
                      </a:lnTo>
                      <a:lnTo>
                        <a:pt x="54" y="97"/>
                      </a:lnTo>
                      <a:lnTo>
                        <a:pt x="66" y="81"/>
                      </a:lnTo>
                      <a:lnTo>
                        <a:pt x="71" y="74"/>
                      </a:lnTo>
                      <a:lnTo>
                        <a:pt x="75" y="64"/>
                      </a:lnTo>
                      <a:lnTo>
                        <a:pt x="80" y="58"/>
                      </a:lnTo>
                      <a:lnTo>
                        <a:pt x="82" y="52"/>
                      </a:lnTo>
                      <a:lnTo>
                        <a:pt x="86" y="47"/>
                      </a:lnTo>
                      <a:lnTo>
                        <a:pt x="86" y="41"/>
                      </a:lnTo>
                      <a:lnTo>
                        <a:pt x="88" y="36"/>
                      </a:lnTo>
                      <a:lnTo>
                        <a:pt x="86" y="33"/>
                      </a:lnTo>
                      <a:lnTo>
                        <a:pt x="86" y="28"/>
                      </a:lnTo>
                      <a:lnTo>
                        <a:pt x="84" y="25"/>
                      </a:lnTo>
                      <a:lnTo>
                        <a:pt x="82" y="22"/>
                      </a:lnTo>
                      <a:lnTo>
                        <a:pt x="80" y="19"/>
                      </a:lnTo>
                      <a:lnTo>
                        <a:pt x="79" y="16"/>
                      </a:lnTo>
                      <a:lnTo>
                        <a:pt x="79" y="12"/>
                      </a:lnTo>
                      <a:lnTo>
                        <a:pt x="79" y="9"/>
                      </a:lnTo>
                      <a:lnTo>
                        <a:pt x="80" y="6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6" y="2"/>
                      </a:lnTo>
                      <a:lnTo>
                        <a:pt x="89" y="0"/>
                      </a:lnTo>
                      <a:lnTo>
                        <a:pt x="95" y="0"/>
                      </a:lnTo>
                      <a:lnTo>
                        <a:pt x="100" y="0"/>
                      </a:lnTo>
                      <a:lnTo>
                        <a:pt x="105" y="0"/>
                      </a:lnTo>
                      <a:lnTo>
                        <a:pt x="113" y="2"/>
                      </a:lnTo>
                      <a:lnTo>
                        <a:pt x="121" y="5"/>
                      </a:lnTo>
                      <a:lnTo>
                        <a:pt x="130" y="8"/>
                      </a:lnTo>
                      <a:lnTo>
                        <a:pt x="138" y="12"/>
                      </a:lnTo>
                      <a:lnTo>
                        <a:pt x="145" y="17"/>
                      </a:lnTo>
                      <a:lnTo>
                        <a:pt x="150" y="20"/>
                      </a:lnTo>
                      <a:lnTo>
                        <a:pt x="155" y="25"/>
                      </a:lnTo>
                      <a:lnTo>
                        <a:pt x="161" y="30"/>
                      </a:lnTo>
                      <a:lnTo>
                        <a:pt x="164" y="33"/>
                      </a:lnTo>
                      <a:lnTo>
                        <a:pt x="166" y="38"/>
                      </a:lnTo>
                      <a:lnTo>
                        <a:pt x="168" y="42"/>
                      </a:lnTo>
                      <a:lnTo>
                        <a:pt x="170" y="47"/>
                      </a:lnTo>
                      <a:lnTo>
                        <a:pt x="168" y="53"/>
                      </a:lnTo>
                      <a:lnTo>
                        <a:pt x="166" y="59"/>
                      </a:lnTo>
                      <a:lnTo>
                        <a:pt x="162" y="66"/>
                      </a:lnTo>
                      <a:lnTo>
                        <a:pt x="157" y="72"/>
                      </a:lnTo>
                      <a:lnTo>
                        <a:pt x="150" y="80"/>
                      </a:lnTo>
                      <a:lnTo>
                        <a:pt x="141" y="88"/>
                      </a:lnTo>
                      <a:lnTo>
                        <a:pt x="130" y="95"/>
                      </a:lnTo>
                      <a:lnTo>
                        <a:pt x="130" y="9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" name="Freeform 44"/>
                <p:cNvSpPr/>
                <p:nvPr/>
              </p:nvSpPr>
              <p:spPr bwMode="auto">
                <a:xfrm>
                  <a:off x="4276726" y="687388"/>
                  <a:ext cx="454025" cy="280987"/>
                </a:xfrm>
                <a:custGeom>
                  <a:avLst/>
                  <a:gdLst>
                    <a:gd name="T0" fmla="*/ 571 w 571"/>
                    <a:gd name="T1" fmla="*/ 322 h 354"/>
                    <a:gd name="T2" fmla="*/ 567 w 571"/>
                    <a:gd name="T3" fmla="*/ 324 h 354"/>
                    <a:gd name="T4" fmla="*/ 560 w 571"/>
                    <a:gd name="T5" fmla="*/ 327 h 354"/>
                    <a:gd name="T6" fmla="*/ 551 w 571"/>
                    <a:gd name="T7" fmla="*/ 329 h 354"/>
                    <a:gd name="T8" fmla="*/ 539 w 571"/>
                    <a:gd name="T9" fmla="*/ 332 h 354"/>
                    <a:gd name="T10" fmla="*/ 524 w 571"/>
                    <a:gd name="T11" fmla="*/ 335 h 354"/>
                    <a:gd name="T12" fmla="*/ 507 w 571"/>
                    <a:gd name="T13" fmla="*/ 338 h 354"/>
                    <a:gd name="T14" fmla="*/ 485 w 571"/>
                    <a:gd name="T15" fmla="*/ 341 h 354"/>
                    <a:gd name="T16" fmla="*/ 462 w 571"/>
                    <a:gd name="T17" fmla="*/ 344 h 354"/>
                    <a:gd name="T18" fmla="*/ 440 w 571"/>
                    <a:gd name="T19" fmla="*/ 347 h 354"/>
                    <a:gd name="T20" fmla="*/ 421 w 571"/>
                    <a:gd name="T21" fmla="*/ 351 h 354"/>
                    <a:gd name="T22" fmla="*/ 403 w 571"/>
                    <a:gd name="T23" fmla="*/ 352 h 354"/>
                    <a:gd name="T24" fmla="*/ 387 w 571"/>
                    <a:gd name="T25" fmla="*/ 354 h 354"/>
                    <a:gd name="T26" fmla="*/ 374 w 571"/>
                    <a:gd name="T27" fmla="*/ 354 h 354"/>
                    <a:gd name="T28" fmla="*/ 362 w 571"/>
                    <a:gd name="T29" fmla="*/ 354 h 354"/>
                    <a:gd name="T30" fmla="*/ 351 w 571"/>
                    <a:gd name="T31" fmla="*/ 354 h 354"/>
                    <a:gd name="T32" fmla="*/ 344 w 571"/>
                    <a:gd name="T33" fmla="*/ 352 h 354"/>
                    <a:gd name="T34" fmla="*/ 335 w 571"/>
                    <a:gd name="T35" fmla="*/ 351 h 354"/>
                    <a:gd name="T36" fmla="*/ 324 w 571"/>
                    <a:gd name="T37" fmla="*/ 346 h 354"/>
                    <a:gd name="T38" fmla="*/ 314 w 571"/>
                    <a:gd name="T39" fmla="*/ 340 h 354"/>
                    <a:gd name="T40" fmla="*/ 301 w 571"/>
                    <a:gd name="T41" fmla="*/ 332 h 354"/>
                    <a:gd name="T42" fmla="*/ 289 w 571"/>
                    <a:gd name="T43" fmla="*/ 322 h 354"/>
                    <a:gd name="T44" fmla="*/ 276 w 571"/>
                    <a:gd name="T45" fmla="*/ 311 h 354"/>
                    <a:gd name="T46" fmla="*/ 262 w 571"/>
                    <a:gd name="T47" fmla="*/ 297 h 354"/>
                    <a:gd name="T48" fmla="*/ 248 w 571"/>
                    <a:gd name="T49" fmla="*/ 283 h 354"/>
                    <a:gd name="T50" fmla="*/ 228 w 571"/>
                    <a:gd name="T51" fmla="*/ 263 h 354"/>
                    <a:gd name="T52" fmla="*/ 205 w 571"/>
                    <a:gd name="T53" fmla="*/ 239 h 354"/>
                    <a:gd name="T54" fmla="*/ 176 w 571"/>
                    <a:gd name="T55" fmla="*/ 211 h 354"/>
                    <a:gd name="T56" fmla="*/ 144 w 571"/>
                    <a:gd name="T57" fmla="*/ 177 h 354"/>
                    <a:gd name="T58" fmla="*/ 108 w 571"/>
                    <a:gd name="T59" fmla="*/ 139 h 354"/>
                    <a:gd name="T60" fmla="*/ 67 w 571"/>
                    <a:gd name="T61" fmla="*/ 95 h 354"/>
                    <a:gd name="T62" fmla="*/ 23 w 571"/>
                    <a:gd name="T63" fmla="*/ 47 h 354"/>
                    <a:gd name="T64" fmla="*/ 5 w 571"/>
                    <a:gd name="T65" fmla="*/ 11 h 354"/>
                    <a:gd name="T66" fmla="*/ 32 w 571"/>
                    <a:gd name="T67" fmla="*/ 17 h 354"/>
                    <a:gd name="T68" fmla="*/ 94 w 571"/>
                    <a:gd name="T69" fmla="*/ 70 h 354"/>
                    <a:gd name="T70" fmla="*/ 139 w 571"/>
                    <a:gd name="T71" fmla="*/ 105 h 354"/>
                    <a:gd name="T72" fmla="*/ 183 w 571"/>
                    <a:gd name="T73" fmla="*/ 141 h 354"/>
                    <a:gd name="T74" fmla="*/ 207 w 571"/>
                    <a:gd name="T75" fmla="*/ 158 h 354"/>
                    <a:gd name="T76" fmla="*/ 232 w 571"/>
                    <a:gd name="T77" fmla="*/ 175 h 354"/>
                    <a:gd name="T78" fmla="*/ 258 w 571"/>
                    <a:gd name="T79" fmla="*/ 191 h 354"/>
                    <a:gd name="T80" fmla="*/ 287 w 571"/>
                    <a:gd name="T81" fmla="*/ 207 h 354"/>
                    <a:gd name="T82" fmla="*/ 319 w 571"/>
                    <a:gd name="T83" fmla="*/ 221 h 354"/>
                    <a:gd name="T84" fmla="*/ 351 w 571"/>
                    <a:gd name="T85" fmla="*/ 235 h 354"/>
                    <a:gd name="T86" fmla="*/ 387 w 571"/>
                    <a:gd name="T87" fmla="*/ 247 h 354"/>
                    <a:gd name="T88" fmla="*/ 424 w 571"/>
                    <a:gd name="T89" fmla="*/ 260 h 354"/>
                    <a:gd name="T90" fmla="*/ 458 w 571"/>
                    <a:gd name="T91" fmla="*/ 271 h 354"/>
                    <a:gd name="T92" fmla="*/ 487 w 571"/>
                    <a:gd name="T93" fmla="*/ 282 h 354"/>
                    <a:gd name="T94" fmla="*/ 512 w 571"/>
                    <a:gd name="T95" fmla="*/ 291 h 354"/>
                    <a:gd name="T96" fmla="*/ 533 w 571"/>
                    <a:gd name="T97" fmla="*/ 299 h 354"/>
                    <a:gd name="T98" fmla="*/ 549 w 571"/>
                    <a:gd name="T99" fmla="*/ 307 h 354"/>
                    <a:gd name="T100" fmla="*/ 562 w 571"/>
                    <a:gd name="T101" fmla="*/ 313 h 354"/>
                    <a:gd name="T102" fmla="*/ 569 w 571"/>
                    <a:gd name="T103" fmla="*/ 318 h 354"/>
                    <a:gd name="T104" fmla="*/ 571 w 571"/>
                    <a:gd name="T105" fmla="*/ 321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571" h="354">
                      <a:moveTo>
                        <a:pt x="571" y="321"/>
                      </a:moveTo>
                      <a:lnTo>
                        <a:pt x="571" y="322"/>
                      </a:lnTo>
                      <a:lnTo>
                        <a:pt x="569" y="324"/>
                      </a:lnTo>
                      <a:lnTo>
                        <a:pt x="567" y="324"/>
                      </a:lnTo>
                      <a:lnTo>
                        <a:pt x="564" y="326"/>
                      </a:lnTo>
                      <a:lnTo>
                        <a:pt x="560" y="327"/>
                      </a:lnTo>
                      <a:lnTo>
                        <a:pt x="557" y="329"/>
                      </a:lnTo>
                      <a:lnTo>
                        <a:pt x="551" y="329"/>
                      </a:lnTo>
                      <a:lnTo>
                        <a:pt x="546" y="330"/>
                      </a:lnTo>
                      <a:lnTo>
                        <a:pt x="539" y="332"/>
                      </a:lnTo>
                      <a:lnTo>
                        <a:pt x="532" y="333"/>
                      </a:lnTo>
                      <a:lnTo>
                        <a:pt x="524" y="335"/>
                      </a:lnTo>
                      <a:lnTo>
                        <a:pt x="515" y="336"/>
                      </a:lnTo>
                      <a:lnTo>
                        <a:pt x="507" y="338"/>
                      </a:lnTo>
                      <a:lnTo>
                        <a:pt x="496" y="340"/>
                      </a:lnTo>
                      <a:lnTo>
                        <a:pt x="485" y="341"/>
                      </a:lnTo>
                      <a:lnTo>
                        <a:pt x="474" y="343"/>
                      </a:lnTo>
                      <a:lnTo>
                        <a:pt x="462" y="344"/>
                      </a:lnTo>
                      <a:lnTo>
                        <a:pt x="451" y="346"/>
                      </a:lnTo>
                      <a:lnTo>
                        <a:pt x="440" y="347"/>
                      </a:lnTo>
                      <a:lnTo>
                        <a:pt x="430" y="349"/>
                      </a:lnTo>
                      <a:lnTo>
                        <a:pt x="421" y="351"/>
                      </a:lnTo>
                      <a:lnTo>
                        <a:pt x="412" y="351"/>
                      </a:lnTo>
                      <a:lnTo>
                        <a:pt x="403" y="352"/>
                      </a:lnTo>
                      <a:lnTo>
                        <a:pt x="396" y="352"/>
                      </a:lnTo>
                      <a:lnTo>
                        <a:pt x="387" y="354"/>
                      </a:lnTo>
                      <a:lnTo>
                        <a:pt x="380" y="354"/>
                      </a:lnTo>
                      <a:lnTo>
                        <a:pt x="374" y="354"/>
                      </a:lnTo>
                      <a:lnTo>
                        <a:pt x="367" y="354"/>
                      </a:lnTo>
                      <a:lnTo>
                        <a:pt x="362" y="354"/>
                      </a:lnTo>
                      <a:lnTo>
                        <a:pt x="357" y="354"/>
                      </a:lnTo>
                      <a:lnTo>
                        <a:pt x="351" y="354"/>
                      </a:lnTo>
                      <a:lnTo>
                        <a:pt x="348" y="352"/>
                      </a:lnTo>
                      <a:lnTo>
                        <a:pt x="344" y="352"/>
                      </a:lnTo>
                      <a:lnTo>
                        <a:pt x="339" y="351"/>
                      </a:lnTo>
                      <a:lnTo>
                        <a:pt x="335" y="351"/>
                      </a:lnTo>
                      <a:lnTo>
                        <a:pt x="330" y="349"/>
                      </a:lnTo>
                      <a:lnTo>
                        <a:pt x="324" y="346"/>
                      </a:lnTo>
                      <a:lnTo>
                        <a:pt x="319" y="343"/>
                      </a:lnTo>
                      <a:lnTo>
                        <a:pt x="314" y="340"/>
                      </a:lnTo>
                      <a:lnTo>
                        <a:pt x="308" y="336"/>
                      </a:lnTo>
                      <a:lnTo>
                        <a:pt x="301" y="332"/>
                      </a:lnTo>
                      <a:lnTo>
                        <a:pt x="296" y="327"/>
                      </a:lnTo>
                      <a:lnTo>
                        <a:pt x="289" y="322"/>
                      </a:lnTo>
                      <a:lnTo>
                        <a:pt x="283" y="318"/>
                      </a:lnTo>
                      <a:lnTo>
                        <a:pt x="276" y="311"/>
                      </a:lnTo>
                      <a:lnTo>
                        <a:pt x="269" y="305"/>
                      </a:lnTo>
                      <a:lnTo>
                        <a:pt x="262" y="297"/>
                      </a:lnTo>
                      <a:lnTo>
                        <a:pt x="255" y="291"/>
                      </a:lnTo>
                      <a:lnTo>
                        <a:pt x="248" y="283"/>
                      </a:lnTo>
                      <a:lnTo>
                        <a:pt x="239" y="274"/>
                      </a:lnTo>
                      <a:lnTo>
                        <a:pt x="228" y="263"/>
                      </a:lnTo>
                      <a:lnTo>
                        <a:pt x="217" y="252"/>
                      </a:lnTo>
                      <a:lnTo>
                        <a:pt x="205" y="239"/>
                      </a:lnTo>
                      <a:lnTo>
                        <a:pt x="192" y="225"/>
                      </a:lnTo>
                      <a:lnTo>
                        <a:pt x="176" y="211"/>
                      </a:lnTo>
                      <a:lnTo>
                        <a:pt x="162" y="194"/>
                      </a:lnTo>
                      <a:lnTo>
                        <a:pt x="144" y="177"/>
                      </a:lnTo>
                      <a:lnTo>
                        <a:pt x="126" y="158"/>
                      </a:lnTo>
                      <a:lnTo>
                        <a:pt x="108" y="139"/>
                      </a:lnTo>
                      <a:lnTo>
                        <a:pt x="89" y="117"/>
                      </a:lnTo>
                      <a:lnTo>
                        <a:pt x="67" y="95"/>
                      </a:lnTo>
                      <a:lnTo>
                        <a:pt x="46" y="72"/>
                      </a:lnTo>
                      <a:lnTo>
                        <a:pt x="23" y="47"/>
                      </a:lnTo>
                      <a:lnTo>
                        <a:pt x="0" y="22"/>
                      </a:lnTo>
                      <a:lnTo>
                        <a:pt x="5" y="11"/>
                      </a:lnTo>
                      <a:lnTo>
                        <a:pt x="12" y="0"/>
                      </a:lnTo>
                      <a:lnTo>
                        <a:pt x="32" y="17"/>
                      </a:lnTo>
                      <a:lnTo>
                        <a:pt x="53" y="36"/>
                      </a:lnTo>
                      <a:lnTo>
                        <a:pt x="94" y="70"/>
                      </a:lnTo>
                      <a:lnTo>
                        <a:pt x="116" y="88"/>
                      </a:lnTo>
                      <a:lnTo>
                        <a:pt x="139" y="105"/>
                      </a:lnTo>
                      <a:lnTo>
                        <a:pt x="160" y="122"/>
                      </a:lnTo>
                      <a:lnTo>
                        <a:pt x="183" y="141"/>
                      </a:lnTo>
                      <a:lnTo>
                        <a:pt x="194" y="150"/>
                      </a:lnTo>
                      <a:lnTo>
                        <a:pt x="207" y="158"/>
                      </a:lnTo>
                      <a:lnTo>
                        <a:pt x="219" y="167"/>
                      </a:lnTo>
                      <a:lnTo>
                        <a:pt x="232" y="175"/>
                      </a:lnTo>
                      <a:lnTo>
                        <a:pt x="244" y="183"/>
                      </a:lnTo>
                      <a:lnTo>
                        <a:pt x="258" y="191"/>
                      </a:lnTo>
                      <a:lnTo>
                        <a:pt x="273" y="199"/>
                      </a:lnTo>
                      <a:lnTo>
                        <a:pt x="287" y="207"/>
                      </a:lnTo>
                      <a:lnTo>
                        <a:pt x="303" y="214"/>
                      </a:lnTo>
                      <a:lnTo>
                        <a:pt x="319" y="221"/>
                      </a:lnTo>
                      <a:lnTo>
                        <a:pt x="335" y="228"/>
                      </a:lnTo>
                      <a:lnTo>
                        <a:pt x="351" y="235"/>
                      </a:lnTo>
                      <a:lnTo>
                        <a:pt x="369" y="241"/>
                      </a:lnTo>
                      <a:lnTo>
                        <a:pt x="387" y="247"/>
                      </a:lnTo>
                      <a:lnTo>
                        <a:pt x="405" y="254"/>
                      </a:lnTo>
                      <a:lnTo>
                        <a:pt x="424" y="260"/>
                      </a:lnTo>
                      <a:lnTo>
                        <a:pt x="440" y="266"/>
                      </a:lnTo>
                      <a:lnTo>
                        <a:pt x="458" y="271"/>
                      </a:lnTo>
                      <a:lnTo>
                        <a:pt x="473" y="277"/>
                      </a:lnTo>
                      <a:lnTo>
                        <a:pt x="487" y="282"/>
                      </a:lnTo>
                      <a:lnTo>
                        <a:pt x="501" y="286"/>
                      </a:lnTo>
                      <a:lnTo>
                        <a:pt x="512" y="291"/>
                      </a:lnTo>
                      <a:lnTo>
                        <a:pt x="523" y="296"/>
                      </a:lnTo>
                      <a:lnTo>
                        <a:pt x="533" y="299"/>
                      </a:lnTo>
                      <a:lnTo>
                        <a:pt x="542" y="302"/>
                      </a:lnTo>
                      <a:lnTo>
                        <a:pt x="549" y="307"/>
                      </a:lnTo>
                      <a:lnTo>
                        <a:pt x="557" y="310"/>
                      </a:lnTo>
                      <a:lnTo>
                        <a:pt x="562" y="313"/>
                      </a:lnTo>
                      <a:lnTo>
                        <a:pt x="565" y="315"/>
                      </a:lnTo>
                      <a:lnTo>
                        <a:pt x="569" y="318"/>
                      </a:lnTo>
                      <a:lnTo>
                        <a:pt x="571" y="319"/>
                      </a:lnTo>
                      <a:lnTo>
                        <a:pt x="571" y="321"/>
                      </a:lnTo>
                      <a:lnTo>
                        <a:pt x="571" y="32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3" name="组合 112"/>
            <p:cNvGrpSpPr/>
            <p:nvPr/>
          </p:nvGrpSpPr>
          <p:grpSpPr>
            <a:xfrm>
              <a:off x="3561591" y="4160261"/>
              <a:ext cx="507365" cy="509905"/>
              <a:chOff x="3692207" y="4152955"/>
              <a:chExt cx="507365" cy="509905"/>
            </a:xfrm>
          </p:grpSpPr>
          <p:pic>
            <p:nvPicPr>
              <p:cNvPr id="143" name="图片 142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92207" y="4152955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44" name="组合 143"/>
              <p:cNvGrpSpPr/>
              <p:nvPr/>
            </p:nvGrpSpPr>
            <p:grpSpPr>
              <a:xfrm>
                <a:off x="3781881" y="4228838"/>
                <a:ext cx="269106" cy="358138"/>
                <a:chOff x="3952876" y="273050"/>
                <a:chExt cx="638175" cy="849312"/>
              </a:xfrm>
              <a:solidFill>
                <a:srgbClr val="FF0000"/>
              </a:solidFill>
            </p:grpSpPr>
            <p:sp>
              <p:nvSpPr>
                <p:cNvPr id="145" name="Freeform 38"/>
                <p:cNvSpPr/>
                <p:nvPr/>
              </p:nvSpPr>
              <p:spPr bwMode="auto">
                <a:xfrm>
                  <a:off x="3952876" y="687388"/>
                  <a:ext cx="327025" cy="320675"/>
                </a:xfrm>
                <a:custGeom>
                  <a:avLst/>
                  <a:gdLst>
                    <a:gd name="T0" fmla="*/ 118 w 412"/>
                    <a:gd name="T1" fmla="*/ 311 h 402"/>
                    <a:gd name="T2" fmla="*/ 164 w 412"/>
                    <a:gd name="T3" fmla="*/ 275 h 402"/>
                    <a:gd name="T4" fmla="*/ 205 w 412"/>
                    <a:gd name="T5" fmla="*/ 239 h 402"/>
                    <a:gd name="T6" fmla="*/ 243 w 412"/>
                    <a:gd name="T7" fmla="*/ 203 h 402"/>
                    <a:gd name="T8" fmla="*/ 277 w 412"/>
                    <a:gd name="T9" fmla="*/ 166 h 402"/>
                    <a:gd name="T10" fmla="*/ 309 w 412"/>
                    <a:gd name="T11" fmla="*/ 125 h 402"/>
                    <a:gd name="T12" fmla="*/ 339 w 412"/>
                    <a:gd name="T13" fmla="*/ 78 h 402"/>
                    <a:gd name="T14" fmla="*/ 369 w 412"/>
                    <a:gd name="T15" fmla="*/ 27 h 402"/>
                    <a:gd name="T16" fmla="*/ 398 w 412"/>
                    <a:gd name="T17" fmla="*/ 28 h 402"/>
                    <a:gd name="T18" fmla="*/ 403 w 412"/>
                    <a:gd name="T19" fmla="*/ 75 h 402"/>
                    <a:gd name="T20" fmla="*/ 382 w 412"/>
                    <a:gd name="T21" fmla="*/ 111 h 402"/>
                    <a:gd name="T22" fmla="*/ 359 w 412"/>
                    <a:gd name="T23" fmla="*/ 146 h 402"/>
                    <a:gd name="T24" fmla="*/ 334 w 412"/>
                    <a:gd name="T25" fmla="*/ 178 h 402"/>
                    <a:gd name="T26" fmla="*/ 305 w 412"/>
                    <a:gd name="T27" fmla="*/ 210 h 402"/>
                    <a:gd name="T28" fmla="*/ 275 w 412"/>
                    <a:gd name="T29" fmla="*/ 241 h 402"/>
                    <a:gd name="T30" fmla="*/ 244 w 412"/>
                    <a:gd name="T31" fmla="*/ 271 h 402"/>
                    <a:gd name="T32" fmla="*/ 210 w 412"/>
                    <a:gd name="T33" fmla="*/ 296 h 402"/>
                    <a:gd name="T34" fmla="*/ 177 w 412"/>
                    <a:gd name="T35" fmla="*/ 319 h 402"/>
                    <a:gd name="T36" fmla="*/ 143 w 412"/>
                    <a:gd name="T37" fmla="*/ 341 h 402"/>
                    <a:gd name="T38" fmla="*/ 109 w 412"/>
                    <a:gd name="T39" fmla="*/ 360 h 402"/>
                    <a:gd name="T40" fmla="*/ 78 w 412"/>
                    <a:gd name="T41" fmla="*/ 376 h 402"/>
                    <a:gd name="T42" fmla="*/ 50 w 412"/>
                    <a:gd name="T43" fmla="*/ 390 h 402"/>
                    <a:gd name="T44" fmla="*/ 28 w 412"/>
                    <a:gd name="T45" fmla="*/ 398 h 402"/>
                    <a:gd name="T46" fmla="*/ 12 w 412"/>
                    <a:gd name="T47" fmla="*/ 402 h 402"/>
                    <a:gd name="T48" fmla="*/ 2 w 412"/>
                    <a:gd name="T49" fmla="*/ 402 h 402"/>
                    <a:gd name="T50" fmla="*/ 0 w 412"/>
                    <a:gd name="T51" fmla="*/ 399 h 402"/>
                    <a:gd name="T52" fmla="*/ 2 w 412"/>
                    <a:gd name="T53" fmla="*/ 396 h 402"/>
                    <a:gd name="T54" fmla="*/ 7 w 412"/>
                    <a:gd name="T55" fmla="*/ 391 h 402"/>
                    <a:gd name="T56" fmla="*/ 14 w 412"/>
                    <a:gd name="T57" fmla="*/ 385 h 402"/>
                    <a:gd name="T58" fmla="*/ 27 w 412"/>
                    <a:gd name="T59" fmla="*/ 376 h 402"/>
                    <a:gd name="T60" fmla="*/ 41 w 412"/>
                    <a:gd name="T61" fmla="*/ 366 h 402"/>
                    <a:gd name="T62" fmla="*/ 59 w 412"/>
                    <a:gd name="T63" fmla="*/ 354 h 402"/>
                    <a:gd name="T64" fmla="*/ 80 w 412"/>
                    <a:gd name="T65" fmla="*/ 338 h 402"/>
                    <a:gd name="T66" fmla="*/ 93 w 412"/>
                    <a:gd name="T67" fmla="*/ 330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12" h="402">
                      <a:moveTo>
                        <a:pt x="93" y="330"/>
                      </a:moveTo>
                      <a:lnTo>
                        <a:pt x="118" y="311"/>
                      </a:lnTo>
                      <a:lnTo>
                        <a:pt x="141" y="294"/>
                      </a:lnTo>
                      <a:lnTo>
                        <a:pt x="164" y="275"/>
                      </a:lnTo>
                      <a:lnTo>
                        <a:pt x="185" y="257"/>
                      </a:lnTo>
                      <a:lnTo>
                        <a:pt x="205" y="239"/>
                      </a:lnTo>
                      <a:lnTo>
                        <a:pt x="225" y="221"/>
                      </a:lnTo>
                      <a:lnTo>
                        <a:pt x="243" y="203"/>
                      </a:lnTo>
                      <a:lnTo>
                        <a:pt x="260" y="185"/>
                      </a:lnTo>
                      <a:lnTo>
                        <a:pt x="277" y="166"/>
                      </a:lnTo>
                      <a:lnTo>
                        <a:pt x="293" y="146"/>
                      </a:lnTo>
                      <a:lnTo>
                        <a:pt x="309" y="125"/>
                      </a:lnTo>
                      <a:lnTo>
                        <a:pt x="323" y="102"/>
                      </a:lnTo>
                      <a:lnTo>
                        <a:pt x="339" y="78"/>
                      </a:lnTo>
                      <a:lnTo>
                        <a:pt x="353" y="53"/>
                      </a:lnTo>
                      <a:lnTo>
                        <a:pt x="369" y="27"/>
                      </a:lnTo>
                      <a:lnTo>
                        <a:pt x="384" y="0"/>
                      </a:lnTo>
                      <a:lnTo>
                        <a:pt x="398" y="28"/>
                      </a:lnTo>
                      <a:lnTo>
                        <a:pt x="412" y="56"/>
                      </a:lnTo>
                      <a:lnTo>
                        <a:pt x="403" y="75"/>
                      </a:lnTo>
                      <a:lnTo>
                        <a:pt x="393" y="94"/>
                      </a:lnTo>
                      <a:lnTo>
                        <a:pt x="382" y="111"/>
                      </a:lnTo>
                      <a:lnTo>
                        <a:pt x="371" y="128"/>
                      </a:lnTo>
                      <a:lnTo>
                        <a:pt x="359" y="146"/>
                      </a:lnTo>
                      <a:lnTo>
                        <a:pt x="346" y="163"/>
                      </a:lnTo>
                      <a:lnTo>
                        <a:pt x="334" y="178"/>
                      </a:lnTo>
                      <a:lnTo>
                        <a:pt x="319" y="194"/>
                      </a:lnTo>
                      <a:lnTo>
                        <a:pt x="305" y="210"/>
                      </a:lnTo>
                      <a:lnTo>
                        <a:pt x="291" y="225"/>
                      </a:lnTo>
                      <a:lnTo>
                        <a:pt x="275" y="241"/>
                      </a:lnTo>
                      <a:lnTo>
                        <a:pt x="260" y="257"/>
                      </a:lnTo>
                      <a:lnTo>
                        <a:pt x="244" y="271"/>
                      </a:lnTo>
                      <a:lnTo>
                        <a:pt x="227" y="283"/>
                      </a:lnTo>
                      <a:lnTo>
                        <a:pt x="210" y="296"/>
                      </a:lnTo>
                      <a:lnTo>
                        <a:pt x="194" y="308"/>
                      </a:lnTo>
                      <a:lnTo>
                        <a:pt x="177" y="319"/>
                      </a:lnTo>
                      <a:lnTo>
                        <a:pt x="159" y="330"/>
                      </a:lnTo>
                      <a:lnTo>
                        <a:pt x="143" y="341"/>
                      </a:lnTo>
                      <a:lnTo>
                        <a:pt x="125" y="351"/>
                      </a:lnTo>
                      <a:lnTo>
                        <a:pt x="109" y="360"/>
                      </a:lnTo>
                      <a:lnTo>
                        <a:pt x="93" y="368"/>
                      </a:lnTo>
                      <a:lnTo>
                        <a:pt x="78" y="376"/>
                      </a:lnTo>
                      <a:lnTo>
                        <a:pt x="64" y="383"/>
                      </a:lnTo>
                      <a:lnTo>
                        <a:pt x="50" y="390"/>
                      </a:lnTo>
                      <a:lnTo>
                        <a:pt x="37" y="394"/>
                      </a:lnTo>
                      <a:lnTo>
                        <a:pt x="28" y="398"/>
                      </a:lnTo>
                      <a:lnTo>
                        <a:pt x="19" y="401"/>
                      </a:lnTo>
                      <a:lnTo>
                        <a:pt x="12" y="402"/>
                      </a:lnTo>
                      <a:lnTo>
                        <a:pt x="7" y="402"/>
                      </a:lnTo>
                      <a:lnTo>
                        <a:pt x="2" y="402"/>
                      </a:lnTo>
                      <a:lnTo>
                        <a:pt x="0" y="401"/>
                      </a:lnTo>
                      <a:lnTo>
                        <a:pt x="0" y="399"/>
                      </a:lnTo>
                      <a:lnTo>
                        <a:pt x="0" y="398"/>
                      </a:lnTo>
                      <a:lnTo>
                        <a:pt x="2" y="396"/>
                      </a:lnTo>
                      <a:lnTo>
                        <a:pt x="3" y="394"/>
                      </a:lnTo>
                      <a:lnTo>
                        <a:pt x="7" y="391"/>
                      </a:lnTo>
                      <a:lnTo>
                        <a:pt x="11" y="388"/>
                      </a:lnTo>
                      <a:lnTo>
                        <a:pt x="14" y="385"/>
                      </a:lnTo>
                      <a:lnTo>
                        <a:pt x="19" y="380"/>
                      </a:lnTo>
                      <a:lnTo>
                        <a:pt x="27" y="376"/>
                      </a:lnTo>
                      <a:lnTo>
                        <a:pt x="34" y="371"/>
                      </a:lnTo>
                      <a:lnTo>
                        <a:pt x="41" y="366"/>
                      </a:lnTo>
                      <a:lnTo>
                        <a:pt x="50" y="360"/>
                      </a:lnTo>
                      <a:lnTo>
                        <a:pt x="59" y="354"/>
                      </a:lnTo>
                      <a:lnTo>
                        <a:pt x="69" y="346"/>
                      </a:lnTo>
                      <a:lnTo>
                        <a:pt x="80" y="338"/>
                      </a:lnTo>
                      <a:lnTo>
                        <a:pt x="93" y="330"/>
                      </a:lnTo>
                      <a:lnTo>
                        <a:pt x="93" y="330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39"/>
                <p:cNvSpPr/>
                <p:nvPr/>
              </p:nvSpPr>
              <p:spPr bwMode="auto">
                <a:xfrm>
                  <a:off x="4113213" y="547688"/>
                  <a:ext cx="76200" cy="106362"/>
                </a:xfrm>
                <a:custGeom>
                  <a:avLst/>
                  <a:gdLst>
                    <a:gd name="T0" fmla="*/ 89 w 96"/>
                    <a:gd name="T1" fmla="*/ 124 h 133"/>
                    <a:gd name="T2" fmla="*/ 85 w 96"/>
                    <a:gd name="T3" fmla="*/ 127 h 133"/>
                    <a:gd name="T4" fmla="*/ 82 w 96"/>
                    <a:gd name="T5" fmla="*/ 130 h 133"/>
                    <a:gd name="T6" fmla="*/ 78 w 96"/>
                    <a:gd name="T7" fmla="*/ 132 h 133"/>
                    <a:gd name="T8" fmla="*/ 78 w 96"/>
                    <a:gd name="T9" fmla="*/ 133 h 133"/>
                    <a:gd name="T10" fmla="*/ 76 w 96"/>
                    <a:gd name="T11" fmla="*/ 133 h 133"/>
                    <a:gd name="T12" fmla="*/ 75 w 96"/>
                    <a:gd name="T13" fmla="*/ 132 h 133"/>
                    <a:gd name="T14" fmla="*/ 71 w 96"/>
                    <a:gd name="T15" fmla="*/ 130 h 133"/>
                    <a:gd name="T16" fmla="*/ 67 w 96"/>
                    <a:gd name="T17" fmla="*/ 127 h 133"/>
                    <a:gd name="T18" fmla="*/ 64 w 96"/>
                    <a:gd name="T19" fmla="*/ 124 h 133"/>
                    <a:gd name="T20" fmla="*/ 58 w 96"/>
                    <a:gd name="T21" fmla="*/ 118 h 133"/>
                    <a:gd name="T22" fmla="*/ 53 w 96"/>
                    <a:gd name="T23" fmla="*/ 113 h 133"/>
                    <a:gd name="T24" fmla="*/ 48 w 96"/>
                    <a:gd name="T25" fmla="*/ 105 h 133"/>
                    <a:gd name="T26" fmla="*/ 42 w 96"/>
                    <a:gd name="T27" fmla="*/ 97 h 133"/>
                    <a:gd name="T28" fmla="*/ 35 w 96"/>
                    <a:gd name="T29" fmla="*/ 89 h 133"/>
                    <a:gd name="T30" fmla="*/ 30 w 96"/>
                    <a:gd name="T31" fmla="*/ 78 h 133"/>
                    <a:gd name="T32" fmla="*/ 25 w 96"/>
                    <a:gd name="T33" fmla="*/ 69 h 133"/>
                    <a:gd name="T34" fmla="*/ 19 w 96"/>
                    <a:gd name="T35" fmla="*/ 56 h 133"/>
                    <a:gd name="T36" fmla="*/ 14 w 96"/>
                    <a:gd name="T37" fmla="*/ 44 h 133"/>
                    <a:gd name="T38" fmla="*/ 10 w 96"/>
                    <a:gd name="T39" fmla="*/ 31 h 133"/>
                    <a:gd name="T40" fmla="*/ 5 w 96"/>
                    <a:gd name="T41" fmla="*/ 16 h 133"/>
                    <a:gd name="T42" fmla="*/ 0 w 96"/>
                    <a:gd name="T43" fmla="*/ 0 h 133"/>
                    <a:gd name="T44" fmla="*/ 12 w 96"/>
                    <a:gd name="T45" fmla="*/ 3 h 133"/>
                    <a:gd name="T46" fmla="*/ 23 w 96"/>
                    <a:gd name="T47" fmla="*/ 8 h 133"/>
                    <a:gd name="T48" fmla="*/ 33 w 96"/>
                    <a:gd name="T49" fmla="*/ 11 h 133"/>
                    <a:gd name="T50" fmla="*/ 44 w 96"/>
                    <a:gd name="T51" fmla="*/ 14 h 133"/>
                    <a:gd name="T52" fmla="*/ 51 w 96"/>
                    <a:gd name="T53" fmla="*/ 17 h 133"/>
                    <a:gd name="T54" fmla="*/ 60 w 96"/>
                    <a:gd name="T55" fmla="*/ 22 h 133"/>
                    <a:gd name="T56" fmla="*/ 66 w 96"/>
                    <a:gd name="T57" fmla="*/ 27 h 133"/>
                    <a:gd name="T58" fmla="*/ 71 w 96"/>
                    <a:gd name="T59" fmla="*/ 31 h 133"/>
                    <a:gd name="T60" fmla="*/ 80 w 96"/>
                    <a:gd name="T61" fmla="*/ 41 h 133"/>
                    <a:gd name="T62" fmla="*/ 83 w 96"/>
                    <a:gd name="T63" fmla="*/ 47 h 133"/>
                    <a:gd name="T64" fmla="*/ 87 w 96"/>
                    <a:gd name="T65" fmla="*/ 52 h 133"/>
                    <a:gd name="T66" fmla="*/ 91 w 96"/>
                    <a:gd name="T67" fmla="*/ 58 h 133"/>
                    <a:gd name="T68" fmla="*/ 92 w 96"/>
                    <a:gd name="T69" fmla="*/ 64 h 133"/>
                    <a:gd name="T70" fmla="*/ 94 w 96"/>
                    <a:gd name="T71" fmla="*/ 72 h 133"/>
                    <a:gd name="T72" fmla="*/ 96 w 96"/>
                    <a:gd name="T73" fmla="*/ 80 h 133"/>
                    <a:gd name="T74" fmla="*/ 96 w 96"/>
                    <a:gd name="T75" fmla="*/ 88 h 133"/>
                    <a:gd name="T76" fmla="*/ 96 w 96"/>
                    <a:gd name="T77" fmla="*/ 96 h 133"/>
                    <a:gd name="T78" fmla="*/ 96 w 96"/>
                    <a:gd name="T79" fmla="*/ 102 h 133"/>
                    <a:gd name="T80" fmla="*/ 94 w 96"/>
                    <a:gd name="T81" fmla="*/ 108 h 133"/>
                    <a:gd name="T82" fmla="*/ 92 w 96"/>
                    <a:gd name="T83" fmla="*/ 114 h 133"/>
                    <a:gd name="T84" fmla="*/ 91 w 96"/>
                    <a:gd name="T85" fmla="*/ 118 h 133"/>
                    <a:gd name="T86" fmla="*/ 91 w 96"/>
                    <a:gd name="T87" fmla="*/ 122 h 133"/>
                    <a:gd name="T88" fmla="*/ 89 w 96"/>
                    <a:gd name="T89" fmla="*/ 124 h 133"/>
                    <a:gd name="T90" fmla="*/ 89 w 96"/>
                    <a:gd name="T91" fmla="*/ 124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6" h="133">
                      <a:moveTo>
                        <a:pt x="89" y="124"/>
                      </a:moveTo>
                      <a:lnTo>
                        <a:pt x="85" y="127"/>
                      </a:lnTo>
                      <a:lnTo>
                        <a:pt x="82" y="130"/>
                      </a:lnTo>
                      <a:lnTo>
                        <a:pt x="78" y="132"/>
                      </a:lnTo>
                      <a:lnTo>
                        <a:pt x="78" y="133"/>
                      </a:lnTo>
                      <a:lnTo>
                        <a:pt x="76" y="133"/>
                      </a:lnTo>
                      <a:lnTo>
                        <a:pt x="75" y="132"/>
                      </a:lnTo>
                      <a:lnTo>
                        <a:pt x="71" y="130"/>
                      </a:lnTo>
                      <a:lnTo>
                        <a:pt x="67" y="127"/>
                      </a:lnTo>
                      <a:lnTo>
                        <a:pt x="64" y="124"/>
                      </a:lnTo>
                      <a:lnTo>
                        <a:pt x="58" y="118"/>
                      </a:lnTo>
                      <a:lnTo>
                        <a:pt x="53" y="113"/>
                      </a:lnTo>
                      <a:lnTo>
                        <a:pt x="48" y="105"/>
                      </a:lnTo>
                      <a:lnTo>
                        <a:pt x="42" y="97"/>
                      </a:lnTo>
                      <a:lnTo>
                        <a:pt x="35" y="89"/>
                      </a:lnTo>
                      <a:lnTo>
                        <a:pt x="30" y="78"/>
                      </a:lnTo>
                      <a:lnTo>
                        <a:pt x="25" y="69"/>
                      </a:lnTo>
                      <a:lnTo>
                        <a:pt x="19" y="56"/>
                      </a:lnTo>
                      <a:lnTo>
                        <a:pt x="14" y="44"/>
                      </a:lnTo>
                      <a:lnTo>
                        <a:pt x="10" y="31"/>
                      </a:lnTo>
                      <a:lnTo>
                        <a:pt x="5" y="16"/>
                      </a:lnTo>
                      <a:lnTo>
                        <a:pt x="0" y="0"/>
                      </a:lnTo>
                      <a:lnTo>
                        <a:pt x="12" y="3"/>
                      </a:lnTo>
                      <a:lnTo>
                        <a:pt x="23" y="8"/>
                      </a:lnTo>
                      <a:lnTo>
                        <a:pt x="33" y="11"/>
                      </a:lnTo>
                      <a:lnTo>
                        <a:pt x="44" y="14"/>
                      </a:lnTo>
                      <a:lnTo>
                        <a:pt x="51" y="17"/>
                      </a:lnTo>
                      <a:lnTo>
                        <a:pt x="60" y="22"/>
                      </a:lnTo>
                      <a:lnTo>
                        <a:pt x="66" y="27"/>
                      </a:lnTo>
                      <a:lnTo>
                        <a:pt x="71" y="31"/>
                      </a:lnTo>
                      <a:lnTo>
                        <a:pt x="80" y="41"/>
                      </a:lnTo>
                      <a:lnTo>
                        <a:pt x="83" y="47"/>
                      </a:lnTo>
                      <a:lnTo>
                        <a:pt x="87" y="52"/>
                      </a:lnTo>
                      <a:lnTo>
                        <a:pt x="91" y="58"/>
                      </a:lnTo>
                      <a:lnTo>
                        <a:pt x="92" y="64"/>
                      </a:lnTo>
                      <a:lnTo>
                        <a:pt x="94" y="72"/>
                      </a:lnTo>
                      <a:lnTo>
                        <a:pt x="96" y="80"/>
                      </a:lnTo>
                      <a:lnTo>
                        <a:pt x="96" y="88"/>
                      </a:lnTo>
                      <a:lnTo>
                        <a:pt x="96" y="96"/>
                      </a:lnTo>
                      <a:lnTo>
                        <a:pt x="96" y="102"/>
                      </a:lnTo>
                      <a:lnTo>
                        <a:pt x="94" y="108"/>
                      </a:lnTo>
                      <a:lnTo>
                        <a:pt x="92" y="114"/>
                      </a:lnTo>
                      <a:lnTo>
                        <a:pt x="91" y="118"/>
                      </a:lnTo>
                      <a:lnTo>
                        <a:pt x="91" y="122"/>
                      </a:lnTo>
                      <a:lnTo>
                        <a:pt x="89" y="124"/>
                      </a:lnTo>
                      <a:lnTo>
                        <a:pt x="89" y="12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7" name="Freeform 40"/>
                <p:cNvSpPr/>
                <p:nvPr/>
              </p:nvSpPr>
              <p:spPr bwMode="auto">
                <a:xfrm>
                  <a:off x="3992563" y="631825"/>
                  <a:ext cx="598488" cy="115887"/>
                </a:xfrm>
                <a:custGeom>
                  <a:avLst/>
                  <a:gdLst>
                    <a:gd name="T0" fmla="*/ 14 w 753"/>
                    <a:gd name="T1" fmla="*/ 125 h 145"/>
                    <a:gd name="T2" fmla="*/ 3 w 753"/>
                    <a:gd name="T3" fmla="*/ 115 h 145"/>
                    <a:gd name="T4" fmla="*/ 0 w 753"/>
                    <a:gd name="T5" fmla="*/ 104 h 145"/>
                    <a:gd name="T6" fmla="*/ 16 w 753"/>
                    <a:gd name="T7" fmla="*/ 104 h 145"/>
                    <a:gd name="T8" fmla="*/ 36 w 753"/>
                    <a:gd name="T9" fmla="*/ 103 h 145"/>
                    <a:gd name="T10" fmla="*/ 59 w 753"/>
                    <a:gd name="T11" fmla="*/ 100 h 145"/>
                    <a:gd name="T12" fmla="*/ 89 w 753"/>
                    <a:gd name="T13" fmla="*/ 97 h 145"/>
                    <a:gd name="T14" fmla="*/ 123 w 753"/>
                    <a:gd name="T15" fmla="*/ 90 h 145"/>
                    <a:gd name="T16" fmla="*/ 162 w 753"/>
                    <a:gd name="T17" fmla="*/ 83 h 145"/>
                    <a:gd name="T18" fmla="*/ 207 w 753"/>
                    <a:gd name="T19" fmla="*/ 73 h 145"/>
                    <a:gd name="T20" fmla="*/ 259 w 753"/>
                    <a:gd name="T21" fmla="*/ 64 h 145"/>
                    <a:gd name="T22" fmla="*/ 318 w 753"/>
                    <a:gd name="T23" fmla="*/ 54 h 145"/>
                    <a:gd name="T24" fmla="*/ 382 w 753"/>
                    <a:gd name="T25" fmla="*/ 42 h 145"/>
                    <a:gd name="T26" fmla="*/ 453 w 753"/>
                    <a:gd name="T27" fmla="*/ 31 h 145"/>
                    <a:gd name="T28" fmla="*/ 516 w 753"/>
                    <a:gd name="T29" fmla="*/ 20 h 145"/>
                    <a:gd name="T30" fmla="*/ 567 w 753"/>
                    <a:gd name="T31" fmla="*/ 11 h 145"/>
                    <a:gd name="T32" fmla="*/ 610 w 753"/>
                    <a:gd name="T33" fmla="*/ 4 h 145"/>
                    <a:gd name="T34" fmla="*/ 642 w 753"/>
                    <a:gd name="T35" fmla="*/ 1 h 145"/>
                    <a:gd name="T36" fmla="*/ 666 w 753"/>
                    <a:gd name="T37" fmla="*/ 0 h 145"/>
                    <a:gd name="T38" fmla="*/ 694 w 753"/>
                    <a:gd name="T39" fmla="*/ 1 h 145"/>
                    <a:gd name="T40" fmla="*/ 719 w 753"/>
                    <a:gd name="T41" fmla="*/ 9 h 145"/>
                    <a:gd name="T42" fmla="*/ 737 w 753"/>
                    <a:gd name="T43" fmla="*/ 21 h 145"/>
                    <a:gd name="T44" fmla="*/ 748 w 753"/>
                    <a:gd name="T45" fmla="*/ 34 h 145"/>
                    <a:gd name="T46" fmla="*/ 753 w 753"/>
                    <a:gd name="T47" fmla="*/ 42 h 145"/>
                    <a:gd name="T48" fmla="*/ 751 w 753"/>
                    <a:gd name="T49" fmla="*/ 47 h 145"/>
                    <a:gd name="T50" fmla="*/ 746 w 753"/>
                    <a:gd name="T51" fmla="*/ 50 h 145"/>
                    <a:gd name="T52" fmla="*/ 735 w 753"/>
                    <a:gd name="T53" fmla="*/ 53 h 145"/>
                    <a:gd name="T54" fmla="*/ 719 w 753"/>
                    <a:gd name="T55" fmla="*/ 56 h 145"/>
                    <a:gd name="T56" fmla="*/ 698 w 753"/>
                    <a:gd name="T57" fmla="*/ 56 h 145"/>
                    <a:gd name="T58" fmla="*/ 644 w 753"/>
                    <a:gd name="T59" fmla="*/ 56 h 145"/>
                    <a:gd name="T60" fmla="*/ 557 w 753"/>
                    <a:gd name="T61" fmla="*/ 59 h 145"/>
                    <a:gd name="T62" fmla="*/ 503 w 753"/>
                    <a:gd name="T63" fmla="*/ 65 h 145"/>
                    <a:gd name="T64" fmla="*/ 444 w 753"/>
                    <a:gd name="T65" fmla="*/ 73 h 145"/>
                    <a:gd name="T66" fmla="*/ 378 w 753"/>
                    <a:gd name="T67" fmla="*/ 83 h 145"/>
                    <a:gd name="T68" fmla="*/ 232 w 753"/>
                    <a:gd name="T69" fmla="*/ 112 h 145"/>
                    <a:gd name="T70" fmla="*/ 157 w 753"/>
                    <a:gd name="T71" fmla="*/ 128 h 145"/>
                    <a:gd name="T72" fmla="*/ 127 w 753"/>
                    <a:gd name="T73" fmla="*/ 134 h 145"/>
                    <a:gd name="T74" fmla="*/ 103 w 753"/>
                    <a:gd name="T75" fmla="*/ 139 h 145"/>
                    <a:gd name="T76" fmla="*/ 84 w 753"/>
                    <a:gd name="T77" fmla="*/ 142 h 145"/>
                    <a:gd name="T78" fmla="*/ 73 w 753"/>
                    <a:gd name="T79" fmla="*/ 144 h 145"/>
                    <a:gd name="T80" fmla="*/ 64 w 753"/>
                    <a:gd name="T81" fmla="*/ 145 h 145"/>
                    <a:gd name="T82" fmla="*/ 52 w 753"/>
                    <a:gd name="T83" fmla="*/ 142 h 145"/>
                    <a:gd name="T84" fmla="*/ 34 w 753"/>
                    <a:gd name="T85" fmla="*/ 134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53" h="145">
                      <a:moveTo>
                        <a:pt x="27" y="131"/>
                      </a:moveTo>
                      <a:lnTo>
                        <a:pt x="19" y="128"/>
                      </a:lnTo>
                      <a:lnTo>
                        <a:pt x="14" y="125"/>
                      </a:lnTo>
                      <a:lnTo>
                        <a:pt x="11" y="122"/>
                      </a:lnTo>
                      <a:lnTo>
                        <a:pt x="7" y="119"/>
                      </a:lnTo>
                      <a:lnTo>
                        <a:pt x="3" y="115"/>
                      </a:lnTo>
                      <a:lnTo>
                        <a:pt x="2" y="112"/>
                      </a:lnTo>
                      <a:lnTo>
                        <a:pt x="2" y="109"/>
                      </a:lnTo>
                      <a:lnTo>
                        <a:pt x="0" y="104"/>
                      </a:lnTo>
                      <a:lnTo>
                        <a:pt x="5" y="104"/>
                      </a:lnTo>
                      <a:lnTo>
                        <a:pt x="11" y="104"/>
                      </a:lnTo>
                      <a:lnTo>
                        <a:pt x="16" y="104"/>
                      </a:lnTo>
                      <a:lnTo>
                        <a:pt x="21" y="104"/>
                      </a:lnTo>
                      <a:lnTo>
                        <a:pt x="28" y="104"/>
                      </a:lnTo>
                      <a:lnTo>
                        <a:pt x="36" y="103"/>
                      </a:lnTo>
                      <a:lnTo>
                        <a:pt x="43" y="103"/>
                      </a:lnTo>
                      <a:lnTo>
                        <a:pt x="50" y="101"/>
                      </a:lnTo>
                      <a:lnTo>
                        <a:pt x="59" y="100"/>
                      </a:lnTo>
                      <a:lnTo>
                        <a:pt x="69" y="98"/>
                      </a:lnTo>
                      <a:lnTo>
                        <a:pt x="78" y="98"/>
                      </a:lnTo>
                      <a:lnTo>
                        <a:pt x="89" y="97"/>
                      </a:lnTo>
                      <a:lnTo>
                        <a:pt x="100" y="93"/>
                      </a:lnTo>
                      <a:lnTo>
                        <a:pt x="110" y="92"/>
                      </a:lnTo>
                      <a:lnTo>
                        <a:pt x="123" y="90"/>
                      </a:lnTo>
                      <a:lnTo>
                        <a:pt x="135" y="87"/>
                      </a:lnTo>
                      <a:lnTo>
                        <a:pt x="148" y="86"/>
                      </a:lnTo>
                      <a:lnTo>
                        <a:pt x="162" y="83"/>
                      </a:lnTo>
                      <a:lnTo>
                        <a:pt x="177" y="79"/>
                      </a:lnTo>
                      <a:lnTo>
                        <a:pt x="191" y="76"/>
                      </a:lnTo>
                      <a:lnTo>
                        <a:pt x="207" y="73"/>
                      </a:lnTo>
                      <a:lnTo>
                        <a:pt x="223" y="70"/>
                      </a:lnTo>
                      <a:lnTo>
                        <a:pt x="241" y="67"/>
                      </a:lnTo>
                      <a:lnTo>
                        <a:pt x="259" y="64"/>
                      </a:lnTo>
                      <a:lnTo>
                        <a:pt x="276" y="61"/>
                      </a:lnTo>
                      <a:lnTo>
                        <a:pt x="296" y="57"/>
                      </a:lnTo>
                      <a:lnTo>
                        <a:pt x="318" y="54"/>
                      </a:lnTo>
                      <a:lnTo>
                        <a:pt x="337" y="50"/>
                      </a:lnTo>
                      <a:lnTo>
                        <a:pt x="360" y="47"/>
                      </a:lnTo>
                      <a:lnTo>
                        <a:pt x="382" y="42"/>
                      </a:lnTo>
                      <a:lnTo>
                        <a:pt x="405" y="39"/>
                      </a:lnTo>
                      <a:lnTo>
                        <a:pt x="430" y="34"/>
                      </a:lnTo>
                      <a:lnTo>
                        <a:pt x="453" y="31"/>
                      </a:lnTo>
                      <a:lnTo>
                        <a:pt x="475" y="26"/>
                      </a:lnTo>
                      <a:lnTo>
                        <a:pt x="496" y="23"/>
                      </a:lnTo>
                      <a:lnTo>
                        <a:pt x="516" y="20"/>
                      </a:lnTo>
                      <a:lnTo>
                        <a:pt x="534" y="17"/>
                      </a:lnTo>
                      <a:lnTo>
                        <a:pt x="551" y="14"/>
                      </a:lnTo>
                      <a:lnTo>
                        <a:pt x="567" y="11"/>
                      </a:lnTo>
                      <a:lnTo>
                        <a:pt x="584" y="9"/>
                      </a:lnTo>
                      <a:lnTo>
                        <a:pt x="598" y="6"/>
                      </a:lnTo>
                      <a:lnTo>
                        <a:pt x="610" y="4"/>
                      </a:lnTo>
                      <a:lnTo>
                        <a:pt x="623" y="3"/>
                      </a:lnTo>
                      <a:lnTo>
                        <a:pt x="633" y="1"/>
                      </a:lnTo>
                      <a:lnTo>
                        <a:pt x="642" y="1"/>
                      </a:lnTo>
                      <a:lnTo>
                        <a:pt x="651" y="0"/>
                      </a:lnTo>
                      <a:lnTo>
                        <a:pt x="658" y="0"/>
                      </a:lnTo>
                      <a:lnTo>
                        <a:pt x="666" y="0"/>
                      </a:lnTo>
                      <a:lnTo>
                        <a:pt x="675" y="0"/>
                      </a:lnTo>
                      <a:lnTo>
                        <a:pt x="685" y="0"/>
                      </a:lnTo>
                      <a:lnTo>
                        <a:pt x="694" y="1"/>
                      </a:lnTo>
                      <a:lnTo>
                        <a:pt x="703" y="3"/>
                      </a:lnTo>
                      <a:lnTo>
                        <a:pt x="712" y="6"/>
                      </a:lnTo>
                      <a:lnTo>
                        <a:pt x="719" y="9"/>
                      </a:lnTo>
                      <a:lnTo>
                        <a:pt x="726" y="12"/>
                      </a:lnTo>
                      <a:lnTo>
                        <a:pt x="732" y="17"/>
                      </a:lnTo>
                      <a:lnTo>
                        <a:pt x="737" y="21"/>
                      </a:lnTo>
                      <a:lnTo>
                        <a:pt x="741" y="26"/>
                      </a:lnTo>
                      <a:lnTo>
                        <a:pt x="744" y="29"/>
                      </a:lnTo>
                      <a:lnTo>
                        <a:pt x="748" y="34"/>
                      </a:lnTo>
                      <a:lnTo>
                        <a:pt x="750" y="37"/>
                      </a:lnTo>
                      <a:lnTo>
                        <a:pt x="751" y="39"/>
                      </a:lnTo>
                      <a:lnTo>
                        <a:pt x="753" y="42"/>
                      </a:lnTo>
                      <a:lnTo>
                        <a:pt x="753" y="43"/>
                      </a:lnTo>
                      <a:lnTo>
                        <a:pt x="753" y="45"/>
                      </a:lnTo>
                      <a:lnTo>
                        <a:pt x="751" y="47"/>
                      </a:lnTo>
                      <a:lnTo>
                        <a:pt x="751" y="48"/>
                      </a:lnTo>
                      <a:lnTo>
                        <a:pt x="748" y="50"/>
                      </a:lnTo>
                      <a:lnTo>
                        <a:pt x="746" y="50"/>
                      </a:lnTo>
                      <a:lnTo>
                        <a:pt x="742" y="51"/>
                      </a:lnTo>
                      <a:lnTo>
                        <a:pt x="739" y="53"/>
                      </a:lnTo>
                      <a:lnTo>
                        <a:pt x="735" y="53"/>
                      </a:lnTo>
                      <a:lnTo>
                        <a:pt x="730" y="54"/>
                      </a:lnTo>
                      <a:lnTo>
                        <a:pt x="725" y="54"/>
                      </a:lnTo>
                      <a:lnTo>
                        <a:pt x="719" y="56"/>
                      </a:lnTo>
                      <a:lnTo>
                        <a:pt x="712" y="56"/>
                      </a:lnTo>
                      <a:lnTo>
                        <a:pt x="705" y="56"/>
                      </a:lnTo>
                      <a:lnTo>
                        <a:pt x="698" y="56"/>
                      </a:lnTo>
                      <a:lnTo>
                        <a:pt x="691" y="56"/>
                      </a:lnTo>
                      <a:lnTo>
                        <a:pt x="682" y="56"/>
                      </a:lnTo>
                      <a:lnTo>
                        <a:pt x="644" y="56"/>
                      </a:lnTo>
                      <a:lnTo>
                        <a:pt x="608" y="57"/>
                      </a:lnTo>
                      <a:lnTo>
                        <a:pt x="573" y="59"/>
                      </a:lnTo>
                      <a:lnTo>
                        <a:pt x="557" y="59"/>
                      </a:lnTo>
                      <a:lnTo>
                        <a:pt x="539" y="61"/>
                      </a:lnTo>
                      <a:lnTo>
                        <a:pt x="521" y="62"/>
                      </a:lnTo>
                      <a:lnTo>
                        <a:pt x="503" y="65"/>
                      </a:lnTo>
                      <a:lnTo>
                        <a:pt x="484" y="67"/>
                      </a:lnTo>
                      <a:lnTo>
                        <a:pt x="466" y="70"/>
                      </a:lnTo>
                      <a:lnTo>
                        <a:pt x="444" y="73"/>
                      </a:lnTo>
                      <a:lnTo>
                        <a:pt x="425" y="76"/>
                      </a:lnTo>
                      <a:lnTo>
                        <a:pt x="401" y="79"/>
                      </a:lnTo>
                      <a:lnTo>
                        <a:pt x="378" y="83"/>
                      </a:lnTo>
                      <a:lnTo>
                        <a:pt x="332" y="93"/>
                      </a:lnTo>
                      <a:lnTo>
                        <a:pt x="282" y="103"/>
                      </a:lnTo>
                      <a:lnTo>
                        <a:pt x="232" y="112"/>
                      </a:lnTo>
                      <a:lnTo>
                        <a:pt x="182" y="123"/>
                      </a:lnTo>
                      <a:lnTo>
                        <a:pt x="169" y="125"/>
                      </a:lnTo>
                      <a:lnTo>
                        <a:pt x="157" y="128"/>
                      </a:lnTo>
                      <a:lnTo>
                        <a:pt x="146" y="129"/>
                      </a:lnTo>
                      <a:lnTo>
                        <a:pt x="137" y="131"/>
                      </a:lnTo>
                      <a:lnTo>
                        <a:pt x="127" y="134"/>
                      </a:lnTo>
                      <a:lnTo>
                        <a:pt x="118" y="136"/>
                      </a:lnTo>
                      <a:lnTo>
                        <a:pt x="110" y="137"/>
                      </a:lnTo>
                      <a:lnTo>
                        <a:pt x="103" y="139"/>
                      </a:lnTo>
                      <a:lnTo>
                        <a:pt x="96" y="140"/>
                      </a:lnTo>
                      <a:lnTo>
                        <a:pt x="89" y="140"/>
                      </a:lnTo>
                      <a:lnTo>
                        <a:pt x="84" y="142"/>
                      </a:lnTo>
                      <a:lnTo>
                        <a:pt x="80" y="144"/>
                      </a:lnTo>
                      <a:lnTo>
                        <a:pt x="77" y="144"/>
                      </a:lnTo>
                      <a:lnTo>
                        <a:pt x="73" y="144"/>
                      </a:lnTo>
                      <a:lnTo>
                        <a:pt x="69" y="145"/>
                      </a:lnTo>
                      <a:lnTo>
                        <a:pt x="68" y="145"/>
                      </a:lnTo>
                      <a:lnTo>
                        <a:pt x="64" y="145"/>
                      </a:lnTo>
                      <a:lnTo>
                        <a:pt x="61" y="144"/>
                      </a:lnTo>
                      <a:lnTo>
                        <a:pt x="57" y="144"/>
                      </a:lnTo>
                      <a:lnTo>
                        <a:pt x="52" y="142"/>
                      </a:lnTo>
                      <a:lnTo>
                        <a:pt x="46" y="139"/>
                      </a:lnTo>
                      <a:lnTo>
                        <a:pt x="41" y="137"/>
                      </a:lnTo>
                      <a:lnTo>
                        <a:pt x="34" y="134"/>
                      </a:lnTo>
                      <a:lnTo>
                        <a:pt x="27" y="131"/>
                      </a:lnTo>
                      <a:lnTo>
                        <a:pt x="27" y="13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" name="Freeform 41"/>
                <p:cNvSpPr/>
                <p:nvPr/>
              </p:nvSpPr>
              <p:spPr bwMode="auto">
                <a:xfrm>
                  <a:off x="4106863" y="407988"/>
                  <a:ext cx="355600" cy="84137"/>
                </a:xfrm>
                <a:custGeom>
                  <a:avLst/>
                  <a:gdLst>
                    <a:gd name="T0" fmla="*/ 195 w 448"/>
                    <a:gd name="T1" fmla="*/ 31 h 105"/>
                    <a:gd name="T2" fmla="*/ 231 w 448"/>
                    <a:gd name="T3" fmla="*/ 23 h 105"/>
                    <a:gd name="T4" fmla="*/ 263 w 448"/>
                    <a:gd name="T5" fmla="*/ 17 h 105"/>
                    <a:gd name="T6" fmla="*/ 291 w 448"/>
                    <a:gd name="T7" fmla="*/ 11 h 105"/>
                    <a:gd name="T8" fmla="*/ 318 w 448"/>
                    <a:gd name="T9" fmla="*/ 6 h 105"/>
                    <a:gd name="T10" fmla="*/ 340 w 448"/>
                    <a:gd name="T11" fmla="*/ 3 h 105"/>
                    <a:gd name="T12" fmla="*/ 357 w 448"/>
                    <a:gd name="T13" fmla="*/ 0 h 105"/>
                    <a:gd name="T14" fmla="*/ 372 w 448"/>
                    <a:gd name="T15" fmla="*/ 0 h 105"/>
                    <a:gd name="T16" fmla="*/ 388 w 448"/>
                    <a:gd name="T17" fmla="*/ 0 h 105"/>
                    <a:gd name="T18" fmla="*/ 404 w 448"/>
                    <a:gd name="T19" fmla="*/ 0 h 105"/>
                    <a:gd name="T20" fmla="*/ 416 w 448"/>
                    <a:gd name="T21" fmla="*/ 0 h 105"/>
                    <a:gd name="T22" fmla="*/ 427 w 448"/>
                    <a:gd name="T23" fmla="*/ 1 h 105"/>
                    <a:gd name="T24" fmla="*/ 436 w 448"/>
                    <a:gd name="T25" fmla="*/ 6 h 105"/>
                    <a:gd name="T26" fmla="*/ 443 w 448"/>
                    <a:gd name="T27" fmla="*/ 9 h 105"/>
                    <a:gd name="T28" fmla="*/ 447 w 448"/>
                    <a:gd name="T29" fmla="*/ 16 h 105"/>
                    <a:gd name="T30" fmla="*/ 448 w 448"/>
                    <a:gd name="T31" fmla="*/ 19 h 105"/>
                    <a:gd name="T32" fmla="*/ 448 w 448"/>
                    <a:gd name="T33" fmla="*/ 23 h 105"/>
                    <a:gd name="T34" fmla="*/ 447 w 448"/>
                    <a:gd name="T35" fmla="*/ 26 h 105"/>
                    <a:gd name="T36" fmla="*/ 443 w 448"/>
                    <a:gd name="T37" fmla="*/ 30 h 105"/>
                    <a:gd name="T38" fmla="*/ 436 w 448"/>
                    <a:gd name="T39" fmla="*/ 33 h 105"/>
                    <a:gd name="T40" fmla="*/ 429 w 448"/>
                    <a:gd name="T41" fmla="*/ 37 h 105"/>
                    <a:gd name="T42" fmla="*/ 418 w 448"/>
                    <a:gd name="T43" fmla="*/ 41 h 105"/>
                    <a:gd name="T44" fmla="*/ 406 w 448"/>
                    <a:gd name="T45" fmla="*/ 45 h 105"/>
                    <a:gd name="T46" fmla="*/ 390 w 448"/>
                    <a:gd name="T47" fmla="*/ 50 h 105"/>
                    <a:gd name="T48" fmla="*/ 365 w 448"/>
                    <a:gd name="T49" fmla="*/ 56 h 105"/>
                    <a:gd name="T50" fmla="*/ 325 w 448"/>
                    <a:gd name="T51" fmla="*/ 66 h 105"/>
                    <a:gd name="T52" fmla="*/ 284 w 448"/>
                    <a:gd name="T53" fmla="*/ 73 h 105"/>
                    <a:gd name="T54" fmla="*/ 236 w 448"/>
                    <a:gd name="T55" fmla="*/ 83 h 105"/>
                    <a:gd name="T56" fmla="*/ 197 w 448"/>
                    <a:gd name="T57" fmla="*/ 89 h 105"/>
                    <a:gd name="T58" fmla="*/ 172 w 448"/>
                    <a:gd name="T59" fmla="*/ 94 h 105"/>
                    <a:gd name="T60" fmla="*/ 150 w 448"/>
                    <a:gd name="T61" fmla="*/ 97 h 105"/>
                    <a:gd name="T62" fmla="*/ 131 w 448"/>
                    <a:gd name="T63" fmla="*/ 100 h 105"/>
                    <a:gd name="T64" fmla="*/ 115 w 448"/>
                    <a:gd name="T65" fmla="*/ 102 h 105"/>
                    <a:gd name="T66" fmla="*/ 100 w 448"/>
                    <a:gd name="T67" fmla="*/ 103 h 105"/>
                    <a:gd name="T68" fmla="*/ 90 w 448"/>
                    <a:gd name="T69" fmla="*/ 105 h 105"/>
                    <a:gd name="T70" fmla="*/ 83 w 448"/>
                    <a:gd name="T71" fmla="*/ 105 h 105"/>
                    <a:gd name="T72" fmla="*/ 74 w 448"/>
                    <a:gd name="T73" fmla="*/ 105 h 105"/>
                    <a:gd name="T74" fmla="*/ 61 w 448"/>
                    <a:gd name="T75" fmla="*/ 103 h 105"/>
                    <a:gd name="T76" fmla="*/ 49 w 448"/>
                    <a:gd name="T77" fmla="*/ 100 h 105"/>
                    <a:gd name="T78" fmla="*/ 36 w 448"/>
                    <a:gd name="T79" fmla="*/ 95 h 105"/>
                    <a:gd name="T80" fmla="*/ 22 w 448"/>
                    <a:gd name="T81" fmla="*/ 91 h 105"/>
                    <a:gd name="T82" fmla="*/ 11 w 448"/>
                    <a:gd name="T83" fmla="*/ 86 h 105"/>
                    <a:gd name="T84" fmla="*/ 4 w 448"/>
                    <a:gd name="T85" fmla="*/ 80 h 105"/>
                    <a:gd name="T86" fmla="*/ 0 w 448"/>
                    <a:gd name="T87" fmla="*/ 73 h 105"/>
                    <a:gd name="T88" fmla="*/ 2 w 448"/>
                    <a:gd name="T89" fmla="*/ 70 h 105"/>
                    <a:gd name="T90" fmla="*/ 11 w 448"/>
                    <a:gd name="T91" fmla="*/ 69 h 105"/>
                    <a:gd name="T92" fmla="*/ 25 w 448"/>
                    <a:gd name="T93" fmla="*/ 66 h 105"/>
                    <a:gd name="T94" fmla="*/ 43 w 448"/>
                    <a:gd name="T95" fmla="*/ 62 h 105"/>
                    <a:gd name="T96" fmla="*/ 65 w 448"/>
                    <a:gd name="T97" fmla="*/ 58 h 105"/>
                    <a:gd name="T98" fmla="*/ 91 w 448"/>
                    <a:gd name="T99" fmla="*/ 53 h 105"/>
                    <a:gd name="T100" fmla="*/ 122 w 448"/>
                    <a:gd name="T101" fmla="*/ 47 h 105"/>
                    <a:gd name="T102" fmla="*/ 157 w 448"/>
                    <a:gd name="T103" fmla="*/ 39 h 105"/>
                    <a:gd name="T104" fmla="*/ 175 w 448"/>
                    <a:gd name="T105" fmla="*/ 34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48" h="105">
                      <a:moveTo>
                        <a:pt x="175" y="34"/>
                      </a:moveTo>
                      <a:lnTo>
                        <a:pt x="195" y="31"/>
                      </a:lnTo>
                      <a:lnTo>
                        <a:pt x="213" y="26"/>
                      </a:lnTo>
                      <a:lnTo>
                        <a:pt x="231" y="23"/>
                      </a:lnTo>
                      <a:lnTo>
                        <a:pt x="249" y="20"/>
                      </a:lnTo>
                      <a:lnTo>
                        <a:pt x="263" y="17"/>
                      </a:lnTo>
                      <a:lnTo>
                        <a:pt x="279" y="14"/>
                      </a:lnTo>
                      <a:lnTo>
                        <a:pt x="291" y="11"/>
                      </a:lnTo>
                      <a:lnTo>
                        <a:pt x="306" y="9"/>
                      </a:lnTo>
                      <a:lnTo>
                        <a:pt x="318" y="6"/>
                      </a:lnTo>
                      <a:lnTo>
                        <a:pt x="329" y="5"/>
                      </a:lnTo>
                      <a:lnTo>
                        <a:pt x="340" y="3"/>
                      </a:lnTo>
                      <a:lnTo>
                        <a:pt x="348" y="1"/>
                      </a:lnTo>
                      <a:lnTo>
                        <a:pt x="357" y="0"/>
                      </a:lnTo>
                      <a:lnTo>
                        <a:pt x="365" y="0"/>
                      </a:lnTo>
                      <a:lnTo>
                        <a:pt x="372" y="0"/>
                      </a:lnTo>
                      <a:lnTo>
                        <a:pt x="377" y="0"/>
                      </a:lnTo>
                      <a:lnTo>
                        <a:pt x="388" y="0"/>
                      </a:lnTo>
                      <a:lnTo>
                        <a:pt x="395" y="0"/>
                      </a:lnTo>
                      <a:lnTo>
                        <a:pt x="404" y="0"/>
                      </a:lnTo>
                      <a:lnTo>
                        <a:pt x="409" y="0"/>
                      </a:lnTo>
                      <a:lnTo>
                        <a:pt x="416" y="0"/>
                      </a:lnTo>
                      <a:lnTo>
                        <a:pt x="422" y="1"/>
                      </a:lnTo>
                      <a:lnTo>
                        <a:pt x="427" y="1"/>
                      </a:lnTo>
                      <a:lnTo>
                        <a:pt x="432" y="3"/>
                      </a:lnTo>
                      <a:lnTo>
                        <a:pt x="436" y="6"/>
                      </a:lnTo>
                      <a:lnTo>
                        <a:pt x="440" y="8"/>
                      </a:lnTo>
                      <a:lnTo>
                        <a:pt x="443" y="9"/>
                      </a:lnTo>
                      <a:lnTo>
                        <a:pt x="445" y="12"/>
                      </a:lnTo>
                      <a:lnTo>
                        <a:pt x="447" y="16"/>
                      </a:lnTo>
                      <a:lnTo>
                        <a:pt x="448" y="17"/>
                      </a:lnTo>
                      <a:lnTo>
                        <a:pt x="448" y="19"/>
                      </a:lnTo>
                      <a:lnTo>
                        <a:pt x="448" y="22"/>
                      </a:lnTo>
                      <a:lnTo>
                        <a:pt x="448" y="23"/>
                      </a:lnTo>
                      <a:lnTo>
                        <a:pt x="448" y="25"/>
                      </a:lnTo>
                      <a:lnTo>
                        <a:pt x="447" y="26"/>
                      </a:lnTo>
                      <a:lnTo>
                        <a:pt x="445" y="28"/>
                      </a:lnTo>
                      <a:lnTo>
                        <a:pt x="443" y="30"/>
                      </a:lnTo>
                      <a:lnTo>
                        <a:pt x="440" y="31"/>
                      </a:lnTo>
                      <a:lnTo>
                        <a:pt x="436" y="33"/>
                      </a:lnTo>
                      <a:lnTo>
                        <a:pt x="432" y="34"/>
                      </a:lnTo>
                      <a:lnTo>
                        <a:pt x="429" y="37"/>
                      </a:lnTo>
                      <a:lnTo>
                        <a:pt x="423" y="39"/>
                      </a:lnTo>
                      <a:lnTo>
                        <a:pt x="418" y="41"/>
                      </a:lnTo>
                      <a:lnTo>
                        <a:pt x="413" y="42"/>
                      </a:lnTo>
                      <a:lnTo>
                        <a:pt x="406" y="45"/>
                      </a:lnTo>
                      <a:lnTo>
                        <a:pt x="398" y="47"/>
                      </a:lnTo>
                      <a:lnTo>
                        <a:pt x="390" y="50"/>
                      </a:lnTo>
                      <a:lnTo>
                        <a:pt x="382" y="51"/>
                      </a:lnTo>
                      <a:lnTo>
                        <a:pt x="365" y="56"/>
                      </a:lnTo>
                      <a:lnTo>
                        <a:pt x="345" y="61"/>
                      </a:lnTo>
                      <a:lnTo>
                        <a:pt x="325" y="66"/>
                      </a:lnTo>
                      <a:lnTo>
                        <a:pt x="306" y="70"/>
                      </a:lnTo>
                      <a:lnTo>
                        <a:pt x="284" y="73"/>
                      </a:lnTo>
                      <a:lnTo>
                        <a:pt x="261" y="78"/>
                      </a:lnTo>
                      <a:lnTo>
                        <a:pt x="236" y="83"/>
                      </a:lnTo>
                      <a:lnTo>
                        <a:pt x="209" y="87"/>
                      </a:lnTo>
                      <a:lnTo>
                        <a:pt x="197" y="89"/>
                      </a:lnTo>
                      <a:lnTo>
                        <a:pt x="184" y="92"/>
                      </a:lnTo>
                      <a:lnTo>
                        <a:pt x="172" y="94"/>
                      </a:lnTo>
                      <a:lnTo>
                        <a:pt x="161" y="95"/>
                      </a:lnTo>
                      <a:lnTo>
                        <a:pt x="150" y="97"/>
                      </a:lnTo>
                      <a:lnTo>
                        <a:pt x="140" y="98"/>
                      </a:lnTo>
                      <a:lnTo>
                        <a:pt x="131" y="100"/>
                      </a:lnTo>
                      <a:lnTo>
                        <a:pt x="122" y="102"/>
                      </a:lnTo>
                      <a:lnTo>
                        <a:pt x="115" y="102"/>
                      </a:lnTo>
                      <a:lnTo>
                        <a:pt x="107" y="103"/>
                      </a:lnTo>
                      <a:lnTo>
                        <a:pt x="100" y="103"/>
                      </a:lnTo>
                      <a:lnTo>
                        <a:pt x="95" y="105"/>
                      </a:lnTo>
                      <a:lnTo>
                        <a:pt x="90" y="105"/>
                      </a:lnTo>
                      <a:lnTo>
                        <a:pt x="86" y="105"/>
                      </a:lnTo>
                      <a:lnTo>
                        <a:pt x="83" y="105"/>
                      </a:lnTo>
                      <a:lnTo>
                        <a:pt x="79" y="105"/>
                      </a:lnTo>
                      <a:lnTo>
                        <a:pt x="74" y="105"/>
                      </a:lnTo>
                      <a:lnTo>
                        <a:pt x="66" y="105"/>
                      </a:lnTo>
                      <a:lnTo>
                        <a:pt x="61" y="103"/>
                      </a:lnTo>
                      <a:lnTo>
                        <a:pt x="54" y="102"/>
                      </a:lnTo>
                      <a:lnTo>
                        <a:pt x="49" y="100"/>
                      </a:lnTo>
                      <a:lnTo>
                        <a:pt x="41" y="97"/>
                      </a:lnTo>
                      <a:lnTo>
                        <a:pt x="36" y="95"/>
                      </a:lnTo>
                      <a:lnTo>
                        <a:pt x="29" y="92"/>
                      </a:lnTo>
                      <a:lnTo>
                        <a:pt x="22" y="91"/>
                      </a:lnTo>
                      <a:lnTo>
                        <a:pt x="15" y="87"/>
                      </a:lnTo>
                      <a:lnTo>
                        <a:pt x="11" y="86"/>
                      </a:lnTo>
                      <a:lnTo>
                        <a:pt x="6" y="83"/>
                      </a:lnTo>
                      <a:lnTo>
                        <a:pt x="4" y="80"/>
                      </a:lnTo>
                      <a:lnTo>
                        <a:pt x="0" y="77"/>
                      </a:lnTo>
                      <a:lnTo>
                        <a:pt x="0" y="73"/>
                      </a:lnTo>
                      <a:lnTo>
                        <a:pt x="0" y="70"/>
                      </a:lnTo>
                      <a:lnTo>
                        <a:pt x="2" y="70"/>
                      </a:lnTo>
                      <a:lnTo>
                        <a:pt x="6" y="69"/>
                      </a:lnTo>
                      <a:lnTo>
                        <a:pt x="11" y="69"/>
                      </a:lnTo>
                      <a:lnTo>
                        <a:pt x="18" y="67"/>
                      </a:lnTo>
                      <a:lnTo>
                        <a:pt x="25" y="66"/>
                      </a:lnTo>
                      <a:lnTo>
                        <a:pt x="33" y="64"/>
                      </a:lnTo>
                      <a:lnTo>
                        <a:pt x="43" y="62"/>
                      </a:lnTo>
                      <a:lnTo>
                        <a:pt x="54" y="61"/>
                      </a:lnTo>
                      <a:lnTo>
                        <a:pt x="65" y="58"/>
                      </a:lnTo>
                      <a:lnTo>
                        <a:pt x="77" y="56"/>
                      </a:lnTo>
                      <a:lnTo>
                        <a:pt x="91" y="53"/>
                      </a:lnTo>
                      <a:lnTo>
                        <a:pt x="106" y="50"/>
                      </a:lnTo>
                      <a:lnTo>
                        <a:pt x="122" y="47"/>
                      </a:lnTo>
                      <a:lnTo>
                        <a:pt x="140" y="42"/>
                      </a:lnTo>
                      <a:lnTo>
                        <a:pt x="157" y="39"/>
                      </a:lnTo>
                      <a:lnTo>
                        <a:pt x="175" y="34"/>
                      </a:lnTo>
                      <a:lnTo>
                        <a:pt x="175" y="3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" name="Freeform 42"/>
                <p:cNvSpPr/>
                <p:nvPr/>
              </p:nvSpPr>
              <p:spPr bwMode="auto">
                <a:xfrm>
                  <a:off x="4238626" y="273050"/>
                  <a:ext cx="82550" cy="849312"/>
                </a:xfrm>
                <a:custGeom>
                  <a:avLst/>
                  <a:gdLst>
                    <a:gd name="T0" fmla="*/ 84 w 104"/>
                    <a:gd name="T1" fmla="*/ 244 h 1071"/>
                    <a:gd name="T2" fmla="*/ 84 w 104"/>
                    <a:gd name="T3" fmla="*/ 285 h 1071"/>
                    <a:gd name="T4" fmla="*/ 83 w 104"/>
                    <a:gd name="T5" fmla="*/ 332 h 1071"/>
                    <a:gd name="T6" fmla="*/ 83 w 104"/>
                    <a:gd name="T7" fmla="*/ 387 h 1071"/>
                    <a:gd name="T8" fmla="*/ 81 w 104"/>
                    <a:gd name="T9" fmla="*/ 449 h 1071"/>
                    <a:gd name="T10" fmla="*/ 81 w 104"/>
                    <a:gd name="T11" fmla="*/ 518 h 1071"/>
                    <a:gd name="T12" fmla="*/ 79 w 104"/>
                    <a:gd name="T13" fmla="*/ 597 h 1071"/>
                    <a:gd name="T14" fmla="*/ 77 w 104"/>
                    <a:gd name="T15" fmla="*/ 681 h 1071"/>
                    <a:gd name="T16" fmla="*/ 75 w 104"/>
                    <a:gd name="T17" fmla="*/ 769 h 1071"/>
                    <a:gd name="T18" fmla="*/ 75 w 104"/>
                    <a:gd name="T19" fmla="*/ 845 h 1071"/>
                    <a:gd name="T20" fmla="*/ 74 w 104"/>
                    <a:gd name="T21" fmla="*/ 910 h 1071"/>
                    <a:gd name="T22" fmla="*/ 72 w 104"/>
                    <a:gd name="T23" fmla="*/ 964 h 1071"/>
                    <a:gd name="T24" fmla="*/ 70 w 104"/>
                    <a:gd name="T25" fmla="*/ 1007 h 1071"/>
                    <a:gd name="T26" fmla="*/ 68 w 104"/>
                    <a:gd name="T27" fmla="*/ 1038 h 1071"/>
                    <a:gd name="T28" fmla="*/ 66 w 104"/>
                    <a:gd name="T29" fmla="*/ 1058 h 1071"/>
                    <a:gd name="T30" fmla="*/ 65 w 104"/>
                    <a:gd name="T31" fmla="*/ 1069 h 1071"/>
                    <a:gd name="T32" fmla="*/ 58 w 104"/>
                    <a:gd name="T33" fmla="*/ 1071 h 1071"/>
                    <a:gd name="T34" fmla="*/ 43 w 104"/>
                    <a:gd name="T35" fmla="*/ 1060 h 1071"/>
                    <a:gd name="T36" fmla="*/ 27 w 104"/>
                    <a:gd name="T37" fmla="*/ 1039 h 1071"/>
                    <a:gd name="T38" fmla="*/ 16 w 104"/>
                    <a:gd name="T39" fmla="*/ 1011 h 1071"/>
                    <a:gd name="T40" fmla="*/ 8 w 104"/>
                    <a:gd name="T41" fmla="*/ 975 h 1071"/>
                    <a:gd name="T42" fmla="*/ 9 w 104"/>
                    <a:gd name="T43" fmla="*/ 925 h 1071"/>
                    <a:gd name="T44" fmla="*/ 16 w 104"/>
                    <a:gd name="T45" fmla="*/ 861 h 1071"/>
                    <a:gd name="T46" fmla="*/ 25 w 104"/>
                    <a:gd name="T47" fmla="*/ 780 h 1071"/>
                    <a:gd name="T48" fmla="*/ 27 w 104"/>
                    <a:gd name="T49" fmla="*/ 744 h 1071"/>
                    <a:gd name="T50" fmla="*/ 29 w 104"/>
                    <a:gd name="T51" fmla="*/ 714 h 1071"/>
                    <a:gd name="T52" fmla="*/ 31 w 104"/>
                    <a:gd name="T53" fmla="*/ 678 h 1071"/>
                    <a:gd name="T54" fmla="*/ 33 w 104"/>
                    <a:gd name="T55" fmla="*/ 634 h 1071"/>
                    <a:gd name="T56" fmla="*/ 33 w 104"/>
                    <a:gd name="T57" fmla="*/ 586 h 1071"/>
                    <a:gd name="T58" fmla="*/ 34 w 104"/>
                    <a:gd name="T59" fmla="*/ 529 h 1071"/>
                    <a:gd name="T60" fmla="*/ 34 w 104"/>
                    <a:gd name="T61" fmla="*/ 467 h 1071"/>
                    <a:gd name="T62" fmla="*/ 34 w 104"/>
                    <a:gd name="T63" fmla="*/ 396 h 1071"/>
                    <a:gd name="T64" fmla="*/ 34 w 104"/>
                    <a:gd name="T65" fmla="*/ 323 h 1071"/>
                    <a:gd name="T66" fmla="*/ 34 w 104"/>
                    <a:gd name="T67" fmla="*/ 255 h 1071"/>
                    <a:gd name="T68" fmla="*/ 34 w 104"/>
                    <a:gd name="T69" fmla="*/ 197 h 1071"/>
                    <a:gd name="T70" fmla="*/ 33 w 104"/>
                    <a:gd name="T71" fmla="*/ 149 h 1071"/>
                    <a:gd name="T72" fmla="*/ 31 w 104"/>
                    <a:gd name="T73" fmla="*/ 108 h 1071"/>
                    <a:gd name="T74" fmla="*/ 27 w 104"/>
                    <a:gd name="T75" fmla="*/ 77 h 1071"/>
                    <a:gd name="T76" fmla="*/ 25 w 104"/>
                    <a:gd name="T77" fmla="*/ 55 h 1071"/>
                    <a:gd name="T78" fmla="*/ 20 w 104"/>
                    <a:gd name="T79" fmla="*/ 41 h 1071"/>
                    <a:gd name="T80" fmla="*/ 9 w 104"/>
                    <a:gd name="T81" fmla="*/ 28 h 1071"/>
                    <a:gd name="T82" fmla="*/ 0 w 104"/>
                    <a:gd name="T83" fmla="*/ 14 h 1071"/>
                    <a:gd name="T84" fmla="*/ 4 w 104"/>
                    <a:gd name="T85" fmla="*/ 2 h 1071"/>
                    <a:gd name="T86" fmla="*/ 25 w 104"/>
                    <a:gd name="T87" fmla="*/ 0 h 1071"/>
                    <a:gd name="T88" fmla="*/ 63 w 104"/>
                    <a:gd name="T89" fmla="*/ 10 h 1071"/>
                    <a:gd name="T90" fmla="*/ 90 w 104"/>
                    <a:gd name="T91" fmla="*/ 22 h 1071"/>
                    <a:gd name="T92" fmla="*/ 102 w 104"/>
                    <a:gd name="T93" fmla="*/ 36 h 1071"/>
                    <a:gd name="T94" fmla="*/ 104 w 104"/>
                    <a:gd name="T95" fmla="*/ 60 h 1071"/>
                    <a:gd name="T96" fmla="*/ 100 w 104"/>
                    <a:gd name="T97" fmla="*/ 79 h 1071"/>
                    <a:gd name="T98" fmla="*/ 95 w 104"/>
                    <a:gd name="T99" fmla="*/ 107 h 1071"/>
                    <a:gd name="T100" fmla="*/ 91 w 104"/>
                    <a:gd name="T101" fmla="*/ 149 h 1071"/>
                    <a:gd name="T102" fmla="*/ 86 w 104"/>
                    <a:gd name="T103" fmla="*/ 204 h 10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04" h="1071">
                      <a:moveTo>
                        <a:pt x="86" y="219"/>
                      </a:moveTo>
                      <a:lnTo>
                        <a:pt x="86" y="227"/>
                      </a:lnTo>
                      <a:lnTo>
                        <a:pt x="84" y="235"/>
                      </a:lnTo>
                      <a:lnTo>
                        <a:pt x="84" y="244"/>
                      </a:lnTo>
                      <a:lnTo>
                        <a:pt x="84" y="254"/>
                      </a:lnTo>
                      <a:lnTo>
                        <a:pt x="84" y="263"/>
                      </a:lnTo>
                      <a:lnTo>
                        <a:pt x="84" y="274"/>
                      </a:lnTo>
                      <a:lnTo>
                        <a:pt x="84" y="285"/>
                      </a:lnTo>
                      <a:lnTo>
                        <a:pt x="83" y="296"/>
                      </a:lnTo>
                      <a:lnTo>
                        <a:pt x="83" y="307"/>
                      </a:lnTo>
                      <a:lnTo>
                        <a:pt x="83" y="320"/>
                      </a:lnTo>
                      <a:lnTo>
                        <a:pt x="83" y="332"/>
                      </a:lnTo>
                      <a:lnTo>
                        <a:pt x="83" y="345"/>
                      </a:lnTo>
                      <a:lnTo>
                        <a:pt x="83" y="359"/>
                      </a:lnTo>
                      <a:lnTo>
                        <a:pt x="83" y="373"/>
                      </a:lnTo>
                      <a:lnTo>
                        <a:pt x="83" y="387"/>
                      </a:lnTo>
                      <a:lnTo>
                        <a:pt x="81" y="401"/>
                      </a:lnTo>
                      <a:lnTo>
                        <a:pt x="81" y="417"/>
                      </a:lnTo>
                      <a:lnTo>
                        <a:pt x="81" y="432"/>
                      </a:lnTo>
                      <a:lnTo>
                        <a:pt x="81" y="449"/>
                      </a:lnTo>
                      <a:lnTo>
                        <a:pt x="81" y="465"/>
                      </a:lnTo>
                      <a:lnTo>
                        <a:pt x="81" y="482"/>
                      </a:lnTo>
                      <a:lnTo>
                        <a:pt x="81" y="501"/>
                      </a:lnTo>
                      <a:lnTo>
                        <a:pt x="81" y="518"/>
                      </a:lnTo>
                      <a:lnTo>
                        <a:pt x="81" y="537"/>
                      </a:lnTo>
                      <a:lnTo>
                        <a:pt x="79" y="556"/>
                      </a:lnTo>
                      <a:lnTo>
                        <a:pt x="79" y="576"/>
                      </a:lnTo>
                      <a:lnTo>
                        <a:pt x="79" y="597"/>
                      </a:lnTo>
                      <a:lnTo>
                        <a:pt x="79" y="617"/>
                      </a:lnTo>
                      <a:lnTo>
                        <a:pt x="79" y="637"/>
                      </a:lnTo>
                      <a:lnTo>
                        <a:pt x="79" y="659"/>
                      </a:lnTo>
                      <a:lnTo>
                        <a:pt x="77" y="681"/>
                      </a:lnTo>
                      <a:lnTo>
                        <a:pt x="77" y="703"/>
                      </a:lnTo>
                      <a:lnTo>
                        <a:pt x="77" y="726"/>
                      </a:lnTo>
                      <a:lnTo>
                        <a:pt x="77" y="747"/>
                      </a:lnTo>
                      <a:lnTo>
                        <a:pt x="75" y="769"/>
                      </a:lnTo>
                      <a:lnTo>
                        <a:pt x="75" y="789"/>
                      </a:lnTo>
                      <a:lnTo>
                        <a:pt x="75" y="808"/>
                      </a:lnTo>
                      <a:lnTo>
                        <a:pt x="75" y="827"/>
                      </a:lnTo>
                      <a:lnTo>
                        <a:pt x="75" y="845"/>
                      </a:lnTo>
                      <a:lnTo>
                        <a:pt x="74" y="863"/>
                      </a:lnTo>
                      <a:lnTo>
                        <a:pt x="74" y="878"/>
                      </a:lnTo>
                      <a:lnTo>
                        <a:pt x="74" y="895"/>
                      </a:lnTo>
                      <a:lnTo>
                        <a:pt x="74" y="910"/>
                      </a:lnTo>
                      <a:lnTo>
                        <a:pt x="72" y="925"/>
                      </a:lnTo>
                      <a:lnTo>
                        <a:pt x="72" y="938"/>
                      </a:lnTo>
                      <a:lnTo>
                        <a:pt x="72" y="952"/>
                      </a:lnTo>
                      <a:lnTo>
                        <a:pt x="72" y="964"/>
                      </a:lnTo>
                      <a:lnTo>
                        <a:pt x="72" y="975"/>
                      </a:lnTo>
                      <a:lnTo>
                        <a:pt x="70" y="986"/>
                      </a:lnTo>
                      <a:lnTo>
                        <a:pt x="70" y="997"/>
                      </a:lnTo>
                      <a:lnTo>
                        <a:pt x="70" y="1007"/>
                      </a:lnTo>
                      <a:lnTo>
                        <a:pt x="70" y="1016"/>
                      </a:lnTo>
                      <a:lnTo>
                        <a:pt x="68" y="1024"/>
                      </a:lnTo>
                      <a:lnTo>
                        <a:pt x="68" y="1032"/>
                      </a:lnTo>
                      <a:lnTo>
                        <a:pt x="68" y="1038"/>
                      </a:lnTo>
                      <a:lnTo>
                        <a:pt x="68" y="1044"/>
                      </a:lnTo>
                      <a:lnTo>
                        <a:pt x="68" y="1050"/>
                      </a:lnTo>
                      <a:lnTo>
                        <a:pt x="66" y="1055"/>
                      </a:lnTo>
                      <a:lnTo>
                        <a:pt x="66" y="1058"/>
                      </a:lnTo>
                      <a:lnTo>
                        <a:pt x="66" y="1063"/>
                      </a:lnTo>
                      <a:lnTo>
                        <a:pt x="66" y="1064"/>
                      </a:lnTo>
                      <a:lnTo>
                        <a:pt x="65" y="1068"/>
                      </a:lnTo>
                      <a:lnTo>
                        <a:pt x="65" y="1069"/>
                      </a:lnTo>
                      <a:lnTo>
                        <a:pt x="65" y="1069"/>
                      </a:lnTo>
                      <a:lnTo>
                        <a:pt x="63" y="1071"/>
                      </a:lnTo>
                      <a:lnTo>
                        <a:pt x="61" y="1071"/>
                      </a:lnTo>
                      <a:lnTo>
                        <a:pt x="58" y="1071"/>
                      </a:lnTo>
                      <a:lnTo>
                        <a:pt x="56" y="1069"/>
                      </a:lnTo>
                      <a:lnTo>
                        <a:pt x="52" y="1068"/>
                      </a:lnTo>
                      <a:lnTo>
                        <a:pt x="49" y="1064"/>
                      </a:lnTo>
                      <a:lnTo>
                        <a:pt x="43" y="1060"/>
                      </a:lnTo>
                      <a:lnTo>
                        <a:pt x="40" y="1057"/>
                      </a:lnTo>
                      <a:lnTo>
                        <a:pt x="34" y="1050"/>
                      </a:lnTo>
                      <a:lnTo>
                        <a:pt x="31" y="1046"/>
                      </a:lnTo>
                      <a:lnTo>
                        <a:pt x="27" y="1039"/>
                      </a:lnTo>
                      <a:lnTo>
                        <a:pt x="24" y="1033"/>
                      </a:lnTo>
                      <a:lnTo>
                        <a:pt x="20" y="1025"/>
                      </a:lnTo>
                      <a:lnTo>
                        <a:pt x="18" y="1019"/>
                      </a:lnTo>
                      <a:lnTo>
                        <a:pt x="16" y="1011"/>
                      </a:lnTo>
                      <a:lnTo>
                        <a:pt x="15" y="1003"/>
                      </a:lnTo>
                      <a:lnTo>
                        <a:pt x="11" y="994"/>
                      </a:lnTo>
                      <a:lnTo>
                        <a:pt x="9" y="985"/>
                      </a:lnTo>
                      <a:lnTo>
                        <a:pt x="8" y="975"/>
                      </a:lnTo>
                      <a:lnTo>
                        <a:pt x="8" y="963"/>
                      </a:lnTo>
                      <a:lnTo>
                        <a:pt x="8" y="952"/>
                      </a:lnTo>
                      <a:lnTo>
                        <a:pt x="8" y="938"/>
                      </a:lnTo>
                      <a:lnTo>
                        <a:pt x="9" y="925"/>
                      </a:lnTo>
                      <a:lnTo>
                        <a:pt x="9" y="911"/>
                      </a:lnTo>
                      <a:lnTo>
                        <a:pt x="11" y="895"/>
                      </a:lnTo>
                      <a:lnTo>
                        <a:pt x="13" y="878"/>
                      </a:lnTo>
                      <a:lnTo>
                        <a:pt x="16" y="861"/>
                      </a:lnTo>
                      <a:lnTo>
                        <a:pt x="18" y="844"/>
                      </a:lnTo>
                      <a:lnTo>
                        <a:pt x="20" y="823"/>
                      </a:lnTo>
                      <a:lnTo>
                        <a:pt x="24" y="803"/>
                      </a:lnTo>
                      <a:lnTo>
                        <a:pt x="25" y="780"/>
                      </a:lnTo>
                      <a:lnTo>
                        <a:pt x="25" y="769"/>
                      </a:lnTo>
                      <a:lnTo>
                        <a:pt x="27" y="756"/>
                      </a:lnTo>
                      <a:lnTo>
                        <a:pt x="27" y="750"/>
                      </a:lnTo>
                      <a:lnTo>
                        <a:pt x="27" y="744"/>
                      </a:lnTo>
                      <a:lnTo>
                        <a:pt x="27" y="737"/>
                      </a:lnTo>
                      <a:lnTo>
                        <a:pt x="29" y="730"/>
                      </a:lnTo>
                      <a:lnTo>
                        <a:pt x="29" y="722"/>
                      </a:lnTo>
                      <a:lnTo>
                        <a:pt x="29" y="714"/>
                      </a:lnTo>
                      <a:lnTo>
                        <a:pt x="29" y="706"/>
                      </a:lnTo>
                      <a:lnTo>
                        <a:pt x="31" y="697"/>
                      </a:lnTo>
                      <a:lnTo>
                        <a:pt x="31" y="687"/>
                      </a:lnTo>
                      <a:lnTo>
                        <a:pt x="31" y="678"/>
                      </a:lnTo>
                      <a:lnTo>
                        <a:pt x="31" y="667"/>
                      </a:lnTo>
                      <a:lnTo>
                        <a:pt x="31" y="658"/>
                      </a:lnTo>
                      <a:lnTo>
                        <a:pt x="33" y="647"/>
                      </a:lnTo>
                      <a:lnTo>
                        <a:pt x="33" y="634"/>
                      </a:lnTo>
                      <a:lnTo>
                        <a:pt x="33" y="623"/>
                      </a:lnTo>
                      <a:lnTo>
                        <a:pt x="33" y="611"/>
                      </a:lnTo>
                      <a:lnTo>
                        <a:pt x="33" y="598"/>
                      </a:lnTo>
                      <a:lnTo>
                        <a:pt x="33" y="586"/>
                      </a:lnTo>
                      <a:lnTo>
                        <a:pt x="34" y="572"/>
                      </a:lnTo>
                      <a:lnTo>
                        <a:pt x="34" y="557"/>
                      </a:lnTo>
                      <a:lnTo>
                        <a:pt x="34" y="543"/>
                      </a:lnTo>
                      <a:lnTo>
                        <a:pt x="34" y="529"/>
                      </a:lnTo>
                      <a:lnTo>
                        <a:pt x="34" y="514"/>
                      </a:lnTo>
                      <a:lnTo>
                        <a:pt x="34" y="498"/>
                      </a:lnTo>
                      <a:lnTo>
                        <a:pt x="34" y="482"/>
                      </a:lnTo>
                      <a:lnTo>
                        <a:pt x="34" y="467"/>
                      </a:lnTo>
                      <a:lnTo>
                        <a:pt x="34" y="449"/>
                      </a:lnTo>
                      <a:lnTo>
                        <a:pt x="34" y="432"/>
                      </a:lnTo>
                      <a:lnTo>
                        <a:pt x="34" y="415"/>
                      </a:lnTo>
                      <a:lnTo>
                        <a:pt x="34" y="396"/>
                      </a:lnTo>
                      <a:lnTo>
                        <a:pt x="36" y="379"/>
                      </a:lnTo>
                      <a:lnTo>
                        <a:pt x="36" y="360"/>
                      </a:lnTo>
                      <a:lnTo>
                        <a:pt x="36" y="341"/>
                      </a:lnTo>
                      <a:lnTo>
                        <a:pt x="34" y="323"/>
                      </a:lnTo>
                      <a:lnTo>
                        <a:pt x="34" y="305"/>
                      </a:lnTo>
                      <a:lnTo>
                        <a:pt x="34" y="288"/>
                      </a:lnTo>
                      <a:lnTo>
                        <a:pt x="34" y="271"/>
                      </a:lnTo>
                      <a:lnTo>
                        <a:pt x="34" y="255"/>
                      </a:lnTo>
                      <a:lnTo>
                        <a:pt x="34" y="241"/>
                      </a:lnTo>
                      <a:lnTo>
                        <a:pt x="34" y="226"/>
                      </a:lnTo>
                      <a:lnTo>
                        <a:pt x="34" y="212"/>
                      </a:lnTo>
                      <a:lnTo>
                        <a:pt x="34" y="197"/>
                      </a:lnTo>
                      <a:lnTo>
                        <a:pt x="34" y="185"/>
                      </a:lnTo>
                      <a:lnTo>
                        <a:pt x="33" y="172"/>
                      </a:lnTo>
                      <a:lnTo>
                        <a:pt x="33" y="160"/>
                      </a:lnTo>
                      <a:lnTo>
                        <a:pt x="33" y="149"/>
                      </a:lnTo>
                      <a:lnTo>
                        <a:pt x="33" y="138"/>
                      </a:lnTo>
                      <a:lnTo>
                        <a:pt x="31" y="129"/>
                      </a:lnTo>
                      <a:lnTo>
                        <a:pt x="31" y="118"/>
                      </a:lnTo>
                      <a:lnTo>
                        <a:pt x="31" y="108"/>
                      </a:lnTo>
                      <a:lnTo>
                        <a:pt x="31" y="100"/>
                      </a:lnTo>
                      <a:lnTo>
                        <a:pt x="29" y="93"/>
                      </a:lnTo>
                      <a:lnTo>
                        <a:pt x="29" y="85"/>
                      </a:lnTo>
                      <a:lnTo>
                        <a:pt x="27" y="77"/>
                      </a:lnTo>
                      <a:lnTo>
                        <a:pt x="27" y="71"/>
                      </a:lnTo>
                      <a:lnTo>
                        <a:pt x="27" y="66"/>
                      </a:lnTo>
                      <a:lnTo>
                        <a:pt x="25" y="60"/>
                      </a:lnTo>
                      <a:lnTo>
                        <a:pt x="25" y="55"/>
                      </a:lnTo>
                      <a:lnTo>
                        <a:pt x="24" y="50"/>
                      </a:lnTo>
                      <a:lnTo>
                        <a:pt x="24" y="47"/>
                      </a:lnTo>
                      <a:lnTo>
                        <a:pt x="22" y="44"/>
                      </a:lnTo>
                      <a:lnTo>
                        <a:pt x="20" y="41"/>
                      </a:lnTo>
                      <a:lnTo>
                        <a:pt x="20" y="39"/>
                      </a:lnTo>
                      <a:lnTo>
                        <a:pt x="18" y="38"/>
                      </a:lnTo>
                      <a:lnTo>
                        <a:pt x="15" y="33"/>
                      </a:lnTo>
                      <a:lnTo>
                        <a:pt x="9" y="28"/>
                      </a:lnTo>
                      <a:lnTo>
                        <a:pt x="6" y="25"/>
                      </a:lnTo>
                      <a:lnTo>
                        <a:pt x="4" y="21"/>
                      </a:lnTo>
                      <a:lnTo>
                        <a:pt x="2" y="17"/>
                      </a:lnTo>
                      <a:lnTo>
                        <a:pt x="0" y="14"/>
                      </a:lnTo>
                      <a:lnTo>
                        <a:pt x="0" y="11"/>
                      </a:lnTo>
                      <a:lnTo>
                        <a:pt x="2" y="7"/>
                      </a:lnTo>
                      <a:lnTo>
                        <a:pt x="2" y="5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1" y="0"/>
                      </a:lnTo>
                      <a:lnTo>
                        <a:pt x="18" y="0"/>
                      </a:lnTo>
                      <a:lnTo>
                        <a:pt x="25" y="0"/>
                      </a:lnTo>
                      <a:lnTo>
                        <a:pt x="34" y="2"/>
                      </a:lnTo>
                      <a:lnTo>
                        <a:pt x="43" y="3"/>
                      </a:lnTo>
                      <a:lnTo>
                        <a:pt x="54" y="7"/>
                      </a:lnTo>
                      <a:lnTo>
                        <a:pt x="63" y="10"/>
                      </a:lnTo>
                      <a:lnTo>
                        <a:pt x="72" y="13"/>
                      </a:lnTo>
                      <a:lnTo>
                        <a:pt x="79" y="16"/>
                      </a:lnTo>
                      <a:lnTo>
                        <a:pt x="86" y="19"/>
                      </a:lnTo>
                      <a:lnTo>
                        <a:pt x="90" y="22"/>
                      </a:lnTo>
                      <a:lnTo>
                        <a:pt x="95" y="25"/>
                      </a:lnTo>
                      <a:lnTo>
                        <a:pt x="99" y="30"/>
                      </a:lnTo>
                      <a:lnTo>
                        <a:pt x="100" y="33"/>
                      </a:lnTo>
                      <a:lnTo>
                        <a:pt x="102" y="36"/>
                      </a:lnTo>
                      <a:lnTo>
                        <a:pt x="104" y="46"/>
                      </a:lnTo>
                      <a:lnTo>
                        <a:pt x="104" y="50"/>
                      </a:lnTo>
                      <a:lnTo>
                        <a:pt x="104" y="55"/>
                      </a:lnTo>
                      <a:lnTo>
                        <a:pt x="104" y="60"/>
                      </a:lnTo>
                      <a:lnTo>
                        <a:pt x="102" y="64"/>
                      </a:lnTo>
                      <a:lnTo>
                        <a:pt x="102" y="68"/>
                      </a:lnTo>
                      <a:lnTo>
                        <a:pt x="100" y="72"/>
                      </a:lnTo>
                      <a:lnTo>
                        <a:pt x="100" y="79"/>
                      </a:lnTo>
                      <a:lnTo>
                        <a:pt x="99" y="85"/>
                      </a:lnTo>
                      <a:lnTo>
                        <a:pt x="97" y="91"/>
                      </a:lnTo>
                      <a:lnTo>
                        <a:pt x="97" y="99"/>
                      </a:lnTo>
                      <a:lnTo>
                        <a:pt x="95" y="107"/>
                      </a:lnTo>
                      <a:lnTo>
                        <a:pt x="95" y="116"/>
                      </a:lnTo>
                      <a:lnTo>
                        <a:pt x="93" y="127"/>
                      </a:lnTo>
                      <a:lnTo>
                        <a:pt x="91" y="138"/>
                      </a:lnTo>
                      <a:lnTo>
                        <a:pt x="91" y="149"/>
                      </a:lnTo>
                      <a:lnTo>
                        <a:pt x="90" y="161"/>
                      </a:lnTo>
                      <a:lnTo>
                        <a:pt x="88" y="176"/>
                      </a:lnTo>
                      <a:lnTo>
                        <a:pt x="88" y="188"/>
                      </a:lnTo>
                      <a:lnTo>
                        <a:pt x="86" y="204"/>
                      </a:lnTo>
                      <a:lnTo>
                        <a:pt x="86" y="219"/>
                      </a:lnTo>
                      <a:lnTo>
                        <a:pt x="86" y="219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" name="Freeform 43"/>
                <p:cNvSpPr/>
                <p:nvPr/>
              </p:nvSpPr>
              <p:spPr bwMode="auto">
                <a:xfrm>
                  <a:off x="4346576" y="496888"/>
                  <a:ext cx="134938" cy="139700"/>
                </a:xfrm>
                <a:custGeom>
                  <a:avLst/>
                  <a:gdLst>
                    <a:gd name="T0" fmla="*/ 120 w 170"/>
                    <a:gd name="T1" fmla="*/ 103 h 175"/>
                    <a:gd name="T2" fmla="*/ 88 w 170"/>
                    <a:gd name="T3" fmla="*/ 125 h 175"/>
                    <a:gd name="T4" fmla="*/ 46 w 170"/>
                    <a:gd name="T5" fmla="*/ 153 h 175"/>
                    <a:gd name="T6" fmla="*/ 27 w 170"/>
                    <a:gd name="T7" fmla="*/ 164 h 175"/>
                    <a:gd name="T8" fmla="*/ 14 w 170"/>
                    <a:gd name="T9" fmla="*/ 172 h 175"/>
                    <a:gd name="T10" fmla="*/ 5 w 170"/>
                    <a:gd name="T11" fmla="*/ 175 h 175"/>
                    <a:gd name="T12" fmla="*/ 0 w 170"/>
                    <a:gd name="T13" fmla="*/ 175 h 175"/>
                    <a:gd name="T14" fmla="*/ 0 w 170"/>
                    <a:gd name="T15" fmla="*/ 169 h 175"/>
                    <a:gd name="T16" fmla="*/ 4 w 170"/>
                    <a:gd name="T17" fmla="*/ 161 h 175"/>
                    <a:gd name="T18" fmla="*/ 13 w 170"/>
                    <a:gd name="T19" fmla="*/ 149 h 175"/>
                    <a:gd name="T20" fmla="*/ 25 w 170"/>
                    <a:gd name="T21" fmla="*/ 131 h 175"/>
                    <a:gd name="T22" fmla="*/ 54 w 170"/>
                    <a:gd name="T23" fmla="*/ 97 h 175"/>
                    <a:gd name="T24" fmla="*/ 71 w 170"/>
                    <a:gd name="T25" fmla="*/ 74 h 175"/>
                    <a:gd name="T26" fmla="*/ 80 w 170"/>
                    <a:gd name="T27" fmla="*/ 58 h 175"/>
                    <a:gd name="T28" fmla="*/ 86 w 170"/>
                    <a:gd name="T29" fmla="*/ 47 h 175"/>
                    <a:gd name="T30" fmla="*/ 88 w 170"/>
                    <a:gd name="T31" fmla="*/ 36 h 175"/>
                    <a:gd name="T32" fmla="*/ 86 w 170"/>
                    <a:gd name="T33" fmla="*/ 28 h 175"/>
                    <a:gd name="T34" fmla="*/ 82 w 170"/>
                    <a:gd name="T35" fmla="*/ 22 h 175"/>
                    <a:gd name="T36" fmla="*/ 79 w 170"/>
                    <a:gd name="T37" fmla="*/ 16 h 175"/>
                    <a:gd name="T38" fmla="*/ 79 w 170"/>
                    <a:gd name="T39" fmla="*/ 9 h 175"/>
                    <a:gd name="T40" fmla="*/ 82 w 170"/>
                    <a:gd name="T41" fmla="*/ 5 h 175"/>
                    <a:gd name="T42" fmla="*/ 86 w 170"/>
                    <a:gd name="T43" fmla="*/ 2 h 175"/>
                    <a:gd name="T44" fmla="*/ 95 w 170"/>
                    <a:gd name="T45" fmla="*/ 0 h 175"/>
                    <a:gd name="T46" fmla="*/ 105 w 170"/>
                    <a:gd name="T47" fmla="*/ 0 h 175"/>
                    <a:gd name="T48" fmla="*/ 121 w 170"/>
                    <a:gd name="T49" fmla="*/ 5 h 175"/>
                    <a:gd name="T50" fmla="*/ 138 w 170"/>
                    <a:gd name="T51" fmla="*/ 12 h 175"/>
                    <a:gd name="T52" fmla="*/ 150 w 170"/>
                    <a:gd name="T53" fmla="*/ 20 h 175"/>
                    <a:gd name="T54" fmla="*/ 161 w 170"/>
                    <a:gd name="T55" fmla="*/ 30 h 175"/>
                    <a:gd name="T56" fmla="*/ 166 w 170"/>
                    <a:gd name="T57" fmla="*/ 38 h 175"/>
                    <a:gd name="T58" fmla="*/ 170 w 170"/>
                    <a:gd name="T59" fmla="*/ 47 h 175"/>
                    <a:gd name="T60" fmla="*/ 166 w 170"/>
                    <a:gd name="T61" fmla="*/ 59 h 175"/>
                    <a:gd name="T62" fmla="*/ 157 w 170"/>
                    <a:gd name="T63" fmla="*/ 72 h 175"/>
                    <a:gd name="T64" fmla="*/ 141 w 170"/>
                    <a:gd name="T65" fmla="*/ 88 h 175"/>
                    <a:gd name="T66" fmla="*/ 130 w 170"/>
                    <a:gd name="T67" fmla="*/ 95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70" h="175">
                      <a:moveTo>
                        <a:pt x="130" y="95"/>
                      </a:moveTo>
                      <a:lnTo>
                        <a:pt x="120" y="103"/>
                      </a:lnTo>
                      <a:lnTo>
                        <a:pt x="109" y="111"/>
                      </a:lnTo>
                      <a:lnTo>
                        <a:pt x="88" y="125"/>
                      </a:lnTo>
                      <a:lnTo>
                        <a:pt x="68" y="139"/>
                      </a:lnTo>
                      <a:lnTo>
                        <a:pt x="46" y="153"/>
                      </a:lnTo>
                      <a:lnTo>
                        <a:pt x="36" y="160"/>
                      </a:lnTo>
                      <a:lnTo>
                        <a:pt x="27" y="164"/>
                      </a:lnTo>
                      <a:lnTo>
                        <a:pt x="20" y="169"/>
                      </a:lnTo>
                      <a:lnTo>
                        <a:pt x="14" y="172"/>
                      </a:lnTo>
                      <a:lnTo>
                        <a:pt x="9" y="174"/>
                      </a:lnTo>
                      <a:lnTo>
                        <a:pt x="5" y="175"/>
                      </a:lnTo>
                      <a:lnTo>
                        <a:pt x="2" y="175"/>
                      </a:lnTo>
                      <a:lnTo>
                        <a:pt x="0" y="175"/>
                      </a:lnTo>
                      <a:lnTo>
                        <a:pt x="0" y="172"/>
                      </a:lnTo>
                      <a:lnTo>
                        <a:pt x="0" y="169"/>
                      </a:lnTo>
                      <a:lnTo>
                        <a:pt x="0" y="166"/>
                      </a:lnTo>
                      <a:lnTo>
                        <a:pt x="4" y="161"/>
                      </a:lnTo>
                      <a:lnTo>
                        <a:pt x="7" y="155"/>
                      </a:lnTo>
                      <a:lnTo>
                        <a:pt x="13" y="149"/>
                      </a:lnTo>
                      <a:lnTo>
                        <a:pt x="18" y="139"/>
                      </a:lnTo>
                      <a:lnTo>
                        <a:pt x="25" y="131"/>
                      </a:lnTo>
                      <a:lnTo>
                        <a:pt x="41" y="114"/>
                      </a:lnTo>
                      <a:lnTo>
                        <a:pt x="54" y="97"/>
                      </a:lnTo>
                      <a:lnTo>
                        <a:pt x="66" y="81"/>
                      </a:lnTo>
                      <a:lnTo>
                        <a:pt x="71" y="74"/>
                      </a:lnTo>
                      <a:lnTo>
                        <a:pt x="75" y="64"/>
                      </a:lnTo>
                      <a:lnTo>
                        <a:pt x="80" y="58"/>
                      </a:lnTo>
                      <a:lnTo>
                        <a:pt x="82" y="52"/>
                      </a:lnTo>
                      <a:lnTo>
                        <a:pt x="86" y="47"/>
                      </a:lnTo>
                      <a:lnTo>
                        <a:pt x="86" y="41"/>
                      </a:lnTo>
                      <a:lnTo>
                        <a:pt x="88" y="36"/>
                      </a:lnTo>
                      <a:lnTo>
                        <a:pt x="86" y="33"/>
                      </a:lnTo>
                      <a:lnTo>
                        <a:pt x="86" y="28"/>
                      </a:lnTo>
                      <a:lnTo>
                        <a:pt x="84" y="25"/>
                      </a:lnTo>
                      <a:lnTo>
                        <a:pt x="82" y="22"/>
                      </a:lnTo>
                      <a:lnTo>
                        <a:pt x="80" y="19"/>
                      </a:lnTo>
                      <a:lnTo>
                        <a:pt x="79" y="16"/>
                      </a:lnTo>
                      <a:lnTo>
                        <a:pt x="79" y="12"/>
                      </a:lnTo>
                      <a:lnTo>
                        <a:pt x="79" y="9"/>
                      </a:lnTo>
                      <a:lnTo>
                        <a:pt x="80" y="6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6" y="2"/>
                      </a:lnTo>
                      <a:lnTo>
                        <a:pt x="89" y="0"/>
                      </a:lnTo>
                      <a:lnTo>
                        <a:pt x="95" y="0"/>
                      </a:lnTo>
                      <a:lnTo>
                        <a:pt x="100" y="0"/>
                      </a:lnTo>
                      <a:lnTo>
                        <a:pt x="105" y="0"/>
                      </a:lnTo>
                      <a:lnTo>
                        <a:pt x="113" y="2"/>
                      </a:lnTo>
                      <a:lnTo>
                        <a:pt x="121" y="5"/>
                      </a:lnTo>
                      <a:lnTo>
                        <a:pt x="130" y="8"/>
                      </a:lnTo>
                      <a:lnTo>
                        <a:pt x="138" y="12"/>
                      </a:lnTo>
                      <a:lnTo>
                        <a:pt x="145" y="17"/>
                      </a:lnTo>
                      <a:lnTo>
                        <a:pt x="150" y="20"/>
                      </a:lnTo>
                      <a:lnTo>
                        <a:pt x="155" y="25"/>
                      </a:lnTo>
                      <a:lnTo>
                        <a:pt x="161" y="30"/>
                      </a:lnTo>
                      <a:lnTo>
                        <a:pt x="164" y="33"/>
                      </a:lnTo>
                      <a:lnTo>
                        <a:pt x="166" y="38"/>
                      </a:lnTo>
                      <a:lnTo>
                        <a:pt x="168" y="42"/>
                      </a:lnTo>
                      <a:lnTo>
                        <a:pt x="170" y="47"/>
                      </a:lnTo>
                      <a:lnTo>
                        <a:pt x="168" y="53"/>
                      </a:lnTo>
                      <a:lnTo>
                        <a:pt x="166" y="59"/>
                      </a:lnTo>
                      <a:lnTo>
                        <a:pt x="162" y="66"/>
                      </a:lnTo>
                      <a:lnTo>
                        <a:pt x="157" y="72"/>
                      </a:lnTo>
                      <a:lnTo>
                        <a:pt x="150" y="80"/>
                      </a:lnTo>
                      <a:lnTo>
                        <a:pt x="141" y="88"/>
                      </a:lnTo>
                      <a:lnTo>
                        <a:pt x="130" y="95"/>
                      </a:lnTo>
                      <a:lnTo>
                        <a:pt x="130" y="9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4" name="组合 113"/>
            <p:cNvGrpSpPr/>
            <p:nvPr/>
          </p:nvGrpSpPr>
          <p:grpSpPr>
            <a:xfrm>
              <a:off x="3055241" y="4160261"/>
              <a:ext cx="507365" cy="509905"/>
              <a:chOff x="3692207" y="4152955"/>
              <a:chExt cx="507365" cy="509905"/>
            </a:xfrm>
          </p:grpSpPr>
          <p:pic>
            <p:nvPicPr>
              <p:cNvPr id="136" name="图片 135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92207" y="4152955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37" name="组合 136"/>
              <p:cNvGrpSpPr/>
              <p:nvPr/>
            </p:nvGrpSpPr>
            <p:grpSpPr>
              <a:xfrm>
                <a:off x="3798618" y="4228838"/>
                <a:ext cx="252371" cy="358138"/>
                <a:chOff x="3992563" y="273050"/>
                <a:chExt cx="598488" cy="849312"/>
              </a:xfrm>
              <a:solidFill>
                <a:srgbClr val="FF0000"/>
              </a:solidFill>
            </p:grpSpPr>
            <p:sp>
              <p:nvSpPr>
                <p:cNvPr id="138" name="Freeform 39"/>
                <p:cNvSpPr/>
                <p:nvPr/>
              </p:nvSpPr>
              <p:spPr bwMode="auto">
                <a:xfrm>
                  <a:off x="4113213" y="547688"/>
                  <a:ext cx="76200" cy="106362"/>
                </a:xfrm>
                <a:custGeom>
                  <a:avLst/>
                  <a:gdLst>
                    <a:gd name="T0" fmla="*/ 89 w 96"/>
                    <a:gd name="T1" fmla="*/ 124 h 133"/>
                    <a:gd name="T2" fmla="*/ 85 w 96"/>
                    <a:gd name="T3" fmla="*/ 127 h 133"/>
                    <a:gd name="T4" fmla="*/ 82 w 96"/>
                    <a:gd name="T5" fmla="*/ 130 h 133"/>
                    <a:gd name="T6" fmla="*/ 78 w 96"/>
                    <a:gd name="T7" fmla="*/ 132 h 133"/>
                    <a:gd name="T8" fmla="*/ 78 w 96"/>
                    <a:gd name="T9" fmla="*/ 133 h 133"/>
                    <a:gd name="T10" fmla="*/ 76 w 96"/>
                    <a:gd name="T11" fmla="*/ 133 h 133"/>
                    <a:gd name="T12" fmla="*/ 75 w 96"/>
                    <a:gd name="T13" fmla="*/ 132 h 133"/>
                    <a:gd name="T14" fmla="*/ 71 w 96"/>
                    <a:gd name="T15" fmla="*/ 130 h 133"/>
                    <a:gd name="T16" fmla="*/ 67 w 96"/>
                    <a:gd name="T17" fmla="*/ 127 h 133"/>
                    <a:gd name="T18" fmla="*/ 64 w 96"/>
                    <a:gd name="T19" fmla="*/ 124 h 133"/>
                    <a:gd name="T20" fmla="*/ 58 w 96"/>
                    <a:gd name="T21" fmla="*/ 118 h 133"/>
                    <a:gd name="T22" fmla="*/ 53 w 96"/>
                    <a:gd name="T23" fmla="*/ 113 h 133"/>
                    <a:gd name="T24" fmla="*/ 48 w 96"/>
                    <a:gd name="T25" fmla="*/ 105 h 133"/>
                    <a:gd name="T26" fmla="*/ 42 w 96"/>
                    <a:gd name="T27" fmla="*/ 97 h 133"/>
                    <a:gd name="T28" fmla="*/ 35 w 96"/>
                    <a:gd name="T29" fmla="*/ 89 h 133"/>
                    <a:gd name="T30" fmla="*/ 30 w 96"/>
                    <a:gd name="T31" fmla="*/ 78 h 133"/>
                    <a:gd name="T32" fmla="*/ 25 w 96"/>
                    <a:gd name="T33" fmla="*/ 69 h 133"/>
                    <a:gd name="T34" fmla="*/ 19 w 96"/>
                    <a:gd name="T35" fmla="*/ 56 h 133"/>
                    <a:gd name="T36" fmla="*/ 14 w 96"/>
                    <a:gd name="T37" fmla="*/ 44 h 133"/>
                    <a:gd name="T38" fmla="*/ 10 w 96"/>
                    <a:gd name="T39" fmla="*/ 31 h 133"/>
                    <a:gd name="T40" fmla="*/ 5 w 96"/>
                    <a:gd name="T41" fmla="*/ 16 h 133"/>
                    <a:gd name="T42" fmla="*/ 0 w 96"/>
                    <a:gd name="T43" fmla="*/ 0 h 133"/>
                    <a:gd name="T44" fmla="*/ 12 w 96"/>
                    <a:gd name="T45" fmla="*/ 3 h 133"/>
                    <a:gd name="T46" fmla="*/ 23 w 96"/>
                    <a:gd name="T47" fmla="*/ 8 h 133"/>
                    <a:gd name="T48" fmla="*/ 33 w 96"/>
                    <a:gd name="T49" fmla="*/ 11 h 133"/>
                    <a:gd name="T50" fmla="*/ 44 w 96"/>
                    <a:gd name="T51" fmla="*/ 14 h 133"/>
                    <a:gd name="T52" fmla="*/ 51 w 96"/>
                    <a:gd name="T53" fmla="*/ 17 h 133"/>
                    <a:gd name="T54" fmla="*/ 60 w 96"/>
                    <a:gd name="T55" fmla="*/ 22 h 133"/>
                    <a:gd name="T56" fmla="*/ 66 w 96"/>
                    <a:gd name="T57" fmla="*/ 27 h 133"/>
                    <a:gd name="T58" fmla="*/ 71 w 96"/>
                    <a:gd name="T59" fmla="*/ 31 h 133"/>
                    <a:gd name="T60" fmla="*/ 80 w 96"/>
                    <a:gd name="T61" fmla="*/ 41 h 133"/>
                    <a:gd name="T62" fmla="*/ 83 w 96"/>
                    <a:gd name="T63" fmla="*/ 47 h 133"/>
                    <a:gd name="T64" fmla="*/ 87 w 96"/>
                    <a:gd name="T65" fmla="*/ 52 h 133"/>
                    <a:gd name="T66" fmla="*/ 91 w 96"/>
                    <a:gd name="T67" fmla="*/ 58 h 133"/>
                    <a:gd name="T68" fmla="*/ 92 w 96"/>
                    <a:gd name="T69" fmla="*/ 64 h 133"/>
                    <a:gd name="T70" fmla="*/ 94 w 96"/>
                    <a:gd name="T71" fmla="*/ 72 h 133"/>
                    <a:gd name="T72" fmla="*/ 96 w 96"/>
                    <a:gd name="T73" fmla="*/ 80 h 133"/>
                    <a:gd name="T74" fmla="*/ 96 w 96"/>
                    <a:gd name="T75" fmla="*/ 88 h 133"/>
                    <a:gd name="T76" fmla="*/ 96 w 96"/>
                    <a:gd name="T77" fmla="*/ 96 h 133"/>
                    <a:gd name="T78" fmla="*/ 96 w 96"/>
                    <a:gd name="T79" fmla="*/ 102 h 133"/>
                    <a:gd name="T80" fmla="*/ 94 w 96"/>
                    <a:gd name="T81" fmla="*/ 108 h 133"/>
                    <a:gd name="T82" fmla="*/ 92 w 96"/>
                    <a:gd name="T83" fmla="*/ 114 h 133"/>
                    <a:gd name="T84" fmla="*/ 91 w 96"/>
                    <a:gd name="T85" fmla="*/ 118 h 133"/>
                    <a:gd name="T86" fmla="*/ 91 w 96"/>
                    <a:gd name="T87" fmla="*/ 122 h 133"/>
                    <a:gd name="T88" fmla="*/ 89 w 96"/>
                    <a:gd name="T89" fmla="*/ 124 h 133"/>
                    <a:gd name="T90" fmla="*/ 89 w 96"/>
                    <a:gd name="T91" fmla="*/ 124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6" h="133">
                      <a:moveTo>
                        <a:pt x="89" y="124"/>
                      </a:moveTo>
                      <a:lnTo>
                        <a:pt x="85" y="127"/>
                      </a:lnTo>
                      <a:lnTo>
                        <a:pt x="82" y="130"/>
                      </a:lnTo>
                      <a:lnTo>
                        <a:pt x="78" y="132"/>
                      </a:lnTo>
                      <a:lnTo>
                        <a:pt x="78" y="133"/>
                      </a:lnTo>
                      <a:lnTo>
                        <a:pt x="76" y="133"/>
                      </a:lnTo>
                      <a:lnTo>
                        <a:pt x="75" y="132"/>
                      </a:lnTo>
                      <a:lnTo>
                        <a:pt x="71" y="130"/>
                      </a:lnTo>
                      <a:lnTo>
                        <a:pt x="67" y="127"/>
                      </a:lnTo>
                      <a:lnTo>
                        <a:pt x="64" y="124"/>
                      </a:lnTo>
                      <a:lnTo>
                        <a:pt x="58" y="118"/>
                      </a:lnTo>
                      <a:lnTo>
                        <a:pt x="53" y="113"/>
                      </a:lnTo>
                      <a:lnTo>
                        <a:pt x="48" y="105"/>
                      </a:lnTo>
                      <a:lnTo>
                        <a:pt x="42" y="97"/>
                      </a:lnTo>
                      <a:lnTo>
                        <a:pt x="35" y="89"/>
                      </a:lnTo>
                      <a:lnTo>
                        <a:pt x="30" y="78"/>
                      </a:lnTo>
                      <a:lnTo>
                        <a:pt x="25" y="69"/>
                      </a:lnTo>
                      <a:lnTo>
                        <a:pt x="19" y="56"/>
                      </a:lnTo>
                      <a:lnTo>
                        <a:pt x="14" y="44"/>
                      </a:lnTo>
                      <a:lnTo>
                        <a:pt x="10" y="31"/>
                      </a:lnTo>
                      <a:lnTo>
                        <a:pt x="5" y="16"/>
                      </a:lnTo>
                      <a:lnTo>
                        <a:pt x="0" y="0"/>
                      </a:lnTo>
                      <a:lnTo>
                        <a:pt x="12" y="3"/>
                      </a:lnTo>
                      <a:lnTo>
                        <a:pt x="23" y="8"/>
                      </a:lnTo>
                      <a:lnTo>
                        <a:pt x="33" y="11"/>
                      </a:lnTo>
                      <a:lnTo>
                        <a:pt x="44" y="14"/>
                      </a:lnTo>
                      <a:lnTo>
                        <a:pt x="51" y="17"/>
                      </a:lnTo>
                      <a:lnTo>
                        <a:pt x="60" y="22"/>
                      </a:lnTo>
                      <a:lnTo>
                        <a:pt x="66" y="27"/>
                      </a:lnTo>
                      <a:lnTo>
                        <a:pt x="71" y="31"/>
                      </a:lnTo>
                      <a:lnTo>
                        <a:pt x="80" y="41"/>
                      </a:lnTo>
                      <a:lnTo>
                        <a:pt x="83" y="47"/>
                      </a:lnTo>
                      <a:lnTo>
                        <a:pt x="87" y="52"/>
                      </a:lnTo>
                      <a:lnTo>
                        <a:pt x="91" y="58"/>
                      </a:lnTo>
                      <a:lnTo>
                        <a:pt x="92" y="64"/>
                      </a:lnTo>
                      <a:lnTo>
                        <a:pt x="94" y="72"/>
                      </a:lnTo>
                      <a:lnTo>
                        <a:pt x="96" y="80"/>
                      </a:lnTo>
                      <a:lnTo>
                        <a:pt x="96" y="88"/>
                      </a:lnTo>
                      <a:lnTo>
                        <a:pt x="96" y="96"/>
                      </a:lnTo>
                      <a:lnTo>
                        <a:pt x="96" y="102"/>
                      </a:lnTo>
                      <a:lnTo>
                        <a:pt x="94" y="108"/>
                      </a:lnTo>
                      <a:lnTo>
                        <a:pt x="92" y="114"/>
                      </a:lnTo>
                      <a:lnTo>
                        <a:pt x="91" y="118"/>
                      </a:lnTo>
                      <a:lnTo>
                        <a:pt x="91" y="122"/>
                      </a:lnTo>
                      <a:lnTo>
                        <a:pt x="89" y="124"/>
                      </a:lnTo>
                      <a:lnTo>
                        <a:pt x="89" y="12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Freeform 40"/>
                <p:cNvSpPr/>
                <p:nvPr/>
              </p:nvSpPr>
              <p:spPr bwMode="auto">
                <a:xfrm>
                  <a:off x="3992563" y="631825"/>
                  <a:ext cx="598488" cy="115887"/>
                </a:xfrm>
                <a:custGeom>
                  <a:avLst/>
                  <a:gdLst>
                    <a:gd name="T0" fmla="*/ 14 w 753"/>
                    <a:gd name="T1" fmla="*/ 125 h 145"/>
                    <a:gd name="T2" fmla="*/ 3 w 753"/>
                    <a:gd name="T3" fmla="*/ 115 h 145"/>
                    <a:gd name="T4" fmla="*/ 0 w 753"/>
                    <a:gd name="T5" fmla="*/ 104 h 145"/>
                    <a:gd name="T6" fmla="*/ 16 w 753"/>
                    <a:gd name="T7" fmla="*/ 104 h 145"/>
                    <a:gd name="T8" fmla="*/ 36 w 753"/>
                    <a:gd name="T9" fmla="*/ 103 h 145"/>
                    <a:gd name="T10" fmla="*/ 59 w 753"/>
                    <a:gd name="T11" fmla="*/ 100 h 145"/>
                    <a:gd name="T12" fmla="*/ 89 w 753"/>
                    <a:gd name="T13" fmla="*/ 97 h 145"/>
                    <a:gd name="T14" fmla="*/ 123 w 753"/>
                    <a:gd name="T15" fmla="*/ 90 h 145"/>
                    <a:gd name="T16" fmla="*/ 162 w 753"/>
                    <a:gd name="T17" fmla="*/ 83 h 145"/>
                    <a:gd name="T18" fmla="*/ 207 w 753"/>
                    <a:gd name="T19" fmla="*/ 73 h 145"/>
                    <a:gd name="T20" fmla="*/ 259 w 753"/>
                    <a:gd name="T21" fmla="*/ 64 h 145"/>
                    <a:gd name="T22" fmla="*/ 318 w 753"/>
                    <a:gd name="T23" fmla="*/ 54 h 145"/>
                    <a:gd name="T24" fmla="*/ 382 w 753"/>
                    <a:gd name="T25" fmla="*/ 42 h 145"/>
                    <a:gd name="T26" fmla="*/ 453 w 753"/>
                    <a:gd name="T27" fmla="*/ 31 h 145"/>
                    <a:gd name="T28" fmla="*/ 516 w 753"/>
                    <a:gd name="T29" fmla="*/ 20 h 145"/>
                    <a:gd name="T30" fmla="*/ 567 w 753"/>
                    <a:gd name="T31" fmla="*/ 11 h 145"/>
                    <a:gd name="T32" fmla="*/ 610 w 753"/>
                    <a:gd name="T33" fmla="*/ 4 h 145"/>
                    <a:gd name="T34" fmla="*/ 642 w 753"/>
                    <a:gd name="T35" fmla="*/ 1 h 145"/>
                    <a:gd name="T36" fmla="*/ 666 w 753"/>
                    <a:gd name="T37" fmla="*/ 0 h 145"/>
                    <a:gd name="T38" fmla="*/ 694 w 753"/>
                    <a:gd name="T39" fmla="*/ 1 h 145"/>
                    <a:gd name="T40" fmla="*/ 719 w 753"/>
                    <a:gd name="T41" fmla="*/ 9 h 145"/>
                    <a:gd name="T42" fmla="*/ 737 w 753"/>
                    <a:gd name="T43" fmla="*/ 21 h 145"/>
                    <a:gd name="T44" fmla="*/ 748 w 753"/>
                    <a:gd name="T45" fmla="*/ 34 h 145"/>
                    <a:gd name="T46" fmla="*/ 753 w 753"/>
                    <a:gd name="T47" fmla="*/ 42 h 145"/>
                    <a:gd name="T48" fmla="*/ 751 w 753"/>
                    <a:gd name="T49" fmla="*/ 47 h 145"/>
                    <a:gd name="T50" fmla="*/ 746 w 753"/>
                    <a:gd name="T51" fmla="*/ 50 h 145"/>
                    <a:gd name="T52" fmla="*/ 735 w 753"/>
                    <a:gd name="T53" fmla="*/ 53 h 145"/>
                    <a:gd name="T54" fmla="*/ 719 w 753"/>
                    <a:gd name="T55" fmla="*/ 56 h 145"/>
                    <a:gd name="T56" fmla="*/ 698 w 753"/>
                    <a:gd name="T57" fmla="*/ 56 h 145"/>
                    <a:gd name="T58" fmla="*/ 644 w 753"/>
                    <a:gd name="T59" fmla="*/ 56 h 145"/>
                    <a:gd name="T60" fmla="*/ 557 w 753"/>
                    <a:gd name="T61" fmla="*/ 59 h 145"/>
                    <a:gd name="T62" fmla="*/ 503 w 753"/>
                    <a:gd name="T63" fmla="*/ 65 h 145"/>
                    <a:gd name="T64" fmla="*/ 444 w 753"/>
                    <a:gd name="T65" fmla="*/ 73 h 145"/>
                    <a:gd name="T66" fmla="*/ 378 w 753"/>
                    <a:gd name="T67" fmla="*/ 83 h 145"/>
                    <a:gd name="T68" fmla="*/ 232 w 753"/>
                    <a:gd name="T69" fmla="*/ 112 h 145"/>
                    <a:gd name="T70" fmla="*/ 157 w 753"/>
                    <a:gd name="T71" fmla="*/ 128 h 145"/>
                    <a:gd name="T72" fmla="*/ 127 w 753"/>
                    <a:gd name="T73" fmla="*/ 134 h 145"/>
                    <a:gd name="T74" fmla="*/ 103 w 753"/>
                    <a:gd name="T75" fmla="*/ 139 h 145"/>
                    <a:gd name="T76" fmla="*/ 84 w 753"/>
                    <a:gd name="T77" fmla="*/ 142 h 145"/>
                    <a:gd name="T78" fmla="*/ 73 w 753"/>
                    <a:gd name="T79" fmla="*/ 144 h 145"/>
                    <a:gd name="T80" fmla="*/ 64 w 753"/>
                    <a:gd name="T81" fmla="*/ 145 h 145"/>
                    <a:gd name="T82" fmla="*/ 52 w 753"/>
                    <a:gd name="T83" fmla="*/ 142 h 145"/>
                    <a:gd name="T84" fmla="*/ 34 w 753"/>
                    <a:gd name="T85" fmla="*/ 134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53" h="145">
                      <a:moveTo>
                        <a:pt x="27" y="131"/>
                      </a:moveTo>
                      <a:lnTo>
                        <a:pt x="19" y="128"/>
                      </a:lnTo>
                      <a:lnTo>
                        <a:pt x="14" y="125"/>
                      </a:lnTo>
                      <a:lnTo>
                        <a:pt x="11" y="122"/>
                      </a:lnTo>
                      <a:lnTo>
                        <a:pt x="7" y="119"/>
                      </a:lnTo>
                      <a:lnTo>
                        <a:pt x="3" y="115"/>
                      </a:lnTo>
                      <a:lnTo>
                        <a:pt x="2" y="112"/>
                      </a:lnTo>
                      <a:lnTo>
                        <a:pt x="2" y="109"/>
                      </a:lnTo>
                      <a:lnTo>
                        <a:pt x="0" y="104"/>
                      </a:lnTo>
                      <a:lnTo>
                        <a:pt x="5" y="104"/>
                      </a:lnTo>
                      <a:lnTo>
                        <a:pt x="11" y="104"/>
                      </a:lnTo>
                      <a:lnTo>
                        <a:pt x="16" y="104"/>
                      </a:lnTo>
                      <a:lnTo>
                        <a:pt x="21" y="104"/>
                      </a:lnTo>
                      <a:lnTo>
                        <a:pt x="28" y="104"/>
                      </a:lnTo>
                      <a:lnTo>
                        <a:pt x="36" y="103"/>
                      </a:lnTo>
                      <a:lnTo>
                        <a:pt x="43" y="103"/>
                      </a:lnTo>
                      <a:lnTo>
                        <a:pt x="50" y="101"/>
                      </a:lnTo>
                      <a:lnTo>
                        <a:pt x="59" y="100"/>
                      </a:lnTo>
                      <a:lnTo>
                        <a:pt x="69" y="98"/>
                      </a:lnTo>
                      <a:lnTo>
                        <a:pt x="78" y="98"/>
                      </a:lnTo>
                      <a:lnTo>
                        <a:pt x="89" y="97"/>
                      </a:lnTo>
                      <a:lnTo>
                        <a:pt x="100" y="93"/>
                      </a:lnTo>
                      <a:lnTo>
                        <a:pt x="110" y="92"/>
                      </a:lnTo>
                      <a:lnTo>
                        <a:pt x="123" y="90"/>
                      </a:lnTo>
                      <a:lnTo>
                        <a:pt x="135" y="87"/>
                      </a:lnTo>
                      <a:lnTo>
                        <a:pt x="148" y="86"/>
                      </a:lnTo>
                      <a:lnTo>
                        <a:pt x="162" y="83"/>
                      </a:lnTo>
                      <a:lnTo>
                        <a:pt x="177" y="79"/>
                      </a:lnTo>
                      <a:lnTo>
                        <a:pt x="191" y="76"/>
                      </a:lnTo>
                      <a:lnTo>
                        <a:pt x="207" y="73"/>
                      </a:lnTo>
                      <a:lnTo>
                        <a:pt x="223" y="70"/>
                      </a:lnTo>
                      <a:lnTo>
                        <a:pt x="241" y="67"/>
                      </a:lnTo>
                      <a:lnTo>
                        <a:pt x="259" y="64"/>
                      </a:lnTo>
                      <a:lnTo>
                        <a:pt x="276" y="61"/>
                      </a:lnTo>
                      <a:lnTo>
                        <a:pt x="296" y="57"/>
                      </a:lnTo>
                      <a:lnTo>
                        <a:pt x="318" y="54"/>
                      </a:lnTo>
                      <a:lnTo>
                        <a:pt x="337" y="50"/>
                      </a:lnTo>
                      <a:lnTo>
                        <a:pt x="360" y="47"/>
                      </a:lnTo>
                      <a:lnTo>
                        <a:pt x="382" y="42"/>
                      </a:lnTo>
                      <a:lnTo>
                        <a:pt x="405" y="39"/>
                      </a:lnTo>
                      <a:lnTo>
                        <a:pt x="430" y="34"/>
                      </a:lnTo>
                      <a:lnTo>
                        <a:pt x="453" y="31"/>
                      </a:lnTo>
                      <a:lnTo>
                        <a:pt x="475" y="26"/>
                      </a:lnTo>
                      <a:lnTo>
                        <a:pt x="496" y="23"/>
                      </a:lnTo>
                      <a:lnTo>
                        <a:pt x="516" y="20"/>
                      </a:lnTo>
                      <a:lnTo>
                        <a:pt x="534" y="17"/>
                      </a:lnTo>
                      <a:lnTo>
                        <a:pt x="551" y="14"/>
                      </a:lnTo>
                      <a:lnTo>
                        <a:pt x="567" y="11"/>
                      </a:lnTo>
                      <a:lnTo>
                        <a:pt x="584" y="9"/>
                      </a:lnTo>
                      <a:lnTo>
                        <a:pt x="598" y="6"/>
                      </a:lnTo>
                      <a:lnTo>
                        <a:pt x="610" y="4"/>
                      </a:lnTo>
                      <a:lnTo>
                        <a:pt x="623" y="3"/>
                      </a:lnTo>
                      <a:lnTo>
                        <a:pt x="633" y="1"/>
                      </a:lnTo>
                      <a:lnTo>
                        <a:pt x="642" y="1"/>
                      </a:lnTo>
                      <a:lnTo>
                        <a:pt x="651" y="0"/>
                      </a:lnTo>
                      <a:lnTo>
                        <a:pt x="658" y="0"/>
                      </a:lnTo>
                      <a:lnTo>
                        <a:pt x="666" y="0"/>
                      </a:lnTo>
                      <a:lnTo>
                        <a:pt x="675" y="0"/>
                      </a:lnTo>
                      <a:lnTo>
                        <a:pt x="685" y="0"/>
                      </a:lnTo>
                      <a:lnTo>
                        <a:pt x="694" y="1"/>
                      </a:lnTo>
                      <a:lnTo>
                        <a:pt x="703" y="3"/>
                      </a:lnTo>
                      <a:lnTo>
                        <a:pt x="712" y="6"/>
                      </a:lnTo>
                      <a:lnTo>
                        <a:pt x="719" y="9"/>
                      </a:lnTo>
                      <a:lnTo>
                        <a:pt x="726" y="12"/>
                      </a:lnTo>
                      <a:lnTo>
                        <a:pt x="732" y="17"/>
                      </a:lnTo>
                      <a:lnTo>
                        <a:pt x="737" y="21"/>
                      </a:lnTo>
                      <a:lnTo>
                        <a:pt x="741" y="26"/>
                      </a:lnTo>
                      <a:lnTo>
                        <a:pt x="744" y="29"/>
                      </a:lnTo>
                      <a:lnTo>
                        <a:pt x="748" y="34"/>
                      </a:lnTo>
                      <a:lnTo>
                        <a:pt x="750" y="37"/>
                      </a:lnTo>
                      <a:lnTo>
                        <a:pt x="751" y="39"/>
                      </a:lnTo>
                      <a:lnTo>
                        <a:pt x="753" y="42"/>
                      </a:lnTo>
                      <a:lnTo>
                        <a:pt x="753" y="43"/>
                      </a:lnTo>
                      <a:lnTo>
                        <a:pt x="753" y="45"/>
                      </a:lnTo>
                      <a:lnTo>
                        <a:pt x="751" y="47"/>
                      </a:lnTo>
                      <a:lnTo>
                        <a:pt x="751" y="48"/>
                      </a:lnTo>
                      <a:lnTo>
                        <a:pt x="748" y="50"/>
                      </a:lnTo>
                      <a:lnTo>
                        <a:pt x="746" y="50"/>
                      </a:lnTo>
                      <a:lnTo>
                        <a:pt x="742" y="51"/>
                      </a:lnTo>
                      <a:lnTo>
                        <a:pt x="739" y="53"/>
                      </a:lnTo>
                      <a:lnTo>
                        <a:pt x="735" y="53"/>
                      </a:lnTo>
                      <a:lnTo>
                        <a:pt x="730" y="54"/>
                      </a:lnTo>
                      <a:lnTo>
                        <a:pt x="725" y="54"/>
                      </a:lnTo>
                      <a:lnTo>
                        <a:pt x="719" y="56"/>
                      </a:lnTo>
                      <a:lnTo>
                        <a:pt x="712" y="56"/>
                      </a:lnTo>
                      <a:lnTo>
                        <a:pt x="705" y="56"/>
                      </a:lnTo>
                      <a:lnTo>
                        <a:pt x="698" y="56"/>
                      </a:lnTo>
                      <a:lnTo>
                        <a:pt x="691" y="56"/>
                      </a:lnTo>
                      <a:lnTo>
                        <a:pt x="682" y="56"/>
                      </a:lnTo>
                      <a:lnTo>
                        <a:pt x="644" y="56"/>
                      </a:lnTo>
                      <a:lnTo>
                        <a:pt x="608" y="57"/>
                      </a:lnTo>
                      <a:lnTo>
                        <a:pt x="573" y="59"/>
                      </a:lnTo>
                      <a:lnTo>
                        <a:pt x="557" y="59"/>
                      </a:lnTo>
                      <a:lnTo>
                        <a:pt x="539" y="61"/>
                      </a:lnTo>
                      <a:lnTo>
                        <a:pt x="521" y="62"/>
                      </a:lnTo>
                      <a:lnTo>
                        <a:pt x="503" y="65"/>
                      </a:lnTo>
                      <a:lnTo>
                        <a:pt x="484" y="67"/>
                      </a:lnTo>
                      <a:lnTo>
                        <a:pt x="466" y="70"/>
                      </a:lnTo>
                      <a:lnTo>
                        <a:pt x="444" y="73"/>
                      </a:lnTo>
                      <a:lnTo>
                        <a:pt x="425" y="76"/>
                      </a:lnTo>
                      <a:lnTo>
                        <a:pt x="401" y="79"/>
                      </a:lnTo>
                      <a:lnTo>
                        <a:pt x="378" y="83"/>
                      </a:lnTo>
                      <a:lnTo>
                        <a:pt x="332" y="93"/>
                      </a:lnTo>
                      <a:lnTo>
                        <a:pt x="282" y="103"/>
                      </a:lnTo>
                      <a:lnTo>
                        <a:pt x="232" y="112"/>
                      </a:lnTo>
                      <a:lnTo>
                        <a:pt x="182" y="123"/>
                      </a:lnTo>
                      <a:lnTo>
                        <a:pt x="169" y="125"/>
                      </a:lnTo>
                      <a:lnTo>
                        <a:pt x="157" y="128"/>
                      </a:lnTo>
                      <a:lnTo>
                        <a:pt x="146" y="129"/>
                      </a:lnTo>
                      <a:lnTo>
                        <a:pt x="137" y="131"/>
                      </a:lnTo>
                      <a:lnTo>
                        <a:pt x="127" y="134"/>
                      </a:lnTo>
                      <a:lnTo>
                        <a:pt x="118" y="136"/>
                      </a:lnTo>
                      <a:lnTo>
                        <a:pt x="110" y="137"/>
                      </a:lnTo>
                      <a:lnTo>
                        <a:pt x="103" y="139"/>
                      </a:lnTo>
                      <a:lnTo>
                        <a:pt x="96" y="140"/>
                      </a:lnTo>
                      <a:lnTo>
                        <a:pt x="89" y="140"/>
                      </a:lnTo>
                      <a:lnTo>
                        <a:pt x="84" y="142"/>
                      </a:lnTo>
                      <a:lnTo>
                        <a:pt x="80" y="144"/>
                      </a:lnTo>
                      <a:lnTo>
                        <a:pt x="77" y="144"/>
                      </a:lnTo>
                      <a:lnTo>
                        <a:pt x="73" y="144"/>
                      </a:lnTo>
                      <a:lnTo>
                        <a:pt x="69" y="145"/>
                      </a:lnTo>
                      <a:lnTo>
                        <a:pt x="68" y="145"/>
                      </a:lnTo>
                      <a:lnTo>
                        <a:pt x="64" y="145"/>
                      </a:lnTo>
                      <a:lnTo>
                        <a:pt x="61" y="144"/>
                      </a:lnTo>
                      <a:lnTo>
                        <a:pt x="57" y="144"/>
                      </a:lnTo>
                      <a:lnTo>
                        <a:pt x="52" y="142"/>
                      </a:lnTo>
                      <a:lnTo>
                        <a:pt x="46" y="139"/>
                      </a:lnTo>
                      <a:lnTo>
                        <a:pt x="41" y="137"/>
                      </a:lnTo>
                      <a:lnTo>
                        <a:pt x="34" y="134"/>
                      </a:lnTo>
                      <a:lnTo>
                        <a:pt x="27" y="131"/>
                      </a:lnTo>
                      <a:lnTo>
                        <a:pt x="27" y="13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41"/>
                <p:cNvSpPr/>
                <p:nvPr/>
              </p:nvSpPr>
              <p:spPr bwMode="auto">
                <a:xfrm>
                  <a:off x="4106863" y="407988"/>
                  <a:ext cx="355600" cy="84137"/>
                </a:xfrm>
                <a:custGeom>
                  <a:avLst/>
                  <a:gdLst>
                    <a:gd name="T0" fmla="*/ 195 w 448"/>
                    <a:gd name="T1" fmla="*/ 31 h 105"/>
                    <a:gd name="T2" fmla="*/ 231 w 448"/>
                    <a:gd name="T3" fmla="*/ 23 h 105"/>
                    <a:gd name="T4" fmla="*/ 263 w 448"/>
                    <a:gd name="T5" fmla="*/ 17 h 105"/>
                    <a:gd name="T6" fmla="*/ 291 w 448"/>
                    <a:gd name="T7" fmla="*/ 11 h 105"/>
                    <a:gd name="T8" fmla="*/ 318 w 448"/>
                    <a:gd name="T9" fmla="*/ 6 h 105"/>
                    <a:gd name="T10" fmla="*/ 340 w 448"/>
                    <a:gd name="T11" fmla="*/ 3 h 105"/>
                    <a:gd name="T12" fmla="*/ 357 w 448"/>
                    <a:gd name="T13" fmla="*/ 0 h 105"/>
                    <a:gd name="T14" fmla="*/ 372 w 448"/>
                    <a:gd name="T15" fmla="*/ 0 h 105"/>
                    <a:gd name="T16" fmla="*/ 388 w 448"/>
                    <a:gd name="T17" fmla="*/ 0 h 105"/>
                    <a:gd name="T18" fmla="*/ 404 w 448"/>
                    <a:gd name="T19" fmla="*/ 0 h 105"/>
                    <a:gd name="T20" fmla="*/ 416 w 448"/>
                    <a:gd name="T21" fmla="*/ 0 h 105"/>
                    <a:gd name="T22" fmla="*/ 427 w 448"/>
                    <a:gd name="T23" fmla="*/ 1 h 105"/>
                    <a:gd name="T24" fmla="*/ 436 w 448"/>
                    <a:gd name="T25" fmla="*/ 6 h 105"/>
                    <a:gd name="T26" fmla="*/ 443 w 448"/>
                    <a:gd name="T27" fmla="*/ 9 h 105"/>
                    <a:gd name="T28" fmla="*/ 447 w 448"/>
                    <a:gd name="T29" fmla="*/ 16 h 105"/>
                    <a:gd name="T30" fmla="*/ 448 w 448"/>
                    <a:gd name="T31" fmla="*/ 19 h 105"/>
                    <a:gd name="T32" fmla="*/ 448 w 448"/>
                    <a:gd name="T33" fmla="*/ 23 h 105"/>
                    <a:gd name="T34" fmla="*/ 447 w 448"/>
                    <a:gd name="T35" fmla="*/ 26 h 105"/>
                    <a:gd name="T36" fmla="*/ 443 w 448"/>
                    <a:gd name="T37" fmla="*/ 30 h 105"/>
                    <a:gd name="T38" fmla="*/ 436 w 448"/>
                    <a:gd name="T39" fmla="*/ 33 h 105"/>
                    <a:gd name="T40" fmla="*/ 429 w 448"/>
                    <a:gd name="T41" fmla="*/ 37 h 105"/>
                    <a:gd name="T42" fmla="*/ 418 w 448"/>
                    <a:gd name="T43" fmla="*/ 41 h 105"/>
                    <a:gd name="T44" fmla="*/ 406 w 448"/>
                    <a:gd name="T45" fmla="*/ 45 h 105"/>
                    <a:gd name="T46" fmla="*/ 390 w 448"/>
                    <a:gd name="T47" fmla="*/ 50 h 105"/>
                    <a:gd name="T48" fmla="*/ 365 w 448"/>
                    <a:gd name="T49" fmla="*/ 56 h 105"/>
                    <a:gd name="T50" fmla="*/ 325 w 448"/>
                    <a:gd name="T51" fmla="*/ 66 h 105"/>
                    <a:gd name="T52" fmla="*/ 284 w 448"/>
                    <a:gd name="T53" fmla="*/ 73 h 105"/>
                    <a:gd name="T54" fmla="*/ 236 w 448"/>
                    <a:gd name="T55" fmla="*/ 83 h 105"/>
                    <a:gd name="T56" fmla="*/ 197 w 448"/>
                    <a:gd name="T57" fmla="*/ 89 h 105"/>
                    <a:gd name="T58" fmla="*/ 172 w 448"/>
                    <a:gd name="T59" fmla="*/ 94 h 105"/>
                    <a:gd name="T60" fmla="*/ 150 w 448"/>
                    <a:gd name="T61" fmla="*/ 97 h 105"/>
                    <a:gd name="T62" fmla="*/ 131 w 448"/>
                    <a:gd name="T63" fmla="*/ 100 h 105"/>
                    <a:gd name="T64" fmla="*/ 115 w 448"/>
                    <a:gd name="T65" fmla="*/ 102 h 105"/>
                    <a:gd name="T66" fmla="*/ 100 w 448"/>
                    <a:gd name="T67" fmla="*/ 103 h 105"/>
                    <a:gd name="T68" fmla="*/ 90 w 448"/>
                    <a:gd name="T69" fmla="*/ 105 h 105"/>
                    <a:gd name="T70" fmla="*/ 83 w 448"/>
                    <a:gd name="T71" fmla="*/ 105 h 105"/>
                    <a:gd name="T72" fmla="*/ 74 w 448"/>
                    <a:gd name="T73" fmla="*/ 105 h 105"/>
                    <a:gd name="T74" fmla="*/ 61 w 448"/>
                    <a:gd name="T75" fmla="*/ 103 h 105"/>
                    <a:gd name="T76" fmla="*/ 49 w 448"/>
                    <a:gd name="T77" fmla="*/ 100 h 105"/>
                    <a:gd name="T78" fmla="*/ 36 w 448"/>
                    <a:gd name="T79" fmla="*/ 95 h 105"/>
                    <a:gd name="T80" fmla="*/ 22 w 448"/>
                    <a:gd name="T81" fmla="*/ 91 h 105"/>
                    <a:gd name="T82" fmla="*/ 11 w 448"/>
                    <a:gd name="T83" fmla="*/ 86 h 105"/>
                    <a:gd name="T84" fmla="*/ 4 w 448"/>
                    <a:gd name="T85" fmla="*/ 80 h 105"/>
                    <a:gd name="T86" fmla="*/ 0 w 448"/>
                    <a:gd name="T87" fmla="*/ 73 h 105"/>
                    <a:gd name="T88" fmla="*/ 2 w 448"/>
                    <a:gd name="T89" fmla="*/ 70 h 105"/>
                    <a:gd name="T90" fmla="*/ 11 w 448"/>
                    <a:gd name="T91" fmla="*/ 69 h 105"/>
                    <a:gd name="T92" fmla="*/ 25 w 448"/>
                    <a:gd name="T93" fmla="*/ 66 h 105"/>
                    <a:gd name="T94" fmla="*/ 43 w 448"/>
                    <a:gd name="T95" fmla="*/ 62 h 105"/>
                    <a:gd name="T96" fmla="*/ 65 w 448"/>
                    <a:gd name="T97" fmla="*/ 58 h 105"/>
                    <a:gd name="T98" fmla="*/ 91 w 448"/>
                    <a:gd name="T99" fmla="*/ 53 h 105"/>
                    <a:gd name="T100" fmla="*/ 122 w 448"/>
                    <a:gd name="T101" fmla="*/ 47 h 105"/>
                    <a:gd name="T102" fmla="*/ 157 w 448"/>
                    <a:gd name="T103" fmla="*/ 39 h 105"/>
                    <a:gd name="T104" fmla="*/ 175 w 448"/>
                    <a:gd name="T105" fmla="*/ 34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48" h="105">
                      <a:moveTo>
                        <a:pt x="175" y="34"/>
                      </a:moveTo>
                      <a:lnTo>
                        <a:pt x="195" y="31"/>
                      </a:lnTo>
                      <a:lnTo>
                        <a:pt x="213" y="26"/>
                      </a:lnTo>
                      <a:lnTo>
                        <a:pt x="231" y="23"/>
                      </a:lnTo>
                      <a:lnTo>
                        <a:pt x="249" y="20"/>
                      </a:lnTo>
                      <a:lnTo>
                        <a:pt x="263" y="17"/>
                      </a:lnTo>
                      <a:lnTo>
                        <a:pt x="279" y="14"/>
                      </a:lnTo>
                      <a:lnTo>
                        <a:pt x="291" y="11"/>
                      </a:lnTo>
                      <a:lnTo>
                        <a:pt x="306" y="9"/>
                      </a:lnTo>
                      <a:lnTo>
                        <a:pt x="318" y="6"/>
                      </a:lnTo>
                      <a:lnTo>
                        <a:pt x="329" y="5"/>
                      </a:lnTo>
                      <a:lnTo>
                        <a:pt x="340" y="3"/>
                      </a:lnTo>
                      <a:lnTo>
                        <a:pt x="348" y="1"/>
                      </a:lnTo>
                      <a:lnTo>
                        <a:pt x="357" y="0"/>
                      </a:lnTo>
                      <a:lnTo>
                        <a:pt x="365" y="0"/>
                      </a:lnTo>
                      <a:lnTo>
                        <a:pt x="372" y="0"/>
                      </a:lnTo>
                      <a:lnTo>
                        <a:pt x="377" y="0"/>
                      </a:lnTo>
                      <a:lnTo>
                        <a:pt x="388" y="0"/>
                      </a:lnTo>
                      <a:lnTo>
                        <a:pt x="395" y="0"/>
                      </a:lnTo>
                      <a:lnTo>
                        <a:pt x="404" y="0"/>
                      </a:lnTo>
                      <a:lnTo>
                        <a:pt x="409" y="0"/>
                      </a:lnTo>
                      <a:lnTo>
                        <a:pt x="416" y="0"/>
                      </a:lnTo>
                      <a:lnTo>
                        <a:pt x="422" y="1"/>
                      </a:lnTo>
                      <a:lnTo>
                        <a:pt x="427" y="1"/>
                      </a:lnTo>
                      <a:lnTo>
                        <a:pt x="432" y="3"/>
                      </a:lnTo>
                      <a:lnTo>
                        <a:pt x="436" y="6"/>
                      </a:lnTo>
                      <a:lnTo>
                        <a:pt x="440" y="8"/>
                      </a:lnTo>
                      <a:lnTo>
                        <a:pt x="443" y="9"/>
                      </a:lnTo>
                      <a:lnTo>
                        <a:pt x="445" y="12"/>
                      </a:lnTo>
                      <a:lnTo>
                        <a:pt x="447" y="16"/>
                      </a:lnTo>
                      <a:lnTo>
                        <a:pt x="448" y="17"/>
                      </a:lnTo>
                      <a:lnTo>
                        <a:pt x="448" y="19"/>
                      </a:lnTo>
                      <a:lnTo>
                        <a:pt x="448" y="22"/>
                      </a:lnTo>
                      <a:lnTo>
                        <a:pt x="448" y="23"/>
                      </a:lnTo>
                      <a:lnTo>
                        <a:pt x="448" y="25"/>
                      </a:lnTo>
                      <a:lnTo>
                        <a:pt x="447" y="26"/>
                      </a:lnTo>
                      <a:lnTo>
                        <a:pt x="445" y="28"/>
                      </a:lnTo>
                      <a:lnTo>
                        <a:pt x="443" y="30"/>
                      </a:lnTo>
                      <a:lnTo>
                        <a:pt x="440" y="31"/>
                      </a:lnTo>
                      <a:lnTo>
                        <a:pt x="436" y="33"/>
                      </a:lnTo>
                      <a:lnTo>
                        <a:pt x="432" y="34"/>
                      </a:lnTo>
                      <a:lnTo>
                        <a:pt x="429" y="37"/>
                      </a:lnTo>
                      <a:lnTo>
                        <a:pt x="423" y="39"/>
                      </a:lnTo>
                      <a:lnTo>
                        <a:pt x="418" y="41"/>
                      </a:lnTo>
                      <a:lnTo>
                        <a:pt x="413" y="42"/>
                      </a:lnTo>
                      <a:lnTo>
                        <a:pt x="406" y="45"/>
                      </a:lnTo>
                      <a:lnTo>
                        <a:pt x="398" y="47"/>
                      </a:lnTo>
                      <a:lnTo>
                        <a:pt x="390" y="50"/>
                      </a:lnTo>
                      <a:lnTo>
                        <a:pt x="382" y="51"/>
                      </a:lnTo>
                      <a:lnTo>
                        <a:pt x="365" y="56"/>
                      </a:lnTo>
                      <a:lnTo>
                        <a:pt x="345" y="61"/>
                      </a:lnTo>
                      <a:lnTo>
                        <a:pt x="325" y="66"/>
                      </a:lnTo>
                      <a:lnTo>
                        <a:pt x="306" y="70"/>
                      </a:lnTo>
                      <a:lnTo>
                        <a:pt x="284" y="73"/>
                      </a:lnTo>
                      <a:lnTo>
                        <a:pt x="261" y="78"/>
                      </a:lnTo>
                      <a:lnTo>
                        <a:pt x="236" y="83"/>
                      </a:lnTo>
                      <a:lnTo>
                        <a:pt x="209" y="87"/>
                      </a:lnTo>
                      <a:lnTo>
                        <a:pt x="197" y="89"/>
                      </a:lnTo>
                      <a:lnTo>
                        <a:pt x="184" y="92"/>
                      </a:lnTo>
                      <a:lnTo>
                        <a:pt x="172" y="94"/>
                      </a:lnTo>
                      <a:lnTo>
                        <a:pt x="161" y="95"/>
                      </a:lnTo>
                      <a:lnTo>
                        <a:pt x="150" y="97"/>
                      </a:lnTo>
                      <a:lnTo>
                        <a:pt x="140" y="98"/>
                      </a:lnTo>
                      <a:lnTo>
                        <a:pt x="131" y="100"/>
                      </a:lnTo>
                      <a:lnTo>
                        <a:pt x="122" y="102"/>
                      </a:lnTo>
                      <a:lnTo>
                        <a:pt x="115" y="102"/>
                      </a:lnTo>
                      <a:lnTo>
                        <a:pt x="107" y="103"/>
                      </a:lnTo>
                      <a:lnTo>
                        <a:pt x="100" y="103"/>
                      </a:lnTo>
                      <a:lnTo>
                        <a:pt x="95" y="105"/>
                      </a:lnTo>
                      <a:lnTo>
                        <a:pt x="90" y="105"/>
                      </a:lnTo>
                      <a:lnTo>
                        <a:pt x="86" y="105"/>
                      </a:lnTo>
                      <a:lnTo>
                        <a:pt x="83" y="105"/>
                      </a:lnTo>
                      <a:lnTo>
                        <a:pt x="79" y="105"/>
                      </a:lnTo>
                      <a:lnTo>
                        <a:pt x="74" y="105"/>
                      </a:lnTo>
                      <a:lnTo>
                        <a:pt x="66" y="105"/>
                      </a:lnTo>
                      <a:lnTo>
                        <a:pt x="61" y="103"/>
                      </a:lnTo>
                      <a:lnTo>
                        <a:pt x="54" y="102"/>
                      </a:lnTo>
                      <a:lnTo>
                        <a:pt x="49" y="100"/>
                      </a:lnTo>
                      <a:lnTo>
                        <a:pt x="41" y="97"/>
                      </a:lnTo>
                      <a:lnTo>
                        <a:pt x="36" y="95"/>
                      </a:lnTo>
                      <a:lnTo>
                        <a:pt x="29" y="92"/>
                      </a:lnTo>
                      <a:lnTo>
                        <a:pt x="22" y="91"/>
                      </a:lnTo>
                      <a:lnTo>
                        <a:pt x="15" y="87"/>
                      </a:lnTo>
                      <a:lnTo>
                        <a:pt x="11" y="86"/>
                      </a:lnTo>
                      <a:lnTo>
                        <a:pt x="6" y="83"/>
                      </a:lnTo>
                      <a:lnTo>
                        <a:pt x="4" y="80"/>
                      </a:lnTo>
                      <a:lnTo>
                        <a:pt x="0" y="77"/>
                      </a:lnTo>
                      <a:lnTo>
                        <a:pt x="0" y="73"/>
                      </a:lnTo>
                      <a:lnTo>
                        <a:pt x="0" y="70"/>
                      </a:lnTo>
                      <a:lnTo>
                        <a:pt x="2" y="70"/>
                      </a:lnTo>
                      <a:lnTo>
                        <a:pt x="6" y="69"/>
                      </a:lnTo>
                      <a:lnTo>
                        <a:pt x="11" y="69"/>
                      </a:lnTo>
                      <a:lnTo>
                        <a:pt x="18" y="67"/>
                      </a:lnTo>
                      <a:lnTo>
                        <a:pt x="25" y="66"/>
                      </a:lnTo>
                      <a:lnTo>
                        <a:pt x="33" y="64"/>
                      </a:lnTo>
                      <a:lnTo>
                        <a:pt x="43" y="62"/>
                      </a:lnTo>
                      <a:lnTo>
                        <a:pt x="54" y="61"/>
                      </a:lnTo>
                      <a:lnTo>
                        <a:pt x="65" y="58"/>
                      </a:lnTo>
                      <a:lnTo>
                        <a:pt x="77" y="56"/>
                      </a:lnTo>
                      <a:lnTo>
                        <a:pt x="91" y="53"/>
                      </a:lnTo>
                      <a:lnTo>
                        <a:pt x="106" y="50"/>
                      </a:lnTo>
                      <a:lnTo>
                        <a:pt x="122" y="47"/>
                      </a:lnTo>
                      <a:lnTo>
                        <a:pt x="140" y="42"/>
                      </a:lnTo>
                      <a:lnTo>
                        <a:pt x="157" y="39"/>
                      </a:lnTo>
                      <a:lnTo>
                        <a:pt x="175" y="34"/>
                      </a:lnTo>
                      <a:lnTo>
                        <a:pt x="175" y="3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1" name="Freeform 42"/>
                <p:cNvSpPr/>
                <p:nvPr/>
              </p:nvSpPr>
              <p:spPr bwMode="auto">
                <a:xfrm>
                  <a:off x="4238626" y="273050"/>
                  <a:ext cx="82550" cy="849312"/>
                </a:xfrm>
                <a:custGeom>
                  <a:avLst/>
                  <a:gdLst>
                    <a:gd name="T0" fmla="*/ 84 w 104"/>
                    <a:gd name="T1" fmla="*/ 244 h 1071"/>
                    <a:gd name="T2" fmla="*/ 84 w 104"/>
                    <a:gd name="T3" fmla="*/ 285 h 1071"/>
                    <a:gd name="T4" fmla="*/ 83 w 104"/>
                    <a:gd name="T5" fmla="*/ 332 h 1071"/>
                    <a:gd name="T6" fmla="*/ 83 w 104"/>
                    <a:gd name="T7" fmla="*/ 387 h 1071"/>
                    <a:gd name="T8" fmla="*/ 81 w 104"/>
                    <a:gd name="T9" fmla="*/ 449 h 1071"/>
                    <a:gd name="T10" fmla="*/ 81 w 104"/>
                    <a:gd name="T11" fmla="*/ 518 h 1071"/>
                    <a:gd name="T12" fmla="*/ 79 w 104"/>
                    <a:gd name="T13" fmla="*/ 597 h 1071"/>
                    <a:gd name="T14" fmla="*/ 77 w 104"/>
                    <a:gd name="T15" fmla="*/ 681 h 1071"/>
                    <a:gd name="T16" fmla="*/ 75 w 104"/>
                    <a:gd name="T17" fmla="*/ 769 h 1071"/>
                    <a:gd name="T18" fmla="*/ 75 w 104"/>
                    <a:gd name="T19" fmla="*/ 845 h 1071"/>
                    <a:gd name="T20" fmla="*/ 74 w 104"/>
                    <a:gd name="T21" fmla="*/ 910 h 1071"/>
                    <a:gd name="T22" fmla="*/ 72 w 104"/>
                    <a:gd name="T23" fmla="*/ 964 h 1071"/>
                    <a:gd name="T24" fmla="*/ 70 w 104"/>
                    <a:gd name="T25" fmla="*/ 1007 h 1071"/>
                    <a:gd name="T26" fmla="*/ 68 w 104"/>
                    <a:gd name="T27" fmla="*/ 1038 h 1071"/>
                    <a:gd name="T28" fmla="*/ 66 w 104"/>
                    <a:gd name="T29" fmla="*/ 1058 h 1071"/>
                    <a:gd name="T30" fmla="*/ 65 w 104"/>
                    <a:gd name="T31" fmla="*/ 1069 h 1071"/>
                    <a:gd name="T32" fmla="*/ 58 w 104"/>
                    <a:gd name="T33" fmla="*/ 1071 h 1071"/>
                    <a:gd name="T34" fmla="*/ 43 w 104"/>
                    <a:gd name="T35" fmla="*/ 1060 h 1071"/>
                    <a:gd name="T36" fmla="*/ 27 w 104"/>
                    <a:gd name="T37" fmla="*/ 1039 h 1071"/>
                    <a:gd name="T38" fmla="*/ 16 w 104"/>
                    <a:gd name="T39" fmla="*/ 1011 h 1071"/>
                    <a:gd name="T40" fmla="*/ 8 w 104"/>
                    <a:gd name="T41" fmla="*/ 975 h 1071"/>
                    <a:gd name="T42" fmla="*/ 9 w 104"/>
                    <a:gd name="T43" fmla="*/ 925 h 1071"/>
                    <a:gd name="T44" fmla="*/ 16 w 104"/>
                    <a:gd name="T45" fmla="*/ 861 h 1071"/>
                    <a:gd name="T46" fmla="*/ 25 w 104"/>
                    <a:gd name="T47" fmla="*/ 780 h 1071"/>
                    <a:gd name="T48" fmla="*/ 27 w 104"/>
                    <a:gd name="T49" fmla="*/ 744 h 1071"/>
                    <a:gd name="T50" fmla="*/ 29 w 104"/>
                    <a:gd name="T51" fmla="*/ 714 h 1071"/>
                    <a:gd name="T52" fmla="*/ 31 w 104"/>
                    <a:gd name="T53" fmla="*/ 678 h 1071"/>
                    <a:gd name="T54" fmla="*/ 33 w 104"/>
                    <a:gd name="T55" fmla="*/ 634 h 1071"/>
                    <a:gd name="T56" fmla="*/ 33 w 104"/>
                    <a:gd name="T57" fmla="*/ 586 h 1071"/>
                    <a:gd name="T58" fmla="*/ 34 w 104"/>
                    <a:gd name="T59" fmla="*/ 529 h 1071"/>
                    <a:gd name="T60" fmla="*/ 34 w 104"/>
                    <a:gd name="T61" fmla="*/ 467 h 1071"/>
                    <a:gd name="T62" fmla="*/ 34 w 104"/>
                    <a:gd name="T63" fmla="*/ 396 h 1071"/>
                    <a:gd name="T64" fmla="*/ 34 w 104"/>
                    <a:gd name="T65" fmla="*/ 323 h 1071"/>
                    <a:gd name="T66" fmla="*/ 34 w 104"/>
                    <a:gd name="T67" fmla="*/ 255 h 1071"/>
                    <a:gd name="T68" fmla="*/ 34 w 104"/>
                    <a:gd name="T69" fmla="*/ 197 h 1071"/>
                    <a:gd name="T70" fmla="*/ 33 w 104"/>
                    <a:gd name="T71" fmla="*/ 149 h 1071"/>
                    <a:gd name="T72" fmla="*/ 31 w 104"/>
                    <a:gd name="T73" fmla="*/ 108 h 1071"/>
                    <a:gd name="T74" fmla="*/ 27 w 104"/>
                    <a:gd name="T75" fmla="*/ 77 h 1071"/>
                    <a:gd name="T76" fmla="*/ 25 w 104"/>
                    <a:gd name="T77" fmla="*/ 55 h 1071"/>
                    <a:gd name="T78" fmla="*/ 20 w 104"/>
                    <a:gd name="T79" fmla="*/ 41 h 1071"/>
                    <a:gd name="T80" fmla="*/ 9 w 104"/>
                    <a:gd name="T81" fmla="*/ 28 h 1071"/>
                    <a:gd name="T82" fmla="*/ 0 w 104"/>
                    <a:gd name="T83" fmla="*/ 14 h 1071"/>
                    <a:gd name="T84" fmla="*/ 4 w 104"/>
                    <a:gd name="T85" fmla="*/ 2 h 1071"/>
                    <a:gd name="T86" fmla="*/ 25 w 104"/>
                    <a:gd name="T87" fmla="*/ 0 h 1071"/>
                    <a:gd name="T88" fmla="*/ 63 w 104"/>
                    <a:gd name="T89" fmla="*/ 10 h 1071"/>
                    <a:gd name="T90" fmla="*/ 90 w 104"/>
                    <a:gd name="T91" fmla="*/ 22 h 1071"/>
                    <a:gd name="T92" fmla="*/ 102 w 104"/>
                    <a:gd name="T93" fmla="*/ 36 h 1071"/>
                    <a:gd name="T94" fmla="*/ 104 w 104"/>
                    <a:gd name="T95" fmla="*/ 60 h 1071"/>
                    <a:gd name="T96" fmla="*/ 100 w 104"/>
                    <a:gd name="T97" fmla="*/ 79 h 1071"/>
                    <a:gd name="T98" fmla="*/ 95 w 104"/>
                    <a:gd name="T99" fmla="*/ 107 h 1071"/>
                    <a:gd name="T100" fmla="*/ 91 w 104"/>
                    <a:gd name="T101" fmla="*/ 149 h 1071"/>
                    <a:gd name="T102" fmla="*/ 86 w 104"/>
                    <a:gd name="T103" fmla="*/ 204 h 10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04" h="1071">
                      <a:moveTo>
                        <a:pt x="86" y="219"/>
                      </a:moveTo>
                      <a:lnTo>
                        <a:pt x="86" y="227"/>
                      </a:lnTo>
                      <a:lnTo>
                        <a:pt x="84" y="235"/>
                      </a:lnTo>
                      <a:lnTo>
                        <a:pt x="84" y="244"/>
                      </a:lnTo>
                      <a:lnTo>
                        <a:pt x="84" y="254"/>
                      </a:lnTo>
                      <a:lnTo>
                        <a:pt x="84" y="263"/>
                      </a:lnTo>
                      <a:lnTo>
                        <a:pt x="84" y="274"/>
                      </a:lnTo>
                      <a:lnTo>
                        <a:pt x="84" y="285"/>
                      </a:lnTo>
                      <a:lnTo>
                        <a:pt x="83" y="296"/>
                      </a:lnTo>
                      <a:lnTo>
                        <a:pt x="83" y="307"/>
                      </a:lnTo>
                      <a:lnTo>
                        <a:pt x="83" y="320"/>
                      </a:lnTo>
                      <a:lnTo>
                        <a:pt x="83" y="332"/>
                      </a:lnTo>
                      <a:lnTo>
                        <a:pt x="83" y="345"/>
                      </a:lnTo>
                      <a:lnTo>
                        <a:pt x="83" y="359"/>
                      </a:lnTo>
                      <a:lnTo>
                        <a:pt x="83" y="373"/>
                      </a:lnTo>
                      <a:lnTo>
                        <a:pt x="83" y="387"/>
                      </a:lnTo>
                      <a:lnTo>
                        <a:pt x="81" y="401"/>
                      </a:lnTo>
                      <a:lnTo>
                        <a:pt x="81" y="417"/>
                      </a:lnTo>
                      <a:lnTo>
                        <a:pt x="81" y="432"/>
                      </a:lnTo>
                      <a:lnTo>
                        <a:pt x="81" y="449"/>
                      </a:lnTo>
                      <a:lnTo>
                        <a:pt x="81" y="465"/>
                      </a:lnTo>
                      <a:lnTo>
                        <a:pt x="81" y="482"/>
                      </a:lnTo>
                      <a:lnTo>
                        <a:pt x="81" y="501"/>
                      </a:lnTo>
                      <a:lnTo>
                        <a:pt x="81" y="518"/>
                      </a:lnTo>
                      <a:lnTo>
                        <a:pt x="81" y="537"/>
                      </a:lnTo>
                      <a:lnTo>
                        <a:pt x="79" y="556"/>
                      </a:lnTo>
                      <a:lnTo>
                        <a:pt x="79" y="576"/>
                      </a:lnTo>
                      <a:lnTo>
                        <a:pt x="79" y="597"/>
                      </a:lnTo>
                      <a:lnTo>
                        <a:pt x="79" y="617"/>
                      </a:lnTo>
                      <a:lnTo>
                        <a:pt x="79" y="637"/>
                      </a:lnTo>
                      <a:lnTo>
                        <a:pt x="79" y="659"/>
                      </a:lnTo>
                      <a:lnTo>
                        <a:pt x="77" y="681"/>
                      </a:lnTo>
                      <a:lnTo>
                        <a:pt x="77" y="703"/>
                      </a:lnTo>
                      <a:lnTo>
                        <a:pt x="77" y="726"/>
                      </a:lnTo>
                      <a:lnTo>
                        <a:pt x="77" y="747"/>
                      </a:lnTo>
                      <a:lnTo>
                        <a:pt x="75" y="769"/>
                      </a:lnTo>
                      <a:lnTo>
                        <a:pt x="75" y="789"/>
                      </a:lnTo>
                      <a:lnTo>
                        <a:pt x="75" y="808"/>
                      </a:lnTo>
                      <a:lnTo>
                        <a:pt x="75" y="827"/>
                      </a:lnTo>
                      <a:lnTo>
                        <a:pt x="75" y="845"/>
                      </a:lnTo>
                      <a:lnTo>
                        <a:pt x="74" y="863"/>
                      </a:lnTo>
                      <a:lnTo>
                        <a:pt x="74" y="878"/>
                      </a:lnTo>
                      <a:lnTo>
                        <a:pt x="74" y="895"/>
                      </a:lnTo>
                      <a:lnTo>
                        <a:pt x="74" y="910"/>
                      </a:lnTo>
                      <a:lnTo>
                        <a:pt x="72" y="925"/>
                      </a:lnTo>
                      <a:lnTo>
                        <a:pt x="72" y="938"/>
                      </a:lnTo>
                      <a:lnTo>
                        <a:pt x="72" y="952"/>
                      </a:lnTo>
                      <a:lnTo>
                        <a:pt x="72" y="964"/>
                      </a:lnTo>
                      <a:lnTo>
                        <a:pt x="72" y="975"/>
                      </a:lnTo>
                      <a:lnTo>
                        <a:pt x="70" y="986"/>
                      </a:lnTo>
                      <a:lnTo>
                        <a:pt x="70" y="997"/>
                      </a:lnTo>
                      <a:lnTo>
                        <a:pt x="70" y="1007"/>
                      </a:lnTo>
                      <a:lnTo>
                        <a:pt x="70" y="1016"/>
                      </a:lnTo>
                      <a:lnTo>
                        <a:pt x="68" y="1024"/>
                      </a:lnTo>
                      <a:lnTo>
                        <a:pt x="68" y="1032"/>
                      </a:lnTo>
                      <a:lnTo>
                        <a:pt x="68" y="1038"/>
                      </a:lnTo>
                      <a:lnTo>
                        <a:pt x="68" y="1044"/>
                      </a:lnTo>
                      <a:lnTo>
                        <a:pt x="68" y="1050"/>
                      </a:lnTo>
                      <a:lnTo>
                        <a:pt x="66" y="1055"/>
                      </a:lnTo>
                      <a:lnTo>
                        <a:pt x="66" y="1058"/>
                      </a:lnTo>
                      <a:lnTo>
                        <a:pt x="66" y="1063"/>
                      </a:lnTo>
                      <a:lnTo>
                        <a:pt x="66" y="1064"/>
                      </a:lnTo>
                      <a:lnTo>
                        <a:pt x="65" y="1068"/>
                      </a:lnTo>
                      <a:lnTo>
                        <a:pt x="65" y="1069"/>
                      </a:lnTo>
                      <a:lnTo>
                        <a:pt x="65" y="1069"/>
                      </a:lnTo>
                      <a:lnTo>
                        <a:pt x="63" y="1071"/>
                      </a:lnTo>
                      <a:lnTo>
                        <a:pt x="61" y="1071"/>
                      </a:lnTo>
                      <a:lnTo>
                        <a:pt x="58" y="1071"/>
                      </a:lnTo>
                      <a:lnTo>
                        <a:pt x="56" y="1069"/>
                      </a:lnTo>
                      <a:lnTo>
                        <a:pt x="52" y="1068"/>
                      </a:lnTo>
                      <a:lnTo>
                        <a:pt x="49" y="1064"/>
                      </a:lnTo>
                      <a:lnTo>
                        <a:pt x="43" y="1060"/>
                      </a:lnTo>
                      <a:lnTo>
                        <a:pt x="40" y="1057"/>
                      </a:lnTo>
                      <a:lnTo>
                        <a:pt x="34" y="1050"/>
                      </a:lnTo>
                      <a:lnTo>
                        <a:pt x="31" y="1046"/>
                      </a:lnTo>
                      <a:lnTo>
                        <a:pt x="27" y="1039"/>
                      </a:lnTo>
                      <a:lnTo>
                        <a:pt x="24" y="1033"/>
                      </a:lnTo>
                      <a:lnTo>
                        <a:pt x="20" y="1025"/>
                      </a:lnTo>
                      <a:lnTo>
                        <a:pt x="18" y="1019"/>
                      </a:lnTo>
                      <a:lnTo>
                        <a:pt x="16" y="1011"/>
                      </a:lnTo>
                      <a:lnTo>
                        <a:pt x="15" y="1003"/>
                      </a:lnTo>
                      <a:lnTo>
                        <a:pt x="11" y="994"/>
                      </a:lnTo>
                      <a:lnTo>
                        <a:pt x="9" y="985"/>
                      </a:lnTo>
                      <a:lnTo>
                        <a:pt x="8" y="975"/>
                      </a:lnTo>
                      <a:lnTo>
                        <a:pt x="8" y="963"/>
                      </a:lnTo>
                      <a:lnTo>
                        <a:pt x="8" y="952"/>
                      </a:lnTo>
                      <a:lnTo>
                        <a:pt x="8" y="938"/>
                      </a:lnTo>
                      <a:lnTo>
                        <a:pt x="9" y="925"/>
                      </a:lnTo>
                      <a:lnTo>
                        <a:pt x="9" y="911"/>
                      </a:lnTo>
                      <a:lnTo>
                        <a:pt x="11" y="895"/>
                      </a:lnTo>
                      <a:lnTo>
                        <a:pt x="13" y="878"/>
                      </a:lnTo>
                      <a:lnTo>
                        <a:pt x="16" y="861"/>
                      </a:lnTo>
                      <a:lnTo>
                        <a:pt x="18" y="844"/>
                      </a:lnTo>
                      <a:lnTo>
                        <a:pt x="20" y="823"/>
                      </a:lnTo>
                      <a:lnTo>
                        <a:pt x="24" y="803"/>
                      </a:lnTo>
                      <a:lnTo>
                        <a:pt x="25" y="780"/>
                      </a:lnTo>
                      <a:lnTo>
                        <a:pt x="25" y="769"/>
                      </a:lnTo>
                      <a:lnTo>
                        <a:pt x="27" y="756"/>
                      </a:lnTo>
                      <a:lnTo>
                        <a:pt x="27" y="750"/>
                      </a:lnTo>
                      <a:lnTo>
                        <a:pt x="27" y="744"/>
                      </a:lnTo>
                      <a:lnTo>
                        <a:pt x="27" y="737"/>
                      </a:lnTo>
                      <a:lnTo>
                        <a:pt x="29" y="730"/>
                      </a:lnTo>
                      <a:lnTo>
                        <a:pt x="29" y="722"/>
                      </a:lnTo>
                      <a:lnTo>
                        <a:pt x="29" y="714"/>
                      </a:lnTo>
                      <a:lnTo>
                        <a:pt x="29" y="706"/>
                      </a:lnTo>
                      <a:lnTo>
                        <a:pt x="31" y="697"/>
                      </a:lnTo>
                      <a:lnTo>
                        <a:pt x="31" y="687"/>
                      </a:lnTo>
                      <a:lnTo>
                        <a:pt x="31" y="678"/>
                      </a:lnTo>
                      <a:lnTo>
                        <a:pt x="31" y="667"/>
                      </a:lnTo>
                      <a:lnTo>
                        <a:pt x="31" y="658"/>
                      </a:lnTo>
                      <a:lnTo>
                        <a:pt x="33" y="647"/>
                      </a:lnTo>
                      <a:lnTo>
                        <a:pt x="33" y="634"/>
                      </a:lnTo>
                      <a:lnTo>
                        <a:pt x="33" y="623"/>
                      </a:lnTo>
                      <a:lnTo>
                        <a:pt x="33" y="611"/>
                      </a:lnTo>
                      <a:lnTo>
                        <a:pt x="33" y="598"/>
                      </a:lnTo>
                      <a:lnTo>
                        <a:pt x="33" y="586"/>
                      </a:lnTo>
                      <a:lnTo>
                        <a:pt x="34" y="572"/>
                      </a:lnTo>
                      <a:lnTo>
                        <a:pt x="34" y="557"/>
                      </a:lnTo>
                      <a:lnTo>
                        <a:pt x="34" y="543"/>
                      </a:lnTo>
                      <a:lnTo>
                        <a:pt x="34" y="529"/>
                      </a:lnTo>
                      <a:lnTo>
                        <a:pt x="34" y="514"/>
                      </a:lnTo>
                      <a:lnTo>
                        <a:pt x="34" y="498"/>
                      </a:lnTo>
                      <a:lnTo>
                        <a:pt x="34" y="482"/>
                      </a:lnTo>
                      <a:lnTo>
                        <a:pt x="34" y="467"/>
                      </a:lnTo>
                      <a:lnTo>
                        <a:pt x="34" y="449"/>
                      </a:lnTo>
                      <a:lnTo>
                        <a:pt x="34" y="432"/>
                      </a:lnTo>
                      <a:lnTo>
                        <a:pt x="34" y="415"/>
                      </a:lnTo>
                      <a:lnTo>
                        <a:pt x="34" y="396"/>
                      </a:lnTo>
                      <a:lnTo>
                        <a:pt x="36" y="379"/>
                      </a:lnTo>
                      <a:lnTo>
                        <a:pt x="36" y="360"/>
                      </a:lnTo>
                      <a:lnTo>
                        <a:pt x="36" y="341"/>
                      </a:lnTo>
                      <a:lnTo>
                        <a:pt x="34" y="323"/>
                      </a:lnTo>
                      <a:lnTo>
                        <a:pt x="34" y="305"/>
                      </a:lnTo>
                      <a:lnTo>
                        <a:pt x="34" y="288"/>
                      </a:lnTo>
                      <a:lnTo>
                        <a:pt x="34" y="271"/>
                      </a:lnTo>
                      <a:lnTo>
                        <a:pt x="34" y="255"/>
                      </a:lnTo>
                      <a:lnTo>
                        <a:pt x="34" y="241"/>
                      </a:lnTo>
                      <a:lnTo>
                        <a:pt x="34" y="226"/>
                      </a:lnTo>
                      <a:lnTo>
                        <a:pt x="34" y="212"/>
                      </a:lnTo>
                      <a:lnTo>
                        <a:pt x="34" y="197"/>
                      </a:lnTo>
                      <a:lnTo>
                        <a:pt x="34" y="185"/>
                      </a:lnTo>
                      <a:lnTo>
                        <a:pt x="33" y="172"/>
                      </a:lnTo>
                      <a:lnTo>
                        <a:pt x="33" y="160"/>
                      </a:lnTo>
                      <a:lnTo>
                        <a:pt x="33" y="149"/>
                      </a:lnTo>
                      <a:lnTo>
                        <a:pt x="33" y="138"/>
                      </a:lnTo>
                      <a:lnTo>
                        <a:pt x="31" y="129"/>
                      </a:lnTo>
                      <a:lnTo>
                        <a:pt x="31" y="118"/>
                      </a:lnTo>
                      <a:lnTo>
                        <a:pt x="31" y="108"/>
                      </a:lnTo>
                      <a:lnTo>
                        <a:pt x="31" y="100"/>
                      </a:lnTo>
                      <a:lnTo>
                        <a:pt x="29" y="93"/>
                      </a:lnTo>
                      <a:lnTo>
                        <a:pt x="29" y="85"/>
                      </a:lnTo>
                      <a:lnTo>
                        <a:pt x="27" y="77"/>
                      </a:lnTo>
                      <a:lnTo>
                        <a:pt x="27" y="71"/>
                      </a:lnTo>
                      <a:lnTo>
                        <a:pt x="27" y="66"/>
                      </a:lnTo>
                      <a:lnTo>
                        <a:pt x="25" y="60"/>
                      </a:lnTo>
                      <a:lnTo>
                        <a:pt x="25" y="55"/>
                      </a:lnTo>
                      <a:lnTo>
                        <a:pt x="24" y="50"/>
                      </a:lnTo>
                      <a:lnTo>
                        <a:pt x="24" y="47"/>
                      </a:lnTo>
                      <a:lnTo>
                        <a:pt x="22" y="44"/>
                      </a:lnTo>
                      <a:lnTo>
                        <a:pt x="20" y="41"/>
                      </a:lnTo>
                      <a:lnTo>
                        <a:pt x="20" y="39"/>
                      </a:lnTo>
                      <a:lnTo>
                        <a:pt x="18" y="38"/>
                      </a:lnTo>
                      <a:lnTo>
                        <a:pt x="15" y="33"/>
                      </a:lnTo>
                      <a:lnTo>
                        <a:pt x="9" y="28"/>
                      </a:lnTo>
                      <a:lnTo>
                        <a:pt x="6" y="25"/>
                      </a:lnTo>
                      <a:lnTo>
                        <a:pt x="4" y="21"/>
                      </a:lnTo>
                      <a:lnTo>
                        <a:pt x="2" y="17"/>
                      </a:lnTo>
                      <a:lnTo>
                        <a:pt x="0" y="14"/>
                      </a:lnTo>
                      <a:lnTo>
                        <a:pt x="0" y="11"/>
                      </a:lnTo>
                      <a:lnTo>
                        <a:pt x="2" y="7"/>
                      </a:lnTo>
                      <a:lnTo>
                        <a:pt x="2" y="5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1" y="0"/>
                      </a:lnTo>
                      <a:lnTo>
                        <a:pt x="18" y="0"/>
                      </a:lnTo>
                      <a:lnTo>
                        <a:pt x="25" y="0"/>
                      </a:lnTo>
                      <a:lnTo>
                        <a:pt x="34" y="2"/>
                      </a:lnTo>
                      <a:lnTo>
                        <a:pt x="43" y="3"/>
                      </a:lnTo>
                      <a:lnTo>
                        <a:pt x="54" y="7"/>
                      </a:lnTo>
                      <a:lnTo>
                        <a:pt x="63" y="10"/>
                      </a:lnTo>
                      <a:lnTo>
                        <a:pt x="72" y="13"/>
                      </a:lnTo>
                      <a:lnTo>
                        <a:pt x="79" y="16"/>
                      </a:lnTo>
                      <a:lnTo>
                        <a:pt x="86" y="19"/>
                      </a:lnTo>
                      <a:lnTo>
                        <a:pt x="90" y="22"/>
                      </a:lnTo>
                      <a:lnTo>
                        <a:pt x="95" y="25"/>
                      </a:lnTo>
                      <a:lnTo>
                        <a:pt x="99" y="30"/>
                      </a:lnTo>
                      <a:lnTo>
                        <a:pt x="100" y="33"/>
                      </a:lnTo>
                      <a:lnTo>
                        <a:pt x="102" y="36"/>
                      </a:lnTo>
                      <a:lnTo>
                        <a:pt x="104" y="46"/>
                      </a:lnTo>
                      <a:lnTo>
                        <a:pt x="104" y="50"/>
                      </a:lnTo>
                      <a:lnTo>
                        <a:pt x="104" y="55"/>
                      </a:lnTo>
                      <a:lnTo>
                        <a:pt x="104" y="60"/>
                      </a:lnTo>
                      <a:lnTo>
                        <a:pt x="102" y="64"/>
                      </a:lnTo>
                      <a:lnTo>
                        <a:pt x="102" y="68"/>
                      </a:lnTo>
                      <a:lnTo>
                        <a:pt x="100" y="72"/>
                      </a:lnTo>
                      <a:lnTo>
                        <a:pt x="100" y="79"/>
                      </a:lnTo>
                      <a:lnTo>
                        <a:pt x="99" y="85"/>
                      </a:lnTo>
                      <a:lnTo>
                        <a:pt x="97" y="91"/>
                      </a:lnTo>
                      <a:lnTo>
                        <a:pt x="97" y="99"/>
                      </a:lnTo>
                      <a:lnTo>
                        <a:pt x="95" y="107"/>
                      </a:lnTo>
                      <a:lnTo>
                        <a:pt x="95" y="116"/>
                      </a:lnTo>
                      <a:lnTo>
                        <a:pt x="93" y="127"/>
                      </a:lnTo>
                      <a:lnTo>
                        <a:pt x="91" y="138"/>
                      </a:lnTo>
                      <a:lnTo>
                        <a:pt x="91" y="149"/>
                      </a:lnTo>
                      <a:lnTo>
                        <a:pt x="90" y="161"/>
                      </a:lnTo>
                      <a:lnTo>
                        <a:pt x="88" y="176"/>
                      </a:lnTo>
                      <a:lnTo>
                        <a:pt x="88" y="188"/>
                      </a:lnTo>
                      <a:lnTo>
                        <a:pt x="86" y="204"/>
                      </a:lnTo>
                      <a:lnTo>
                        <a:pt x="86" y="219"/>
                      </a:lnTo>
                      <a:lnTo>
                        <a:pt x="86" y="219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2" name="Freeform 43"/>
                <p:cNvSpPr/>
                <p:nvPr/>
              </p:nvSpPr>
              <p:spPr bwMode="auto">
                <a:xfrm>
                  <a:off x="4346576" y="496888"/>
                  <a:ext cx="134938" cy="139700"/>
                </a:xfrm>
                <a:custGeom>
                  <a:avLst/>
                  <a:gdLst>
                    <a:gd name="T0" fmla="*/ 120 w 170"/>
                    <a:gd name="T1" fmla="*/ 103 h 175"/>
                    <a:gd name="T2" fmla="*/ 88 w 170"/>
                    <a:gd name="T3" fmla="*/ 125 h 175"/>
                    <a:gd name="T4" fmla="*/ 46 w 170"/>
                    <a:gd name="T5" fmla="*/ 153 h 175"/>
                    <a:gd name="T6" fmla="*/ 27 w 170"/>
                    <a:gd name="T7" fmla="*/ 164 h 175"/>
                    <a:gd name="T8" fmla="*/ 14 w 170"/>
                    <a:gd name="T9" fmla="*/ 172 h 175"/>
                    <a:gd name="T10" fmla="*/ 5 w 170"/>
                    <a:gd name="T11" fmla="*/ 175 h 175"/>
                    <a:gd name="T12" fmla="*/ 0 w 170"/>
                    <a:gd name="T13" fmla="*/ 175 h 175"/>
                    <a:gd name="T14" fmla="*/ 0 w 170"/>
                    <a:gd name="T15" fmla="*/ 169 h 175"/>
                    <a:gd name="T16" fmla="*/ 4 w 170"/>
                    <a:gd name="T17" fmla="*/ 161 h 175"/>
                    <a:gd name="T18" fmla="*/ 13 w 170"/>
                    <a:gd name="T19" fmla="*/ 149 h 175"/>
                    <a:gd name="T20" fmla="*/ 25 w 170"/>
                    <a:gd name="T21" fmla="*/ 131 h 175"/>
                    <a:gd name="T22" fmla="*/ 54 w 170"/>
                    <a:gd name="T23" fmla="*/ 97 h 175"/>
                    <a:gd name="T24" fmla="*/ 71 w 170"/>
                    <a:gd name="T25" fmla="*/ 74 h 175"/>
                    <a:gd name="T26" fmla="*/ 80 w 170"/>
                    <a:gd name="T27" fmla="*/ 58 h 175"/>
                    <a:gd name="T28" fmla="*/ 86 w 170"/>
                    <a:gd name="T29" fmla="*/ 47 h 175"/>
                    <a:gd name="T30" fmla="*/ 88 w 170"/>
                    <a:gd name="T31" fmla="*/ 36 h 175"/>
                    <a:gd name="T32" fmla="*/ 86 w 170"/>
                    <a:gd name="T33" fmla="*/ 28 h 175"/>
                    <a:gd name="T34" fmla="*/ 82 w 170"/>
                    <a:gd name="T35" fmla="*/ 22 h 175"/>
                    <a:gd name="T36" fmla="*/ 79 w 170"/>
                    <a:gd name="T37" fmla="*/ 16 h 175"/>
                    <a:gd name="T38" fmla="*/ 79 w 170"/>
                    <a:gd name="T39" fmla="*/ 9 h 175"/>
                    <a:gd name="T40" fmla="*/ 82 w 170"/>
                    <a:gd name="T41" fmla="*/ 5 h 175"/>
                    <a:gd name="T42" fmla="*/ 86 w 170"/>
                    <a:gd name="T43" fmla="*/ 2 h 175"/>
                    <a:gd name="T44" fmla="*/ 95 w 170"/>
                    <a:gd name="T45" fmla="*/ 0 h 175"/>
                    <a:gd name="T46" fmla="*/ 105 w 170"/>
                    <a:gd name="T47" fmla="*/ 0 h 175"/>
                    <a:gd name="T48" fmla="*/ 121 w 170"/>
                    <a:gd name="T49" fmla="*/ 5 h 175"/>
                    <a:gd name="T50" fmla="*/ 138 w 170"/>
                    <a:gd name="T51" fmla="*/ 12 h 175"/>
                    <a:gd name="T52" fmla="*/ 150 w 170"/>
                    <a:gd name="T53" fmla="*/ 20 h 175"/>
                    <a:gd name="T54" fmla="*/ 161 w 170"/>
                    <a:gd name="T55" fmla="*/ 30 h 175"/>
                    <a:gd name="T56" fmla="*/ 166 w 170"/>
                    <a:gd name="T57" fmla="*/ 38 h 175"/>
                    <a:gd name="T58" fmla="*/ 170 w 170"/>
                    <a:gd name="T59" fmla="*/ 47 h 175"/>
                    <a:gd name="T60" fmla="*/ 166 w 170"/>
                    <a:gd name="T61" fmla="*/ 59 h 175"/>
                    <a:gd name="T62" fmla="*/ 157 w 170"/>
                    <a:gd name="T63" fmla="*/ 72 h 175"/>
                    <a:gd name="T64" fmla="*/ 141 w 170"/>
                    <a:gd name="T65" fmla="*/ 88 h 175"/>
                    <a:gd name="T66" fmla="*/ 130 w 170"/>
                    <a:gd name="T67" fmla="*/ 95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70" h="175">
                      <a:moveTo>
                        <a:pt x="130" y="95"/>
                      </a:moveTo>
                      <a:lnTo>
                        <a:pt x="120" y="103"/>
                      </a:lnTo>
                      <a:lnTo>
                        <a:pt x="109" y="111"/>
                      </a:lnTo>
                      <a:lnTo>
                        <a:pt x="88" y="125"/>
                      </a:lnTo>
                      <a:lnTo>
                        <a:pt x="68" y="139"/>
                      </a:lnTo>
                      <a:lnTo>
                        <a:pt x="46" y="153"/>
                      </a:lnTo>
                      <a:lnTo>
                        <a:pt x="36" y="160"/>
                      </a:lnTo>
                      <a:lnTo>
                        <a:pt x="27" y="164"/>
                      </a:lnTo>
                      <a:lnTo>
                        <a:pt x="20" y="169"/>
                      </a:lnTo>
                      <a:lnTo>
                        <a:pt x="14" y="172"/>
                      </a:lnTo>
                      <a:lnTo>
                        <a:pt x="9" y="174"/>
                      </a:lnTo>
                      <a:lnTo>
                        <a:pt x="5" y="175"/>
                      </a:lnTo>
                      <a:lnTo>
                        <a:pt x="2" y="175"/>
                      </a:lnTo>
                      <a:lnTo>
                        <a:pt x="0" y="175"/>
                      </a:lnTo>
                      <a:lnTo>
                        <a:pt x="0" y="172"/>
                      </a:lnTo>
                      <a:lnTo>
                        <a:pt x="0" y="169"/>
                      </a:lnTo>
                      <a:lnTo>
                        <a:pt x="0" y="166"/>
                      </a:lnTo>
                      <a:lnTo>
                        <a:pt x="4" y="161"/>
                      </a:lnTo>
                      <a:lnTo>
                        <a:pt x="7" y="155"/>
                      </a:lnTo>
                      <a:lnTo>
                        <a:pt x="13" y="149"/>
                      </a:lnTo>
                      <a:lnTo>
                        <a:pt x="18" y="139"/>
                      </a:lnTo>
                      <a:lnTo>
                        <a:pt x="25" y="131"/>
                      </a:lnTo>
                      <a:lnTo>
                        <a:pt x="41" y="114"/>
                      </a:lnTo>
                      <a:lnTo>
                        <a:pt x="54" y="97"/>
                      </a:lnTo>
                      <a:lnTo>
                        <a:pt x="66" y="81"/>
                      </a:lnTo>
                      <a:lnTo>
                        <a:pt x="71" y="74"/>
                      </a:lnTo>
                      <a:lnTo>
                        <a:pt x="75" y="64"/>
                      </a:lnTo>
                      <a:lnTo>
                        <a:pt x="80" y="58"/>
                      </a:lnTo>
                      <a:lnTo>
                        <a:pt x="82" y="52"/>
                      </a:lnTo>
                      <a:lnTo>
                        <a:pt x="86" y="47"/>
                      </a:lnTo>
                      <a:lnTo>
                        <a:pt x="86" y="41"/>
                      </a:lnTo>
                      <a:lnTo>
                        <a:pt x="88" y="36"/>
                      </a:lnTo>
                      <a:lnTo>
                        <a:pt x="86" y="33"/>
                      </a:lnTo>
                      <a:lnTo>
                        <a:pt x="86" y="28"/>
                      </a:lnTo>
                      <a:lnTo>
                        <a:pt x="84" y="25"/>
                      </a:lnTo>
                      <a:lnTo>
                        <a:pt x="82" y="22"/>
                      </a:lnTo>
                      <a:lnTo>
                        <a:pt x="80" y="19"/>
                      </a:lnTo>
                      <a:lnTo>
                        <a:pt x="79" y="16"/>
                      </a:lnTo>
                      <a:lnTo>
                        <a:pt x="79" y="12"/>
                      </a:lnTo>
                      <a:lnTo>
                        <a:pt x="79" y="9"/>
                      </a:lnTo>
                      <a:lnTo>
                        <a:pt x="80" y="6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6" y="2"/>
                      </a:lnTo>
                      <a:lnTo>
                        <a:pt x="89" y="0"/>
                      </a:lnTo>
                      <a:lnTo>
                        <a:pt x="95" y="0"/>
                      </a:lnTo>
                      <a:lnTo>
                        <a:pt x="100" y="0"/>
                      </a:lnTo>
                      <a:lnTo>
                        <a:pt x="105" y="0"/>
                      </a:lnTo>
                      <a:lnTo>
                        <a:pt x="113" y="2"/>
                      </a:lnTo>
                      <a:lnTo>
                        <a:pt x="121" y="5"/>
                      </a:lnTo>
                      <a:lnTo>
                        <a:pt x="130" y="8"/>
                      </a:lnTo>
                      <a:lnTo>
                        <a:pt x="138" y="12"/>
                      </a:lnTo>
                      <a:lnTo>
                        <a:pt x="145" y="17"/>
                      </a:lnTo>
                      <a:lnTo>
                        <a:pt x="150" y="20"/>
                      </a:lnTo>
                      <a:lnTo>
                        <a:pt x="155" y="25"/>
                      </a:lnTo>
                      <a:lnTo>
                        <a:pt x="161" y="30"/>
                      </a:lnTo>
                      <a:lnTo>
                        <a:pt x="164" y="33"/>
                      </a:lnTo>
                      <a:lnTo>
                        <a:pt x="166" y="38"/>
                      </a:lnTo>
                      <a:lnTo>
                        <a:pt x="168" y="42"/>
                      </a:lnTo>
                      <a:lnTo>
                        <a:pt x="170" y="47"/>
                      </a:lnTo>
                      <a:lnTo>
                        <a:pt x="168" y="53"/>
                      </a:lnTo>
                      <a:lnTo>
                        <a:pt x="166" y="59"/>
                      </a:lnTo>
                      <a:lnTo>
                        <a:pt x="162" y="66"/>
                      </a:lnTo>
                      <a:lnTo>
                        <a:pt x="157" y="72"/>
                      </a:lnTo>
                      <a:lnTo>
                        <a:pt x="150" y="80"/>
                      </a:lnTo>
                      <a:lnTo>
                        <a:pt x="141" y="88"/>
                      </a:lnTo>
                      <a:lnTo>
                        <a:pt x="130" y="95"/>
                      </a:lnTo>
                      <a:lnTo>
                        <a:pt x="130" y="9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5" name="组合 114"/>
            <p:cNvGrpSpPr/>
            <p:nvPr/>
          </p:nvGrpSpPr>
          <p:grpSpPr>
            <a:xfrm>
              <a:off x="2548891" y="4160261"/>
              <a:ext cx="507365" cy="509905"/>
              <a:chOff x="3692207" y="4152955"/>
              <a:chExt cx="507365" cy="509905"/>
            </a:xfrm>
          </p:grpSpPr>
          <p:pic>
            <p:nvPicPr>
              <p:cNvPr id="130" name="图片 129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92207" y="4152955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31" name="组合 130"/>
              <p:cNvGrpSpPr/>
              <p:nvPr/>
            </p:nvGrpSpPr>
            <p:grpSpPr>
              <a:xfrm>
                <a:off x="3798618" y="4285739"/>
                <a:ext cx="252371" cy="143255"/>
                <a:chOff x="3992563" y="407988"/>
                <a:chExt cx="598488" cy="339724"/>
              </a:xfrm>
              <a:solidFill>
                <a:srgbClr val="FF0000"/>
              </a:solidFill>
            </p:grpSpPr>
            <p:sp>
              <p:nvSpPr>
                <p:cNvPr id="132" name="Freeform 39"/>
                <p:cNvSpPr/>
                <p:nvPr/>
              </p:nvSpPr>
              <p:spPr bwMode="auto">
                <a:xfrm>
                  <a:off x="4113213" y="547688"/>
                  <a:ext cx="76200" cy="106362"/>
                </a:xfrm>
                <a:custGeom>
                  <a:avLst/>
                  <a:gdLst>
                    <a:gd name="T0" fmla="*/ 89 w 96"/>
                    <a:gd name="T1" fmla="*/ 124 h 133"/>
                    <a:gd name="T2" fmla="*/ 85 w 96"/>
                    <a:gd name="T3" fmla="*/ 127 h 133"/>
                    <a:gd name="T4" fmla="*/ 82 w 96"/>
                    <a:gd name="T5" fmla="*/ 130 h 133"/>
                    <a:gd name="T6" fmla="*/ 78 w 96"/>
                    <a:gd name="T7" fmla="*/ 132 h 133"/>
                    <a:gd name="T8" fmla="*/ 78 w 96"/>
                    <a:gd name="T9" fmla="*/ 133 h 133"/>
                    <a:gd name="T10" fmla="*/ 76 w 96"/>
                    <a:gd name="T11" fmla="*/ 133 h 133"/>
                    <a:gd name="T12" fmla="*/ 75 w 96"/>
                    <a:gd name="T13" fmla="*/ 132 h 133"/>
                    <a:gd name="T14" fmla="*/ 71 w 96"/>
                    <a:gd name="T15" fmla="*/ 130 h 133"/>
                    <a:gd name="T16" fmla="*/ 67 w 96"/>
                    <a:gd name="T17" fmla="*/ 127 h 133"/>
                    <a:gd name="T18" fmla="*/ 64 w 96"/>
                    <a:gd name="T19" fmla="*/ 124 h 133"/>
                    <a:gd name="T20" fmla="*/ 58 w 96"/>
                    <a:gd name="T21" fmla="*/ 118 h 133"/>
                    <a:gd name="T22" fmla="*/ 53 w 96"/>
                    <a:gd name="T23" fmla="*/ 113 h 133"/>
                    <a:gd name="T24" fmla="*/ 48 w 96"/>
                    <a:gd name="T25" fmla="*/ 105 h 133"/>
                    <a:gd name="T26" fmla="*/ 42 w 96"/>
                    <a:gd name="T27" fmla="*/ 97 h 133"/>
                    <a:gd name="T28" fmla="*/ 35 w 96"/>
                    <a:gd name="T29" fmla="*/ 89 h 133"/>
                    <a:gd name="T30" fmla="*/ 30 w 96"/>
                    <a:gd name="T31" fmla="*/ 78 h 133"/>
                    <a:gd name="T32" fmla="*/ 25 w 96"/>
                    <a:gd name="T33" fmla="*/ 69 h 133"/>
                    <a:gd name="T34" fmla="*/ 19 w 96"/>
                    <a:gd name="T35" fmla="*/ 56 h 133"/>
                    <a:gd name="T36" fmla="*/ 14 w 96"/>
                    <a:gd name="T37" fmla="*/ 44 h 133"/>
                    <a:gd name="T38" fmla="*/ 10 w 96"/>
                    <a:gd name="T39" fmla="*/ 31 h 133"/>
                    <a:gd name="T40" fmla="*/ 5 w 96"/>
                    <a:gd name="T41" fmla="*/ 16 h 133"/>
                    <a:gd name="T42" fmla="*/ 0 w 96"/>
                    <a:gd name="T43" fmla="*/ 0 h 133"/>
                    <a:gd name="T44" fmla="*/ 12 w 96"/>
                    <a:gd name="T45" fmla="*/ 3 h 133"/>
                    <a:gd name="T46" fmla="*/ 23 w 96"/>
                    <a:gd name="T47" fmla="*/ 8 h 133"/>
                    <a:gd name="T48" fmla="*/ 33 w 96"/>
                    <a:gd name="T49" fmla="*/ 11 h 133"/>
                    <a:gd name="T50" fmla="*/ 44 w 96"/>
                    <a:gd name="T51" fmla="*/ 14 h 133"/>
                    <a:gd name="T52" fmla="*/ 51 w 96"/>
                    <a:gd name="T53" fmla="*/ 17 h 133"/>
                    <a:gd name="T54" fmla="*/ 60 w 96"/>
                    <a:gd name="T55" fmla="*/ 22 h 133"/>
                    <a:gd name="T56" fmla="*/ 66 w 96"/>
                    <a:gd name="T57" fmla="*/ 27 h 133"/>
                    <a:gd name="T58" fmla="*/ 71 w 96"/>
                    <a:gd name="T59" fmla="*/ 31 h 133"/>
                    <a:gd name="T60" fmla="*/ 80 w 96"/>
                    <a:gd name="T61" fmla="*/ 41 h 133"/>
                    <a:gd name="T62" fmla="*/ 83 w 96"/>
                    <a:gd name="T63" fmla="*/ 47 h 133"/>
                    <a:gd name="T64" fmla="*/ 87 w 96"/>
                    <a:gd name="T65" fmla="*/ 52 h 133"/>
                    <a:gd name="T66" fmla="*/ 91 w 96"/>
                    <a:gd name="T67" fmla="*/ 58 h 133"/>
                    <a:gd name="T68" fmla="*/ 92 w 96"/>
                    <a:gd name="T69" fmla="*/ 64 h 133"/>
                    <a:gd name="T70" fmla="*/ 94 w 96"/>
                    <a:gd name="T71" fmla="*/ 72 h 133"/>
                    <a:gd name="T72" fmla="*/ 96 w 96"/>
                    <a:gd name="T73" fmla="*/ 80 h 133"/>
                    <a:gd name="T74" fmla="*/ 96 w 96"/>
                    <a:gd name="T75" fmla="*/ 88 h 133"/>
                    <a:gd name="T76" fmla="*/ 96 w 96"/>
                    <a:gd name="T77" fmla="*/ 96 h 133"/>
                    <a:gd name="T78" fmla="*/ 96 w 96"/>
                    <a:gd name="T79" fmla="*/ 102 h 133"/>
                    <a:gd name="T80" fmla="*/ 94 w 96"/>
                    <a:gd name="T81" fmla="*/ 108 h 133"/>
                    <a:gd name="T82" fmla="*/ 92 w 96"/>
                    <a:gd name="T83" fmla="*/ 114 h 133"/>
                    <a:gd name="T84" fmla="*/ 91 w 96"/>
                    <a:gd name="T85" fmla="*/ 118 h 133"/>
                    <a:gd name="T86" fmla="*/ 91 w 96"/>
                    <a:gd name="T87" fmla="*/ 122 h 133"/>
                    <a:gd name="T88" fmla="*/ 89 w 96"/>
                    <a:gd name="T89" fmla="*/ 124 h 133"/>
                    <a:gd name="T90" fmla="*/ 89 w 96"/>
                    <a:gd name="T91" fmla="*/ 124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6" h="133">
                      <a:moveTo>
                        <a:pt x="89" y="124"/>
                      </a:moveTo>
                      <a:lnTo>
                        <a:pt x="85" y="127"/>
                      </a:lnTo>
                      <a:lnTo>
                        <a:pt x="82" y="130"/>
                      </a:lnTo>
                      <a:lnTo>
                        <a:pt x="78" y="132"/>
                      </a:lnTo>
                      <a:lnTo>
                        <a:pt x="78" y="133"/>
                      </a:lnTo>
                      <a:lnTo>
                        <a:pt x="76" y="133"/>
                      </a:lnTo>
                      <a:lnTo>
                        <a:pt x="75" y="132"/>
                      </a:lnTo>
                      <a:lnTo>
                        <a:pt x="71" y="130"/>
                      </a:lnTo>
                      <a:lnTo>
                        <a:pt x="67" y="127"/>
                      </a:lnTo>
                      <a:lnTo>
                        <a:pt x="64" y="124"/>
                      </a:lnTo>
                      <a:lnTo>
                        <a:pt x="58" y="118"/>
                      </a:lnTo>
                      <a:lnTo>
                        <a:pt x="53" y="113"/>
                      </a:lnTo>
                      <a:lnTo>
                        <a:pt x="48" y="105"/>
                      </a:lnTo>
                      <a:lnTo>
                        <a:pt x="42" y="97"/>
                      </a:lnTo>
                      <a:lnTo>
                        <a:pt x="35" y="89"/>
                      </a:lnTo>
                      <a:lnTo>
                        <a:pt x="30" y="78"/>
                      </a:lnTo>
                      <a:lnTo>
                        <a:pt x="25" y="69"/>
                      </a:lnTo>
                      <a:lnTo>
                        <a:pt x="19" y="56"/>
                      </a:lnTo>
                      <a:lnTo>
                        <a:pt x="14" y="44"/>
                      </a:lnTo>
                      <a:lnTo>
                        <a:pt x="10" y="31"/>
                      </a:lnTo>
                      <a:lnTo>
                        <a:pt x="5" y="16"/>
                      </a:lnTo>
                      <a:lnTo>
                        <a:pt x="0" y="0"/>
                      </a:lnTo>
                      <a:lnTo>
                        <a:pt x="12" y="3"/>
                      </a:lnTo>
                      <a:lnTo>
                        <a:pt x="23" y="8"/>
                      </a:lnTo>
                      <a:lnTo>
                        <a:pt x="33" y="11"/>
                      </a:lnTo>
                      <a:lnTo>
                        <a:pt x="44" y="14"/>
                      </a:lnTo>
                      <a:lnTo>
                        <a:pt x="51" y="17"/>
                      </a:lnTo>
                      <a:lnTo>
                        <a:pt x="60" y="22"/>
                      </a:lnTo>
                      <a:lnTo>
                        <a:pt x="66" y="27"/>
                      </a:lnTo>
                      <a:lnTo>
                        <a:pt x="71" y="31"/>
                      </a:lnTo>
                      <a:lnTo>
                        <a:pt x="80" y="41"/>
                      </a:lnTo>
                      <a:lnTo>
                        <a:pt x="83" y="47"/>
                      </a:lnTo>
                      <a:lnTo>
                        <a:pt x="87" y="52"/>
                      </a:lnTo>
                      <a:lnTo>
                        <a:pt x="91" y="58"/>
                      </a:lnTo>
                      <a:lnTo>
                        <a:pt x="92" y="64"/>
                      </a:lnTo>
                      <a:lnTo>
                        <a:pt x="94" y="72"/>
                      </a:lnTo>
                      <a:lnTo>
                        <a:pt x="96" y="80"/>
                      </a:lnTo>
                      <a:lnTo>
                        <a:pt x="96" y="88"/>
                      </a:lnTo>
                      <a:lnTo>
                        <a:pt x="96" y="96"/>
                      </a:lnTo>
                      <a:lnTo>
                        <a:pt x="96" y="102"/>
                      </a:lnTo>
                      <a:lnTo>
                        <a:pt x="94" y="108"/>
                      </a:lnTo>
                      <a:lnTo>
                        <a:pt x="92" y="114"/>
                      </a:lnTo>
                      <a:lnTo>
                        <a:pt x="91" y="118"/>
                      </a:lnTo>
                      <a:lnTo>
                        <a:pt x="91" y="122"/>
                      </a:lnTo>
                      <a:lnTo>
                        <a:pt x="89" y="124"/>
                      </a:lnTo>
                      <a:lnTo>
                        <a:pt x="89" y="12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3" name="Freeform 40"/>
                <p:cNvSpPr/>
                <p:nvPr/>
              </p:nvSpPr>
              <p:spPr bwMode="auto">
                <a:xfrm>
                  <a:off x="3992563" y="631825"/>
                  <a:ext cx="598488" cy="115887"/>
                </a:xfrm>
                <a:custGeom>
                  <a:avLst/>
                  <a:gdLst>
                    <a:gd name="T0" fmla="*/ 14 w 753"/>
                    <a:gd name="T1" fmla="*/ 125 h 145"/>
                    <a:gd name="T2" fmla="*/ 3 w 753"/>
                    <a:gd name="T3" fmla="*/ 115 h 145"/>
                    <a:gd name="T4" fmla="*/ 0 w 753"/>
                    <a:gd name="T5" fmla="*/ 104 h 145"/>
                    <a:gd name="T6" fmla="*/ 16 w 753"/>
                    <a:gd name="T7" fmla="*/ 104 h 145"/>
                    <a:gd name="T8" fmla="*/ 36 w 753"/>
                    <a:gd name="T9" fmla="*/ 103 h 145"/>
                    <a:gd name="T10" fmla="*/ 59 w 753"/>
                    <a:gd name="T11" fmla="*/ 100 h 145"/>
                    <a:gd name="T12" fmla="*/ 89 w 753"/>
                    <a:gd name="T13" fmla="*/ 97 h 145"/>
                    <a:gd name="T14" fmla="*/ 123 w 753"/>
                    <a:gd name="T15" fmla="*/ 90 h 145"/>
                    <a:gd name="T16" fmla="*/ 162 w 753"/>
                    <a:gd name="T17" fmla="*/ 83 h 145"/>
                    <a:gd name="T18" fmla="*/ 207 w 753"/>
                    <a:gd name="T19" fmla="*/ 73 h 145"/>
                    <a:gd name="T20" fmla="*/ 259 w 753"/>
                    <a:gd name="T21" fmla="*/ 64 h 145"/>
                    <a:gd name="T22" fmla="*/ 318 w 753"/>
                    <a:gd name="T23" fmla="*/ 54 h 145"/>
                    <a:gd name="T24" fmla="*/ 382 w 753"/>
                    <a:gd name="T25" fmla="*/ 42 h 145"/>
                    <a:gd name="T26" fmla="*/ 453 w 753"/>
                    <a:gd name="T27" fmla="*/ 31 h 145"/>
                    <a:gd name="T28" fmla="*/ 516 w 753"/>
                    <a:gd name="T29" fmla="*/ 20 h 145"/>
                    <a:gd name="T30" fmla="*/ 567 w 753"/>
                    <a:gd name="T31" fmla="*/ 11 h 145"/>
                    <a:gd name="T32" fmla="*/ 610 w 753"/>
                    <a:gd name="T33" fmla="*/ 4 h 145"/>
                    <a:gd name="T34" fmla="*/ 642 w 753"/>
                    <a:gd name="T35" fmla="*/ 1 h 145"/>
                    <a:gd name="T36" fmla="*/ 666 w 753"/>
                    <a:gd name="T37" fmla="*/ 0 h 145"/>
                    <a:gd name="T38" fmla="*/ 694 w 753"/>
                    <a:gd name="T39" fmla="*/ 1 h 145"/>
                    <a:gd name="T40" fmla="*/ 719 w 753"/>
                    <a:gd name="T41" fmla="*/ 9 h 145"/>
                    <a:gd name="T42" fmla="*/ 737 w 753"/>
                    <a:gd name="T43" fmla="*/ 21 h 145"/>
                    <a:gd name="T44" fmla="*/ 748 w 753"/>
                    <a:gd name="T45" fmla="*/ 34 h 145"/>
                    <a:gd name="T46" fmla="*/ 753 w 753"/>
                    <a:gd name="T47" fmla="*/ 42 h 145"/>
                    <a:gd name="T48" fmla="*/ 751 w 753"/>
                    <a:gd name="T49" fmla="*/ 47 h 145"/>
                    <a:gd name="T50" fmla="*/ 746 w 753"/>
                    <a:gd name="T51" fmla="*/ 50 h 145"/>
                    <a:gd name="T52" fmla="*/ 735 w 753"/>
                    <a:gd name="T53" fmla="*/ 53 h 145"/>
                    <a:gd name="T54" fmla="*/ 719 w 753"/>
                    <a:gd name="T55" fmla="*/ 56 h 145"/>
                    <a:gd name="T56" fmla="*/ 698 w 753"/>
                    <a:gd name="T57" fmla="*/ 56 h 145"/>
                    <a:gd name="T58" fmla="*/ 644 w 753"/>
                    <a:gd name="T59" fmla="*/ 56 h 145"/>
                    <a:gd name="T60" fmla="*/ 557 w 753"/>
                    <a:gd name="T61" fmla="*/ 59 h 145"/>
                    <a:gd name="T62" fmla="*/ 503 w 753"/>
                    <a:gd name="T63" fmla="*/ 65 h 145"/>
                    <a:gd name="T64" fmla="*/ 444 w 753"/>
                    <a:gd name="T65" fmla="*/ 73 h 145"/>
                    <a:gd name="T66" fmla="*/ 378 w 753"/>
                    <a:gd name="T67" fmla="*/ 83 h 145"/>
                    <a:gd name="T68" fmla="*/ 232 w 753"/>
                    <a:gd name="T69" fmla="*/ 112 h 145"/>
                    <a:gd name="T70" fmla="*/ 157 w 753"/>
                    <a:gd name="T71" fmla="*/ 128 h 145"/>
                    <a:gd name="T72" fmla="*/ 127 w 753"/>
                    <a:gd name="T73" fmla="*/ 134 h 145"/>
                    <a:gd name="T74" fmla="*/ 103 w 753"/>
                    <a:gd name="T75" fmla="*/ 139 h 145"/>
                    <a:gd name="T76" fmla="*/ 84 w 753"/>
                    <a:gd name="T77" fmla="*/ 142 h 145"/>
                    <a:gd name="T78" fmla="*/ 73 w 753"/>
                    <a:gd name="T79" fmla="*/ 144 h 145"/>
                    <a:gd name="T80" fmla="*/ 64 w 753"/>
                    <a:gd name="T81" fmla="*/ 145 h 145"/>
                    <a:gd name="T82" fmla="*/ 52 w 753"/>
                    <a:gd name="T83" fmla="*/ 142 h 145"/>
                    <a:gd name="T84" fmla="*/ 34 w 753"/>
                    <a:gd name="T85" fmla="*/ 134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53" h="145">
                      <a:moveTo>
                        <a:pt x="27" y="131"/>
                      </a:moveTo>
                      <a:lnTo>
                        <a:pt x="19" y="128"/>
                      </a:lnTo>
                      <a:lnTo>
                        <a:pt x="14" y="125"/>
                      </a:lnTo>
                      <a:lnTo>
                        <a:pt x="11" y="122"/>
                      </a:lnTo>
                      <a:lnTo>
                        <a:pt x="7" y="119"/>
                      </a:lnTo>
                      <a:lnTo>
                        <a:pt x="3" y="115"/>
                      </a:lnTo>
                      <a:lnTo>
                        <a:pt x="2" y="112"/>
                      </a:lnTo>
                      <a:lnTo>
                        <a:pt x="2" y="109"/>
                      </a:lnTo>
                      <a:lnTo>
                        <a:pt x="0" y="104"/>
                      </a:lnTo>
                      <a:lnTo>
                        <a:pt x="5" y="104"/>
                      </a:lnTo>
                      <a:lnTo>
                        <a:pt x="11" y="104"/>
                      </a:lnTo>
                      <a:lnTo>
                        <a:pt x="16" y="104"/>
                      </a:lnTo>
                      <a:lnTo>
                        <a:pt x="21" y="104"/>
                      </a:lnTo>
                      <a:lnTo>
                        <a:pt x="28" y="104"/>
                      </a:lnTo>
                      <a:lnTo>
                        <a:pt x="36" y="103"/>
                      </a:lnTo>
                      <a:lnTo>
                        <a:pt x="43" y="103"/>
                      </a:lnTo>
                      <a:lnTo>
                        <a:pt x="50" y="101"/>
                      </a:lnTo>
                      <a:lnTo>
                        <a:pt x="59" y="100"/>
                      </a:lnTo>
                      <a:lnTo>
                        <a:pt x="69" y="98"/>
                      </a:lnTo>
                      <a:lnTo>
                        <a:pt x="78" y="98"/>
                      </a:lnTo>
                      <a:lnTo>
                        <a:pt x="89" y="97"/>
                      </a:lnTo>
                      <a:lnTo>
                        <a:pt x="100" y="93"/>
                      </a:lnTo>
                      <a:lnTo>
                        <a:pt x="110" y="92"/>
                      </a:lnTo>
                      <a:lnTo>
                        <a:pt x="123" y="90"/>
                      </a:lnTo>
                      <a:lnTo>
                        <a:pt x="135" y="87"/>
                      </a:lnTo>
                      <a:lnTo>
                        <a:pt x="148" y="86"/>
                      </a:lnTo>
                      <a:lnTo>
                        <a:pt x="162" y="83"/>
                      </a:lnTo>
                      <a:lnTo>
                        <a:pt x="177" y="79"/>
                      </a:lnTo>
                      <a:lnTo>
                        <a:pt x="191" y="76"/>
                      </a:lnTo>
                      <a:lnTo>
                        <a:pt x="207" y="73"/>
                      </a:lnTo>
                      <a:lnTo>
                        <a:pt x="223" y="70"/>
                      </a:lnTo>
                      <a:lnTo>
                        <a:pt x="241" y="67"/>
                      </a:lnTo>
                      <a:lnTo>
                        <a:pt x="259" y="64"/>
                      </a:lnTo>
                      <a:lnTo>
                        <a:pt x="276" y="61"/>
                      </a:lnTo>
                      <a:lnTo>
                        <a:pt x="296" y="57"/>
                      </a:lnTo>
                      <a:lnTo>
                        <a:pt x="318" y="54"/>
                      </a:lnTo>
                      <a:lnTo>
                        <a:pt x="337" y="50"/>
                      </a:lnTo>
                      <a:lnTo>
                        <a:pt x="360" y="47"/>
                      </a:lnTo>
                      <a:lnTo>
                        <a:pt x="382" y="42"/>
                      </a:lnTo>
                      <a:lnTo>
                        <a:pt x="405" y="39"/>
                      </a:lnTo>
                      <a:lnTo>
                        <a:pt x="430" y="34"/>
                      </a:lnTo>
                      <a:lnTo>
                        <a:pt x="453" y="31"/>
                      </a:lnTo>
                      <a:lnTo>
                        <a:pt x="475" y="26"/>
                      </a:lnTo>
                      <a:lnTo>
                        <a:pt x="496" y="23"/>
                      </a:lnTo>
                      <a:lnTo>
                        <a:pt x="516" y="20"/>
                      </a:lnTo>
                      <a:lnTo>
                        <a:pt x="534" y="17"/>
                      </a:lnTo>
                      <a:lnTo>
                        <a:pt x="551" y="14"/>
                      </a:lnTo>
                      <a:lnTo>
                        <a:pt x="567" y="11"/>
                      </a:lnTo>
                      <a:lnTo>
                        <a:pt x="584" y="9"/>
                      </a:lnTo>
                      <a:lnTo>
                        <a:pt x="598" y="6"/>
                      </a:lnTo>
                      <a:lnTo>
                        <a:pt x="610" y="4"/>
                      </a:lnTo>
                      <a:lnTo>
                        <a:pt x="623" y="3"/>
                      </a:lnTo>
                      <a:lnTo>
                        <a:pt x="633" y="1"/>
                      </a:lnTo>
                      <a:lnTo>
                        <a:pt x="642" y="1"/>
                      </a:lnTo>
                      <a:lnTo>
                        <a:pt x="651" y="0"/>
                      </a:lnTo>
                      <a:lnTo>
                        <a:pt x="658" y="0"/>
                      </a:lnTo>
                      <a:lnTo>
                        <a:pt x="666" y="0"/>
                      </a:lnTo>
                      <a:lnTo>
                        <a:pt x="675" y="0"/>
                      </a:lnTo>
                      <a:lnTo>
                        <a:pt x="685" y="0"/>
                      </a:lnTo>
                      <a:lnTo>
                        <a:pt x="694" y="1"/>
                      </a:lnTo>
                      <a:lnTo>
                        <a:pt x="703" y="3"/>
                      </a:lnTo>
                      <a:lnTo>
                        <a:pt x="712" y="6"/>
                      </a:lnTo>
                      <a:lnTo>
                        <a:pt x="719" y="9"/>
                      </a:lnTo>
                      <a:lnTo>
                        <a:pt x="726" y="12"/>
                      </a:lnTo>
                      <a:lnTo>
                        <a:pt x="732" y="17"/>
                      </a:lnTo>
                      <a:lnTo>
                        <a:pt x="737" y="21"/>
                      </a:lnTo>
                      <a:lnTo>
                        <a:pt x="741" y="26"/>
                      </a:lnTo>
                      <a:lnTo>
                        <a:pt x="744" y="29"/>
                      </a:lnTo>
                      <a:lnTo>
                        <a:pt x="748" y="34"/>
                      </a:lnTo>
                      <a:lnTo>
                        <a:pt x="750" y="37"/>
                      </a:lnTo>
                      <a:lnTo>
                        <a:pt x="751" y="39"/>
                      </a:lnTo>
                      <a:lnTo>
                        <a:pt x="753" y="42"/>
                      </a:lnTo>
                      <a:lnTo>
                        <a:pt x="753" y="43"/>
                      </a:lnTo>
                      <a:lnTo>
                        <a:pt x="753" y="45"/>
                      </a:lnTo>
                      <a:lnTo>
                        <a:pt x="751" y="47"/>
                      </a:lnTo>
                      <a:lnTo>
                        <a:pt x="751" y="48"/>
                      </a:lnTo>
                      <a:lnTo>
                        <a:pt x="748" y="50"/>
                      </a:lnTo>
                      <a:lnTo>
                        <a:pt x="746" y="50"/>
                      </a:lnTo>
                      <a:lnTo>
                        <a:pt x="742" y="51"/>
                      </a:lnTo>
                      <a:lnTo>
                        <a:pt x="739" y="53"/>
                      </a:lnTo>
                      <a:lnTo>
                        <a:pt x="735" y="53"/>
                      </a:lnTo>
                      <a:lnTo>
                        <a:pt x="730" y="54"/>
                      </a:lnTo>
                      <a:lnTo>
                        <a:pt x="725" y="54"/>
                      </a:lnTo>
                      <a:lnTo>
                        <a:pt x="719" y="56"/>
                      </a:lnTo>
                      <a:lnTo>
                        <a:pt x="712" y="56"/>
                      </a:lnTo>
                      <a:lnTo>
                        <a:pt x="705" y="56"/>
                      </a:lnTo>
                      <a:lnTo>
                        <a:pt x="698" y="56"/>
                      </a:lnTo>
                      <a:lnTo>
                        <a:pt x="691" y="56"/>
                      </a:lnTo>
                      <a:lnTo>
                        <a:pt x="682" y="56"/>
                      </a:lnTo>
                      <a:lnTo>
                        <a:pt x="644" y="56"/>
                      </a:lnTo>
                      <a:lnTo>
                        <a:pt x="608" y="57"/>
                      </a:lnTo>
                      <a:lnTo>
                        <a:pt x="573" y="59"/>
                      </a:lnTo>
                      <a:lnTo>
                        <a:pt x="557" y="59"/>
                      </a:lnTo>
                      <a:lnTo>
                        <a:pt x="539" y="61"/>
                      </a:lnTo>
                      <a:lnTo>
                        <a:pt x="521" y="62"/>
                      </a:lnTo>
                      <a:lnTo>
                        <a:pt x="503" y="65"/>
                      </a:lnTo>
                      <a:lnTo>
                        <a:pt x="484" y="67"/>
                      </a:lnTo>
                      <a:lnTo>
                        <a:pt x="466" y="70"/>
                      </a:lnTo>
                      <a:lnTo>
                        <a:pt x="444" y="73"/>
                      </a:lnTo>
                      <a:lnTo>
                        <a:pt x="425" y="76"/>
                      </a:lnTo>
                      <a:lnTo>
                        <a:pt x="401" y="79"/>
                      </a:lnTo>
                      <a:lnTo>
                        <a:pt x="378" y="83"/>
                      </a:lnTo>
                      <a:lnTo>
                        <a:pt x="332" y="93"/>
                      </a:lnTo>
                      <a:lnTo>
                        <a:pt x="282" y="103"/>
                      </a:lnTo>
                      <a:lnTo>
                        <a:pt x="232" y="112"/>
                      </a:lnTo>
                      <a:lnTo>
                        <a:pt x="182" y="123"/>
                      </a:lnTo>
                      <a:lnTo>
                        <a:pt x="169" y="125"/>
                      </a:lnTo>
                      <a:lnTo>
                        <a:pt x="157" y="128"/>
                      </a:lnTo>
                      <a:lnTo>
                        <a:pt x="146" y="129"/>
                      </a:lnTo>
                      <a:lnTo>
                        <a:pt x="137" y="131"/>
                      </a:lnTo>
                      <a:lnTo>
                        <a:pt x="127" y="134"/>
                      </a:lnTo>
                      <a:lnTo>
                        <a:pt x="118" y="136"/>
                      </a:lnTo>
                      <a:lnTo>
                        <a:pt x="110" y="137"/>
                      </a:lnTo>
                      <a:lnTo>
                        <a:pt x="103" y="139"/>
                      </a:lnTo>
                      <a:lnTo>
                        <a:pt x="96" y="140"/>
                      </a:lnTo>
                      <a:lnTo>
                        <a:pt x="89" y="140"/>
                      </a:lnTo>
                      <a:lnTo>
                        <a:pt x="84" y="142"/>
                      </a:lnTo>
                      <a:lnTo>
                        <a:pt x="80" y="144"/>
                      </a:lnTo>
                      <a:lnTo>
                        <a:pt x="77" y="144"/>
                      </a:lnTo>
                      <a:lnTo>
                        <a:pt x="73" y="144"/>
                      </a:lnTo>
                      <a:lnTo>
                        <a:pt x="69" y="145"/>
                      </a:lnTo>
                      <a:lnTo>
                        <a:pt x="68" y="145"/>
                      </a:lnTo>
                      <a:lnTo>
                        <a:pt x="64" y="145"/>
                      </a:lnTo>
                      <a:lnTo>
                        <a:pt x="61" y="144"/>
                      </a:lnTo>
                      <a:lnTo>
                        <a:pt x="57" y="144"/>
                      </a:lnTo>
                      <a:lnTo>
                        <a:pt x="52" y="142"/>
                      </a:lnTo>
                      <a:lnTo>
                        <a:pt x="46" y="139"/>
                      </a:lnTo>
                      <a:lnTo>
                        <a:pt x="41" y="137"/>
                      </a:lnTo>
                      <a:lnTo>
                        <a:pt x="34" y="134"/>
                      </a:lnTo>
                      <a:lnTo>
                        <a:pt x="27" y="131"/>
                      </a:lnTo>
                      <a:lnTo>
                        <a:pt x="27" y="13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4" name="Freeform 41"/>
                <p:cNvSpPr/>
                <p:nvPr/>
              </p:nvSpPr>
              <p:spPr bwMode="auto">
                <a:xfrm>
                  <a:off x="4106863" y="407988"/>
                  <a:ext cx="355600" cy="84137"/>
                </a:xfrm>
                <a:custGeom>
                  <a:avLst/>
                  <a:gdLst>
                    <a:gd name="T0" fmla="*/ 195 w 448"/>
                    <a:gd name="T1" fmla="*/ 31 h 105"/>
                    <a:gd name="T2" fmla="*/ 231 w 448"/>
                    <a:gd name="T3" fmla="*/ 23 h 105"/>
                    <a:gd name="T4" fmla="*/ 263 w 448"/>
                    <a:gd name="T5" fmla="*/ 17 h 105"/>
                    <a:gd name="T6" fmla="*/ 291 w 448"/>
                    <a:gd name="T7" fmla="*/ 11 h 105"/>
                    <a:gd name="T8" fmla="*/ 318 w 448"/>
                    <a:gd name="T9" fmla="*/ 6 h 105"/>
                    <a:gd name="T10" fmla="*/ 340 w 448"/>
                    <a:gd name="T11" fmla="*/ 3 h 105"/>
                    <a:gd name="T12" fmla="*/ 357 w 448"/>
                    <a:gd name="T13" fmla="*/ 0 h 105"/>
                    <a:gd name="T14" fmla="*/ 372 w 448"/>
                    <a:gd name="T15" fmla="*/ 0 h 105"/>
                    <a:gd name="T16" fmla="*/ 388 w 448"/>
                    <a:gd name="T17" fmla="*/ 0 h 105"/>
                    <a:gd name="T18" fmla="*/ 404 w 448"/>
                    <a:gd name="T19" fmla="*/ 0 h 105"/>
                    <a:gd name="T20" fmla="*/ 416 w 448"/>
                    <a:gd name="T21" fmla="*/ 0 h 105"/>
                    <a:gd name="T22" fmla="*/ 427 w 448"/>
                    <a:gd name="T23" fmla="*/ 1 h 105"/>
                    <a:gd name="T24" fmla="*/ 436 w 448"/>
                    <a:gd name="T25" fmla="*/ 6 h 105"/>
                    <a:gd name="T26" fmla="*/ 443 w 448"/>
                    <a:gd name="T27" fmla="*/ 9 h 105"/>
                    <a:gd name="T28" fmla="*/ 447 w 448"/>
                    <a:gd name="T29" fmla="*/ 16 h 105"/>
                    <a:gd name="T30" fmla="*/ 448 w 448"/>
                    <a:gd name="T31" fmla="*/ 19 h 105"/>
                    <a:gd name="T32" fmla="*/ 448 w 448"/>
                    <a:gd name="T33" fmla="*/ 23 h 105"/>
                    <a:gd name="T34" fmla="*/ 447 w 448"/>
                    <a:gd name="T35" fmla="*/ 26 h 105"/>
                    <a:gd name="T36" fmla="*/ 443 w 448"/>
                    <a:gd name="T37" fmla="*/ 30 h 105"/>
                    <a:gd name="T38" fmla="*/ 436 w 448"/>
                    <a:gd name="T39" fmla="*/ 33 h 105"/>
                    <a:gd name="T40" fmla="*/ 429 w 448"/>
                    <a:gd name="T41" fmla="*/ 37 h 105"/>
                    <a:gd name="T42" fmla="*/ 418 w 448"/>
                    <a:gd name="T43" fmla="*/ 41 h 105"/>
                    <a:gd name="T44" fmla="*/ 406 w 448"/>
                    <a:gd name="T45" fmla="*/ 45 h 105"/>
                    <a:gd name="T46" fmla="*/ 390 w 448"/>
                    <a:gd name="T47" fmla="*/ 50 h 105"/>
                    <a:gd name="T48" fmla="*/ 365 w 448"/>
                    <a:gd name="T49" fmla="*/ 56 h 105"/>
                    <a:gd name="T50" fmla="*/ 325 w 448"/>
                    <a:gd name="T51" fmla="*/ 66 h 105"/>
                    <a:gd name="T52" fmla="*/ 284 w 448"/>
                    <a:gd name="T53" fmla="*/ 73 h 105"/>
                    <a:gd name="T54" fmla="*/ 236 w 448"/>
                    <a:gd name="T55" fmla="*/ 83 h 105"/>
                    <a:gd name="T56" fmla="*/ 197 w 448"/>
                    <a:gd name="T57" fmla="*/ 89 h 105"/>
                    <a:gd name="T58" fmla="*/ 172 w 448"/>
                    <a:gd name="T59" fmla="*/ 94 h 105"/>
                    <a:gd name="T60" fmla="*/ 150 w 448"/>
                    <a:gd name="T61" fmla="*/ 97 h 105"/>
                    <a:gd name="T62" fmla="*/ 131 w 448"/>
                    <a:gd name="T63" fmla="*/ 100 h 105"/>
                    <a:gd name="T64" fmla="*/ 115 w 448"/>
                    <a:gd name="T65" fmla="*/ 102 h 105"/>
                    <a:gd name="T66" fmla="*/ 100 w 448"/>
                    <a:gd name="T67" fmla="*/ 103 h 105"/>
                    <a:gd name="T68" fmla="*/ 90 w 448"/>
                    <a:gd name="T69" fmla="*/ 105 h 105"/>
                    <a:gd name="T70" fmla="*/ 83 w 448"/>
                    <a:gd name="T71" fmla="*/ 105 h 105"/>
                    <a:gd name="T72" fmla="*/ 74 w 448"/>
                    <a:gd name="T73" fmla="*/ 105 h 105"/>
                    <a:gd name="T74" fmla="*/ 61 w 448"/>
                    <a:gd name="T75" fmla="*/ 103 h 105"/>
                    <a:gd name="T76" fmla="*/ 49 w 448"/>
                    <a:gd name="T77" fmla="*/ 100 h 105"/>
                    <a:gd name="T78" fmla="*/ 36 w 448"/>
                    <a:gd name="T79" fmla="*/ 95 h 105"/>
                    <a:gd name="T80" fmla="*/ 22 w 448"/>
                    <a:gd name="T81" fmla="*/ 91 h 105"/>
                    <a:gd name="T82" fmla="*/ 11 w 448"/>
                    <a:gd name="T83" fmla="*/ 86 h 105"/>
                    <a:gd name="T84" fmla="*/ 4 w 448"/>
                    <a:gd name="T85" fmla="*/ 80 h 105"/>
                    <a:gd name="T86" fmla="*/ 0 w 448"/>
                    <a:gd name="T87" fmla="*/ 73 h 105"/>
                    <a:gd name="T88" fmla="*/ 2 w 448"/>
                    <a:gd name="T89" fmla="*/ 70 h 105"/>
                    <a:gd name="T90" fmla="*/ 11 w 448"/>
                    <a:gd name="T91" fmla="*/ 69 h 105"/>
                    <a:gd name="T92" fmla="*/ 25 w 448"/>
                    <a:gd name="T93" fmla="*/ 66 h 105"/>
                    <a:gd name="T94" fmla="*/ 43 w 448"/>
                    <a:gd name="T95" fmla="*/ 62 h 105"/>
                    <a:gd name="T96" fmla="*/ 65 w 448"/>
                    <a:gd name="T97" fmla="*/ 58 h 105"/>
                    <a:gd name="T98" fmla="*/ 91 w 448"/>
                    <a:gd name="T99" fmla="*/ 53 h 105"/>
                    <a:gd name="T100" fmla="*/ 122 w 448"/>
                    <a:gd name="T101" fmla="*/ 47 h 105"/>
                    <a:gd name="T102" fmla="*/ 157 w 448"/>
                    <a:gd name="T103" fmla="*/ 39 h 105"/>
                    <a:gd name="T104" fmla="*/ 175 w 448"/>
                    <a:gd name="T105" fmla="*/ 34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48" h="105">
                      <a:moveTo>
                        <a:pt x="175" y="34"/>
                      </a:moveTo>
                      <a:lnTo>
                        <a:pt x="195" y="31"/>
                      </a:lnTo>
                      <a:lnTo>
                        <a:pt x="213" y="26"/>
                      </a:lnTo>
                      <a:lnTo>
                        <a:pt x="231" y="23"/>
                      </a:lnTo>
                      <a:lnTo>
                        <a:pt x="249" y="20"/>
                      </a:lnTo>
                      <a:lnTo>
                        <a:pt x="263" y="17"/>
                      </a:lnTo>
                      <a:lnTo>
                        <a:pt x="279" y="14"/>
                      </a:lnTo>
                      <a:lnTo>
                        <a:pt x="291" y="11"/>
                      </a:lnTo>
                      <a:lnTo>
                        <a:pt x="306" y="9"/>
                      </a:lnTo>
                      <a:lnTo>
                        <a:pt x="318" y="6"/>
                      </a:lnTo>
                      <a:lnTo>
                        <a:pt x="329" y="5"/>
                      </a:lnTo>
                      <a:lnTo>
                        <a:pt x="340" y="3"/>
                      </a:lnTo>
                      <a:lnTo>
                        <a:pt x="348" y="1"/>
                      </a:lnTo>
                      <a:lnTo>
                        <a:pt x="357" y="0"/>
                      </a:lnTo>
                      <a:lnTo>
                        <a:pt x="365" y="0"/>
                      </a:lnTo>
                      <a:lnTo>
                        <a:pt x="372" y="0"/>
                      </a:lnTo>
                      <a:lnTo>
                        <a:pt x="377" y="0"/>
                      </a:lnTo>
                      <a:lnTo>
                        <a:pt x="388" y="0"/>
                      </a:lnTo>
                      <a:lnTo>
                        <a:pt x="395" y="0"/>
                      </a:lnTo>
                      <a:lnTo>
                        <a:pt x="404" y="0"/>
                      </a:lnTo>
                      <a:lnTo>
                        <a:pt x="409" y="0"/>
                      </a:lnTo>
                      <a:lnTo>
                        <a:pt x="416" y="0"/>
                      </a:lnTo>
                      <a:lnTo>
                        <a:pt x="422" y="1"/>
                      </a:lnTo>
                      <a:lnTo>
                        <a:pt x="427" y="1"/>
                      </a:lnTo>
                      <a:lnTo>
                        <a:pt x="432" y="3"/>
                      </a:lnTo>
                      <a:lnTo>
                        <a:pt x="436" y="6"/>
                      </a:lnTo>
                      <a:lnTo>
                        <a:pt x="440" y="8"/>
                      </a:lnTo>
                      <a:lnTo>
                        <a:pt x="443" y="9"/>
                      </a:lnTo>
                      <a:lnTo>
                        <a:pt x="445" y="12"/>
                      </a:lnTo>
                      <a:lnTo>
                        <a:pt x="447" y="16"/>
                      </a:lnTo>
                      <a:lnTo>
                        <a:pt x="448" y="17"/>
                      </a:lnTo>
                      <a:lnTo>
                        <a:pt x="448" y="19"/>
                      </a:lnTo>
                      <a:lnTo>
                        <a:pt x="448" y="22"/>
                      </a:lnTo>
                      <a:lnTo>
                        <a:pt x="448" y="23"/>
                      </a:lnTo>
                      <a:lnTo>
                        <a:pt x="448" y="25"/>
                      </a:lnTo>
                      <a:lnTo>
                        <a:pt x="447" y="26"/>
                      </a:lnTo>
                      <a:lnTo>
                        <a:pt x="445" y="28"/>
                      </a:lnTo>
                      <a:lnTo>
                        <a:pt x="443" y="30"/>
                      </a:lnTo>
                      <a:lnTo>
                        <a:pt x="440" y="31"/>
                      </a:lnTo>
                      <a:lnTo>
                        <a:pt x="436" y="33"/>
                      </a:lnTo>
                      <a:lnTo>
                        <a:pt x="432" y="34"/>
                      </a:lnTo>
                      <a:lnTo>
                        <a:pt x="429" y="37"/>
                      </a:lnTo>
                      <a:lnTo>
                        <a:pt x="423" y="39"/>
                      </a:lnTo>
                      <a:lnTo>
                        <a:pt x="418" y="41"/>
                      </a:lnTo>
                      <a:lnTo>
                        <a:pt x="413" y="42"/>
                      </a:lnTo>
                      <a:lnTo>
                        <a:pt x="406" y="45"/>
                      </a:lnTo>
                      <a:lnTo>
                        <a:pt x="398" y="47"/>
                      </a:lnTo>
                      <a:lnTo>
                        <a:pt x="390" y="50"/>
                      </a:lnTo>
                      <a:lnTo>
                        <a:pt x="382" y="51"/>
                      </a:lnTo>
                      <a:lnTo>
                        <a:pt x="365" y="56"/>
                      </a:lnTo>
                      <a:lnTo>
                        <a:pt x="345" y="61"/>
                      </a:lnTo>
                      <a:lnTo>
                        <a:pt x="325" y="66"/>
                      </a:lnTo>
                      <a:lnTo>
                        <a:pt x="306" y="70"/>
                      </a:lnTo>
                      <a:lnTo>
                        <a:pt x="284" y="73"/>
                      </a:lnTo>
                      <a:lnTo>
                        <a:pt x="261" y="78"/>
                      </a:lnTo>
                      <a:lnTo>
                        <a:pt x="236" y="83"/>
                      </a:lnTo>
                      <a:lnTo>
                        <a:pt x="209" y="87"/>
                      </a:lnTo>
                      <a:lnTo>
                        <a:pt x="197" y="89"/>
                      </a:lnTo>
                      <a:lnTo>
                        <a:pt x="184" y="92"/>
                      </a:lnTo>
                      <a:lnTo>
                        <a:pt x="172" y="94"/>
                      </a:lnTo>
                      <a:lnTo>
                        <a:pt x="161" y="95"/>
                      </a:lnTo>
                      <a:lnTo>
                        <a:pt x="150" y="97"/>
                      </a:lnTo>
                      <a:lnTo>
                        <a:pt x="140" y="98"/>
                      </a:lnTo>
                      <a:lnTo>
                        <a:pt x="131" y="100"/>
                      </a:lnTo>
                      <a:lnTo>
                        <a:pt x="122" y="102"/>
                      </a:lnTo>
                      <a:lnTo>
                        <a:pt x="115" y="102"/>
                      </a:lnTo>
                      <a:lnTo>
                        <a:pt x="107" y="103"/>
                      </a:lnTo>
                      <a:lnTo>
                        <a:pt x="100" y="103"/>
                      </a:lnTo>
                      <a:lnTo>
                        <a:pt x="95" y="105"/>
                      </a:lnTo>
                      <a:lnTo>
                        <a:pt x="90" y="105"/>
                      </a:lnTo>
                      <a:lnTo>
                        <a:pt x="86" y="105"/>
                      </a:lnTo>
                      <a:lnTo>
                        <a:pt x="83" y="105"/>
                      </a:lnTo>
                      <a:lnTo>
                        <a:pt x="79" y="105"/>
                      </a:lnTo>
                      <a:lnTo>
                        <a:pt x="74" y="105"/>
                      </a:lnTo>
                      <a:lnTo>
                        <a:pt x="66" y="105"/>
                      </a:lnTo>
                      <a:lnTo>
                        <a:pt x="61" y="103"/>
                      </a:lnTo>
                      <a:lnTo>
                        <a:pt x="54" y="102"/>
                      </a:lnTo>
                      <a:lnTo>
                        <a:pt x="49" y="100"/>
                      </a:lnTo>
                      <a:lnTo>
                        <a:pt x="41" y="97"/>
                      </a:lnTo>
                      <a:lnTo>
                        <a:pt x="36" y="95"/>
                      </a:lnTo>
                      <a:lnTo>
                        <a:pt x="29" y="92"/>
                      </a:lnTo>
                      <a:lnTo>
                        <a:pt x="22" y="91"/>
                      </a:lnTo>
                      <a:lnTo>
                        <a:pt x="15" y="87"/>
                      </a:lnTo>
                      <a:lnTo>
                        <a:pt x="11" y="86"/>
                      </a:lnTo>
                      <a:lnTo>
                        <a:pt x="6" y="83"/>
                      </a:lnTo>
                      <a:lnTo>
                        <a:pt x="4" y="80"/>
                      </a:lnTo>
                      <a:lnTo>
                        <a:pt x="0" y="77"/>
                      </a:lnTo>
                      <a:lnTo>
                        <a:pt x="0" y="73"/>
                      </a:lnTo>
                      <a:lnTo>
                        <a:pt x="0" y="70"/>
                      </a:lnTo>
                      <a:lnTo>
                        <a:pt x="2" y="70"/>
                      </a:lnTo>
                      <a:lnTo>
                        <a:pt x="6" y="69"/>
                      </a:lnTo>
                      <a:lnTo>
                        <a:pt x="11" y="69"/>
                      </a:lnTo>
                      <a:lnTo>
                        <a:pt x="18" y="67"/>
                      </a:lnTo>
                      <a:lnTo>
                        <a:pt x="25" y="66"/>
                      </a:lnTo>
                      <a:lnTo>
                        <a:pt x="33" y="64"/>
                      </a:lnTo>
                      <a:lnTo>
                        <a:pt x="43" y="62"/>
                      </a:lnTo>
                      <a:lnTo>
                        <a:pt x="54" y="61"/>
                      </a:lnTo>
                      <a:lnTo>
                        <a:pt x="65" y="58"/>
                      </a:lnTo>
                      <a:lnTo>
                        <a:pt x="77" y="56"/>
                      </a:lnTo>
                      <a:lnTo>
                        <a:pt x="91" y="53"/>
                      </a:lnTo>
                      <a:lnTo>
                        <a:pt x="106" y="50"/>
                      </a:lnTo>
                      <a:lnTo>
                        <a:pt x="122" y="47"/>
                      </a:lnTo>
                      <a:lnTo>
                        <a:pt x="140" y="42"/>
                      </a:lnTo>
                      <a:lnTo>
                        <a:pt x="157" y="39"/>
                      </a:lnTo>
                      <a:lnTo>
                        <a:pt x="175" y="34"/>
                      </a:lnTo>
                      <a:lnTo>
                        <a:pt x="175" y="3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5" name="Freeform 43"/>
                <p:cNvSpPr/>
                <p:nvPr/>
              </p:nvSpPr>
              <p:spPr bwMode="auto">
                <a:xfrm>
                  <a:off x="4346576" y="496888"/>
                  <a:ext cx="134938" cy="139700"/>
                </a:xfrm>
                <a:custGeom>
                  <a:avLst/>
                  <a:gdLst>
                    <a:gd name="T0" fmla="*/ 120 w 170"/>
                    <a:gd name="T1" fmla="*/ 103 h 175"/>
                    <a:gd name="T2" fmla="*/ 88 w 170"/>
                    <a:gd name="T3" fmla="*/ 125 h 175"/>
                    <a:gd name="T4" fmla="*/ 46 w 170"/>
                    <a:gd name="T5" fmla="*/ 153 h 175"/>
                    <a:gd name="T6" fmla="*/ 27 w 170"/>
                    <a:gd name="T7" fmla="*/ 164 h 175"/>
                    <a:gd name="T8" fmla="*/ 14 w 170"/>
                    <a:gd name="T9" fmla="*/ 172 h 175"/>
                    <a:gd name="T10" fmla="*/ 5 w 170"/>
                    <a:gd name="T11" fmla="*/ 175 h 175"/>
                    <a:gd name="T12" fmla="*/ 0 w 170"/>
                    <a:gd name="T13" fmla="*/ 175 h 175"/>
                    <a:gd name="T14" fmla="*/ 0 w 170"/>
                    <a:gd name="T15" fmla="*/ 169 h 175"/>
                    <a:gd name="T16" fmla="*/ 4 w 170"/>
                    <a:gd name="T17" fmla="*/ 161 h 175"/>
                    <a:gd name="T18" fmla="*/ 13 w 170"/>
                    <a:gd name="T19" fmla="*/ 149 h 175"/>
                    <a:gd name="T20" fmla="*/ 25 w 170"/>
                    <a:gd name="T21" fmla="*/ 131 h 175"/>
                    <a:gd name="T22" fmla="*/ 54 w 170"/>
                    <a:gd name="T23" fmla="*/ 97 h 175"/>
                    <a:gd name="T24" fmla="*/ 71 w 170"/>
                    <a:gd name="T25" fmla="*/ 74 h 175"/>
                    <a:gd name="T26" fmla="*/ 80 w 170"/>
                    <a:gd name="T27" fmla="*/ 58 h 175"/>
                    <a:gd name="T28" fmla="*/ 86 w 170"/>
                    <a:gd name="T29" fmla="*/ 47 h 175"/>
                    <a:gd name="T30" fmla="*/ 88 w 170"/>
                    <a:gd name="T31" fmla="*/ 36 h 175"/>
                    <a:gd name="T32" fmla="*/ 86 w 170"/>
                    <a:gd name="T33" fmla="*/ 28 h 175"/>
                    <a:gd name="T34" fmla="*/ 82 w 170"/>
                    <a:gd name="T35" fmla="*/ 22 h 175"/>
                    <a:gd name="T36" fmla="*/ 79 w 170"/>
                    <a:gd name="T37" fmla="*/ 16 h 175"/>
                    <a:gd name="T38" fmla="*/ 79 w 170"/>
                    <a:gd name="T39" fmla="*/ 9 h 175"/>
                    <a:gd name="T40" fmla="*/ 82 w 170"/>
                    <a:gd name="T41" fmla="*/ 5 h 175"/>
                    <a:gd name="T42" fmla="*/ 86 w 170"/>
                    <a:gd name="T43" fmla="*/ 2 h 175"/>
                    <a:gd name="T44" fmla="*/ 95 w 170"/>
                    <a:gd name="T45" fmla="*/ 0 h 175"/>
                    <a:gd name="T46" fmla="*/ 105 w 170"/>
                    <a:gd name="T47" fmla="*/ 0 h 175"/>
                    <a:gd name="T48" fmla="*/ 121 w 170"/>
                    <a:gd name="T49" fmla="*/ 5 h 175"/>
                    <a:gd name="T50" fmla="*/ 138 w 170"/>
                    <a:gd name="T51" fmla="*/ 12 h 175"/>
                    <a:gd name="T52" fmla="*/ 150 w 170"/>
                    <a:gd name="T53" fmla="*/ 20 h 175"/>
                    <a:gd name="T54" fmla="*/ 161 w 170"/>
                    <a:gd name="T55" fmla="*/ 30 h 175"/>
                    <a:gd name="T56" fmla="*/ 166 w 170"/>
                    <a:gd name="T57" fmla="*/ 38 h 175"/>
                    <a:gd name="T58" fmla="*/ 170 w 170"/>
                    <a:gd name="T59" fmla="*/ 47 h 175"/>
                    <a:gd name="T60" fmla="*/ 166 w 170"/>
                    <a:gd name="T61" fmla="*/ 59 h 175"/>
                    <a:gd name="T62" fmla="*/ 157 w 170"/>
                    <a:gd name="T63" fmla="*/ 72 h 175"/>
                    <a:gd name="T64" fmla="*/ 141 w 170"/>
                    <a:gd name="T65" fmla="*/ 88 h 175"/>
                    <a:gd name="T66" fmla="*/ 130 w 170"/>
                    <a:gd name="T67" fmla="*/ 95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70" h="175">
                      <a:moveTo>
                        <a:pt x="130" y="95"/>
                      </a:moveTo>
                      <a:lnTo>
                        <a:pt x="120" y="103"/>
                      </a:lnTo>
                      <a:lnTo>
                        <a:pt x="109" y="111"/>
                      </a:lnTo>
                      <a:lnTo>
                        <a:pt x="88" y="125"/>
                      </a:lnTo>
                      <a:lnTo>
                        <a:pt x="68" y="139"/>
                      </a:lnTo>
                      <a:lnTo>
                        <a:pt x="46" y="153"/>
                      </a:lnTo>
                      <a:lnTo>
                        <a:pt x="36" y="160"/>
                      </a:lnTo>
                      <a:lnTo>
                        <a:pt x="27" y="164"/>
                      </a:lnTo>
                      <a:lnTo>
                        <a:pt x="20" y="169"/>
                      </a:lnTo>
                      <a:lnTo>
                        <a:pt x="14" y="172"/>
                      </a:lnTo>
                      <a:lnTo>
                        <a:pt x="9" y="174"/>
                      </a:lnTo>
                      <a:lnTo>
                        <a:pt x="5" y="175"/>
                      </a:lnTo>
                      <a:lnTo>
                        <a:pt x="2" y="175"/>
                      </a:lnTo>
                      <a:lnTo>
                        <a:pt x="0" y="175"/>
                      </a:lnTo>
                      <a:lnTo>
                        <a:pt x="0" y="172"/>
                      </a:lnTo>
                      <a:lnTo>
                        <a:pt x="0" y="169"/>
                      </a:lnTo>
                      <a:lnTo>
                        <a:pt x="0" y="166"/>
                      </a:lnTo>
                      <a:lnTo>
                        <a:pt x="4" y="161"/>
                      </a:lnTo>
                      <a:lnTo>
                        <a:pt x="7" y="155"/>
                      </a:lnTo>
                      <a:lnTo>
                        <a:pt x="13" y="149"/>
                      </a:lnTo>
                      <a:lnTo>
                        <a:pt x="18" y="139"/>
                      </a:lnTo>
                      <a:lnTo>
                        <a:pt x="25" y="131"/>
                      </a:lnTo>
                      <a:lnTo>
                        <a:pt x="41" y="114"/>
                      </a:lnTo>
                      <a:lnTo>
                        <a:pt x="54" y="97"/>
                      </a:lnTo>
                      <a:lnTo>
                        <a:pt x="66" y="81"/>
                      </a:lnTo>
                      <a:lnTo>
                        <a:pt x="71" y="74"/>
                      </a:lnTo>
                      <a:lnTo>
                        <a:pt x="75" y="64"/>
                      </a:lnTo>
                      <a:lnTo>
                        <a:pt x="80" y="58"/>
                      </a:lnTo>
                      <a:lnTo>
                        <a:pt x="82" y="52"/>
                      </a:lnTo>
                      <a:lnTo>
                        <a:pt x="86" y="47"/>
                      </a:lnTo>
                      <a:lnTo>
                        <a:pt x="86" y="41"/>
                      </a:lnTo>
                      <a:lnTo>
                        <a:pt x="88" y="36"/>
                      </a:lnTo>
                      <a:lnTo>
                        <a:pt x="86" y="33"/>
                      </a:lnTo>
                      <a:lnTo>
                        <a:pt x="86" y="28"/>
                      </a:lnTo>
                      <a:lnTo>
                        <a:pt x="84" y="25"/>
                      </a:lnTo>
                      <a:lnTo>
                        <a:pt x="82" y="22"/>
                      </a:lnTo>
                      <a:lnTo>
                        <a:pt x="80" y="19"/>
                      </a:lnTo>
                      <a:lnTo>
                        <a:pt x="79" y="16"/>
                      </a:lnTo>
                      <a:lnTo>
                        <a:pt x="79" y="12"/>
                      </a:lnTo>
                      <a:lnTo>
                        <a:pt x="79" y="9"/>
                      </a:lnTo>
                      <a:lnTo>
                        <a:pt x="80" y="6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6" y="2"/>
                      </a:lnTo>
                      <a:lnTo>
                        <a:pt x="89" y="0"/>
                      </a:lnTo>
                      <a:lnTo>
                        <a:pt x="95" y="0"/>
                      </a:lnTo>
                      <a:lnTo>
                        <a:pt x="100" y="0"/>
                      </a:lnTo>
                      <a:lnTo>
                        <a:pt x="105" y="0"/>
                      </a:lnTo>
                      <a:lnTo>
                        <a:pt x="113" y="2"/>
                      </a:lnTo>
                      <a:lnTo>
                        <a:pt x="121" y="5"/>
                      </a:lnTo>
                      <a:lnTo>
                        <a:pt x="130" y="8"/>
                      </a:lnTo>
                      <a:lnTo>
                        <a:pt x="138" y="12"/>
                      </a:lnTo>
                      <a:lnTo>
                        <a:pt x="145" y="17"/>
                      </a:lnTo>
                      <a:lnTo>
                        <a:pt x="150" y="20"/>
                      </a:lnTo>
                      <a:lnTo>
                        <a:pt x="155" y="25"/>
                      </a:lnTo>
                      <a:lnTo>
                        <a:pt x="161" y="30"/>
                      </a:lnTo>
                      <a:lnTo>
                        <a:pt x="164" y="33"/>
                      </a:lnTo>
                      <a:lnTo>
                        <a:pt x="166" y="38"/>
                      </a:lnTo>
                      <a:lnTo>
                        <a:pt x="168" y="42"/>
                      </a:lnTo>
                      <a:lnTo>
                        <a:pt x="170" y="47"/>
                      </a:lnTo>
                      <a:lnTo>
                        <a:pt x="168" y="53"/>
                      </a:lnTo>
                      <a:lnTo>
                        <a:pt x="166" y="59"/>
                      </a:lnTo>
                      <a:lnTo>
                        <a:pt x="162" y="66"/>
                      </a:lnTo>
                      <a:lnTo>
                        <a:pt x="157" y="72"/>
                      </a:lnTo>
                      <a:lnTo>
                        <a:pt x="150" y="80"/>
                      </a:lnTo>
                      <a:lnTo>
                        <a:pt x="141" y="88"/>
                      </a:lnTo>
                      <a:lnTo>
                        <a:pt x="130" y="95"/>
                      </a:lnTo>
                      <a:lnTo>
                        <a:pt x="130" y="9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6" name="组合 115"/>
            <p:cNvGrpSpPr/>
            <p:nvPr/>
          </p:nvGrpSpPr>
          <p:grpSpPr>
            <a:xfrm>
              <a:off x="2042541" y="4160261"/>
              <a:ext cx="507365" cy="509905"/>
              <a:chOff x="3692207" y="4152955"/>
              <a:chExt cx="507365" cy="509905"/>
            </a:xfrm>
          </p:grpSpPr>
          <p:pic>
            <p:nvPicPr>
              <p:cNvPr id="125" name="图片 124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92207" y="4152955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26" name="组合 125"/>
              <p:cNvGrpSpPr/>
              <p:nvPr/>
            </p:nvGrpSpPr>
            <p:grpSpPr>
              <a:xfrm>
                <a:off x="3846814" y="4285740"/>
                <a:ext cx="157983" cy="103760"/>
                <a:chOff x="4106863" y="407988"/>
                <a:chExt cx="374651" cy="246062"/>
              </a:xfrm>
              <a:solidFill>
                <a:srgbClr val="FF0000"/>
              </a:solidFill>
            </p:grpSpPr>
            <p:sp>
              <p:nvSpPr>
                <p:cNvPr id="127" name="Freeform 39"/>
                <p:cNvSpPr/>
                <p:nvPr/>
              </p:nvSpPr>
              <p:spPr bwMode="auto">
                <a:xfrm>
                  <a:off x="4113213" y="547688"/>
                  <a:ext cx="76200" cy="106362"/>
                </a:xfrm>
                <a:custGeom>
                  <a:avLst/>
                  <a:gdLst>
                    <a:gd name="T0" fmla="*/ 89 w 96"/>
                    <a:gd name="T1" fmla="*/ 124 h 133"/>
                    <a:gd name="T2" fmla="*/ 85 w 96"/>
                    <a:gd name="T3" fmla="*/ 127 h 133"/>
                    <a:gd name="T4" fmla="*/ 82 w 96"/>
                    <a:gd name="T5" fmla="*/ 130 h 133"/>
                    <a:gd name="T6" fmla="*/ 78 w 96"/>
                    <a:gd name="T7" fmla="*/ 132 h 133"/>
                    <a:gd name="T8" fmla="*/ 78 w 96"/>
                    <a:gd name="T9" fmla="*/ 133 h 133"/>
                    <a:gd name="T10" fmla="*/ 76 w 96"/>
                    <a:gd name="T11" fmla="*/ 133 h 133"/>
                    <a:gd name="T12" fmla="*/ 75 w 96"/>
                    <a:gd name="T13" fmla="*/ 132 h 133"/>
                    <a:gd name="T14" fmla="*/ 71 w 96"/>
                    <a:gd name="T15" fmla="*/ 130 h 133"/>
                    <a:gd name="T16" fmla="*/ 67 w 96"/>
                    <a:gd name="T17" fmla="*/ 127 h 133"/>
                    <a:gd name="T18" fmla="*/ 64 w 96"/>
                    <a:gd name="T19" fmla="*/ 124 h 133"/>
                    <a:gd name="T20" fmla="*/ 58 w 96"/>
                    <a:gd name="T21" fmla="*/ 118 h 133"/>
                    <a:gd name="T22" fmla="*/ 53 w 96"/>
                    <a:gd name="T23" fmla="*/ 113 h 133"/>
                    <a:gd name="T24" fmla="*/ 48 w 96"/>
                    <a:gd name="T25" fmla="*/ 105 h 133"/>
                    <a:gd name="T26" fmla="*/ 42 w 96"/>
                    <a:gd name="T27" fmla="*/ 97 h 133"/>
                    <a:gd name="T28" fmla="*/ 35 w 96"/>
                    <a:gd name="T29" fmla="*/ 89 h 133"/>
                    <a:gd name="T30" fmla="*/ 30 w 96"/>
                    <a:gd name="T31" fmla="*/ 78 h 133"/>
                    <a:gd name="T32" fmla="*/ 25 w 96"/>
                    <a:gd name="T33" fmla="*/ 69 h 133"/>
                    <a:gd name="T34" fmla="*/ 19 w 96"/>
                    <a:gd name="T35" fmla="*/ 56 h 133"/>
                    <a:gd name="T36" fmla="*/ 14 w 96"/>
                    <a:gd name="T37" fmla="*/ 44 h 133"/>
                    <a:gd name="T38" fmla="*/ 10 w 96"/>
                    <a:gd name="T39" fmla="*/ 31 h 133"/>
                    <a:gd name="T40" fmla="*/ 5 w 96"/>
                    <a:gd name="T41" fmla="*/ 16 h 133"/>
                    <a:gd name="T42" fmla="*/ 0 w 96"/>
                    <a:gd name="T43" fmla="*/ 0 h 133"/>
                    <a:gd name="T44" fmla="*/ 12 w 96"/>
                    <a:gd name="T45" fmla="*/ 3 h 133"/>
                    <a:gd name="T46" fmla="*/ 23 w 96"/>
                    <a:gd name="T47" fmla="*/ 8 h 133"/>
                    <a:gd name="T48" fmla="*/ 33 w 96"/>
                    <a:gd name="T49" fmla="*/ 11 h 133"/>
                    <a:gd name="T50" fmla="*/ 44 w 96"/>
                    <a:gd name="T51" fmla="*/ 14 h 133"/>
                    <a:gd name="T52" fmla="*/ 51 w 96"/>
                    <a:gd name="T53" fmla="*/ 17 h 133"/>
                    <a:gd name="T54" fmla="*/ 60 w 96"/>
                    <a:gd name="T55" fmla="*/ 22 h 133"/>
                    <a:gd name="T56" fmla="*/ 66 w 96"/>
                    <a:gd name="T57" fmla="*/ 27 h 133"/>
                    <a:gd name="T58" fmla="*/ 71 w 96"/>
                    <a:gd name="T59" fmla="*/ 31 h 133"/>
                    <a:gd name="T60" fmla="*/ 80 w 96"/>
                    <a:gd name="T61" fmla="*/ 41 h 133"/>
                    <a:gd name="T62" fmla="*/ 83 w 96"/>
                    <a:gd name="T63" fmla="*/ 47 h 133"/>
                    <a:gd name="T64" fmla="*/ 87 w 96"/>
                    <a:gd name="T65" fmla="*/ 52 h 133"/>
                    <a:gd name="T66" fmla="*/ 91 w 96"/>
                    <a:gd name="T67" fmla="*/ 58 h 133"/>
                    <a:gd name="T68" fmla="*/ 92 w 96"/>
                    <a:gd name="T69" fmla="*/ 64 h 133"/>
                    <a:gd name="T70" fmla="*/ 94 w 96"/>
                    <a:gd name="T71" fmla="*/ 72 h 133"/>
                    <a:gd name="T72" fmla="*/ 96 w 96"/>
                    <a:gd name="T73" fmla="*/ 80 h 133"/>
                    <a:gd name="T74" fmla="*/ 96 w 96"/>
                    <a:gd name="T75" fmla="*/ 88 h 133"/>
                    <a:gd name="T76" fmla="*/ 96 w 96"/>
                    <a:gd name="T77" fmla="*/ 96 h 133"/>
                    <a:gd name="T78" fmla="*/ 96 w 96"/>
                    <a:gd name="T79" fmla="*/ 102 h 133"/>
                    <a:gd name="T80" fmla="*/ 94 w 96"/>
                    <a:gd name="T81" fmla="*/ 108 h 133"/>
                    <a:gd name="T82" fmla="*/ 92 w 96"/>
                    <a:gd name="T83" fmla="*/ 114 h 133"/>
                    <a:gd name="T84" fmla="*/ 91 w 96"/>
                    <a:gd name="T85" fmla="*/ 118 h 133"/>
                    <a:gd name="T86" fmla="*/ 91 w 96"/>
                    <a:gd name="T87" fmla="*/ 122 h 133"/>
                    <a:gd name="T88" fmla="*/ 89 w 96"/>
                    <a:gd name="T89" fmla="*/ 124 h 133"/>
                    <a:gd name="T90" fmla="*/ 89 w 96"/>
                    <a:gd name="T91" fmla="*/ 124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6" h="133">
                      <a:moveTo>
                        <a:pt x="89" y="124"/>
                      </a:moveTo>
                      <a:lnTo>
                        <a:pt x="85" y="127"/>
                      </a:lnTo>
                      <a:lnTo>
                        <a:pt x="82" y="130"/>
                      </a:lnTo>
                      <a:lnTo>
                        <a:pt x="78" y="132"/>
                      </a:lnTo>
                      <a:lnTo>
                        <a:pt x="78" y="133"/>
                      </a:lnTo>
                      <a:lnTo>
                        <a:pt x="76" y="133"/>
                      </a:lnTo>
                      <a:lnTo>
                        <a:pt x="75" y="132"/>
                      </a:lnTo>
                      <a:lnTo>
                        <a:pt x="71" y="130"/>
                      </a:lnTo>
                      <a:lnTo>
                        <a:pt x="67" y="127"/>
                      </a:lnTo>
                      <a:lnTo>
                        <a:pt x="64" y="124"/>
                      </a:lnTo>
                      <a:lnTo>
                        <a:pt x="58" y="118"/>
                      </a:lnTo>
                      <a:lnTo>
                        <a:pt x="53" y="113"/>
                      </a:lnTo>
                      <a:lnTo>
                        <a:pt x="48" y="105"/>
                      </a:lnTo>
                      <a:lnTo>
                        <a:pt x="42" y="97"/>
                      </a:lnTo>
                      <a:lnTo>
                        <a:pt x="35" y="89"/>
                      </a:lnTo>
                      <a:lnTo>
                        <a:pt x="30" y="78"/>
                      </a:lnTo>
                      <a:lnTo>
                        <a:pt x="25" y="69"/>
                      </a:lnTo>
                      <a:lnTo>
                        <a:pt x="19" y="56"/>
                      </a:lnTo>
                      <a:lnTo>
                        <a:pt x="14" y="44"/>
                      </a:lnTo>
                      <a:lnTo>
                        <a:pt x="10" y="31"/>
                      </a:lnTo>
                      <a:lnTo>
                        <a:pt x="5" y="16"/>
                      </a:lnTo>
                      <a:lnTo>
                        <a:pt x="0" y="0"/>
                      </a:lnTo>
                      <a:lnTo>
                        <a:pt x="12" y="3"/>
                      </a:lnTo>
                      <a:lnTo>
                        <a:pt x="23" y="8"/>
                      </a:lnTo>
                      <a:lnTo>
                        <a:pt x="33" y="11"/>
                      </a:lnTo>
                      <a:lnTo>
                        <a:pt x="44" y="14"/>
                      </a:lnTo>
                      <a:lnTo>
                        <a:pt x="51" y="17"/>
                      </a:lnTo>
                      <a:lnTo>
                        <a:pt x="60" y="22"/>
                      </a:lnTo>
                      <a:lnTo>
                        <a:pt x="66" y="27"/>
                      </a:lnTo>
                      <a:lnTo>
                        <a:pt x="71" y="31"/>
                      </a:lnTo>
                      <a:lnTo>
                        <a:pt x="80" y="41"/>
                      </a:lnTo>
                      <a:lnTo>
                        <a:pt x="83" y="47"/>
                      </a:lnTo>
                      <a:lnTo>
                        <a:pt x="87" y="52"/>
                      </a:lnTo>
                      <a:lnTo>
                        <a:pt x="91" y="58"/>
                      </a:lnTo>
                      <a:lnTo>
                        <a:pt x="92" y="64"/>
                      </a:lnTo>
                      <a:lnTo>
                        <a:pt x="94" y="72"/>
                      </a:lnTo>
                      <a:lnTo>
                        <a:pt x="96" y="80"/>
                      </a:lnTo>
                      <a:lnTo>
                        <a:pt x="96" y="88"/>
                      </a:lnTo>
                      <a:lnTo>
                        <a:pt x="96" y="96"/>
                      </a:lnTo>
                      <a:lnTo>
                        <a:pt x="96" y="102"/>
                      </a:lnTo>
                      <a:lnTo>
                        <a:pt x="94" y="108"/>
                      </a:lnTo>
                      <a:lnTo>
                        <a:pt x="92" y="114"/>
                      </a:lnTo>
                      <a:lnTo>
                        <a:pt x="91" y="118"/>
                      </a:lnTo>
                      <a:lnTo>
                        <a:pt x="91" y="122"/>
                      </a:lnTo>
                      <a:lnTo>
                        <a:pt x="89" y="124"/>
                      </a:lnTo>
                      <a:lnTo>
                        <a:pt x="89" y="12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41"/>
                <p:cNvSpPr/>
                <p:nvPr/>
              </p:nvSpPr>
              <p:spPr bwMode="auto">
                <a:xfrm>
                  <a:off x="4106863" y="407988"/>
                  <a:ext cx="355600" cy="84137"/>
                </a:xfrm>
                <a:custGeom>
                  <a:avLst/>
                  <a:gdLst>
                    <a:gd name="T0" fmla="*/ 195 w 448"/>
                    <a:gd name="T1" fmla="*/ 31 h 105"/>
                    <a:gd name="T2" fmla="*/ 231 w 448"/>
                    <a:gd name="T3" fmla="*/ 23 h 105"/>
                    <a:gd name="T4" fmla="*/ 263 w 448"/>
                    <a:gd name="T5" fmla="*/ 17 h 105"/>
                    <a:gd name="T6" fmla="*/ 291 w 448"/>
                    <a:gd name="T7" fmla="*/ 11 h 105"/>
                    <a:gd name="T8" fmla="*/ 318 w 448"/>
                    <a:gd name="T9" fmla="*/ 6 h 105"/>
                    <a:gd name="T10" fmla="*/ 340 w 448"/>
                    <a:gd name="T11" fmla="*/ 3 h 105"/>
                    <a:gd name="T12" fmla="*/ 357 w 448"/>
                    <a:gd name="T13" fmla="*/ 0 h 105"/>
                    <a:gd name="T14" fmla="*/ 372 w 448"/>
                    <a:gd name="T15" fmla="*/ 0 h 105"/>
                    <a:gd name="T16" fmla="*/ 388 w 448"/>
                    <a:gd name="T17" fmla="*/ 0 h 105"/>
                    <a:gd name="T18" fmla="*/ 404 w 448"/>
                    <a:gd name="T19" fmla="*/ 0 h 105"/>
                    <a:gd name="T20" fmla="*/ 416 w 448"/>
                    <a:gd name="T21" fmla="*/ 0 h 105"/>
                    <a:gd name="T22" fmla="*/ 427 w 448"/>
                    <a:gd name="T23" fmla="*/ 1 h 105"/>
                    <a:gd name="T24" fmla="*/ 436 w 448"/>
                    <a:gd name="T25" fmla="*/ 6 h 105"/>
                    <a:gd name="T26" fmla="*/ 443 w 448"/>
                    <a:gd name="T27" fmla="*/ 9 h 105"/>
                    <a:gd name="T28" fmla="*/ 447 w 448"/>
                    <a:gd name="T29" fmla="*/ 16 h 105"/>
                    <a:gd name="T30" fmla="*/ 448 w 448"/>
                    <a:gd name="T31" fmla="*/ 19 h 105"/>
                    <a:gd name="T32" fmla="*/ 448 w 448"/>
                    <a:gd name="T33" fmla="*/ 23 h 105"/>
                    <a:gd name="T34" fmla="*/ 447 w 448"/>
                    <a:gd name="T35" fmla="*/ 26 h 105"/>
                    <a:gd name="T36" fmla="*/ 443 w 448"/>
                    <a:gd name="T37" fmla="*/ 30 h 105"/>
                    <a:gd name="T38" fmla="*/ 436 w 448"/>
                    <a:gd name="T39" fmla="*/ 33 h 105"/>
                    <a:gd name="T40" fmla="*/ 429 w 448"/>
                    <a:gd name="T41" fmla="*/ 37 h 105"/>
                    <a:gd name="T42" fmla="*/ 418 w 448"/>
                    <a:gd name="T43" fmla="*/ 41 h 105"/>
                    <a:gd name="T44" fmla="*/ 406 w 448"/>
                    <a:gd name="T45" fmla="*/ 45 h 105"/>
                    <a:gd name="T46" fmla="*/ 390 w 448"/>
                    <a:gd name="T47" fmla="*/ 50 h 105"/>
                    <a:gd name="T48" fmla="*/ 365 w 448"/>
                    <a:gd name="T49" fmla="*/ 56 h 105"/>
                    <a:gd name="T50" fmla="*/ 325 w 448"/>
                    <a:gd name="T51" fmla="*/ 66 h 105"/>
                    <a:gd name="T52" fmla="*/ 284 w 448"/>
                    <a:gd name="T53" fmla="*/ 73 h 105"/>
                    <a:gd name="T54" fmla="*/ 236 w 448"/>
                    <a:gd name="T55" fmla="*/ 83 h 105"/>
                    <a:gd name="T56" fmla="*/ 197 w 448"/>
                    <a:gd name="T57" fmla="*/ 89 h 105"/>
                    <a:gd name="T58" fmla="*/ 172 w 448"/>
                    <a:gd name="T59" fmla="*/ 94 h 105"/>
                    <a:gd name="T60" fmla="*/ 150 w 448"/>
                    <a:gd name="T61" fmla="*/ 97 h 105"/>
                    <a:gd name="T62" fmla="*/ 131 w 448"/>
                    <a:gd name="T63" fmla="*/ 100 h 105"/>
                    <a:gd name="T64" fmla="*/ 115 w 448"/>
                    <a:gd name="T65" fmla="*/ 102 h 105"/>
                    <a:gd name="T66" fmla="*/ 100 w 448"/>
                    <a:gd name="T67" fmla="*/ 103 h 105"/>
                    <a:gd name="T68" fmla="*/ 90 w 448"/>
                    <a:gd name="T69" fmla="*/ 105 h 105"/>
                    <a:gd name="T70" fmla="*/ 83 w 448"/>
                    <a:gd name="T71" fmla="*/ 105 h 105"/>
                    <a:gd name="T72" fmla="*/ 74 w 448"/>
                    <a:gd name="T73" fmla="*/ 105 h 105"/>
                    <a:gd name="T74" fmla="*/ 61 w 448"/>
                    <a:gd name="T75" fmla="*/ 103 h 105"/>
                    <a:gd name="T76" fmla="*/ 49 w 448"/>
                    <a:gd name="T77" fmla="*/ 100 h 105"/>
                    <a:gd name="T78" fmla="*/ 36 w 448"/>
                    <a:gd name="T79" fmla="*/ 95 h 105"/>
                    <a:gd name="T80" fmla="*/ 22 w 448"/>
                    <a:gd name="T81" fmla="*/ 91 h 105"/>
                    <a:gd name="T82" fmla="*/ 11 w 448"/>
                    <a:gd name="T83" fmla="*/ 86 h 105"/>
                    <a:gd name="T84" fmla="*/ 4 w 448"/>
                    <a:gd name="T85" fmla="*/ 80 h 105"/>
                    <a:gd name="T86" fmla="*/ 0 w 448"/>
                    <a:gd name="T87" fmla="*/ 73 h 105"/>
                    <a:gd name="T88" fmla="*/ 2 w 448"/>
                    <a:gd name="T89" fmla="*/ 70 h 105"/>
                    <a:gd name="T90" fmla="*/ 11 w 448"/>
                    <a:gd name="T91" fmla="*/ 69 h 105"/>
                    <a:gd name="T92" fmla="*/ 25 w 448"/>
                    <a:gd name="T93" fmla="*/ 66 h 105"/>
                    <a:gd name="T94" fmla="*/ 43 w 448"/>
                    <a:gd name="T95" fmla="*/ 62 h 105"/>
                    <a:gd name="T96" fmla="*/ 65 w 448"/>
                    <a:gd name="T97" fmla="*/ 58 h 105"/>
                    <a:gd name="T98" fmla="*/ 91 w 448"/>
                    <a:gd name="T99" fmla="*/ 53 h 105"/>
                    <a:gd name="T100" fmla="*/ 122 w 448"/>
                    <a:gd name="T101" fmla="*/ 47 h 105"/>
                    <a:gd name="T102" fmla="*/ 157 w 448"/>
                    <a:gd name="T103" fmla="*/ 39 h 105"/>
                    <a:gd name="T104" fmla="*/ 175 w 448"/>
                    <a:gd name="T105" fmla="*/ 34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48" h="105">
                      <a:moveTo>
                        <a:pt x="175" y="34"/>
                      </a:moveTo>
                      <a:lnTo>
                        <a:pt x="195" y="31"/>
                      </a:lnTo>
                      <a:lnTo>
                        <a:pt x="213" y="26"/>
                      </a:lnTo>
                      <a:lnTo>
                        <a:pt x="231" y="23"/>
                      </a:lnTo>
                      <a:lnTo>
                        <a:pt x="249" y="20"/>
                      </a:lnTo>
                      <a:lnTo>
                        <a:pt x="263" y="17"/>
                      </a:lnTo>
                      <a:lnTo>
                        <a:pt x="279" y="14"/>
                      </a:lnTo>
                      <a:lnTo>
                        <a:pt x="291" y="11"/>
                      </a:lnTo>
                      <a:lnTo>
                        <a:pt x="306" y="9"/>
                      </a:lnTo>
                      <a:lnTo>
                        <a:pt x="318" y="6"/>
                      </a:lnTo>
                      <a:lnTo>
                        <a:pt x="329" y="5"/>
                      </a:lnTo>
                      <a:lnTo>
                        <a:pt x="340" y="3"/>
                      </a:lnTo>
                      <a:lnTo>
                        <a:pt x="348" y="1"/>
                      </a:lnTo>
                      <a:lnTo>
                        <a:pt x="357" y="0"/>
                      </a:lnTo>
                      <a:lnTo>
                        <a:pt x="365" y="0"/>
                      </a:lnTo>
                      <a:lnTo>
                        <a:pt x="372" y="0"/>
                      </a:lnTo>
                      <a:lnTo>
                        <a:pt x="377" y="0"/>
                      </a:lnTo>
                      <a:lnTo>
                        <a:pt x="388" y="0"/>
                      </a:lnTo>
                      <a:lnTo>
                        <a:pt x="395" y="0"/>
                      </a:lnTo>
                      <a:lnTo>
                        <a:pt x="404" y="0"/>
                      </a:lnTo>
                      <a:lnTo>
                        <a:pt x="409" y="0"/>
                      </a:lnTo>
                      <a:lnTo>
                        <a:pt x="416" y="0"/>
                      </a:lnTo>
                      <a:lnTo>
                        <a:pt x="422" y="1"/>
                      </a:lnTo>
                      <a:lnTo>
                        <a:pt x="427" y="1"/>
                      </a:lnTo>
                      <a:lnTo>
                        <a:pt x="432" y="3"/>
                      </a:lnTo>
                      <a:lnTo>
                        <a:pt x="436" y="6"/>
                      </a:lnTo>
                      <a:lnTo>
                        <a:pt x="440" y="8"/>
                      </a:lnTo>
                      <a:lnTo>
                        <a:pt x="443" y="9"/>
                      </a:lnTo>
                      <a:lnTo>
                        <a:pt x="445" y="12"/>
                      </a:lnTo>
                      <a:lnTo>
                        <a:pt x="447" y="16"/>
                      </a:lnTo>
                      <a:lnTo>
                        <a:pt x="448" y="17"/>
                      </a:lnTo>
                      <a:lnTo>
                        <a:pt x="448" y="19"/>
                      </a:lnTo>
                      <a:lnTo>
                        <a:pt x="448" y="22"/>
                      </a:lnTo>
                      <a:lnTo>
                        <a:pt x="448" y="23"/>
                      </a:lnTo>
                      <a:lnTo>
                        <a:pt x="448" y="25"/>
                      </a:lnTo>
                      <a:lnTo>
                        <a:pt x="447" y="26"/>
                      </a:lnTo>
                      <a:lnTo>
                        <a:pt x="445" y="28"/>
                      </a:lnTo>
                      <a:lnTo>
                        <a:pt x="443" y="30"/>
                      </a:lnTo>
                      <a:lnTo>
                        <a:pt x="440" y="31"/>
                      </a:lnTo>
                      <a:lnTo>
                        <a:pt x="436" y="33"/>
                      </a:lnTo>
                      <a:lnTo>
                        <a:pt x="432" y="34"/>
                      </a:lnTo>
                      <a:lnTo>
                        <a:pt x="429" y="37"/>
                      </a:lnTo>
                      <a:lnTo>
                        <a:pt x="423" y="39"/>
                      </a:lnTo>
                      <a:lnTo>
                        <a:pt x="418" y="41"/>
                      </a:lnTo>
                      <a:lnTo>
                        <a:pt x="413" y="42"/>
                      </a:lnTo>
                      <a:lnTo>
                        <a:pt x="406" y="45"/>
                      </a:lnTo>
                      <a:lnTo>
                        <a:pt x="398" y="47"/>
                      </a:lnTo>
                      <a:lnTo>
                        <a:pt x="390" y="50"/>
                      </a:lnTo>
                      <a:lnTo>
                        <a:pt x="382" y="51"/>
                      </a:lnTo>
                      <a:lnTo>
                        <a:pt x="365" y="56"/>
                      </a:lnTo>
                      <a:lnTo>
                        <a:pt x="345" y="61"/>
                      </a:lnTo>
                      <a:lnTo>
                        <a:pt x="325" y="66"/>
                      </a:lnTo>
                      <a:lnTo>
                        <a:pt x="306" y="70"/>
                      </a:lnTo>
                      <a:lnTo>
                        <a:pt x="284" y="73"/>
                      </a:lnTo>
                      <a:lnTo>
                        <a:pt x="261" y="78"/>
                      </a:lnTo>
                      <a:lnTo>
                        <a:pt x="236" y="83"/>
                      </a:lnTo>
                      <a:lnTo>
                        <a:pt x="209" y="87"/>
                      </a:lnTo>
                      <a:lnTo>
                        <a:pt x="197" y="89"/>
                      </a:lnTo>
                      <a:lnTo>
                        <a:pt x="184" y="92"/>
                      </a:lnTo>
                      <a:lnTo>
                        <a:pt x="172" y="94"/>
                      </a:lnTo>
                      <a:lnTo>
                        <a:pt x="161" y="95"/>
                      </a:lnTo>
                      <a:lnTo>
                        <a:pt x="150" y="97"/>
                      </a:lnTo>
                      <a:lnTo>
                        <a:pt x="140" y="98"/>
                      </a:lnTo>
                      <a:lnTo>
                        <a:pt x="131" y="100"/>
                      </a:lnTo>
                      <a:lnTo>
                        <a:pt x="122" y="102"/>
                      </a:lnTo>
                      <a:lnTo>
                        <a:pt x="115" y="102"/>
                      </a:lnTo>
                      <a:lnTo>
                        <a:pt x="107" y="103"/>
                      </a:lnTo>
                      <a:lnTo>
                        <a:pt x="100" y="103"/>
                      </a:lnTo>
                      <a:lnTo>
                        <a:pt x="95" y="105"/>
                      </a:lnTo>
                      <a:lnTo>
                        <a:pt x="90" y="105"/>
                      </a:lnTo>
                      <a:lnTo>
                        <a:pt x="86" y="105"/>
                      </a:lnTo>
                      <a:lnTo>
                        <a:pt x="83" y="105"/>
                      </a:lnTo>
                      <a:lnTo>
                        <a:pt x="79" y="105"/>
                      </a:lnTo>
                      <a:lnTo>
                        <a:pt x="74" y="105"/>
                      </a:lnTo>
                      <a:lnTo>
                        <a:pt x="66" y="105"/>
                      </a:lnTo>
                      <a:lnTo>
                        <a:pt x="61" y="103"/>
                      </a:lnTo>
                      <a:lnTo>
                        <a:pt x="54" y="102"/>
                      </a:lnTo>
                      <a:lnTo>
                        <a:pt x="49" y="100"/>
                      </a:lnTo>
                      <a:lnTo>
                        <a:pt x="41" y="97"/>
                      </a:lnTo>
                      <a:lnTo>
                        <a:pt x="36" y="95"/>
                      </a:lnTo>
                      <a:lnTo>
                        <a:pt x="29" y="92"/>
                      </a:lnTo>
                      <a:lnTo>
                        <a:pt x="22" y="91"/>
                      </a:lnTo>
                      <a:lnTo>
                        <a:pt x="15" y="87"/>
                      </a:lnTo>
                      <a:lnTo>
                        <a:pt x="11" y="86"/>
                      </a:lnTo>
                      <a:lnTo>
                        <a:pt x="6" y="83"/>
                      </a:lnTo>
                      <a:lnTo>
                        <a:pt x="4" y="80"/>
                      </a:lnTo>
                      <a:lnTo>
                        <a:pt x="0" y="77"/>
                      </a:lnTo>
                      <a:lnTo>
                        <a:pt x="0" y="73"/>
                      </a:lnTo>
                      <a:lnTo>
                        <a:pt x="0" y="70"/>
                      </a:lnTo>
                      <a:lnTo>
                        <a:pt x="2" y="70"/>
                      </a:lnTo>
                      <a:lnTo>
                        <a:pt x="6" y="69"/>
                      </a:lnTo>
                      <a:lnTo>
                        <a:pt x="11" y="69"/>
                      </a:lnTo>
                      <a:lnTo>
                        <a:pt x="18" y="67"/>
                      </a:lnTo>
                      <a:lnTo>
                        <a:pt x="25" y="66"/>
                      </a:lnTo>
                      <a:lnTo>
                        <a:pt x="33" y="64"/>
                      </a:lnTo>
                      <a:lnTo>
                        <a:pt x="43" y="62"/>
                      </a:lnTo>
                      <a:lnTo>
                        <a:pt x="54" y="61"/>
                      </a:lnTo>
                      <a:lnTo>
                        <a:pt x="65" y="58"/>
                      </a:lnTo>
                      <a:lnTo>
                        <a:pt x="77" y="56"/>
                      </a:lnTo>
                      <a:lnTo>
                        <a:pt x="91" y="53"/>
                      </a:lnTo>
                      <a:lnTo>
                        <a:pt x="106" y="50"/>
                      </a:lnTo>
                      <a:lnTo>
                        <a:pt x="122" y="47"/>
                      </a:lnTo>
                      <a:lnTo>
                        <a:pt x="140" y="42"/>
                      </a:lnTo>
                      <a:lnTo>
                        <a:pt x="157" y="39"/>
                      </a:lnTo>
                      <a:lnTo>
                        <a:pt x="175" y="34"/>
                      </a:lnTo>
                      <a:lnTo>
                        <a:pt x="175" y="3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43"/>
                <p:cNvSpPr/>
                <p:nvPr/>
              </p:nvSpPr>
              <p:spPr bwMode="auto">
                <a:xfrm>
                  <a:off x="4346576" y="496888"/>
                  <a:ext cx="134938" cy="139700"/>
                </a:xfrm>
                <a:custGeom>
                  <a:avLst/>
                  <a:gdLst>
                    <a:gd name="T0" fmla="*/ 120 w 170"/>
                    <a:gd name="T1" fmla="*/ 103 h 175"/>
                    <a:gd name="T2" fmla="*/ 88 w 170"/>
                    <a:gd name="T3" fmla="*/ 125 h 175"/>
                    <a:gd name="T4" fmla="*/ 46 w 170"/>
                    <a:gd name="T5" fmla="*/ 153 h 175"/>
                    <a:gd name="T6" fmla="*/ 27 w 170"/>
                    <a:gd name="T7" fmla="*/ 164 h 175"/>
                    <a:gd name="T8" fmla="*/ 14 w 170"/>
                    <a:gd name="T9" fmla="*/ 172 h 175"/>
                    <a:gd name="T10" fmla="*/ 5 w 170"/>
                    <a:gd name="T11" fmla="*/ 175 h 175"/>
                    <a:gd name="T12" fmla="*/ 0 w 170"/>
                    <a:gd name="T13" fmla="*/ 175 h 175"/>
                    <a:gd name="T14" fmla="*/ 0 w 170"/>
                    <a:gd name="T15" fmla="*/ 169 h 175"/>
                    <a:gd name="T16" fmla="*/ 4 w 170"/>
                    <a:gd name="T17" fmla="*/ 161 h 175"/>
                    <a:gd name="T18" fmla="*/ 13 w 170"/>
                    <a:gd name="T19" fmla="*/ 149 h 175"/>
                    <a:gd name="T20" fmla="*/ 25 w 170"/>
                    <a:gd name="T21" fmla="*/ 131 h 175"/>
                    <a:gd name="T22" fmla="*/ 54 w 170"/>
                    <a:gd name="T23" fmla="*/ 97 h 175"/>
                    <a:gd name="T24" fmla="*/ 71 w 170"/>
                    <a:gd name="T25" fmla="*/ 74 h 175"/>
                    <a:gd name="T26" fmla="*/ 80 w 170"/>
                    <a:gd name="T27" fmla="*/ 58 h 175"/>
                    <a:gd name="T28" fmla="*/ 86 w 170"/>
                    <a:gd name="T29" fmla="*/ 47 h 175"/>
                    <a:gd name="T30" fmla="*/ 88 w 170"/>
                    <a:gd name="T31" fmla="*/ 36 h 175"/>
                    <a:gd name="T32" fmla="*/ 86 w 170"/>
                    <a:gd name="T33" fmla="*/ 28 h 175"/>
                    <a:gd name="T34" fmla="*/ 82 w 170"/>
                    <a:gd name="T35" fmla="*/ 22 h 175"/>
                    <a:gd name="T36" fmla="*/ 79 w 170"/>
                    <a:gd name="T37" fmla="*/ 16 h 175"/>
                    <a:gd name="T38" fmla="*/ 79 w 170"/>
                    <a:gd name="T39" fmla="*/ 9 h 175"/>
                    <a:gd name="T40" fmla="*/ 82 w 170"/>
                    <a:gd name="T41" fmla="*/ 5 h 175"/>
                    <a:gd name="T42" fmla="*/ 86 w 170"/>
                    <a:gd name="T43" fmla="*/ 2 h 175"/>
                    <a:gd name="T44" fmla="*/ 95 w 170"/>
                    <a:gd name="T45" fmla="*/ 0 h 175"/>
                    <a:gd name="T46" fmla="*/ 105 w 170"/>
                    <a:gd name="T47" fmla="*/ 0 h 175"/>
                    <a:gd name="T48" fmla="*/ 121 w 170"/>
                    <a:gd name="T49" fmla="*/ 5 h 175"/>
                    <a:gd name="T50" fmla="*/ 138 w 170"/>
                    <a:gd name="T51" fmla="*/ 12 h 175"/>
                    <a:gd name="T52" fmla="*/ 150 w 170"/>
                    <a:gd name="T53" fmla="*/ 20 h 175"/>
                    <a:gd name="T54" fmla="*/ 161 w 170"/>
                    <a:gd name="T55" fmla="*/ 30 h 175"/>
                    <a:gd name="T56" fmla="*/ 166 w 170"/>
                    <a:gd name="T57" fmla="*/ 38 h 175"/>
                    <a:gd name="T58" fmla="*/ 170 w 170"/>
                    <a:gd name="T59" fmla="*/ 47 h 175"/>
                    <a:gd name="T60" fmla="*/ 166 w 170"/>
                    <a:gd name="T61" fmla="*/ 59 h 175"/>
                    <a:gd name="T62" fmla="*/ 157 w 170"/>
                    <a:gd name="T63" fmla="*/ 72 h 175"/>
                    <a:gd name="T64" fmla="*/ 141 w 170"/>
                    <a:gd name="T65" fmla="*/ 88 h 175"/>
                    <a:gd name="T66" fmla="*/ 130 w 170"/>
                    <a:gd name="T67" fmla="*/ 95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70" h="175">
                      <a:moveTo>
                        <a:pt x="130" y="95"/>
                      </a:moveTo>
                      <a:lnTo>
                        <a:pt x="120" y="103"/>
                      </a:lnTo>
                      <a:lnTo>
                        <a:pt x="109" y="111"/>
                      </a:lnTo>
                      <a:lnTo>
                        <a:pt x="88" y="125"/>
                      </a:lnTo>
                      <a:lnTo>
                        <a:pt x="68" y="139"/>
                      </a:lnTo>
                      <a:lnTo>
                        <a:pt x="46" y="153"/>
                      </a:lnTo>
                      <a:lnTo>
                        <a:pt x="36" y="160"/>
                      </a:lnTo>
                      <a:lnTo>
                        <a:pt x="27" y="164"/>
                      </a:lnTo>
                      <a:lnTo>
                        <a:pt x="20" y="169"/>
                      </a:lnTo>
                      <a:lnTo>
                        <a:pt x="14" y="172"/>
                      </a:lnTo>
                      <a:lnTo>
                        <a:pt x="9" y="174"/>
                      </a:lnTo>
                      <a:lnTo>
                        <a:pt x="5" y="175"/>
                      </a:lnTo>
                      <a:lnTo>
                        <a:pt x="2" y="175"/>
                      </a:lnTo>
                      <a:lnTo>
                        <a:pt x="0" y="175"/>
                      </a:lnTo>
                      <a:lnTo>
                        <a:pt x="0" y="172"/>
                      </a:lnTo>
                      <a:lnTo>
                        <a:pt x="0" y="169"/>
                      </a:lnTo>
                      <a:lnTo>
                        <a:pt x="0" y="166"/>
                      </a:lnTo>
                      <a:lnTo>
                        <a:pt x="4" y="161"/>
                      </a:lnTo>
                      <a:lnTo>
                        <a:pt x="7" y="155"/>
                      </a:lnTo>
                      <a:lnTo>
                        <a:pt x="13" y="149"/>
                      </a:lnTo>
                      <a:lnTo>
                        <a:pt x="18" y="139"/>
                      </a:lnTo>
                      <a:lnTo>
                        <a:pt x="25" y="131"/>
                      </a:lnTo>
                      <a:lnTo>
                        <a:pt x="41" y="114"/>
                      </a:lnTo>
                      <a:lnTo>
                        <a:pt x="54" y="97"/>
                      </a:lnTo>
                      <a:lnTo>
                        <a:pt x="66" y="81"/>
                      </a:lnTo>
                      <a:lnTo>
                        <a:pt x="71" y="74"/>
                      </a:lnTo>
                      <a:lnTo>
                        <a:pt x="75" y="64"/>
                      </a:lnTo>
                      <a:lnTo>
                        <a:pt x="80" y="58"/>
                      </a:lnTo>
                      <a:lnTo>
                        <a:pt x="82" y="52"/>
                      </a:lnTo>
                      <a:lnTo>
                        <a:pt x="86" y="47"/>
                      </a:lnTo>
                      <a:lnTo>
                        <a:pt x="86" y="41"/>
                      </a:lnTo>
                      <a:lnTo>
                        <a:pt x="88" y="36"/>
                      </a:lnTo>
                      <a:lnTo>
                        <a:pt x="86" y="33"/>
                      </a:lnTo>
                      <a:lnTo>
                        <a:pt x="86" y="28"/>
                      </a:lnTo>
                      <a:lnTo>
                        <a:pt x="84" y="25"/>
                      </a:lnTo>
                      <a:lnTo>
                        <a:pt x="82" y="22"/>
                      </a:lnTo>
                      <a:lnTo>
                        <a:pt x="80" y="19"/>
                      </a:lnTo>
                      <a:lnTo>
                        <a:pt x="79" y="16"/>
                      </a:lnTo>
                      <a:lnTo>
                        <a:pt x="79" y="12"/>
                      </a:lnTo>
                      <a:lnTo>
                        <a:pt x="79" y="9"/>
                      </a:lnTo>
                      <a:lnTo>
                        <a:pt x="80" y="6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6" y="2"/>
                      </a:lnTo>
                      <a:lnTo>
                        <a:pt x="89" y="0"/>
                      </a:lnTo>
                      <a:lnTo>
                        <a:pt x="95" y="0"/>
                      </a:lnTo>
                      <a:lnTo>
                        <a:pt x="100" y="0"/>
                      </a:lnTo>
                      <a:lnTo>
                        <a:pt x="105" y="0"/>
                      </a:lnTo>
                      <a:lnTo>
                        <a:pt x="113" y="2"/>
                      </a:lnTo>
                      <a:lnTo>
                        <a:pt x="121" y="5"/>
                      </a:lnTo>
                      <a:lnTo>
                        <a:pt x="130" y="8"/>
                      </a:lnTo>
                      <a:lnTo>
                        <a:pt x="138" y="12"/>
                      </a:lnTo>
                      <a:lnTo>
                        <a:pt x="145" y="17"/>
                      </a:lnTo>
                      <a:lnTo>
                        <a:pt x="150" y="20"/>
                      </a:lnTo>
                      <a:lnTo>
                        <a:pt x="155" y="25"/>
                      </a:lnTo>
                      <a:lnTo>
                        <a:pt x="161" y="30"/>
                      </a:lnTo>
                      <a:lnTo>
                        <a:pt x="164" y="33"/>
                      </a:lnTo>
                      <a:lnTo>
                        <a:pt x="166" y="38"/>
                      </a:lnTo>
                      <a:lnTo>
                        <a:pt x="168" y="42"/>
                      </a:lnTo>
                      <a:lnTo>
                        <a:pt x="170" y="47"/>
                      </a:lnTo>
                      <a:lnTo>
                        <a:pt x="168" y="53"/>
                      </a:lnTo>
                      <a:lnTo>
                        <a:pt x="166" y="59"/>
                      </a:lnTo>
                      <a:lnTo>
                        <a:pt x="162" y="66"/>
                      </a:lnTo>
                      <a:lnTo>
                        <a:pt x="157" y="72"/>
                      </a:lnTo>
                      <a:lnTo>
                        <a:pt x="150" y="80"/>
                      </a:lnTo>
                      <a:lnTo>
                        <a:pt x="141" y="88"/>
                      </a:lnTo>
                      <a:lnTo>
                        <a:pt x="130" y="95"/>
                      </a:lnTo>
                      <a:lnTo>
                        <a:pt x="130" y="9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7" name="组合 116"/>
            <p:cNvGrpSpPr/>
            <p:nvPr/>
          </p:nvGrpSpPr>
          <p:grpSpPr>
            <a:xfrm>
              <a:off x="1536191" y="4160261"/>
              <a:ext cx="507365" cy="509905"/>
              <a:chOff x="3692207" y="4152955"/>
              <a:chExt cx="507365" cy="509905"/>
            </a:xfrm>
          </p:grpSpPr>
          <p:pic>
            <p:nvPicPr>
              <p:cNvPr id="121" name="图片 120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92207" y="4152955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22" name="组合 121"/>
              <p:cNvGrpSpPr/>
              <p:nvPr/>
            </p:nvGrpSpPr>
            <p:grpSpPr>
              <a:xfrm>
                <a:off x="3846819" y="4285740"/>
                <a:ext cx="149950" cy="103760"/>
                <a:chOff x="4106863" y="407988"/>
                <a:chExt cx="355600" cy="246062"/>
              </a:xfrm>
              <a:solidFill>
                <a:srgbClr val="FF0000"/>
              </a:solidFill>
            </p:grpSpPr>
            <p:sp>
              <p:nvSpPr>
                <p:cNvPr id="123" name="Freeform 39"/>
                <p:cNvSpPr/>
                <p:nvPr/>
              </p:nvSpPr>
              <p:spPr bwMode="auto">
                <a:xfrm>
                  <a:off x="4113213" y="547688"/>
                  <a:ext cx="76200" cy="106362"/>
                </a:xfrm>
                <a:custGeom>
                  <a:avLst/>
                  <a:gdLst>
                    <a:gd name="T0" fmla="*/ 89 w 96"/>
                    <a:gd name="T1" fmla="*/ 124 h 133"/>
                    <a:gd name="T2" fmla="*/ 85 w 96"/>
                    <a:gd name="T3" fmla="*/ 127 h 133"/>
                    <a:gd name="T4" fmla="*/ 82 w 96"/>
                    <a:gd name="T5" fmla="*/ 130 h 133"/>
                    <a:gd name="T6" fmla="*/ 78 w 96"/>
                    <a:gd name="T7" fmla="*/ 132 h 133"/>
                    <a:gd name="T8" fmla="*/ 78 w 96"/>
                    <a:gd name="T9" fmla="*/ 133 h 133"/>
                    <a:gd name="T10" fmla="*/ 76 w 96"/>
                    <a:gd name="T11" fmla="*/ 133 h 133"/>
                    <a:gd name="T12" fmla="*/ 75 w 96"/>
                    <a:gd name="T13" fmla="*/ 132 h 133"/>
                    <a:gd name="T14" fmla="*/ 71 w 96"/>
                    <a:gd name="T15" fmla="*/ 130 h 133"/>
                    <a:gd name="T16" fmla="*/ 67 w 96"/>
                    <a:gd name="T17" fmla="*/ 127 h 133"/>
                    <a:gd name="T18" fmla="*/ 64 w 96"/>
                    <a:gd name="T19" fmla="*/ 124 h 133"/>
                    <a:gd name="T20" fmla="*/ 58 w 96"/>
                    <a:gd name="T21" fmla="*/ 118 h 133"/>
                    <a:gd name="T22" fmla="*/ 53 w 96"/>
                    <a:gd name="T23" fmla="*/ 113 h 133"/>
                    <a:gd name="T24" fmla="*/ 48 w 96"/>
                    <a:gd name="T25" fmla="*/ 105 h 133"/>
                    <a:gd name="T26" fmla="*/ 42 w 96"/>
                    <a:gd name="T27" fmla="*/ 97 h 133"/>
                    <a:gd name="T28" fmla="*/ 35 w 96"/>
                    <a:gd name="T29" fmla="*/ 89 h 133"/>
                    <a:gd name="T30" fmla="*/ 30 w 96"/>
                    <a:gd name="T31" fmla="*/ 78 h 133"/>
                    <a:gd name="T32" fmla="*/ 25 w 96"/>
                    <a:gd name="T33" fmla="*/ 69 h 133"/>
                    <a:gd name="T34" fmla="*/ 19 w 96"/>
                    <a:gd name="T35" fmla="*/ 56 h 133"/>
                    <a:gd name="T36" fmla="*/ 14 w 96"/>
                    <a:gd name="T37" fmla="*/ 44 h 133"/>
                    <a:gd name="T38" fmla="*/ 10 w 96"/>
                    <a:gd name="T39" fmla="*/ 31 h 133"/>
                    <a:gd name="T40" fmla="*/ 5 w 96"/>
                    <a:gd name="T41" fmla="*/ 16 h 133"/>
                    <a:gd name="T42" fmla="*/ 0 w 96"/>
                    <a:gd name="T43" fmla="*/ 0 h 133"/>
                    <a:gd name="T44" fmla="*/ 12 w 96"/>
                    <a:gd name="T45" fmla="*/ 3 h 133"/>
                    <a:gd name="T46" fmla="*/ 23 w 96"/>
                    <a:gd name="T47" fmla="*/ 8 h 133"/>
                    <a:gd name="T48" fmla="*/ 33 w 96"/>
                    <a:gd name="T49" fmla="*/ 11 h 133"/>
                    <a:gd name="T50" fmla="*/ 44 w 96"/>
                    <a:gd name="T51" fmla="*/ 14 h 133"/>
                    <a:gd name="T52" fmla="*/ 51 w 96"/>
                    <a:gd name="T53" fmla="*/ 17 h 133"/>
                    <a:gd name="T54" fmla="*/ 60 w 96"/>
                    <a:gd name="T55" fmla="*/ 22 h 133"/>
                    <a:gd name="T56" fmla="*/ 66 w 96"/>
                    <a:gd name="T57" fmla="*/ 27 h 133"/>
                    <a:gd name="T58" fmla="*/ 71 w 96"/>
                    <a:gd name="T59" fmla="*/ 31 h 133"/>
                    <a:gd name="T60" fmla="*/ 80 w 96"/>
                    <a:gd name="T61" fmla="*/ 41 h 133"/>
                    <a:gd name="T62" fmla="*/ 83 w 96"/>
                    <a:gd name="T63" fmla="*/ 47 h 133"/>
                    <a:gd name="T64" fmla="*/ 87 w 96"/>
                    <a:gd name="T65" fmla="*/ 52 h 133"/>
                    <a:gd name="T66" fmla="*/ 91 w 96"/>
                    <a:gd name="T67" fmla="*/ 58 h 133"/>
                    <a:gd name="T68" fmla="*/ 92 w 96"/>
                    <a:gd name="T69" fmla="*/ 64 h 133"/>
                    <a:gd name="T70" fmla="*/ 94 w 96"/>
                    <a:gd name="T71" fmla="*/ 72 h 133"/>
                    <a:gd name="T72" fmla="*/ 96 w 96"/>
                    <a:gd name="T73" fmla="*/ 80 h 133"/>
                    <a:gd name="T74" fmla="*/ 96 w 96"/>
                    <a:gd name="T75" fmla="*/ 88 h 133"/>
                    <a:gd name="T76" fmla="*/ 96 w 96"/>
                    <a:gd name="T77" fmla="*/ 96 h 133"/>
                    <a:gd name="T78" fmla="*/ 96 w 96"/>
                    <a:gd name="T79" fmla="*/ 102 h 133"/>
                    <a:gd name="T80" fmla="*/ 94 w 96"/>
                    <a:gd name="T81" fmla="*/ 108 h 133"/>
                    <a:gd name="T82" fmla="*/ 92 w 96"/>
                    <a:gd name="T83" fmla="*/ 114 h 133"/>
                    <a:gd name="T84" fmla="*/ 91 w 96"/>
                    <a:gd name="T85" fmla="*/ 118 h 133"/>
                    <a:gd name="T86" fmla="*/ 91 w 96"/>
                    <a:gd name="T87" fmla="*/ 122 h 133"/>
                    <a:gd name="T88" fmla="*/ 89 w 96"/>
                    <a:gd name="T89" fmla="*/ 124 h 133"/>
                    <a:gd name="T90" fmla="*/ 89 w 96"/>
                    <a:gd name="T91" fmla="*/ 124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6" h="133">
                      <a:moveTo>
                        <a:pt x="89" y="124"/>
                      </a:moveTo>
                      <a:lnTo>
                        <a:pt x="85" y="127"/>
                      </a:lnTo>
                      <a:lnTo>
                        <a:pt x="82" y="130"/>
                      </a:lnTo>
                      <a:lnTo>
                        <a:pt x="78" y="132"/>
                      </a:lnTo>
                      <a:lnTo>
                        <a:pt x="78" y="133"/>
                      </a:lnTo>
                      <a:lnTo>
                        <a:pt x="76" y="133"/>
                      </a:lnTo>
                      <a:lnTo>
                        <a:pt x="75" y="132"/>
                      </a:lnTo>
                      <a:lnTo>
                        <a:pt x="71" y="130"/>
                      </a:lnTo>
                      <a:lnTo>
                        <a:pt x="67" y="127"/>
                      </a:lnTo>
                      <a:lnTo>
                        <a:pt x="64" y="124"/>
                      </a:lnTo>
                      <a:lnTo>
                        <a:pt x="58" y="118"/>
                      </a:lnTo>
                      <a:lnTo>
                        <a:pt x="53" y="113"/>
                      </a:lnTo>
                      <a:lnTo>
                        <a:pt x="48" y="105"/>
                      </a:lnTo>
                      <a:lnTo>
                        <a:pt x="42" y="97"/>
                      </a:lnTo>
                      <a:lnTo>
                        <a:pt x="35" y="89"/>
                      </a:lnTo>
                      <a:lnTo>
                        <a:pt x="30" y="78"/>
                      </a:lnTo>
                      <a:lnTo>
                        <a:pt x="25" y="69"/>
                      </a:lnTo>
                      <a:lnTo>
                        <a:pt x="19" y="56"/>
                      </a:lnTo>
                      <a:lnTo>
                        <a:pt x="14" y="44"/>
                      </a:lnTo>
                      <a:lnTo>
                        <a:pt x="10" y="31"/>
                      </a:lnTo>
                      <a:lnTo>
                        <a:pt x="5" y="16"/>
                      </a:lnTo>
                      <a:lnTo>
                        <a:pt x="0" y="0"/>
                      </a:lnTo>
                      <a:lnTo>
                        <a:pt x="12" y="3"/>
                      </a:lnTo>
                      <a:lnTo>
                        <a:pt x="23" y="8"/>
                      </a:lnTo>
                      <a:lnTo>
                        <a:pt x="33" y="11"/>
                      </a:lnTo>
                      <a:lnTo>
                        <a:pt x="44" y="14"/>
                      </a:lnTo>
                      <a:lnTo>
                        <a:pt x="51" y="17"/>
                      </a:lnTo>
                      <a:lnTo>
                        <a:pt x="60" y="22"/>
                      </a:lnTo>
                      <a:lnTo>
                        <a:pt x="66" y="27"/>
                      </a:lnTo>
                      <a:lnTo>
                        <a:pt x="71" y="31"/>
                      </a:lnTo>
                      <a:lnTo>
                        <a:pt x="80" y="41"/>
                      </a:lnTo>
                      <a:lnTo>
                        <a:pt x="83" y="47"/>
                      </a:lnTo>
                      <a:lnTo>
                        <a:pt x="87" y="52"/>
                      </a:lnTo>
                      <a:lnTo>
                        <a:pt x="91" y="58"/>
                      </a:lnTo>
                      <a:lnTo>
                        <a:pt x="92" y="64"/>
                      </a:lnTo>
                      <a:lnTo>
                        <a:pt x="94" y="72"/>
                      </a:lnTo>
                      <a:lnTo>
                        <a:pt x="96" y="80"/>
                      </a:lnTo>
                      <a:lnTo>
                        <a:pt x="96" y="88"/>
                      </a:lnTo>
                      <a:lnTo>
                        <a:pt x="96" y="96"/>
                      </a:lnTo>
                      <a:lnTo>
                        <a:pt x="96" y="102"/>
                      </a:lnTo>
                      <a:lnTo>
                        <a:pt x="94" y="108"/>
                      </a:lnTo>
                      <a:lnTo>
                        <a:pt x="92" y="114"/>
                      </a:lnTo>
                      <a:lnTo>
                        <a:pt x="91" y="118"/>
                      </a:lnTo>
                      <a:lnTo>
                        <a:pt x="91" y="122"/>
                      </a:lnTo>
                      <a:lnTo>
                        <a:pt x="89" y="124"/>
                      </a:lnTo>
                      <a:lnTo>
                        <a:pt x="89" y="12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1"/>
                <p:cNvSpPr/>
                <p:nvPr/>
              </p:nvSpPr>
              <p:spPr bwMode="auto">
                <a:xfrm>
                  <a:off x="4106863" y="407988"/>
                  <a:ext cx="355600" cy="84137"/>
                </a:xfrm>
                <a:custGeom>
                  <a:avLst/>
                  <a:gdLst>
                    <a:gd name="T0" fmla="*/ 195 w 448"/>
                    <a:gd name="T1" fmla="*/ 31 h 105"/>
                    <a:gd name="T2" fmla="*/ 231 w 448"/>
                    <a:gd name="T3" fmla="*/ 23 h 105"/>
                    <a:gd name="T4" fmla="*/ 263 w 448"/>
                    <a:gd name="T5" fmla="*/ 17 h 105"/>
                    <a:gd name="T6" fmla="*/ 291 w 448"/>
                    <a:gd name="T7" fmla="*/ 11 h 105"/>
                    <a:gd name="T8" fmla="*/ 318 w 448"/>
                    <a:gd name="T9" fmla="*/ 6 h 105"/>
                    <a:gd name="T10" fmla="*/ 340 w 448"/>
                    <a:gd name="T11" fmla="*/ 3 h 105"/>
                    <a:gd name="T12" fmla="*/ 357 w 448"/>
                    <a:gd name="T13" fmla="*/ 0 h 105"/>
                    <a:gd name="T14" fmla="*/ 372 w 448"/>
                    <a:gd name="T15" fmla="*/ 0 h 105"/>
                    <a:gd name="T16" fmla="*/ 388 w 448"/>
                    <a:gd name="T17" fmla="*/ 0 h 105"/>
                    <a:gd name="T18" fmla="*/ 404 w 448"/>
                    <a:gd name="T19" fmla="*/ 0 h 105"/>
                    <a:gd name="T20" fmla="*/ 416 w 448"/>
                    <a:gd name="T21" fmla="*/ 0 h 105"/>
                    <a:gd name="T22" fmla="*/ 427 w 448"/>
                    <a:gd name="T23" fmla="*/ 1 h 105"/>
                    <a:gd name="T24" fmla="*/ 436 w 448"/>
                    <a:gd name="T25" fmla="*/ 6 h 105"/>
                    <a:gd name="T26" fmla="*/ 443 w 448"/>
                    <a:gd name="T27" fmla="*/ 9 h 105"/>
                    <a:gd name="T28" fmla="*/ 447 w 448"/>
                    <a:gd name="T29" fmla="*/ 16 h 105"/>
                    <a:gd name="T30" fmla="*/ 448 w 448"/>
                    <a:gd name="T31" fmla="*/ 19 h 105"/>
                    <a:gd name="T32" fmla="*/ 448 w 448"/>
                    <a:gd name="T33" fmla="*/ 23 h 105"/>
                    <a:gd name="T34" fmla="*/ 447 w 448"/>
                    <a:gd name="T35" fmla="*/ 26 h 105"/>
                    <a:gd name="T36" fmla="*/ 443 w 448"/>
                    <a:gd name="T37" fmla="*/ 30 h 105"/>
                    <a:gd name="T38" fmla="*/ 436 w 448"/>
                    <a:gd name="T39" fmla="*/ 33 h 105"/>
                    <a:gd name="T40" fmla="*/ 429 w 448"/>
                    <a:gd name="T41" fmla="*/ 37 h 105"/>
                    <a:gd name="T42" fmla="*/ 418 w 448"/>
                    <a:gd name="T43" fmla="*/ 41 h 105"/>
                    <a:gd name="T44" fmla="*/ 406 w 448"/>
                    <a:gd name="T45" fmla="*/ 45 h 105"/>
                    <a:gd name="T46" fmla="*/ 390 w 448"/>
                    <a:gd name="T47" fmla="*/ 50 h 105"/>
                    <a:gd name="T48" fmla="*/ 365 w 448"/>
                    <a:gd name="T49" fmla="*/ 56 h 105"/>
                    <a:gd name="T50" fmla="*/ 325 w 448"/>
                    <a:gd name="T51" fmla="*/ 66 h 105"/>
                    <a:gd name="T52" fmla="*/ 284 w 448"/>
                    <a:gd name="T53" fmla="*/ 73 h 105"/>
                    <a:gd name="T54" fmla="*/ 236 w 448"/>
                    <a:gd name="T55" fmla="*/ 83 h 105"/>
                    <a:gd name="T56" fmla="*/ 197 w 448"/>
                    <a:gd name="T57" fmla="*/ 89 h 105"/>
                    <a:gd name="T58" fmla="*/ 172 w 448"/>
                    <a:gd name="T59" fmla="*/ 94 h 105"/>
                    <a:gd name="T60" fmla="*/ 150 w 448"/>
                    <a:gd name="T61" fmla="*/ 97 h 105"/>
                    <a:gd name="T62" fmla="*/ 131 w 448"/>
                    <a:gd name="T63" fmla="*/ 100 h 105"/>
                    <a:gd name="T64" fmla="*/ 115 w 448"/>
                    <a:gd name="T65" fmla="*/ 102 h 105"/>
                    <a:gd name="T66" fmla="*/ 100 w 448"/>
                    <a:gd name="T67" fmla="*/ 103 h 105"/>
                    <a:gd name="T68" fmla="*/ 90 w 448"/>
                    <a:gd name="T69" fmla="*/ 105 h 105"/>
                    <a:gd name="T70" fmla="*/ 83 w 448"/>
                    <a:gd name="T71" fmla="*/ 105 h 105"/>
                    <a:gd name="T72" fmla="*/ 74 w 448"/>
                    <a:gd name="T73" fmla="*/ 105 h 105"/>
                    <a:gd name="T74" fmla="*/ 61 w 448"/>
                    <a:gd name="T75" fmla="*/ 103 h 105"/>
                    <a:gd name="T76" fmla="*/ 49 w 448"/>
                    <a:gd name="T77" fmla="*/ 100 h 105"/>
                    <a:gd name="T78" fmla="*/ 36 w 448"/>
                    <a:gd name="T79" fmla="*/ 95 h 105"/>
                    <a:gd name="T80" fmla="*/ 22 w 448"/>
                    <a:gd name="T81" fmla="*/ 91 h 105"/>
                    <a:gd name="T82" fmla="*/ 11 w 448"/>
                    <a:gd name="T83" fmla="*/ 86 h 105"/>
                    <a:gd name="T84" fmla="*/ 4 w 448"/>
                    <a:gd name="T85" fmla="*/ 80 h 105"/>
                    <a:gd name="T86" fmla="*/ 0 w 448"/>
                    <a:gd name="T87" fmla="*/ 73 h 105"/>
                    <a:gd name="T88" fmla="*/ 2 w 448"/>
                    <a:gd name="T89" fmla="*/ 70 h 105"/>
                    <a:gd name="T90" fmla="*/ 11 w 448"/>
                    <a:gd name="T91" fmla="*/ 69 h 105"/>
                    <a:gd name="T92" fmla="*/ 25 w 448"/>
                    <a:gd name="T93" fmla="*/ 66 h 105"/>
                    <a:gd name="T94" fmla="*/ 43 w 448"/>
                    <a:gd name="T95" fmla="*/ 62 h 105"/>
                    <a:gd name="T96" fmla="*/ 65 w 448"/>
                    <a:gd name="T97" fmla="*/ 58 h 105"/>
                    <a:gd name="T98" fmla="*/ 91 w 448"/>
                    <a:gd name="T99" fmla="*/ 53 h 105"/>
                    <a:gd name="T100" fmla="*/ 122 w 448"/>
                    <a:gd name="T101" fmla="*/ 47 h 105"/>
                    <a:gd name="T102" fmla="*/ 157 w 448"/>
                    <a:gd name="T103" fmla="*/ 39 h 105"/>
                    <a:gd name="T104" fmla="*/ 175 w 448"/>
                    <a:gd name="T105" fmla="*/ 34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48" h="105">
                      <a:moveTo>
                        <a:pt x="175" y="34"/>
                      </a:moveTo>
                      <a:lnTo>
                        <a:pt x="195" y="31"/>
                      </a:lnTo>
                      <a:lnTo>
                        <a:pt x="213" y="26"/>
                      </a:lnTo>
                      <a:lnTo>
                        <a:pt x="231" y="23"/>
                      </a:lnTo>
                      <a:lnTo>
                        <a:pt x="249" y="20"/>
                      </a:lnTo>
                      <a:lnTo>
                        <a:pt x="263" y="17"/>
                      </a:lnTo>
                      <a:lnTo>
                        <a:pt x="279" y="14"/>
                      </a:lnTo>
                      <a:lnTo>
                        <a:pt x="291" y="11"/>
                      </a:lnTo>
                      <a:lnTo>
                        <a:pt x="306" y="9"/>
                      </a:lnTo>
                      <a:lnTo>
                        <a:pt x="318" y="6"/>
                      </a:lnTo>
                      <a:lnTo>
                        <a:pt x="329" y="5"/>
                      </a:lnTo>
                      <a:lnTo>
                        <a:pt x="340" y="3"/>
                      </a:lnTo>
                      <a:lnTo>
                        <a:pt x="348" y="1"/>
                      </a:lnTo>
                      <a:lnTo>
                        <a:pt x="357" y="0"/>
                      </a:lnTo>
                      <a:lnTo>
                        <a:pt x="365" y="0"/>
                      </a:lnTo>
                      <a:lnTo>
                        <a:pt x="372" y="0"/>
                      </a:lnTo>
                      <a:lnTo>
                        <a:pt x="377" y="0"/>
                      </a:lnTo>
                      <a:lnTo>
                        <a:pt x="388" y="0"/>
                      </a:lnTo>
                      <a:lnTo>
                        <a:pt x="395" y="0"/>
                      </a:lnTo>
                      <a:lnTo>
                        <a:pt x="404" y="0"/>
                      </a:lnTo>
                      <a:lnTo>
                        <a:pt x="409" y="0"/>
                      </a:lnTo>
                      <a:lnTo>
                        <a:pt x="416" y="0"/>
                      </a:lnTo>
                      <a:lnTo>
                        <a:pt x="422" y="1"/>
                      </a:lnTo>
                      <a:lnTo>
                        <a:pt x="427" y="1"/>
                      </a:lnTo>
                      <a:lnTo>
                        <a:pt x="432" y="3"/>
                      </a:lnTo>
                      <a:lnTo>
                        <a:pt x="436" y="6"/>
                      </a:lnTo>
                      <a:lnTo>
                        <a:pt x="440" y="8"/>
                      </a:lnTo>
                      <a:lnTo>
                        <a:pt x="443" y="9"/>
                      </a:lnTo>
                      <a:lnTo>
                        <a:pt x="445" y="12"/>
                      </a:lnTo>
                      <a:lnTo>
                        <a:pt x="447" y="16"/>
                      </a:lnTo>
                      <a:lnTo>
                        <a:pt x="448" y="17"/>
                      </a:lnTo>
                      <a:lnTo>
                        <a:pt x="448" y="19"/>
                      </a:lnTo>
                      <a:lnTo>
                        <a:pt x="448" y="22"/>
                      </a:lnTo>
                      <a:lnTo>
                        <a:pt x="448" y="23"/>
                      </a:lnTo>
                      <a:lnTo>
                        <a:pt x="448" y="25"/>
                      </a:lnTo>
                      <a:lnTo>
                        <a:pt x="447" y="26"/>
                      </a:lnTo>
                      <a:lnTo>
                        <a:pt x="445" y="28"/>
                      </a:lnTo>
                      <a:lnTo>
                        <a:pt x="443" y="30"/>
                      </a:lnTo>
                      <a:lnTo>
                        <a:pt x="440" y="31"/>
                      </a:lnTo>
                      <a:lnTo>
                        <a:pt x="436" y="33"/>
                      </a:lnTo>
                      <a:lnTo>
                        <a:pt x="432" y="34"/>
                      </a:lnTo>
                      <a:lnTo>
                        <a:pt x="429" y="37"/>
                      </a:lnTo>
                      <a:lnTo>
                        <a:pt x="423" y="39"/>
                      </a:lnTo>
                      <a:lnTo>
                        <a:pt x="418" y="41"/>
                      </a:lnTo>
                      <a:lnTo>
                        <a:pt x="413" y="42"/>
                      </a:lnTo>
                      <a:lnTo>
                        <a:pt x="406" y="45"/>
                      </a:lnTo>
                      <a:lnTo>
                        <a:pt x="398" y="47"/>
                      </a:lnTo>
                      <a:lnTo>
                        <a:pt x="390" y="50"/>
                      </a:lnTo>
                      <a:lnTo>
                        <a:pt x="382" y="51"/>
                      </a:lnTo>
                      <a:lnTo>
                        <a:pt x="365" y="56"/>
                      </a:lnTo>
                      <a:lnTo>
                        <a:pt x="345" y="61"/>
                      </a:lnTo>
                      <a:lnTo>
                        <a:pt x="325" y="66"/>
                      </a:lnTo>
                      <a:lnTo>
                        <a:pt x="306" y="70"/>
                      </a:lnTo>
                      <a:lnTo>
                        <a:pt x="284" y="73"/>
                      </a:lnTo>
                      <a:lnTo>
                        <a:pt x="261" y="78"/>
                      </a:lnTo>
                      <a:lnTo>
                        <a:pt x="236" y="83"/>
                      </a:lnTo>
                      <a:lnTo>
                        <a:pt x="209" y="87"/>
                      </a:lnTo>
                      <a:lnTo>
                        <a:pt x="197" y="89"/>
                      </a:lnTo>
                      <a:lnTo>
                        <a:pt x="184" y="92"/>
                      </a:lnTo>
                      <a:lnTo>
                        <a:pt x="172" y="94"/>
                      </a:lnTo>
                      <a:lnTo>
                        <a:pt x="161" y="95"/>
                      </a:lnTo>
                      <a:lnTo>
                        <a:pt x="150" y="97"/>
                      </a:lnTo>
                      <a:lnTo>
                        <a:pt x="140" y="98"/>
                      </a:lnTo>
                      <a:lnTo>
                        <a:pt x="131" y="100"/>
                      </a:lnTo>
                      <a:lnTo>
                        <a:pt x="122" y="102"/>
                      </a:lnTo>
                      <a:lnTo>
                        <a:pt x="115" y="102"/>
                      </a:lnTo>
                      <a:lnTo>
                        <a:pt x="107" y="103"/>
                      </a:lnTo>
                      <a:lnTo>
                        <a:pt x="100" y="103"/>
                      </a:lnTo>
                      <a:lnTo>
                        <a:pt x="95" y="105"/>
                      </a:lnTo>
                      <a:lnTo>
                        <a:pt x="90" y="105"/>
                      </a:lnTo>
                      <a:lnTo>
                        <a:pt x="86" y="105"/>
                      </a:lnTo>
                      <a:lnTo>
                        <a:pt x="83" y="105"/>
                      </a:lnTo>
                      <a:lnTo>
                        <a:pt x="79" y="105"/>
                      </a:lnTo>
                      <a:lnTo>
                        <a:pt x="74" y="105"/>
                      </a:lnTo>
                      <a:lnTo>
                        <a:pt x="66" y="105"/>
                      </a:lnTo>
                      <a:lnTo>
                        <a:pt x="61" y="103"/>
                      </a:lnTo>
                      <a:lnTo>
                        <a:pt x="54" y="102"/>
                      </a:lnTo>
                      <a:lnTo>
                        <a:pt x="49" y="100"/>
                      </a:lnTo>
                      <a:lnTo>
                        <a:pt x="41" y="97"/>
                      </a:lnTo>
                      <a:lnTo>
                        <a:pt x="36" y="95"/>
                      </a:lnTo>
                      <a:lnTo>
                        <a:pt x="29" y="92"/>
                      </a:lnTo>
                      <a:lnTo>
                        <a:pt x="22" y="91"/>
                      </a:lnTo>
                      <a:lnTo>
                        <a:pt x="15" y="87"/>
                      </a:lnTo>
                      <a:lnTo>
                        <a:pt x="11" y="86"/>
                      </a:lnTo>
                      <a:lnTo>
                        <a:pt x="6" y="83"/>
                      </a:lnTo>
                      <a:lnTo>
                        <a:pt x="4" y="80"/>
                      </a:lnTo>
                      <a:lnTo>
                        <a:pt x="0" y="77"/>
                      </a:lnTo>
                      <a:lnTo>
                        <a:pt x="0" y="73"/>
                      </a:lnTo>
                      <a:lnTo>
                        <a:pt x="0" y="70"/>
                      </a:lnTo>
                      <a:lnTo>
                        <a:pt x="2" y="70"/>
                      </a:lnTo>
                      <a:lnTo>
                        <a:pt x="6" y="69"/>
                      </a:lnTo>
                      <a:lnTo>
                        <a:pt x="11" y="69"/>
                      </a:lnTo>
                      <a:lnTo>
                        <a:pt x="18" y="67"/>
                      </a:lnTo>
                      <a:lnTo>
                        <a:pt x="25" y="66"/>
                      </a:lnTo>
                      <a:lnTo>
                        <a:pt x="33" y="64"/>
                      </a:lnTo>
                      <a:lnTo>
                        <a:pt x="43" y="62"/>
                      </a:lnTo>
                      <a:lnTo>
                        <a:pt x="54" y="61"/>
                      </a:lnTo>
                      <a:lnTo>
                        <a:pt x="65" y="58"/>
                      </a:lnTo>
                      <a:lnTo>
                        <a:pt x="77" y="56"/>
                      </a:lnTo>
                      <a:lnTo>
                        <a:pt x="91" y="53"/>
                      </a:lnTo>
                      <a:lnTo>
                        <a:pt x="106" y="50"/>
                      </a:lnTo>
                      <a:lnTo>
                        <a:pt x="122" y="47"/>
                      </a:lnTo>
                      <a:lnTo>
                        <a:pt x="140" y="42"/>
                      </a:lnTo>
                      <a:lnTo>
                        <a:pt x="157" y="39"/>
                      </a:lnTo>
                      <a:lnTo>
                        <a:pt x="175" y="34"/>
                      </a:lnTo>
                      <a:lnTo>
                        <a:pt x="175" y="3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8" name="组合 117"/>
            <p:cNvGrpSpPr/>
            <p:nvPr/>
          </p:nvGrpSpPr>
          <p:grpSpPr>
            <a:xfrm>
              <a:off x="1029841" y="4160261"/>
              <a:ext cx="507365" cy="509905"/>
              <a:chOff x="3692207" y="4152955"/>
              <a:chExt cx="507365" cy="509905"/>
            </a:xfrm>
          </p:grpSpPr>
          <p:pic>
            <p:nvPicPr>
              <p:cNvPr id="119" name="图片 118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92207" y="4152955"/>
                <a:ext cx="507365" cy="509905"/>
              </a:xfrm>
              <a:prstGeom prst="rect">
                <a:avLst/>
              </a:prstGeom>
            </p:spPr>
          </p:pic>
          <p:sp>
            <p:nvSpPr>
              <p:cNvPr id="120" name="Freeform 41"/>
              <p:cNvSpPr/>
              <p:nvPr/>
            </p:nvSpPr>
            <p:spPr bwMode="auto">
              <a:xfrm>
                <a:off x="3846819" y="4285740"/>
                <a:ext cx="149950" cy="35479"/>
              </a:xfrm>
              <a:custGeom>
                <a:avLst/>
                <a:gdLst>
                  <a:gd name="T0" fmla="*/ 195 w 448"/>
                  <a:gd name="T1" fmla="*/ 31 h 105"/>
                  <a:gd name="T2" fmla="*/ 231 w 448"/>
                  <a:gd name="T3" fmla="*/ 23 h 105"/>
                  <a:gd name="T4" fmla="*/ 263 w 448"/>
                  <a:gd name="T5" fmla="*/ 17 h 105"/>
                  <a:gd name="T6" fmla="*/ 291 w 448"/>
                  <a:gd name="T7" fmla="*/ 11 h 105"/>
                  <a:gd name="T8" fmla="*/ 318 w 448"/>
                  <a:gd name="T9" fmla="*/ 6 h 105"/>
                  <a:gd name="T10" fmla="*/ 340 w 448"/>
                  <a:gd name="T11" fmla="*/ 3 h 105"/>
                  <a:gd name="T12" fmla="*/ 357 w 448"/>
                  <a:gd name="T13" fmla="*/ 0 h 105"/>
                  <a:gd name="T14" fmla="*/ 372 w 448"/>
                  <a:gd name="T15" fmla="*/ 0 h 105"/>
                  <a:gd name="T16" fmla="*/ 388 w 448"/>
                  <a:gd name="T17" fmla="*/ 0 h 105"/>
                  <a:gd name="T18" fmla="*/ 404 w 448"/>
                  <a:gd name="T19" fmla="*/ 0 h 105"/>
                  <a:gd name="T20" fmla="*/ 416 w 448"/>
                  <a:gd name="T21" fmla="*/ 0 h 105"/>
                  <a:gd name="T22" fmla="*/ 427 w 448"/>
                  <a:gd name="T23" fmla="*/ 1 h 105"/>
                  <a:gd name="T24" fmla="*/ 436 w 448"/>
                  <a:gd name="T25" fmla="*/ 6 h 105"/>
                  <a:gd name="T26" fmla="*/ 443 w 448"/>
                  <a:gd name="T27" fmla="*/ 9 h 105"/>
                  <a:gd name="T28" fmla="*/ 447 w 448"/>
                  <a:gd name="T29" fmla="*/ 16 h 105"/>
                  <a:gd name="T30" fmla="*/ 448 w 448"/>
                  <a:gd name="T31" fmla="*/ 19 h 105"/>
                  <a:gd name="T32" fmla="*/ 448 w 448"/>
                  <a:gd name="T33" fmla="*/ 23 h 105"/>
                  <a:gd name="T34" fmla="*/ 447 w 448"/>
                  <a:gd name="T35" fmla="*/ 26 h 105"/>
                  <a:gd name="T36" fmla="*/ 443 w 448"/>
                  <a:gd name="T37" fmla="*/ 30 h 105"/>
                  <a:gd name="T38" fmla="*/ 436 w 448"/>
                  <a:gd name="T39" fmla="*/ 33 h 105"/>
                  <a:gd name="T40" fmla="*/ 429 w 448"/>
                  <a:gd name="T41" fmla="*/ 37 h 105"/>
                  <a:gd name="T42" fmla="*/ 418 w 448"/>
                  <a:gd name="T43" fmla="*/ 41 h 105"/>
                  <a:gd name="T44" fmla="*/ 406 w 448"/>
                  <a:gd name="T45" fmla="*/ 45 h 105"/>
                  <a:gd name="T46" fmla="*/ 390 w 448"/>
                  <a:gd name="T47" fmla="*/ 50 h 105"/>
                  <a:gd name="T48" fmla="*/ 365 w 448"/>
                  <a:gd name="T49" fmla="*/ 56 h 105"/>
                  <a:gd name="T50" fmla="*/ 325 w 448"/>
                  <a:gd name="T51" fmla="*/ 66 h 105"/>
                  <a:gd name="T52" fmla="*/ 284 w 448"/>
                  <a:gd name="T53" fmla="*/ 73 h 105"/>
                  <a:gd name="T54" fmla="*/ 236 w 448"/>
                  <a:gd name="T55" fmla="*/ 83 h 105"/>
                  <a:gd name="T56" fmla="*/ 197 w 448"/>
                  <a:gd name="T57" fmla="*/ 89 h 105"/>
                  <a:gd name="T58" fmla="*/ 172 w 448"/>
                  <a:gd name="T59" fmla="*/ 94 h 105"/>
                  <a:gd name="T60" fmla="*/ 150 w 448"/>
                  <a:gd name="T61" fmla="*/ 97 h 105"/>
                  <a:gd name="T62" fmla="*/ 131 w 448"/>
                  <a:gd name="T63" fmla="*/ 100 h 105"/>
                  <a:gd name="T64" fmla="*/ 115 w 448"/>
                  <a:gd name="T65" fmla="*/ 102 h 105"/>
                  <a:gd name="T66" fmla="*/ 100 w 448"/>
                  <a:gd name="T67" fmla="*/ 103 h 105"/>
                  <a:gd name="T68" fmla="*/ 90 w 448"/>
                  <a:gd name="T69" fmla="*/ 105 h 105"/>
                  <a:gd name="T70" fmla="*/ 83 w 448"/>
                  <a:gd name="T71" fmla="*/ 105 h 105"/>
                  <a:gd name="T72" fmla="*/ 74 w 448"/>
                  <a:gd name="T73" fmla="*/ 105 h 105"/>
                  <a:gd name="T74" fmla="*/ 61 w 448"/>
                  <a:gd name="T75" fmla="*/ 103 h 105"/>
                  <a:gd name="T76" fmla="*/ 49 w 448"/>
                  <a:gd name="T77" fmla="*/ 100 h 105"/>
                  <a:gd name="T78" fmla="*/ 36 w 448"/>
                  <a:gd name="T79" fmla="*/ 95 h 105"/>
                  <a:gd name="T80" fmla="*/ 22 w 448"/>
                  <a:gd name="T81" fmla="*/ 91 h 105"/>
                  <a:gd name="T82" fmla="*/ 11 w 448"/>
                  <a:gd name="T83" fmla="*/ 86 h 105"/>
                  <a:gd name="T84" fmla="*/ 4 w 448"/>
                  <a:gd name="T85" fmla="*/ 80 h 105"/>
                  <a:gd name="T86" fmla="*/ 0 w 448"/>
                  <a:gd name="T87" fmla="*/ 73 h 105"/>
                  <a:gd name="T88" fmla="*/ 2 w 448"/>
                  <a:gd name="T89" fmla="*/ 70 h 105"/>
                  <a:gd name="T90" fmla="*/ 11 w 448"/>
                  <a:gd name="T91" fmla="*/ 69 h 105"/>
                  <a:gd name="T92" fmla="*/ 25 w 448"/>
                  <a:gd name="T93" fmla="*/ 66 h 105"/>
                  <a:gd name="T94" fmla="*/ 43 w 448"/>
                  <a:gd name="T95" fmla="*/ 62 h 105"/>
                  <a:gd name="T96" fmla="*/ 65 w 448"/>
                  <a:gd name="T97" fmla="*/ 58 h 105"/>
                  <a:gd name="T98" fmla="*/ 91 w 448"/>
                  <a:gd name="T99" fmla="*/ 53 h 105"/>
                  <a:gd name="T100" fmla="*/ 122 w 448"/>
                  <a:gd name="T101" fmla="*/ 47 h 105"/>
                  <a:gd name="T102" fmla="*/ 157 w 448"/>
                  <a:gd name="T103" fmla="*/ 39 h 105"/>
                  <a:gd name="T104" fmla="*/ 175 w 448"/>
                  <a:gd name="T105" fmla="*/ 3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48" h="105">
                    <a:moveTo>
                      <a:pt x="175" y="34"/>
                    </a:moveTo>
                    <a:lnTo>
                      <a:pt x="195" y="31"/>
                    </a:lnTo>
                    <a:lnTo>
                      <a:pt x="213" y="26"/>
                    </a:lnTo>
                    <a:lnTo>
                      <a:pt x="231" y="23"/>
                    </a:lnTo>
                    <a:lnTo>
                      <a:pt x="249" y="20"/>
                    </a:lnTo>
                    <a:lnTo>
                      <a:pt x="263" y="17"/>
                    </a:lnTo>
                    <a:lnTo>
                      <a:pt x="279" y="14"/>
                    </a:lnTo>
                    <a:lnTo>
                      <a:pt x="291" y="11"/>
                    </a:lnTo>
                    <a:lnTo>
                      <a:pt x="306" y="9"/>
                    </a:lnTo>
                    <a:lnTo>
                      <a:pt x="318" y="6"/>
                    </a:lnTo>
                    <a:lnTo>
                      <a:pt x="329" y="5"/>
                    </a:lnTo>
                    <a:lnTo>
                      <a:pt x="340" y="3"/>
                    </a:lnTo>
                    <a:lnTo>
                      <a:pt x="348" y="1"/>
                    </a:lnTo>
                    <a:lnTo>
                      <a:pt x="357" y="0"/>
                    </a:lnTo>
                    <a:lnTo>
                      <a:pt x="365" y="0"/>
                    </a:lnTo>
                    <a:lnTo>
                      <a:pt x="372" y="0"/>
                    </a:lnTo>
                    <a:lnTo>
                      <a:pt x="377" y="0"/>
                    </a:lnTo>
                    <a:lnTo>
                      <a:pt x="388" y="0"/>
                    </a:lnTo>
                    <a:lnTo>
                      <a:pt x="395" y="0"/>
                    </a:lnTo>
                    <a:lnTo>
                      <a:pt x="404" y="0"/>
                    </a:lnTo>
                    <a:lnTo>
                      <a:pt x="409" y="0"/>
                    </a:lnTo>
                    <a:lnTo>
                      <a:pt x="416" y="0"/>
                    </a:lnTo>
                    <a:lnTo>
                      <a:pt x="422" y="1"/>
                    </a:lnTo>
                    <a:lnTo>
                      <a:pt x="427" y="1"/>
                    </a:lnTo>
                    <a:lnTo>
                      <a:pt x="432" y="3"/>
                    </a:lnTo>
                    <a:lnTo>
                      <a:pt x="436" y="6"/>
                    </a:lnTo>
                    <a:lnTo>
                      <a:pt x="440" y="8"/>
                    </a:lnTo>
                    <a:lnTo>
                      <a:pt x="443" y="9"/>
                    </a:lnTo>
                    <a:lnTo>
                      <a:pt x="445" y="12"/>
                    </a:lnTo>
                    <a:lnTo>
                      <a:pt x="447" y="16"/>
                    </a:lnTo>
                    <a:lnTo>
                      <a:pt x="448" y="17"/>
                    </a:lnTo>
                    <a:lnTo>
                      <a:pt x="448" y="19"/>
                    </a:lnTo>
                    <a:lnTo>
                      <a:pt x="448" y="22"/>
                    </a:lnTo>
                    <a:lnTo>
                      <a:pt x="448" y="23"/>
                    </a:lnTo>
                    <a:lnTo>
                      <a:pt x="448" y="25"/>
                    </a:lnTo>
                    <a:lnTo>
                      <a:pt x="447" y="26"/>
                    </a:lnTo>
                    <a:lnTo>
                      <a:pt x="445" y="28"/>
                    </a:lnTo>
                    <a:lnTo>
                      <a:pt x="443" y="30"/>
                    </a:lnTo>
                    <a:lnTo>
                      <a:pt x="440" y="31"/>
                    </a:lnTo>
                    <a:lnTo>
                      <a:pt x="436" y="33"/>
                    </a:lnTo>
                    <a:lnTo>
                      <a:pt x="432" y="34"/>
                    </a:lnTo>
                    <a:lnTo>
                      <a:pt x="429" y="37"/>
                    </a:lnTo>
                    <a:lnTo>
                      <a:pt x="423" y="39"/>
                    </a:lnTo>
                    <a:lnTo>
                      <a:pt x="418" y="41"/>
                    </a:lnTo>
                    <a:lnTo>
                      <a:pt x="413" y="42"/>
                    </a:lnTo>
                    <a:lnTo>
                      <a:pt x="406" y="45"/>
                    </a:lnTo>
                    <a:lnTo>
                      <a:pt x="398" y="47"/>
                    </a:lnTo>
                    <a:lnTo>
                      <a:pt x="390" y="50"/>
                    </a:lnTo>
                    <a:lnTo>
                      <a:pt x="382" y="51"/>
                    </a:lnTo>
                    <a:lnTo>
                      <a:pt x="365" y="56"/>
                    </a:lnTo>
                    <a:lnTo>
                      <a:pt x="345" y="61"/>
                    </a:lnTo>
                    <a:lnTo>
                      <a:pt x="325" y="66"/>
                    </a:lnTo>
                    <a:lnTo>
                      <a:pt x="306" y="70"/>
                    </a:lnTo>
                    <a:lnTo>
                      <a:pt x="284" y="73"/>
                    </a:lnTo>
                    <a:lnTo>
                      <a:pt x="261" y="78"/>
                    </a:lnTo>
                    <a:lnTo>
                      <a:pt x="236" y="83"/>
                    </a:lnTo>
                    <a:lnTo>
                      <a:pt x="209" y="87"/>
                    </a:lnTo>
                    <a:lnTo>
                      <a:pt x="197" y="89"/>
                    </a:lnTo>
                    <a:lnTo>
                      <a:pt x="184" y="92"/>
                    </a:lnTo>
                    <a:lnTo>
                      <a:pt x="172" y="94"/>
                    </a:lnTo>
                    <a:lnTo>
                      <a:pt x="161" y="95"/>
                    </a:lnTo>
                    <a:lnTo>
                      <a:pt x="150" y="97"/>
                    </a:lnTo>
                    <a:lnTo>
                      <a:pt x="140" y="98"/>
                    </a:lnTo>
                    <a:lnTo>
                      <a:pt x="131" y="100"/>
                    </a:lnTo>
                    <a:lnTo>
                      <a:pt x="122" y="102"/>
                    </a:lnTo>
                    <a:lnTo>
                      <a:pt x="115" y="102"/>
                    </a:lnTo>
                    <a:lnTo>
                      <a:pt x="107" y="103"/>
                    </a:lnTo>
                    <a:lnTo>
                      <a:pt x="100" y="103"/>
                    </a:lnTo>
                    <a:lnTo>
                      <a:pt x="95" y="105"/>
                    </a:lnTo>
                    <a:lnTo>
                      <a:pt x="90" y="105"/>
                    </a:lnTo>
                    <a:lnTo>
                      <a:pt x="86" y="105"/>
                    </a:lnTo>
                    <a:lnTo>
                      <a:pt x="83" y="105"/>
                    </a:lnTo>
                    <a:lnTo>
                      <a:pt x="79" y="105"/>
                    </a:lnTo>
                    <a:lnTo>
                      <a:pt x="74" y="105"/>
                    </a:lnTo>
                    <a:lnTo>
                      <a:pt x="66" y="105"/>
                    </a:lnTo>
                    <a:lnTo>
                      <a:pt x="61" y="103"/>
                    </a:lnTo>
                    <a:lnTo>
                      <a:pt x="54" y="102"/>
                    </a:lnTo>
                    <a:lnTo>
                      <a:pt x="49" y="100"/>
                    </a:lnTo>
                    <a:lnTo>
                      <a:pt x="41" y="97"/>
                    </a:lnTo>
                    <a:lnTo>
                      <a:pt x="36" y="95"/>
                    </a:lnTo>
                    <a:lnTo>
                      <a:pt x="29" y="92"/>
                    </a:lnTo>
                    <a:lnTo>
                      <a:pt x="22" y="91"/>
                    </a:lnTo>
                    <a:lnTo>
                      <a:pt x="15" y="87"/>
                    </a:lnTo>
                    <a:lnTo>
                      <a:pt x="11" y="86"/>
                    </a:lnTo>
                    <a:lnTo>
                      <a:pt x="6" y="83"/>
                    </a:lnTo>
                    <a:lnTo>
                      <a:pt x="4" y="80"/>
                    </a:lnTo>
                    <a:lnTo>
                      <a:pt x="0" y="77"/>
                    </a:lnTo>
                    <a:lnTo>
                      <a:pt x="0" y="73"/>
                    </a:lnTo>
                    <a:lnTo>
                      <a:pt x="0" y="70"/>
                    </a:lnTo>
                    <a:lnTo>
                      <a:pt x="2" y="70"/>
                    </a:lnTo>
                    <a:lnTo>
                      <a:pt x="6" y="69"/>
                    </a:lnTo>
                    <a:lnTo>
                      <a:pt x="11" y="69"/>
                    </a:lnTo>
                    <a:lnTo>
                      <a:pt x="18" y="67"/>
                    </a:lnTo>
                    <a:lnTo>
                      <a:pt x="25" y="66"/>
                    </a:lnTo>
                    <a:lnTo>
                      <a:pt x="33" y="64"/>
                    </a:lnTo>
                    <a:lnTo>
                      <a:pt x="43" y="62"/>
                    </a:lnTo>
                    <a:lnTo>
                      <a:pt x="54" y="61"/>
                    </a:lnTo>
                    <a:lnTo>
                      <a:pt x="65" y="58"/>
                    </a:lnTo>
                    <a:lnTo>
                      <a:pt x="77" y="56"/>
                    </a:lnTo>
                    <a:lnTo>
                      <a:pt x="91" y="53"/>
                    </a:lnTo>
                    <a:lnTo>
                      <a:pt x="106" y="50"/>
                    </a:lnTo>
                    <a:lnTo>
                      <a:pt x="122" y="47"/>
                    </a:lnTo>
                    <a:lnTo>
                      <a:pt x="140" y="42"/>
                    </a:lnTo>
                    <a:lnTo>
                      <a:pt x="157" y="39"/>
                    </a:lnTo>
                    <a:lnTo>
                      <a:pt x="175" y="34"/>
                    </a:lnTo>
                    <a:lnTo>
                      <a:pt x="175" y="34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74" name="文本框 8"/>
          <p:cNvSpPr txBox="1"/>
          <p:nvPr/>
        </p:nvSpPr>
        <p:spPr>
          <a:xfrm>
            <a:off x="4387539" y="4055553"/>
            <a:ext cx="2544502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笔顺规则：先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撇后捺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文本框 8"/>
          <p:cNvSpPr txBox="1"/>
          <p:nvPr/>
        </p:nvSpPr>
        <p:spPr>
          <a:xfrm>
            <a:off x="4000178" y="1758785"/>
            <a:ext cx="475252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）第一笔横要长。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）第三笔竖从撇上起笔，不要在横与撇的交叉点上起笔。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）长点收尾。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4" name="图片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452" y="1134467"/>
            <a:ext cx="2360613" cy="236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5" name="Group 5"/>
          <p:cNvGrpSpPr>
            <a:grpSpLocks noChangeAspect="1"/>
          </p:cNvGrpSpPr>
          <p:nvPr/>
        </p:nvGrpSpPr>
        <p:grpSpPr bwMode="auto">
          <a:xfrm>
            <a:off x="1391798" y="1529421"/>
            <a:ext cx="1730343" cy="1711625"/>
            <a:chOff x="2724" y="1470"/>
            <a:chExt cx="832" cy="823"/>
          </a:xfrm>
        </p:grpSpPr>
        <p:sp>
          <p:nvSpPr>
            <p:cNvPr id="86" name="Rectangle 6"/>
            <p:cNvSpPr>
              <a:spLocks noChangeArrowheads="1"/>
            </p:cNvSpPr>
            <p:nvPr/>
          </p:nvSpPr>
          <p:spPr bwMode="auto">
            <a:xfrm>
              <a:off x="2724" y="1486"/>
              <a:ext cx="184" cy="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3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7" name="Freeform 11"/>
            <p:cNvSpPr/>
            <p:nvPr/>
          </p:nvSpPr>
          <p:spPr bwMode="auto">
            <a:xfrm>
              <a:off x="3256" y="1815"/>
              <a:ext cx="300" cy="278"/>
            </a:xfrm>
            <a:custGeom>
              <a:avLst/>
              <a:gdLst>
                <a:gd name="T0" fmla="*/ 0 w 300"/>
                <a:gd name="T1" fmla="*/ 16 h 278"/>
                <a:gd name="T2" fmla="*/ 5 w 300"/>
                <a:gd name="T3" fmla="*/ 5 h 278"/>
                <a:gd name="T4" fmla="*/ 11 w 300"/>
                <a:gd name="T5" fmla="*/ 0 h 278"/>
                <a:gd name="T6" fmla="*/ 14 w 300"/>
                <a:gd name="T7" fmla="*/ 3 h 278"/>
                <a:gd name="T8" fmla="*/ 22 w 300"/>
                <a:gd name="T9" fmla="*/ 5 h 278"/>
                <a:gd name="T10" fmla="*/ 36 w 300"/>
                <a:gd name="T11" fmla="*/ 11 h 278"/>
                <a:gd name="T12" fmla="*/ 50 w 300"/>
                <a:gd name="T13" fmla="*/ 19 h 278"/>
                <a:gd name="T14" fmla="*/ 66 w 300"/>
                <a:gd name="T15" fmla="*/ 30 h 278"/>
                <a:gd name="T16" fmla="*/ 89 w 300"/>
                <a:gd name="T17" fmla="*/ 42 h 278"/>
                <a:gd name="T18" fmla="*/ 114 w 300"/>
                <a:gd name="T19" fmla="*/ 53 h 278"/>
                <a:gd name="T20" fmla="*/ 153 w 300"/>
                <a:gd name="T21" fmla="*/ 75 h 278"/>
                <a:gd name="T22" fmla="*/ 194 w 300"/>
                <a:gd name="T23" fmla="*/ 100 h 278"/>
                <a:gd name="T24" fmla="*/ 228 w 300"/>
                <a:gd name="T25" fmla="*/ 117 h 278"/>
                <a:gd name="T26" fmla="*/ 244 w 300"/>
                <a:gd name="T27" fmla="*/ 128 h 278"/>
                <a:gd name="T28" fmla="*/ 253 w 300"/>
                <a:gd name="T29" fmla="*/ 133 h 278"/>
                <a:gd name="T30" fmla="*/ 261 w 300"/>
                <a:gd name="T31" fmla="*/ 142 h 278"/>
                <a:gd name="T32" fmla="*/ 278 w 300"/>
                <a:gd name="T33" fmla="*/ 164 h 278"/>
                <a:gd name="T34" fmla="*/ 292 w 300"/>
                <a:gd name="T35" fmla="*/ 197 h 278"/>
                <a:gd name="T36" fmla="*/ 300 w 300"/>
                <a:gd name="T37" fmla="*/ 231 h 278"/>
                <a:gd name="T38" fmla="*/ 300 w 300"/>
                <a:gd name="T39" fmla="*/ 245 h 278"/>
                <a:gd name="T40" fmla="*/ 300 w 300"/>
                <a:gd name="T41" fmla="*/ 256 h 278"/>
                <a:gd name="T42" fmla="*/ 292 w 300"/>
                <a:gd name="T43" fmla="*/ 272 h 278"/>
                <a:gd name="T44" fmla="*/ 289 w 300"/>
                <a:gd name="T45" fmla="*/ 275 h 278"/>
                <a:gd name="T46" fmla="*/ 283 w 300"/>
                <a:gd name="T47" fmla="*/ 278 h 278"/>
                <a:gd name="T48" fmla="*/ 275 w 300"/>
                <a:gd name="T49" fmla="*/ 275 h 278"/>
                <a:gd name="T50" fmla="*/ 267 w 300"/>
                <a:gd name="T51" fmla="*/ 272 h 278"/>
                <a:gd name="T52" fmla="*/ 253 w 300"/>
                <a:gd name="T53" fmla="*/ 261 h 278"/>
                <a:gd name="T54" fmla="*/ 236 w 300"/>
                <a:gd name="T55" fmla="*/ 247 h 278"/>
                <a:gd name="T56" fmla="*/ 217 w 300"/>
                <a:gd name="T57" fmla="*/ 231 h 278"/>
                <a:gd name="T58" fmla="*/ 186 w 300"/>
                <a:gd name="T59" fmla="*/ 208 h 278"/>
                <a:gd name="T60" fmla="*/ 150 w 300"/>
                <a:gd name="T61" fmla="*/ 175 h 278"/>
                <a:gd name="T62" fmla="*/ 103 w 300"/>
                <a:gd name="T63" fmla="*/ 133 h 278"/>
                <a:gd name="T64" fmla="*/ 80 w 300"/>
                <a:gd name="T65" fmla="*/ 111 h 278"/>
                <a:gd name="T66" fmla="*/ 58 w 300"/>
                <a:gd name="T67" fmla="*/ 92 h 278"/>
                <a:gd name="T68" fmla="*/ 41 w 300"/>
                <a:gd name="T69" fmla="*/ 75 h 278"/>
                <a:gd name="T70" fmla="*/ 27 w 300"/>
                <a:gd name="T71" fmla="*/ 61 h 278"/>
                <a:gd name="T72" fmla="*/ 16 w 300"/>
                <a:gd name="T73" fmla="*/ 50 h 278"/>
                <a:gd name="T74" fmla="*/ 2 w 300"/>
                <a:gd name="T75" fmla="*/ 30 h 278"/>
                <a:gd name="T76" fmla="*/ 0 w 300"/>
                <a:gd name="T77" fmla="*/ 25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0" h="278">
                  <a:moveTo>
                    <a:pt x="0" y="25"/>
                  </a:moveTo>
                  <a:lnTo>
                    <a:pt x="0" y="16"/>
                  </a:lnTo>
                  <a:lnTo>
                    <a:pt x="2" y="11"/>
                  </a:lnTo>
                  <a:lnTo>
                    <a:pt x="5" y="5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4" y="3"/>
                  </a:lnTo>
                  <a:lnTo>
                    <a:pt x="19" y="3"/>
                  </a:lnTo>
                  <a:lnTo>
                    <a:pt x="22" y="5"/>
                  </a:lnTo>
                  <a:lnTo>
                    <a:pt x="27" y="8"/>
                  </a:lnTo>
                  <a:lnTo>
                    <a:pt x="36" y="11"/>
                  </a:lnTo>
                  <a:lnTo>
                    <a:pt x="41" y="16"/>
                  </a:lnTo>
                  <a:lnTo>
                    <a:pt x="50" y="19"/>
                  </a:lnTo>
                  <a:lnTo>
                    <a:pt x="58" y="25"/>
                  </a:lnTo>
                  <a:lnTo>
                    <a:pt x="66" y="30"/>
                  </a:lnTo>
                  <a:lnTo>
                    <a:pt x="78" y="36"/>
                  </a:lnTo>
                  <a:lnTo>
                    <a:pt x="89" y="42"/>
                  </a:lnTo>
                  <a:lnTo>
                    <a:pt x="103" y="47"/>
                  </a:lnTo>
                  <a:lnTo>
                    <a:pt x="114" y="53"/>
                  </a:lnTo>
                  <a:lnTo>
                    <a:pt x="128" y="61"/>
                  </a:lnTo>
                  <a:lnTo>
                    <a:pt x="153" y="75"/>
                  </a:lnTo>
                  <a:lnTo>
                    <a:pt x="175" y="89"/>
                  </a:lnTo>
                  <a:lnTo>
                    <a:pt x="194" y="100"/>
                  </a:lnTo>
                  <a:lnTo>
                    <a:pt x="214" y="108"/>
                  </a:lnTo>
                  <a:lnTo>
                    <a:pt x="228" y="117"/>
                  </a:lnTo>
                  <a:lnTo>
                    <a:pt x="239" y="125"/>
                  </a:lnTo>
                  <a:lnTo>
                    <a:pt x="244" y="128"/>
                  </a:lnTo>
                  <a:lnTo>
                    <a:pt x="250" y="131"/>
                  </a:lnTo>
                  <a:lnTo>
                    <a:pt x="253" y="133"/>
                  </a:lnTo>
                  <a:lnTo>
                    <a:pt x="256" y="136"/>
                  </a:lnTo>
                  <a:lnTo>
                    <a:pt x="261" y="142"/>
                  </a:lnTo>
                  <a:lnTo>
                    <a:pt x="267" y="147"/>
                  </a:lnTo>
                  <a:lnTo>
                    <a:pt x="278" y="164"/>
                  </a:lnTo>
                  <a:lnTo>
                    <a:pt x="286" y="178"/>
                  </a:lnTo>
                  <a:lnTo>
                    <a:pt x="292" y="197"/>
                  </a:lnTo>
                  <a:lnTo>
                    <a:pt x="297" y="217"/>
                  </a:lnTo>
                  <a:lnTo>
                    <a:pt x="300" y="231"/>
                  </a:lnTo>
                  <a:lnTo>
                    <a:pt x="300" y="239"/>
                  </a:lnTo>
                  <a:lnTo>
                    <a:pt x="300" y="245"/>
                  </a:lnTo>
                  <a:lnTo>
                    <a:pt x="300" y="250"/>
                  </a:lnTo>
                  <a:lnTo>
                    <a:pt x="300" y="256"/>
                  </a:lnTo>
                  <a:lnTo>
                    <a:pt x="297" y="264"/>
                  </a:lnTo>
                  <a:lnTo>
                    <a:pt x="292" y="272"/>
                  </a:lnTo>
                  <a:lnTo>
                    <a:pt x="292" y="275"/>
                  </a:lnTo>
                  <a:lnTo>
                    <a:pt x="289" y="275"/>
                  </a:lnTo>
                  <a:lnTo>
                    <a:pt x="286" y="278"/>
                  </a:lnTo>
                  <a:lnTo>
                    <a:pt x="283" y="278"/>
                  </a:lnTo>
                  <a:lnTo>
                    <a:pt x="281" y="278"/>
                  </a:lnTo>
                  <a:lnTo>
                    <a:pt x="275" y="275"/>
                  </a:lnTo>
                  <a:lnTo>
                    <a:pt x="272" y="275"/>
                  </a:lnTo>
                  <a:lnTo>
                    <a:pt x="267" y="272"/>
                  </a:lnTo>
                  <a:lnTo>
                    <a:pt x="261" y="267"/>
                  </a:lnTo>
                  <a:lnTo>
                    <a:pt x="253" y="261"/>
                  </a:lnTo>
                  <a:lnTo>
                    <a:pt x="244" y="256"/>
                  </a:lnTo>
                  <a:lnTo>
                    <a:pt x="236" y="247"/>
                  </a:lnTo>
                  <a:lnTo>
                    <a:pt x="228" y="239"/>
                  </a:lnTo>
                  <a:lnTo>
                    <a:pt x="217" y="231"/>
                  </a:lnTo>
                  <a:lnTo>
                    <a:pt x="203" y="220"/>
                  </a:lnTo>
                  <a:lnTo>
                    <a:pt x="186" y="208"/>
                  </a:lnTo>
                  <a:lnTo>
                    <a:pt x="169" y="192"/>
                  </a:lnTo>
                  <a:lnTo>
                    <a:pt x="150" y="175"/>
                  </a:lnTo>
                  <a:lnTo>
                    <a:pt x="128" y="156"/>
                  </a:lnTo>
                  <a:lnTo>
                    <a:pt x="103" y="133"/>
                  </a:lnTo>
                  <a:lnTo>
                    <a:pt x="91" y="122"/>
                  </a:lnTo>
                  <a:lnTo>
                    <a:pt x="80" y="111"/>
                  </a:lnTo>
                  <a:lnTo>
                    <a:pt x="69" y="103"/>
                  </a:lnTo>
                  <a:lnTo>
                    <a:pt x="58" y="92"/>
                  </a:lnTo>
                  <a:lnTo>
                    <a:pt x="50" y="83"/>
                  </a:lnTo>
                  <a:lnTo>
                    <a:pt x="41" y="75"/>
                  </a:lnTo>
                  <a:lnTo>
                    <a:pt x="36" y="69"/>
                  </a:lnTo>
                  <a:lnTo>
                    <a:pt x="27" y="61"/>
                  </a:lnTo>
                  <a:lnTo>
                    <a:pt x="22" y="55"/>
                  </a:lnTo>
                  <a:lnTo>
                    <a:pt x="16" y="50"/>
                  </a:lnTo>
                  <a:lnTo>
                    <a:pt x="8" y="39"/>
                  </a:lnTo>
                  <a:lnTo>
                    <a:pt x="2" y="30"/>
                  </a:lnTo>
                  <a:lnTo>
                    <a:pt x="0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12"/>
            <p:cNvSpPr/>
            <p:nvPr/>
          </p:nvSpPr>
          <p:spPr bwMode="auto">
            <a:xfrm>
              <a:off x="2805" y="1470"/>
              <a:ext cx="723" cy="153"/>
            </a:xfrm>
            <a:custGeom>
              <a:avLst/>
              <a:gdLst>
                <a:gd name="T0" fmla="*/ 359 w 723"/>
                <a:gd name="T1" fmla="*/ 103 h 153"/>
                <a:gd name="T2" fmla="*/ 306 w 723"/>
                <a:gd name="T3" fmla="*/ 111 h 153"/>
                <a:gd name="T4" fmla="*/ 264 w 723"/>
                <a:gd name="T5" fmla="*/ 119 h 153"/>
                <a:gd name="T6" fmla="*/ 228 w 723"/>
                <a:gd name="T7" fmla="*/ 128 h 153"/>
                <a:gd name="T8" fmla="*/ 203 w 723"/>
                <a:gd name="T9" fmla="*/ 133 h 153"/>
                <a:gd name="T10" fmla="*/ 184 w 723"/>
                <a:gd name="T11" fmla="*/ 139 h 153"/>
                <a:gd name="T12" fmla="*/ 167 w 723"/>
                <a:gd name="T13" fmla="*/ 142 h 153"/>
                <a:gd name="T14" fmla="*/ 156 w 723"/>
                <a:gd name="T15" fmla="*/ 147 h 153"/>
                <a:gd name="T16" fmla="*/ 142 w 723"/>
                <a:gd name="T17" fmla="*/ 150 h 153"/>
                <a:gd name="T18" fmla="*/ 125 w 723"/>
                <a:gd name="T19" fmla="*/ 150 h 153"/>
                <a:gd name="T20" fmla="*/ 109 w 723"/>
                <a:gd name="T21" fmla="*/ 150 h 153"/>
                <a:gd name="T22" fmla="*/ 81 w 723"/>
                <a:gd name="T23" fmla="*/ 147 h 153"/>
                <a:gd name="T24" fmla="*/ 53 w 723"/>
                <a:gd name="T25" fmla="*/ 142 h 153"/>
                <a:gd name="T26" fmla="*/ 39 w 723"/>
                <a:gd name="T27" fmla="*/ 136 h 153"/>
                <a:gd name="T28" fmla="*/ 25 w 723"/>
                <a:gd name="T29" fmla="*/ 128 h 153"/>
                <a:gd name="T30" fmla="*/ 11 w 723"/>
                <a:gd name="T31" fmla="*/ 119 h 153"/>
                <a:gd name="T32" fmla="*/ 6 w 723"/>
                <a:gd name="T33" fmla="*/ 114 h 153"/>
                <a:gd name="T34" fmla="*/ 0 w 723"/>
                <a:gd name="T35" fmla="*/ 108 h 153"/>
                <a:gd name="T36" fmla="*/ 0 w 723"/>
                <a:gd name="T37" fmla="*/ 103 h 153"/>
                <a:gd name="T38" fmla="*/ 8 w 723"/>
                <a:gd name="T39" fmla="*/ 100 h 153"/>
                <a:gd name="T40" fmla="*/ 14 w 723"/>
                <a:gd name="T41" fmla="*/ 100 h 153"/>
                <a:gd name="T42" fmla="*/ 28 w 723"/>
                <a:gd name="T43" fmla="*/ 100 h 153"/>
                <a:gd name="T44" fmla="*/ 47 w 723"/>
                <a:gd name="T45" fmla="*/ 97 h 153"/>
                <a:gd name="T46" fmla="*/ 78 w 723"/>
                <a:gd name="T47" fmla="*/ 94 h 153"/>
                <a:gd name="T48" fmla="*/ 117 w 723"/>
                <a:gd name="T49" fmla="*/ 89 h 153"/>
                <a:gd name="T50" fmla="*/ 164 w 723"/>
                <a:gd name="T51" fmla="*/ 83 h 153"/>
                <a:gd name="T52" fmla="*/ 220 w 723"/>
                <a:gd name="T53" fmla="*/ 75 h 153"/>
                <a:gd name="T54" fmla="*/ 287 w 723"/>
                <a:gd name="T55" fmla="*/ 64 h 153"/>
                <a:gd name="T56" fmla="*/ 364 w 723"/>
                <a:gd name="T57" fmla="*/ 50 h 153"/>
                <a:gd name="T58" fmla="*/ 403 w 723"/>
                <a:gd name="T59" fmla="*/ 42 h 153"/>
                <a:gd name="T60" fmla="*/ 437 w 723"/>
                <a:gd name="T61" fmla="*/ 36 h 153"/>
                <a:gd name="T62" fmla="*/ 467 w 723"/>
                <a:gd name="T63" fmla="*/ 30 h 153"/>
                <a:gd name="T64" fmla="*/ 492 w 723"/>
                <a:gd name="T65" fmla="*/ 25 h 153"/>
                <a:gd name="T66" fmla="*/ 517 w 723"/>
                <a:gd name="T67" fmla="*/ 19 h 153"/>
                <a:gd name="T68" fmla="*/ 534 w 723"/>
                <a:gd name="T69" fmla="*/ 16 h 153"/>
                <a:gd name="T70" fmla="*/ 551 w 723"/>
                <a:gd name="T71" fmla="*/ 11 h 153"/>
                <a:gd name="T72" fmla="*/ 562 w 723"/>
                <a:gd name="T73" fmla="*/ 8 h 153"/>
                <a:gd name="T74" fmla="*/ 593 w 723"/>
                <a:gd name="T75" fmla="*/ 3 h 153"/>
                <a:gd name="T76" fmla="*/ 620 w 723"/>
                <a:gd name="T77" fmla="*/ 0 h 153"/>
                <a:gd name="T78" fmla="*/ 631 w 723"/>
                <a:gd name="T79" fmla="*/ 0 h 153"/>
                <a:gd name="T80" fmla="*/ 645 w 723"/>
                <a:gd name="T81" fmla="*/ 3 h 153"/>
                <a:gd name="T82" fmla="*/ 665 w 723"/>
                <a:gd name="T83" fmla="*/ 8 h 153"/>
                <a:gd name="T84" fmla="*/ 684 w 723"/>
                <a:gd name="T85" fmla="*/ 16 h 153"/>
                <a:gd name="T86" fmla="*/ 701 w 723"/>
                <a:gd name="T87" fmla="*/ 25 h 153"/>
                <a:gd name="T88" fmla="*/ 715 w 723"/>
                <a:gd name="T89" fmla="*/ 33 h 153"/>
                <a:gd name="T90" fmla="*/ 720 w 723"/>
                <a:gd name="T91" fmla="*/ 42 h 153"/>
                <a:gd name="T92" fmla="*/ 723 w 723"/>
                <a:gd name="T93" fmla="*/ 50 h 153"/>
                <a:gd name="T94" fmla="*/ 720 w 723"/>
                <a:gd name="T95" fmla="*/ 58 h 153"/>
                <a:gd name="T96" fmla="*/ 718 w 723"/>
                <a:gd name="T97" fmla="*/ 64 h 153"/>
                <a:gd name="T98" fmla="*/ 704 w 723"/>
                <a:gd name="T99" fmla="*/ 67 h 153"/>
                <a:gd name="T100" fmla="*/ 687 w 723"/>
                <a:gd name="T101" fmla="*/ 69 h 153"/>
                <a:gd name="T102" fmla="*/ 665 w 723"/>
                <a:gd name="T103" fmla="*/ 72 h 153"/>
                <a:gd name="T104" fmla="*/ 634 w 723"/>
                <a:gd name="T105" fmla="*/ 72 h 153"/>
                <a:gd name="T106" fmla="*/ 598 w 723"/>
                <a:gd name="T107" fmla="*/ 72 h 153"/>
                <a:gd name="T108" fmla="*/ 554 w 723"/>
                <a:gd name="T109" fmla="*/ 75 h 153"/>
                <a:gd name="T110" fmla="*/ 504 w 723"/>
                <a:gd name="T111" fmla="*/ 80 h 153"/>
                <a:gd name="T112" fmla="*/ 448 w 723"/>
                <a:gd name="T113" fmla="*/ 89 h 153"/>
                <a:gd name="T114" fmla="*/ 389 w 723"/>
                <a:gd name="T115" fmla="*/ 9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3" h="153">
                  <a:moveTo>
                    <a:pt x="389" y="97"/>
                  </a:moveTo>
                  <a:lnTo>
                    <a:pt x="359" y="103"/>
                  </a:lnTo>
                  <a:lnTo>
                    <a:pt x="331" y="108"/>
                  </a:lnTo>
                  <a:lnTo>
                    <a:pt x="306" y="111"/>
                  </a:lnTo>
                  <a:lnTo>
                    <a:pt x="284" y="117"/>
                  </a:lnTo>
                  <a:lnTo>
                    <a:pt x="264" y="119"/>
                  </a:lnTo>
                  <a:lnTo>
                    <a:pt x="245" y="125"/>
                  </a:lnTo>
                  <a:lnTo>
                    <a:pt x="228" y="128"/>
                  </a:lnTo>
                  <a:lnTo>
                    <a:pt x="214" y="131"/>
                  </a:lnTo>
                  <a:lnTo>
                    <a:pt x="203" y="133"/>
                  </a:lnTo>
                  <a:lnTo>
                    <a:pt x="192" y="136"/>
                  </a:lnTo>
                  <a:lnTo>
                    <a:pt x="184" y="139"/>
                  </a:lnTo>
                  <a:lnTo>
                    <a:pt x="175" y="142"/>
                  </a:lnTo>
                  <a:lnTo>
                    <a:pt x="167" y="142"/>
                  </a:lnTo>
                  <a:lnTo>
                    <a:pt x="161" y="144"/>
                  </a:lnTo>
                  <a:lnTo>
                    <a:pt x="156" y="147"/>
                  </a:lnTo>
                  <a:lnTo>
                    <a:pt x="153" y="147"/>
                  </a:lnTo>
                  <a:lnTo>
                    <a:pt x="142" y="150"/>
                  </a:lnTo>
                  <a:lnTo>
                    <a:pt x="131" y="153"/>
                  </a:lnTo>
                  <a:lnTo>
                    <a:pt x="125" y="150"/>
                  </a:lnTo>
                  <a:lnTo>
                    <a:pt x="117" y="150"/>
                  </a:lnTo>
                  <a:lnTo>
                    <a:pt x="109" y="150"/>
                  </a:lnTo>
                  <a:lnTo>
                    <a:pt x="100" y="147"/>
                  </a:lnTo>
                  <a:lnTo>
                    <a:pt x="81" y="147"/>
                  </a:lnTo>
                  <a:lnTo>
                    <a:pt x="61" y="144"/>
                  </a:lnTo>
                  <a:lnTo>
                    <a:pt x="53" y="142"/>
                  </a:lnTo>
                  <a:lnTo>
                    <a:pt x="45" y="139"/>
                  </a:lnTo>
                  <a:lnTo>
                    <a:pt x="39" y="136"/>
                  </a:lnTo>
                  <a:lnTo>
                    <a:pt x="31" y="131"/>
                  </a:lnTo>
                  <a:lnTo>
                    <a:pt x="25" y="128"/>
                  </a:lnTo>
                  <a:lnTo>
                    <a:pt x="17" y="122"/>
                  </a:lnTo>
                  <a:lnTo>
                    <a:pt x="11" y="119"/>
                  </a:lnTo>
                  <a:lnTo>
                    <a:pt x="8" y="117"/>
                  </a:lnTo>
                  <a:lnTo>
                    <a:pt x="6" y="114"/>
                  </a:lnTo>
                  <a:lnTo>
                    <a:pt x="3" y="111"/>
                  </a:lnTo>
                  <a:lnTo>
                    <a:pt x="0" y="108"/>
                  </a:lnTo>
                  <a:lnTo>
                    <a:pt x="0" y="106"/>
                  </a:lnTo>
                  <a:lnTo>
                    <a:pt x="0" y="103"/>
                  </a:lnTo>
                  <a:lnTo>
                    <a:pt x="3" y="100"/>
                  </a:lnTo>
                  <a:lnTo>
                    <a:pt x="8" y="100"/>
                  </a:lnTo>
                  <a:lnTo>
                    <a:pt x="11" y="100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28" y="100"/>
                  </a:lnTo>
                  <a:lnTo>
                    <a:pt x="36" y="100"/>
                  </a:lnTo>
                  <a:lnTo>
                    <a:pt x="47" y="97"/>
                  </a:lnTo>
                  <a:lnTo>
                    <a:pt x="61" y="97"/>
                  </a:lnTo>
                  <a:lnTo>
                    <a:pt x="78" y="94"/>
                  </a:lnTo>
                  <a:lnTo>
                    <a:pt x="97" y="92"/>
                  </a:lnTo>
                  <a:lnTo>
                    <a:pt x="117" y="89"/>
                  </a:lnTo>
                  <a:lnTo>
                    <a:pt x="139" y="86"/>
                  </a:lnTo>
                  <a:lnTo>
                    <a:pt x="164" y="83"/>
                  </a:lnTo>
                  <a:lnTo>
                    <a:pt x="192" y="80"/>
                  </a:lnTo>
                  <a:lnTo>
                    <a:pt x="220" y="75"/>
                  </a:lnTo>
                  <a:lnTo>
                    <a:pt x="253" y="69"/>
                  </a:lnTo>
                  <a:lnTo>
                    <a:pt x="287" y="64"/>
                  </a:lnTo>
                  <a:lnTo>
                    <a:pt x="326" y="58"/>
                  </a:lnTo>
                  <a:lnTo>
                    <a:pt x="364" y="50"/>
                  </a:lnTo>
                  <a:lnTo>
                    <a:pt x="384" y="47"/>
                  </a:lnTo>
                  <a:lnTo>
                    <a:pt x="403" y="42"/>
                  </a:lnTo>
                  <a:lnTo>
                    <a:pt x="420" y="39"/>
                  </a:lnTo>
                  <a:lnTo>
                    <a:pt x="437" y="36"/>
                  </a:lnTo>
                  <a:lnTo>
                    <a:pt x="453" y="33"/>
                  </a:lnTo>
                  <a:lnTo>
                    <a:pt x="467" y="30"/>
                  </a:lnTo>
                  <a:lnTo>
                    <a:pt x="481" y="28"/>
                  </a:lnTo>
                  <a:lnTo>
                    <a:pt x="492" y="25"/>
                  </a:lnTo>
                  <a:lnTo>
                    <a:pt x="506" y="22"/>
                  </a:lnTo>
                  <a:lnTo>
                    <a:pt x="517" y="19"/>
                  </a:lnTo>
                  <a:lnTo>
                    <a:pt x="526" y="16"/>
                  </a:lnTo>
                  <a:lnTo>
                    <a:pt x="534" y="16"/>
                  </a:lnTo>
                  <a:lnTo>
                    <a:pt x="542" y="14"/>
                  </a:lnTo>
                  <a:lnTo>
                    <a:pt x="551" y="11"/>
                  </a:lnTo>
                  <a:lnTo>
                    <a:pt x="556" y="11"/>
                  </a:lnTo>
                  <a:lnTo>
                    <a:pt x="562" y="8"/>
                  </a:lnTo>
                  <a:lnTo>
                    <a:pt x="579" y="5"/>
                  </a:lnTo>
                  <a:lnTo>
                    <a:pt x="593" y="3"/>
                  </a:lnTo>
                  <a:lnTo>
                    <a:pt x="606" y="0"/>
                  </a:lnTo>
                  <a:lnTo>
                    <a:pt x="620" y="0"/>
                  </a:lnTo>
                  <a:lnTo>
                    <a:pt x="626" y="0"/>
                  </a:lnTo>
                  <a:lnTo>
                    <a:pt x="631" y="0"/>
                  </a:lnTo>
                  <a:lnTo>
                    <a:pt x="637" y="3"/>
                  </a:lnTo>
                  <a:lnTo>
                    <a:pt x="645" y="3"/>
                  </a:lnTo>
                  <a:lnTo>
                    <a:pt x="654" y="5"/>
                  </a:lnTo>
                  <a:lnTo>
                    <a:pt x="665" y="8"/>
                  </a:lnTo>
                  <a:lnTo>
                    <a:pt x="673" y="11"/>
                  </a:lnTo>
                  <a:lnTo>
                    <a:pt x="684" y="16"/>
                  </a:lnTo>
                  <a:lnTo>
                    <a:pt x="693" y="19"/>
                  </a:lnTo>
                  <a:lnTo>
                    <a:pt x="701" y="25"/>
                  </a:lnTo>
                  <a:lnTo>
                    <a:pt x="709" y="28"/>
                  </a:lnTo>
                  <a:lnTo>
                    <a:pt x="715" y="33"/>
                  </a:lnTo>
                  <a:lnTo>
                    <a:pt x="718" y="36"/>
                  </a:lnTo>
                  <a:lnTo>
                    <a:pt x="720" y="42"/>
                  </a:lnTo>
                  <a:lnTo>
                    <a:pt x="723" y="44"/>
                  </a:lnTo>
                  <a:lnTo>
                    <a:pt x="723" y="50"/>
                  </a:lnTo>
                  <a:lnTo>
                    <a:pt x="723" y="55"/>
                  </a:lnTo>
                  <a:lnTo>
                    <a:pt x="720" y="58"/>
                  </a:lnTo>
                  <a:lnTo>
                    <a:pt x="720" y="61"/>
                  </a:lnTo>
                  <a:lnTo>
                    <a:pt x="718" y="64"/>
                  </a:lnTo>
                  <a:lnTo>
                    <a:pt x="712" y="67"/>
                  </a:lnTo>
                  <a:lnTo>
                    <a:pt x="704" y="67"/>
                  </a:lnTo>
                  <a:lnTo>
                    <a:pt x="695" y="69"/>
                  </a:lnTo>
                  <a:lnTo>
                    <a:pt x="687" y="69"/>
                  </a:lnTo>
                  <a:lnTo>
                    <a:pt x="676" y="72"/>
                  </a:lnTo>
                  <a:lnTo>
                    <a:pt x="665" y="72"/>
                  </a:lnTo>
                  <a:lnTo>
                    <a:pt x="651" y="72"/>
                  </a:lnTo>
                  <a:lnTo>
                    <a:pt x="634" y="72"/>
                  </a:lnTo>
                  <a:lnTo>
                    <a:pt x="618" y="72"/>
                  </a:lnTo>
                  <a:lnTo>
                    <a:pt x="598" y="72"/>
                  </a:lnTo>
                  <a:lnTo>
                    <a:pt x="576" y="72"/>
                  </a:lnTo>
                  <a:lnTo>
                    <a:pt x="554" y="75"/>
                  </a:lnTo>
                  <a:lnTo>
                    <a:pt x="529" y="78"/>
                  </a:lnTo>
                  <a:lnTo>
                    <a:pt x="504" y="80"/>
                  </a:lnTo>
                  <a:lnTo>
                    <a:pt x="476" y="83"/>
                  </a:lnTo>
                  <a:lnTo>
                    <a:pt x="448" y="89"/>
                  </a:lnTo>
                  <a:lnTo>
                    <a:pt x="420" y="92"/>
                  </a:lnTo>
                  <a:lnTo>
                    <a:pt x="389" y="97"/>
                  </a:lnTo>
                  <a:lnTo>
                    <a:pt x="389" y="9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13"/>
            <p:cNvSpPr/>
            <p:nvPr/>
          </p:nvSpPr>
          <p:spPr bwMode="auto">
            <a:xfrm>
              <a:off x="2733" y="1542"/>
              <a:ext cx="556" cy="590"/>
            </a:xfrm>
            <a:custGeom>
              <a:avLst/>
              <a:gdLst>
                <a:gd name="T0" fmla="*/ 528 w 556"/>
                <a:gd name="T1" fmla="*/ 45 h 590"/>
                <a:gd name="T2" fmla="*/ 539 w 556"/>
                <a:gd name="T3" fmla="*/ 56 h 590"/>
                <a:gd name="T4" fmla="*/ 550 w 556"/>
                <a:gd name="T5" fmla="*/ 70 h 590"/>
                <a:gd name="T6" fmla="*/ 556 w 556"/>
                <a:gd name="T7" fmla="*/ 78 h 590"/>
                <a:gd name="T8" fmla="*/ 550 w 556"/>
                <a:gd name="T9" fmla="*/ 89 h 590"/>
                <a:gd name="T10" fmla="*/ 537 w 556"/>
                <a:gd name="T11" fmla="*/ 106 h 590"/>
                <a:gd name="T12" fmla="*/ 525 w 556"/>
                <a:gd name="T13" fmla="*/ 117 h 590"/>
                <a:gd name="T14" fmla="*/ 517 w 556"/>
                <a:gd name="T15" fmla="*/ 128 h 590"/>
                <a:gd name="T16" fmla="*/ 506 w 556"/>
                <a:gd name="T17" fmla="*/ 142 h 590"/>
                <a:gd name="T18" fmla="*/ 492 w 556"/>
                <a:gd name="T19" fmla="*/ 159 h 590"/>
                <a:gd name="T20" fmla="*/ 478 w 556"/>
                <a:gd name="T21" fmla="*/ 178 h 590"/>
                <a:gd name="T22" fmla="*/ 461 w 556"/>
                <a:gd name="T23" fmla="*/ 200 h 590"/>
                <a:gd name="T24" fmla="*/ 445 w 556"/>
                <a:gd name="T25" fmla="*/ 228 h 590"/>
                <a:gd name="T26" fmla="*/ 411 w 556"/>
                <a:gd name="T27" fmla="*/ 273 h 590"/>
                <a:gd name="T28" fmla="*/ 370 w 556"/>
                <a:gd name="T29" fmla="*/ 328 h 590"/>
                <a:gd name="T30" fmla="*/ 325 w 556"/>
                <a:gd name="T31" fmla="*/ 379 h 590"/>
                <a:gd name="T32" fmla="*/ 281 w 556"/>
                <a:gd name="T33" fmla="*/ 420 h 590"/>
                <a:gd name="T34" fmla="*/ 236 w 556"/>
                <a:gd name="T35" fmla="*/ 459 h 590"/>
                <a:gd name="T36" fmla="*/ 192 w 556"/>
                <a:gd name="T37" fmla="*/ 493 h 590"/>
                <a:gd name="T38" fmla="*/ 147 w 556"/>
                <a:gd name="T39" fmla="*/ 520 h 590"/>
                <a:gd name="T40" fmla="*/ 105 w 556"/>
                <a:gd name="T41" fmla="*/ 545 h 590"/>
                <a:gd name="T42" fmla="*/ 67 w 556"/>
                <a:gd name="T43" fmla="*/ 568 h 590"/>
                <a:gd name="T44" fmla="*/ 36 w 556"/>
                <a:gd name="T45" fmla="*/ 582 h 590"/>
                <a:gd name="T46" fmla="*/ 14 w 556"/>
                <a:gd name="T47" fmla="*/ 590 h 590"/>
                <a:gd name="T48" fmla="*/ 3 w 556"/>
                <a:gd name="T49" fmla="*/ 587 h 590"/>
                <a:gd name="T50" fmla="*/ 0 w 556"/>
                <a:gd name="T51" fmla="*/ 584 h 590"/>
                <a:gd name="T52" fmla="*/ 3 w 556"/>
                <a:gd name="T53" fmla="*/ 579 h 590"/>
                <a:gd name="T54" fmla="*/ 16 w 556"/>
                <a:gd name="T55" fmla="*/ 568 h 590"/>
                <a:gd name="T56" fmla="*/ 42 w 556"/>
                <a:gd name="T57" fmla="*/ 548 h 590"/>
                <a:gd name="T58" fmla="*/ 75 w 556"/>
                <a:gd name="T59" fmla="*/ 526 h 590"/>
                <a:gd name="T60" fmla="*/ 153 w 556"/>
                <a:gd name="T61" fmla="*/ 468 h 590"/>
                <a:gd name="T62" fmla="*/ 228 w 556"/>
                <a:gd name="T63" fmla="*/ 401 h 590"/>
                <a:gd name="T64" fmla="*/ 261 w 556"/>
                <a:gd name="T65" fmla="*/ 365 h 590"/>
                <a:gd name="T66" fmla="*/ 322 w 556"/>
                <a:gd name="T67" fmla="*/ 298 h 590"/>
                <a:gd name="T68" fmla="*/ 364 w 556"/>
                <a:gd name="T69" fmla="*/ 245 h 590"/>
                <a:gd name="T70" fmla="*/ 386 w 556"/>
                <a:gd name="T71" fmla="*/ 209 h 590"/>
                <a:gd name="T72" fmla="*/ 420 w 556"/>
                <a:gd name="T73" fmla="*/ 159 h 590"/>
                <a:gd name="T74" fmla="*/ 442 w 556"/>
                <a:gd name="T75" fmla="*/ 114 h 590"/>
                <a:gd name="T76" fmla="*/ 453 w 556"/>
                <a:gd name="T77" fmla="*/ 89 h 590"/>
                <a:gd name="T78" fmla="*/ 459 w 556"/>
                <a:gd name="T79" fmla="*/ 67 h 590"/>
                <a:gd name="T80" fmla="*/ 461 w 556"/>
                <a:gd name="T81" fmla="*/ 50 h 590"/>
                <a:gd name="T82" fmla="*/ 459 w 556"/>
                <a:gd name="T83" fmla="*/ 31 h 590"/>
                <a:gd name="T84" fmla="*/ 459 w 556"/>
                <a:gd name="T85" fmla="*/ 11 h 590"/>
                <a:gd name="T86" fmla="*/ 464 w 556"/>
                <a:gd name="T87" fmla="*/ 0 h 590"/>
                <a:gd name="T88" fmla="*/ 475 w 556"/>
                <a:gd name="T89" fmla="*/ 0 h 590"/>
                <a:gd name="T90" fmla="*/ 492 w 556"/>
                <a:gd name="T91" fmla="*/ 8 h 590"/>
                <a:gd name="T92" fmla="*/ 506 w 556"/>
                <a:gd name="T93" fmla="*/ 20 h 590"/>
                <a:gd name="T94" fmla="*/ 517 w 556"/>
                <a:gd name="T95" fmla="*/ 34 h 590"/>
                <a:gd name="T96" fmla="*/ 523 w 556"/>
                <a:gd name="T97" fmla="*/ 39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56" h="590">
                  <a:moveTo>
                    <a:pt x="523" y="39"/>
                  </a:moveTo>
                  <a:lnTo>
                    <a:pt x="528" y="45"/>
                  </a:lnTo>
                  <a:lnTo>
                    <a:pt x="537" y="50"/>
                  </a:lnTo>
                  <a:lnTo>
                    <a:pt x="539" y="56"/>
                  </a:lnTo>
                  <a:lnTo>
                    <a:pt x="545" y="61"/>
                  </a:lnTo>
                  <a:lnTo>
                    <a:pt x="550" y="70"/>
                  </a:lnTo>
                  <a:lnTo>
                    <a:pt x="556" y="75"/>
                  </a:lnTo>
                  <a:lnTo>
                    <a:pt x="556" y="78"/>
                  </a:lnTo>
                  <a:lnTo>
                    <a:pt x="553" y="81"/>
                  </a:lnTo>
                  <a:lnTo>
                    <a:pt x="550" y="89"/>
                  </a:lnTo>
                  <a:lnTo>
                    <a:pt x="545" y="97"/>
                  </a:lnTo>
                  <a:lnTo>
                    <a:pt x="537" y="106"/>
                  </a:lnTo>
                  <a:lnTo>
                    <a:pt x="531" y="111"/>
                  </a:lnTo>
                  <a:lnTo>
                    <a:pt x="525" y="117"/>
                  </a:lnTo>
                  <a:lnTo>
                    <a:pt x="523" y="123"/>
                  </a:lnTo>
                  <a:lnTo>
                    <a:pt x="517" y="128"/>
                  </a:lnTo>
                  <a:lnTo>
                    <a:pt x="512" y="134"/>
                  </a:lnTo>
                  <a:lnTo>
                    <a:pt x="506" y="142"/>
                  </a:lnTo>
                  <a:lnTo>
                    <a:pt x="500" y="150"/>
                  </a:lnTo>
                  <a:lnTo>
                    <a:pt x="492" y="159"/>
                  </a:lnTo>
                  <a:lnTo>
                    <a:pt x="487" y="167"/>
                  </a:lnTo>
                  <a:lnTo>
                    <a:pt x="478" y="178"/>
                  </a:lnTo>
                  <a:lnTo>
                    <a:pt x="470" y="189"/>
                  </a:lnTo>
                  <a:lnTo>
                    <a:pt x="461" y="200"/>
                  </a:lnTo>
                  <a:lnTo>
                    <a:pt x="453" y="214"/>
                  </a:lnTo>
                  <a:lnTo>
                    <a:pt x="445" y="228"/>
                  </a:lnTo>
                  <a:lnTo>
                    <a:pt x="434" y="242"/>
                  </a:lnTo>
                  <a:lnTo>
                    <a:pt x="411" y="273"/>
                  </a:lnTo>
                  <a:lnTo>
                    <a:pt x="392" y="301"/>
                  </a:lnTo>
                  <a:lnTo>
                    <a:pt x="370" y="328"/>
                  </a:lnTo>
                  <a:lnTo>
                    <a:pt x="347" y="353"/>
                  </a:lnTo>
                  <a:lnTo>
                    <a:pt x="325" y="379"/>
                  </a:lnTo>
                  <a:lnTo>
                    <a:pt x="303" y="401"/>
                  </a:lnTo>
                  <a:lnTo>
                    <a:pt x="281" y="420"/>
                  </a:lnTo>
                  <a:lnTo>
                    <a:pt x="258" y="440"/>
                  </a:lnTo>
                  <a:lnTo>
                    <a:pt x="236" y="459"/>
                  </a:lnTo>
                  <a:lnTo>
                    <a:pt x="214" y="476"/>
                  </a:lnTo>
                  <a:lnTo>
                    <a:pt x="192" y="493"/>
                  </a:lnTo>
                  <a:lnTo>
                    <a:pt x="169" y="506"/>
                  </a:lnTo>
                  <a:lnTo>
                    <a:pt x="147" y="520"/>
                  </a:lnTo>
                  <a:lnTo>
                    <a:pt x="128" y="534"/>
                  </a:lnTo>
                  <a:lnTo>
                    <a:pt x="105" y="545"/>
                  </a:lnTo>
                  <a:lnTo>
                    <a:pt x="86" y="557"/>
                  </a:lnTo>
                  <a:lnTo>
                    <a:pt x="67" y="568"/>
                  </a:lnTo>
                  <a:lnTo>
                    <a:pt x="50" y="576"/>
                  </a:lnTo>
                  <a:lnTo>
                    <a:pt x="36" y="582"/>
                  </a:lnTo>
                  <a:lnTo>
                    <a:pt x="22" y="587"/>
                  </a:lnTo>
                  <a:lnTo>
                    <a:pt x="14" y="590"/>
                  </a:lnTo>
                  <a:lnTo>
                    <a:pt x="5" y="590"/>
                  </a:lnTo>
                  <a:lnTo>
                    <a:pt x="3" y="587"/>
                  </a:lnTo>
                  <a:lnTo>
                    <a:pt x="0" y="584"/>
                  </a:lnTo>
                  <a:lnTo>
                    <a:pt x="0" y="584"/>
                  </a:lnTo>
                  <a:lnTo>
                    <a:pt x="0" y="582"/>
                  </a:lnTo>
                  <a:lnTo>
                    <a:pt x="3" y="579"/>
                  </a:lnTo>
                  <a:lnTo>
                    <a:pt x="8" y="573"/>
                  </a:lnTo>
                  <a:lnTo>
                    <a:pt x="16" y="568"/>
                  </a:lnTo>
                  <a:lnTo>
                    <a:pt x="28" y="559"/>
                  </a:lnTo>
                  <a:lnTo>
                    <a:pt x="42" y="548"/>
                  </a:lnTo>
                  <a:lnTo>
                    <a:pt x="58" y="537"/>
                  </a:lnTo>
                  <a:lnTo>
                    <a:pt x="75" y="526"/>
                  </a:lnTo>
                  <a:lnTo>
                    <a:pt x="114" y="498"/>
                  </a:lnTo>
                  <a:lnTo>
                    <a:pt x="153" y="468"/>
                  </a:lnTo>
                  <a:lnTo>
                    <a:pt x="189" y="434"/>
                  </a:lnTo>
                  <a:lnTo>
                    <a:pt x="228" y="401"/>
                  </a:lnTo>
                  <a:lnTo>
                    <a:pt x="245" y="384"/>
                  </a:lnTo>
                  <a:lnTo>
                    <a:pt x="261" y="365"/>
                  </a:lnTo>
                  <a:lnTo>
                    <a:pt x="295" y="331"/>
                  </a:lnTo>
                  <a:lnTo>
                    <a:pt x="322" y="298"/>
                  </a:lnTo>
                  <a:lnTo>
                    <a:pt x="350" y="262"/>
                  </a:lnTo>
                  <a:lnTo>
                    <a:pt x="364" y="245"/>
                  </a:lnTo>
                  <a:lnTo>
                    <a:pt x="375" y="225"/>
                  </a:lnTo>
                  <a:lnTo>
                    <a:pt x="386" y="209"/>
                  </a:lnTo>
                  <a:lnTo>
                    <a:pt x="398" y="192"/>
                  </a:lnTo>
                  <a:lnTo>
                    <a:pt x="420" y="159"/>
                  </a:lnTo>
                  <a:lnTo>
                    <a:pt x="436" y="128"/>
                  </a:lnTo>
                  <a:lnTo>
                    <a:pt x="442" y="114"/>
                  </a:lnTo>
                  <a:lnTo>
                    <a:pt x="450" y="100"/>
                  </a:lnTo>
                  <a:lnTo>
                    <a:pt x="453" y="89"/>
                  </a:lnTo>
                  <a:lnTo>
                    <a:pt x="459" y="78"/>
                  </a:lnTo>
                  <a:lnTo>
                    <a:pt x="459" y="67"/>
                  </a:lnTo>
                  <a:lnTo>
                    <a:pt x="461" y="56"/>
                  </a:lnTo>
                  <a:lnTo>
                    <a:pt x="461" y="50"/>
                  </a:lnTo>
                  <a:lnTo>
                    <a:pt x="461" y="42"/>
                  </a:lnTo>
                  <a:lnTo>
                    <a:pt x="459" y="31"/>
                  </a:lnTo>
                  <a:lnTo>
                    <a:pt x="459" y="20"/>
                  </a:lnTo>
                  <a:lnTo>
                    <a:pt x="459" y="11"/>
                  </a:lnTo>
                  <a:lnTo>
                    <a:pt x="461" y="3"/>
                  </a:lnTo>
                  <a:lnTo>
                    <a:pt x="464" y="0"/>
                  </a:lnTo>
                  <a:lnTo>
                    <a:pt x="470" y="0"/>
                  </a:lnTo>
                  <a:lnTo>
                    <a:pt x="475" y="0"/>
                  </a:lnTo>
                  <a:lnTo>
                    <a:pt x="484" y="3"/>
                  </a:lnTo>
                  <a:lnTo>
                    <a:pt x="492" y="8"/>
                  </a:lnTo>
                  <a:lnTo>
                    <a:pt x="503" y="17"/>
                  </a:lnTo>
                  <a:lnTo>
                    <a:pt x="506" y="20"/>
                  </a:lnTo>
                  <a:lnTo>
                    <a:pt x="512" y="25"/>
                  </a:lnTo>
                  <a:lnTo>
                    <a:pt x="517" y="34"/>
                  </a:lnTo>
                  <a:lnTo>
                    <a:pt x="523" y="39"/>
                  </a:lnTo>
                  <a:lnTo>
                    <a:pt x="523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4"/>
            <p:cNvSpPr/>
            <p:nvPr/>
          </p:nvSpPr>
          <p:spPr bwMode="auto">
            <a:xfrm>
              <a:off x="3086" y="1662"/>
              <a:ext cx="95" cy="631"/>
            </a:xfrm>
            <a:custGeom>
              <a:avLst/>
              <a:gdLst>
                <a:gd name="T0" fmla="*/ 6 w 95"/>
                <a:gd name="T1" fmla="*/ 28 h 631"/>
                <a:gd name="T2" fmla="*/ 0 w 95"/>
                <a:gd name="T3" fmla="*/ 19 h 631"/>
                <a:gd name="T4" fmla="*/ 0 w 95"/>
                <a:gd name="T5" fmla="*/ 14 h 631"/>
                <a:gd name="T6" fmla="*/ 6 w 95"/>
                <a:gd name="T7" fmla="*/ 5 h 631"/>
                <a:gd name="T8" fmla="*/ 14 w 95"/>
                <a:gd name="T9" fmla="*/ 0 h 631"/>
                <a:gd name="T10" fmla="*/ 33 w 95"/>
                <a:gd name="T11" fmla="*/ 3 h 631"/>
                <a:gd name="T12" fmla="*/ 45 w 95"/>
                <a:gd name="T13" fmla="*/ 8 h 631"/>
                <a:gd name="T14" fmla="*/ 64 w 95"/>
                <a:gd name="T15" fmla="*/ 22 h 631"/>
                <a:gd name="T16" fmla="*/ 81 w 95"/>
                <a:gd name="T17" fmla="*/ 39 h 631"/>
                <a:gd name="T18" fmla="*/ 86 w 95"/>
                <a:gd name="T19" fmla="*/ 50 h 631"/>
                <a:gd name="T20" fmla="*/ 92 w 95"/>
                <a:gd name="T21" fmla="*/ 64 h 631"/>
                <a:gd name="T22" fmla="*/ 92 w 95"/>
                <a:gd name="T23" fmla="*/ 80 h 631"/>
                <a:gd name="T24" fmla="*/ 92 w 95"/>
                <a:gd name="T25" fmla="*/ 103 h 631"/>
                <a:gd name="T26" fmla="*/ 86 w 95"/>
                <a:gd name="T27" fmla="*/ 147 h 631"/>
                <a:gd name="T28" fmla="*/ 83 w 95"/>
                <a:gd name="T29" fmla="*/ 192 h 631"/>
                <a:gd name="T30" fmla="*/ 83 w 95"/>
                <a:gd name="T31" fmla="*/ 206 h 631"/>
                <a:gd name="T32" fmla="*/ 83 w 95"/>
                <a:gd name="T33" fmla="*/ 222 h 631"/>
                <a:gd name="T34" fmla="*/ 86 w 95"/>
                <a:gd name="T35" fmla="*/ 242 h 631"/>
                <a:gd name="T36" fmla="*/ 86 w 95"/>
                <a:gd name="T37" fmla="*/ 264 h 631"/>
                <a:gd name="T38" fmla="*/ 89 w 95"/>
                <a:gd name="T39" fmla="*/ 292 h 631"/>
                <a:gd name="T40" fmla="*/ 89 w 95"/>
                <a:gd name="T41" fmla="*/ 322 h 631"/>
                <a:gd name="T42" fmla="*/ 92 w 95"/>
                <a:gd name="T43" fmla="*/ 356 h 631"/>
                <a:gd name="T44" fmla="*/ 92 w 95"/>
                <a:gd name="T45" fmla="*/ 392 h 631"/>
                <a:gd name="T46" fmla="*/ 92 w 95"/>
                <a:gd name="T47" fmla="*/ 428 h 631"/>
                <a:gd name="T48" fmla="*/ 95 w 95"/>
                <a:gd name="T49" fmla="*/ 462 h 631"/>
                <a:gd name="T50" fmla="*/ 95 w 95"/>
                <a:gd name="T51" fmla="*/ 492 h 631"/>
                <a:gd name="T52" fmla="*/ 95 w 95"/>
                <a:gd name="T53" fmla="*/ 520 h 631"/>
                <a:gd name="T54" fmla="*/ 95 w 95"/>
                <a:gd name="T55" fmla="*/ 545 h 631"/>
                <a:gd name="T56" fmla="*/ 95 w 95"/>
                <a:gd name="T57" fmla="*/ 565 h 631"/>
                <a:gd name="T58" fmla="*/ 92 w 95"/>
                <a:gd name="T59" fmla="*/ 581 h 631"/>
                <a:gd name="T60" fmla="*/ 92 w 95"/>
                <a:gd name="T61" fmla="*/ 595 h 631"/>
                <a:gd name="T62" fmla="*/ 89 w 95"/>
                <a:gd name="T63" fmla="*/ 615 h 631"/>
                <a:gd name="T64" fmla="*/ 83 w 95"/>
                <a:gd name="T65" fmla="*/ 626 h 631"/>
                <a:gd name="T66" fmla="*/ 75 w 95"/>
                <a:gd name="T67" fmla="*/ 631 h 631"/>
                <a:gd name="T68" fmla="*/ 67 w 95"/>
                <a:gd name="T69" fmla="*/ 631 h 631"/>
                <a:gd name="T70" fmla="*/ 53 w 95"/>
                <a:gd name="T71" fmla="*/ 615 h 631"/>
                <a:gd name="T72" fmla="*/ 47 w 95"/>
                <a:gd name="T73" fmla="*/ 603 h 631"/>
                <a:gd name="T74" fmla="*/ 42 w 95"/>
                <a:gd name="T75" fmla="*/ 590 h 631"/>
                <a:gd name="T76" fmla="*/ 33 w 95"/>
                <a:gd name="T77" fmla="*/ 576 h 631"/>
                <a:gd name="T78" fmla="*/ 28 w 95"/>
                <a:gd name="T79" fmla="*/ 565 h 631"/>
                <a:gd name="T80" fmla="*/ 25 w 95"/>
                <a:gd name="T81" fmla="*/ 548 h 631"/>
                <a:gd name="T82" fmla="*/ 25 w 95"/>
                <a:gd name="T83" fmla="*/ 540 h 631"/>
                <a:gd name="T84" fmla="*/ 28 w 95"/>
                <a:gd name="T85" fmla="*/ 526 h 631"/>
                <a:gd name="T86" fmla="*/ 31 w 95"/>
                <a:gd name="T87" fmla="*/ 503 h 631"/>
                <a:gd name="T88" fmla="*/ 33 w 95"/>
                <a:gd name="T89" fmla="*/ 478 h 631"/>
                <a:gd name="T90" fmla="*/ 36 w 95"/>
                <a:gd name="T91" fmla="*/ 450 h 631"/>
                <a:gd name="T92" fmla="*/ 39 w 95"/>
                <a:gd name="T93" fmla="*/ 414 h 631"/>
                <a:gd name="T94" fmla="*/ 42 w 95"/>
                <a:gd name="T95" fmla="*/ 370 h 631"/>
                <a:gd name="T96" fmla="*/ 42 w 95"/>
                <a:gd name="T97" fmla="*/ 320 h 631"/>
                <a:gd name="T98" fmla="*/ 39 w 95"/>
                <a:gd name="T99" fmla="*/ 267 h 631"/>
                <a:gd name="T100" fmla="*/ 36 w 95"/>
                <a:gd name="T101" fmla="*/ 220 h 631"/>
                <a:gd name="T102" fmla="*/ 36 w 95"/>
                <a:gd name="T103" fmla="*/ 172 h 631"/>
                <a:gd name="T104" fmla="*/ 31 w 95"/>
                <a:gd name="T105" fmla="*/ 111 h 631"/>
                <a:gd name="T106" fmla="*/ 25 w 95"/>
                <a:gd name="T107" fmla="*/ 78 h 631"/>
                <a:gd name="T108" fmla="*/ 19 w 95"/>
                <a:gd name="T109" fmla="*/ 55 h 631"/>
                <a:gd name="T110" fmla="*/ 11 w 95"/>
                <a:gd name="T111" fmla="*/ 39 h 631"/>
                <a:gd name="T112" fmla="*/ 8 w 95"/>
                <a:gd name="T113" fmla="*/ 33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" h="631">
                  <a:moveTo>
                    <a:pt x="8" y="33"/>
                  </a:moveTo>
                  <a:lnTo>
                    <a:pt x="6" y="28"/>
                  </a:lnTo>
                  <a:lnTo>
                    <a:pt x="3" y="25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3" y="8"/>
                  </a:lnTo>
                  <a:lnTo>
                    <a:pt x="6" y="5"/>
                  </a:lnTo>
                  <a:lnTo>
                    <a:pt x="8" y="3"/>
                  </a:lnTo>
                  <a:lnTo>
                    <a:pt x="14" y="0"/>
                  </a:lnTo>
                  <a:lnTo>
                    <a:pt x="22" y="3"/>
                  </a:lnTo>
                  <a:lnTo>
                    <a:pt x="33" y="3"/>
                  </a:lnTo>
                  <a:lnTo>
                    <a:pt x="39" y="5"/>
                  </a:lnTo>
                  <a:lnTo>
                    <a:pt x="45" y="8"/>
                  </a:lnTo>
                  <a:lnTo>
                    <a:pt x="53" y="14"/>
                  </a:lnTo>
                  <a:lnTo>
                    <a:pt x="64" y="22"/>
                  </a:lnTo>
                  <a:lnTo>
                    <a:pt x="72" y="30"/>
                  </a:lnTo>
                  <a:lnTo>
                    <a:pt x="81" y="39"/>
                  </a:lnTo>
                  <a:lnTo>
                    <a:pt x="83" y="44"/>
                  </a:lnTo>
                  <a:lnTo>
                    <a:pt x="86" y="50"/>
                  </a:lnTo>
                  <a:lnTo>
                    <a:pt x="89" y="55"/>
                  </a:lnTo>
                  <a:lnTo>
                    <a:pt x="92" y="64"/>
                  </a:lnTo>
                  <a:lnTo>
                    <a:pt x="92" y="72"/>
                  </a:lnTo>
                  <a:lnTo>
                    <a:pt x="92" y="80"/>
                  </a:lnTo>
                  <a:lnTo>
                    <a:pt x="92" y="92"/>
                  </a:lnTo>
                  <a:lnTo>
                    <a:pt x="92" y="103"/>
                  </a:lnTo>
                  <a:lnTo>
                    <a:pt x="89" y="125"/>
                  </a:lnTo>
                  <a:lnTo>
                    <a:pt x="86" y="147"/>
                  </a:lnTo>
                  <a:lnTo>
                    <a:pt x="83" y="169"/>
                  </a:lnTo>
                  <a:lnTo>
                    <a:pt x="83" y="192"/>
                  </a:lnTo>
                  <a:lnTo>
                    <a:pt x="83" y="197"/>
                  </a:lnTo>
                  <a:lnTo>
                    <a:pt x="83" y="206"/>
                  </a:lnTo>
                  <a:lnTo>
                    <a:pt x="83" y="214"/>
                  </a:lnTo>
                  <a:lnTo>
                    <a:pt x="83" y="222"/>
                  </a:lnTo>
                  <a:lnTo>
                    <a:pt x="86" y="231"/>
                  </a:lnTo>
                  <a:lnTo>
                    <a:pt x="86" y="242"/>
                  </a:lnTo>
                  <a:lnTo>
                    <a:pt x="86" y="253"/>
                  </a:lnTo>
                  <a:lnTo>
                    <a:pt x="86" y="264"/>
                  </a:lnTo>
                  <a:lnTo>
                    <a:pt x="86" y="278"/>
                  </a:lnTo>
                  <a:lnTo>
                    <a:pt x="89" y="292"/>
                  </a:lnTo>
                  <a:lnTo>
                    <a:pt x="89" y="306"/>
                  </a:lnTo>
                  <a:lnTo>
                    <a:pt x="89" y="322"/>
                  </a:lnTo>
                  <a:lnTo>
                    <a:pt x="89" y="339"/>
                  </a:lnTo>
                  <a:lnTo>
                    <a:pt x="92" y="356"/>
                  </a:lnTo>
                  <a:lnTo>
                    <a:pt x="92" y="373"/>
                  </a:lnTo>
                  <a:lnTo>
                    <a:pt x="92" y="392"/>
                  </a:lnTo>
                  <a:lnTo>
                    <a:pt x="92" y="412"/>
                  </a:lnTo>
                  <a:lnTo>
                    <a:pt x="92" y="428"/>
                  </a:lnTo>
                  <a:lnTo>
                    <a:pt x="92" y="448"/>
                  </a:lnTo>
                  <a:lnTo>
                    <a:pt x="95" y="462"/>
                  </a:lnTo>
                  <a:lnTo>
                    <a:pt x="95" y="478"/>
                  </a:lnTo>
                  <a:lnTo>
                    <a:pt x="95" y="492"/>
                  </a:lnTo>
                  <a:lnTo>
                    <a:pt x="95" y="509"/>
                  </a:lnTo>
                  <a:lnTo>
                    <a:pt x="95" y="520"/>
                  </a:lnTo>
                  <a:lnTo>
                    <a:pt x="95" y="534"/>
                  </a:lnTo>
                  <a:lnTo>
                    <a:pt x="95" y="545"/>
                  </a:lnTo>
                  <a:lnTo>
                    <a:pt x="95" y="556"/>
                  </a:lnTo>
                  <a:lnTo>
                    <a:pt x="95" y="565"/>
                  </a:lnTo>
                  <a:lnTo>
                    <a:pt x="92" y="573"/>
                  </a:lnTo>
                  <a:lnTo>
                    <a:pt x="92" y="581"/>
                  </a:lnTo>
                  <a:lnTo>
                    <a:pt x="92" y="590"/>
                  </a:lnTo>
                  <a:lnTo>
                    <a:pt x="92" y="595"/>
                  </a:lnTo>
                  <a:lnTo>
                    <a:pt x="92" y="606"/>
                  </a:lnTo>
                  <a:lnTo>
                    <a:pt x="89" y="615"/>
                  </a:lnTo>
                  <a:lnTo>
                    <a:pt x="86" y="620"/>
                  </a:lnTo>
                  <a:lnTo>
                    <a:pt x="83" y="626"/>
                  </a:lnTo>
                  <a:lnTo>
                    <a:pt x="81" y="629"/>
                  </a:lnTo>
                  <a:lnTo>
                    <a:pt x="75" y="631"/>
                  </a:lnTo>
                  <a:lnTo>
                    <a:pt x="72" y="631"/>
                  </a:lnTo>
                  <a:lnTo>
                    <a:pt x="67" y="631"/>
                  </a:lnTo>
                  <a:lnTo>
                    <a:pt x="58" y="626"/>
                  </a:lnTo>
                  <a:lnTo>
                    <a:pt x="53" y="615"/>
                  </a:lnTo>
                  <a:lnTo>
                    <a:pt x="50" y="609"/>
                  </a:lnTo>
                  <a:lnTo>
                    <a:pt x="47" y="603"/>
                  </a:lnTo>
                  <a:lnTo>
                    <a:pt x="45" y="598"/>
                  </a:lnTo>
                  <a:lnTo>
                    <a:pt x="42" y="590"/>
                  </a:lnTo>
                  <a:lnTo>
                    <a:pt x="36" y="581"/>
                  </a:lnTo>
                  <a:lnTo>
                    <a:pt x="33" y="576"/>
                  </a:lnTo>
                  <a:lnTo>
                    <a:pt x="31" y="570"/>
                  </a:lnTo>
                  <a:lnTo>
                    <a:pt x="28" y="565"/>
                  </a:lnTo>
                  <a:lnTo>
                    <a:pt x="25" y="556"/>
                  </a:lnTo>
                  <a:lnTo>
                    <a:pt x="25" y="548"/>
                  </a:lnTo>
                  <a:lnTo>
                    <a:pt x="25" y="545"/>
                  </a:lnTo>
                  <a:lnTo>
                    <a:pt x="25" y="540"/>
                  </a:lnTo>
                  <a:lnTo>
                    <a:pt x="25" y="531"/>
                  </a:lnTo>
                  <a:lnTo>
                    <a:pt x="28" y="526"/>
                  </a:lnTo>
                  <a:lnTo>
                    <a:pt x="28" y="514"/>
                  </a:lnTo>
                  <a:lnTo>
                    <a:pt x="31" y="503"/>
                  </a:lnTo>
                  <a:lnTo>
                    <a:pt x="31" y="492"/>
                  </a:lnTo>
                  <a:lnTo>
                    <a:pt x="33" y="478"/>
                  </a:lnTo>
                  <a:lnTo>
                    <a:pt x="33" y="464"/>
                  </a:lnTo>
                  <a:lnTo>
                    <a:pt x="36" y="450"/>
                  </a:lnTo>
                  <a:lnTo>
                    <a:pt x="36" y="434"/>
                  </a:lnTo>
                  <a:lnTo>
                    <a:pt x="39" y="414"/>
                  </a:lnTo>
                  <a:lnTo>
                    <a:pt x="39" y="392"/>
                  </a:lnTo>
                  <a:lnTo>
                    <a:pt x="42" y="370"/>
                  </a:lnTo>
                  <a:lnTo>
                    <a:pt x="42" y="345"/>
                  </a:lnTo>
                  <a:lnTo>
                    <a:pt x="42" y="320"/>
                  </a:lnTo>
                  <a:lnTo>
                    <a:pt x="39" y="292"/>
                  </a:lnTo>
                  <a:lnTo>
                    <a:pt x="39" y="267"/>
                  </a:lnTo>
                  <a:lnTo>
                    <a:pt x="36" y="242"/>
                  </a:lnTo>
                  <a:lnTo>
                    <a:pt x="36" y="220"/>
                  </a:lnTo>
                  <a:lnTo>
                    <a:pt x="36" y="195"/>
                  </a:lnTo>
                  <a:lnTo>
                    <a:pt x="36" y="172"/>
                  </a:lnTo>
                  <a:lnTo>
                    <a:pt x="33" y="131"/>
                  </a:lnTo>
                  <a:lnTo>
                    <a:pt x="31" y="111"/>
                  </a:lnTo>
                  <a:lnTo>
                    <a:pt x="28" y="94"/>
                  </a:lnTo>
                  <a:lnTo>
                    <a:pt x="25" y="78"/>
                  </a:lnTo>
                  <a:lnTo>
                    <a:pt x="22" y="67"/>
                  </a:lnTo>
                  <a:lnTo>
                    <a:pt x="19" y="55"/>
                  </a:lnTo>
                  <a:lnTo>
                    <a:pt x="17" y="47"/>
                  </a:lnTo>
                  <a:lnTo>
                    <a:pt x="11" y="39"/>
                  </a:lnTo>
                  <a:lnTo>
                    <a:pt x="8" y="33"/>
                  </a:lnTo>
                  <a:lnTo>
                    <a:pt x="8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1" name="Freeform 11"/>
          <p:cNvSpPr/>
          <p:nvPr/>
        </p:nvSpPr>
        <p:spPr bwMode="auto">
          <a:xfrm>
            <a:off x="2479501" y="2246931"/>
            <a:ext cx="623922" cy="578167"/>
          </a:xfrm>
          <a:custGeom>
            <a:avLst/>
            <a:gdLst>
              <a:gd name="T0" fmla="*/ 0 w 300"/>
              <a:gd name="T1" fmla="*/ 16 h 278"/>
              <a:gd name="T2" fmla="*/ 5 w 300"/>
              <a:gd name="T3" fmla="*/ 5 h 278"/>
              <a:gd name="T4" fmla="*/ 11 w 300"/>
              <a:gd name="T5" fmla="*/ 0 h 278"/>
              <a:gd name="T6" fmla="*/ 14 w 300"/>
              <a:gd name="T7" fmla="*/ 3 h 278"/>
              <a:gd name="T8" fmla="*/ 22 w 300"/>
              <a:gd name="T9" fmla="*/ 5 h 278"/>
              <a:gd name="T10" fmla="*/ 36 w 300"/>
              <a:gd name="T11" fmla="*/ 11 h 278"/>
              <a:gd name="T12" fmla="*/ 50 w 300"/>
              <a:gd name="T13" fmla="*/ 19 h 278"/>
              <a:gd name="T14" fmla="*/ 66 w 300"/>
              <a:gd name="T15" fmla="*/ 30 h 278"/>
              <a:gd name="T16" fmla="*/ 89 w 300"/>
              <a:gd name="T17" fmla="*/ 42 h 278"/>
              <a:gd name="T18" fmla="*/ 114 w 300"/>
              <a:gd name="T19" fmla="*/ 53 h 278"/>
              <a:gd name="T20" fmla="*/ 153 w 300"/>
              <a:gd name="T21" fmla="*/ 75 h 278"/>
              <a:gd name="T22" fmla="*/ 194 w 300"/>
              <a:gd name="T23" fmla="*/ 100 h 278"/>
              <a:gd name="T24" fmla="*/ 228 w 300"/>
              <a:gd name="T25" fmla="*/ 117 h 278"/>
              <a:gd name="T26" fmla="*/ 244 w 300"/>
              <a:gd name="T27" fmla="*/ 128 h 278"/>
              <a:gd name="T28" fmla="*/ 253 w 300"/>
              <a:gd name="T29" fmla="*/ 133 h 278"/>
              <a:gd name="T30" fmla="*/ 261 w 300"/>
              <a:gd name="T31" fmla="*/ 142 h 278"/>
              <a:gd name="T32" fmla="*/ 278 w 300"/>
              <a:gd name="T33" fmla="*/ 164 h 278"/>
              <a:gd name="T34" fmla="*/ 292 w 300"/>
              <a:gd name="T35" fmla="*/ 197 h 278"/>
              <a:gd name="T36" fmla="*/ 300 w 300"/>
              <a:gd name="T37" fmla="*/ 231 h 278"/>
              <a:gd name="T38" fmla="*/ 300 w 300"/>
              <a:gd name="T39" fmla="*/ 245 h 278"/>
              <a:gd name="T40" fmla="*/ 300 w 300"/>
              <a:gd name="T41" fmla="*/ 256 h 278"/>
              <a:gd name="T42" fmla="*/ 292 w 300"/>
              <a:gd name="T43" fmla="*/ 272 h 278"/>
              <a:gd name="T44" fmla="*/ 289 w 300"/>
              <a:gd name="T45" fmla="*/ 275 h 278"/>
              <a:gd name="T46" fmla="*/ 283 w 300"/>
              <a:gd name="T47" fmla="*/ 278 h 278"/>
              <a:gd name="T48" fmla="*/ 275 w 300"/>
              <a:gd name="T49" fmla="*/ 275 h 278"/>
              <a:gd name="T50" fmla="*/ 267 w 300"/>
              <a:gd name="T51" fmla="*/ 272 h 278"/>
              <a:gd name="T52" fmla="*/ 253 w 300"/>
              <a:gd name="T53" fmla="*/ 261 h 278"/>
              <a:gd name="T54" fmla="*/ 236 w 300"/>
              <a:gd name="T55" fmla="*/ 247 h 278"/>
              <a:gd name="T56" fmla="*/ 217 w 300"/>
              <a:gd name="T57" fmla="*/ 231 h 278"/>
              <a:gd name="T58" fmla="*/ 186 w 300"/>
              <a:gd name="T59" fmla="*/ 208 h 278"/>
              <a:gd name="T60" fmla="*/ 150 w 300"/>
              <a:gd name="T61" fmla="*/ 175 h 278"/>
              <a:gd name="T62" fmla="*/ 103 w 300"/>
              <a:gd name="T63" fmla="*/ 133 h 278"/>
              <a:gd name="T64" fmla="*/ 80 w 300"/>
              <a:gd name="T65" fmla="*/ 111 h 278"/>
              <a:gd name="T66" fmla="*/ 58 w 300"/>
              <a:gd name="T67" fmla="*/ 92 h 278"/>
              <a:gd name="T68" fmla="*/ 41 w 300"/>
              <a:gd name="T69" fmla="*/ 75 h 278"/>
              <a:gd name="T70" fmla="*/ 27 w 300"/>
              <a:gd name="T71" fmla="*/ 61 h 278"/>
              <a:gd name="T72" fmla="*/ 16 w 300"/>
              <a:gd name="T73" fmla="*/ 50 h 278"/>
              <a:gd name="T74" fmla="*/ 2 w 300"/>
              <a:gd name="T75" fmla="*/ 30 h 278"/>
              <a:gd name="T76" fmla="*/ 0 w 300"/>
              <a:gd name="T77" fmla="*/ 25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00" h="278">
                <a:moveTo>
                  <a:pt x="0" y="25"/>
                </a:moveTo>
                <a:lnTo>
                  <a:pt x="0" y="16"/>
                </a:lnTo>
                <a:lnTo>
                  <a:pt x="2" y="11"/>
                </a:lnTo>
                <a:lnTo>
                  <a:pt x="5" y="5"/>
                </a:lnTo>
                <a:lnTo>
                  <a:pt x="8" y="0"/>
                </a:lnTo>
                <a:lnTo>
                  <a:pt x="11" y="0"/>
                </a:lnTo>
                <a:lnTo>
                  <a:pt x="11" y="0"/>
                </a:lnTo>
                <a:lnTo>
                  <a:pt x="14" y="3"/>
                </a:lnTo>
                <a:lnTo>
                  <a:pt x="19" y="3"/>
                </a:lnTo>
                <a:lnTo>
                  <a:pt x="22" y="5"/>
                </a:lnTo>
                <a:lnTo>
                  <a:pt x="27" y="8"/>
                </a:lnTo>
                <a:lnTo>
                  <a:pt x="36" y="11"/>
                </a:lnTo>
                <a:lnTo>
                  <a:pt x="41" y="16"/>
                </a:lnTo>
                <a:lnTo>
                  <a:pt x="50" y="19"/>
                </a:lnTo>
                <a:lnTo>
                  <a:pt x="58" y="25"/>
                </a:lnTo>
                <a:lnTo>
                  <a:pt x="66" y="30"/>
                </a:lnTo>
                <a:lnTo>
                  <a:pt x="78" y="36"/>
                </a:lnTo>
                <a:lnTo>
                  <a:pt x="89" y="42"/>
                </a:lnTo>
                <a:lnTo>
                  <a:pt x="103" y="47"/>
                </a:lnTo>
                <a:lnTo>
                  <a:pt x="114" y="53"/>
                </a:lnTo>
                <a:lnTo>
                  <a:pt x="128" y="61"/>
                </a:lnTo>
                <a:lnTo>
                  <a:pt x="153" y="75"/>
                </a:lnTo>
                <a:lnTo>
                  <a:pt x="175" y="89"/>
                </a:lnTo>
                <a:lnTo>
                  <a:pt x="194" y="100"/>
                </a:lnTo>
                <a:lnTo>
                  <a:pt x="214" y="108"/>
                </a:lnTo>
                <a:lnTo>
                  <a:pt x="228" y="117"/>
                </a:lnTo>
                <a:lnTo>
                  <a:pt x="239" y="125"/>
                </a:lnTo>
                <a:lnTo>
                  <a:pt x="244" y="128"/>
                </a:lnTo>
                <a:lnTo>
                  <a:pt x="250" y="131"/>
                </a:lnTo>
                <a:lnTo>
                  <a:pt x="253" y="133"/>
                </a:lnTo>
                <a:lnTo>
                  <a:pt x="256" y="136"/>
                </a:lnTo>
                <a:lnTo>
                  <a:pt x="261" y="142"/>
                </a:lnTo>
                <a:lnTo>
                  <a:pt x="267" y="147"/>
                </a:lnTo>
                <a:lnTo>
                  <a:pt x="278" y="164"/>
                </a:lnTo>
                <a:lnTo>
                  <a:pt x="286" y="178"/>
                </a:lnTo>
                <a:lnTo>
                  <a:pt x="292" y="197"/>
                </a:lnTo>
                <a:lnTo>
                  <a:pt x="297" y="217"/>
                </a:lnTo>
                <a:lnTo>
                  <a:pt x="300" y="231"/>
                </a:lnTo>
                <a:lnTo>
                  <a:pt x="300" y="239"/>
                </a:lnTo>
                <a:lnTo>
                  <a:pt x="300" y="245"/>
                </a:lnTo>
                <a:lnTo>
                  <a:pt x="300" y="250"/>
                </a:lnTo>
                <a:lnTo>
                  <a:pt x="300" y="256"/>
                </a:lnTo>
                <a:lnTo>
                  <a:pt x="297" y="264"/>
                </a:lnTo>
                <a:lnTo>
                  <a:pt x="292" y="272"/>
                </a:lnTo>
                <a:lnTo>
                  <a:pt x="292" y="275"/>
                </a:lnTo>
                <a:lnTo>
                  <a:pt x="289" y="275"/>
                </a:lnTo>
                <a:lnTo>
                  <a:pt x="286" y="278"/>
                </a:lnTo>
                <a:lnTo>
                  <a:pt x="283" y="278"/>
                </a:lnTo>
                <a:lnTo>
                  <a:pt x="281" y="278"/>
                </a:lnTo>
                <a:lnTo>
                  <a:pt x="275" y="275"/>
                </a:lnTo>
                <a:lnTo>
                  <a:pt x="272" y="275"/>
                </a:lnTo>
                <a:lnTo>
                  <a:pt x="267" y="272"/>
                </a:lnTo>
                <a:lnTo>
                  <a:pt x="261" y="267"/>
                </a:lnTo>
                <a:lnTo>
                  <a:pt x="253" y="261"/>
                </a:lnTo>
                <a:lnTo>
                  <a:pt x="244" y="256"/>
                </a:lnTo>
                <a:lnTo>
                  <a:pt x="236" y="247"/>
                </a:lnTo>
                <a:lnTo>
                  <a:pt x="228" y="239"/>
                </a:lnTo>
                <a:lnTo>
                  <a:pt x="217" y="231"/>
                </a:lnTo>
                <a:lnTo>
                  <a:pt x="203" y="220"/>
                </a:lnTo>
                <a:lnTo>
                  <a:pt x="186" y="208"/>
                </a:lnTo>
                <a:lnTo>
                  <a:pt x="169" y="192"/>
                </a:lnTo>
                <a:lnTo>
                  <a:pt x="150" y="175"/>
                </a:lnTo>
                <a:lnTo>
                  <a:pt x="128" y="156"/>
                </a:lnTo>
                <a:lnTo>
                  <a:pt x="103" y="133"/>
                </a:lnTo>
                <a:lnTo>
                  <a:pt x="91" y="122"/>
                </a:lnTo>
                <a:lnTo>
                  <a:pt x="80" y="111"/>
                </a:lnTo>
                <a:lnTo>
                  <a:pt x="69" y="103"/>
                </a:lnTo>
                <a:lnTo>
                  <a:pt x="58" y="92"/>
                </a:lnTo>
                <a:lnTo>
                  <a:pt x="50" y="83"/>
                </a:lnTo>
                <a:lnTo>
                  <a:pt x="41" y="75"/>
                </a:lnTo>
                <a:lnTo>
                  <a:pt x="36" y="69"/>
                </a:lnTo>
                <a:lnTo>
                  <a:pt x="27" y="61"/>
                </a:lnTo>
                <a:lnTo>
                  <a:pt x="22" y="55"/>
                </a:lnTo>
                <a:lnTo>
                  <a:pt x="16" y="50"/>
                </a:lnTo>
                <a:lnTo>
                  <a:pt x="8" y="39"/>
                </a:lnTo>
                <a:lnTo>
                  <a:pt x="2" y="30"/>
                </a:lnTo>
                <a:lnTo>
                  <a:pt x="0" y="25"/>
                </a:lnTo>
                <a:lnTo>
                  <a:pt x="0" y="25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12"/>
          <p:cNvSpPr/>
          <p:nvPr/>
        </p:nvSpPr>
        <p:spPr bwMode="auto">
          <a:xfrm>
            <a:off x="1541539" y="1529421"/>
            <a:ext cx="1503651" cy="318200"/>
          </a:xfrm>
          <a:custGeom>
            <a:avLst/>
            <a:gdLst>
              <a:gd name="T0" fmla="*/ 359 w 723"/>
              <a:gd name="T1" fmla="*/ 103 h 153"/>
              <a:gd name="T2" fmla="*/ 306 w 723"/>
              <a:gd name="T3" fmla="*/ 111 h 153"/>
              <a:gd name="T4" fmla="*/ 264 w 723"/>
              <a:gd name="T5" fmla="*/ 119 h 153"/>
              <a:gd name="T6" fmla="*/ 228 w 723"/>
              <a:gd name="T7" fmla="*/ 128 h 153"/>
              <a:gd name="T8" fmla="*/ 203 w 723"/>
              <a:gd name="T9" fmla="*/ 133 h 153"/>
              <a:gd name="T10" fmla="*/ 184 w 723"/>
              <a:gd name="T11" fmla="*/ 139 h 153"/>
              <a:gd name="T12" fmla="*/ 167 w 723"/>
              <a:gd name="T13" fmla="*/ 142 h 153"/>
              <a:gd name="T14" fmla="*/ 156 w 723"/>
              <a:gd name="T15" fmla="*/ 147 h 153"/>
              <a:gd name="T16" fmla="*/ 142 w 723"/>
              <a:gd name="T17" fmla="*/ 150 h 153"/>
              <a:gd name="T18" fmla="*/ 125 w 723"/>
              <a:gd name="T19" fmla="*/ 150 h 153"/>
              <a:gd name="T20" fmla="*/ 109 w 723"/>
              <a:gd name="T21" fmla="*/ 150 h 153"/>
              <a:gd name="T22" fmla="*/ 81 w 723"/>
              <a:gd name="T23" fmla="*/ 147 h 153"/>
              <a:gd name="T24" fmla="*/ 53 w 723"/>
              <a:gd name="T25" fmla="*/ 142 h 153"/>
              <a:gd name="T26" fmla="*/ 39 w 723"/>
              <a:gd name="T27" fmla="*/ 136 h 153"/>
              <a:gd name="T28" fmla="*/ 25 w 723"/>
              <a:gd name="T29" fmla="*/ 128 h 153"/>
              <a:gd name="T30" fmla="*/ 11 w 723"/>
              <a:gd name="T31" fmla="*/ 119 h 153"/>
              <a:gd name="T32" fmla="*/ 6 w 723"/>
              <a:gd name="T33" fmla="*/ 114 h 153"/>
              <a:gd name="T34" fmla="*/ 0 w 723"/>
              <a:gd name="T35" fmla="*/ 108 h 153"/>
              <a:gd name="T36" fmla="*/ 0 w 723"/>
              <a:gd name="T37" fmla="*/ 103 h 153"/>
              <a:gd name="T38" fmla="*/ 8 w 723"/>
              <a:gd name="T39" fmla="*/ 100 h 153"/>
              <a:gd name="T40" fmla="*/ 14 w 723"/>
              <a:gd name="T41" fmla="*/ 100 h 153"/>
              <a:gd name="T42" fmla="*/ 28 w 723"/>
              <a:gd name="T43" fmla="*/ 100 h 153"/>
              <a:gd name="T44" fmla="*/ 47 w 723"/>
              <a:gd name="T45" fmla="*/ 97 h 153"/>
              <a:gd name="T46" fmla="*/ 78 w 723"/>
              <a:gd name="T47" fmla="*/ 94 h 153"/>
              <a:gd name="T48" fmla="*/ 117 w 723"/>
              <a:gd name="T49" fmla="*/ 89 h 153"/>
              <a:gd name="T50" fmla="*/ 164 w 723"/>
              <a:gd name="T51" fmla="*/ 83 h 153"/>
              <a:gd name="T52" fmla="*/ 220 w 723"/>
              <a:gd name="T53" fmla="*/ 75 h 153"/>
              <a:gd name="T54" fmla="*/ 287 w 723"/>
              <a:gd name="T55" fmla="*/ 64 h 153"/>
              <a:gd name="T56" fmla="*/ 364 w 723"/>
              <a:gd name="T57" fmla="*/ 50 h 153"/>
              <a:gd name="T58" fmla="*/ 403 w 723"/>
              <a:gd name="T59" fmla="*/ 42 h 153"/>
              <a:gd name="T60" fmla="*/ 437 w 723"/>
              <a:gd name="T61" fmla="*/ 36 h 153"/>
              <a:gd name="T62" fmla="*/ 467 w 723"/>
              <a:gd name="T63" fmla="*/ 30 h 153"/>
              <a:gd name="T64" fmla="*/ 492 w 723"/>
              <a:gd name="T65" fmla="*/ 25 h 153"/>
              <a:gd name="T66" fmla="*/ 517 w 723"/>
              <a:gd name="T67" fmla="*/ 19 h 153"/>
              <a:gd name="T68" fmla="*/ 534 w 723"/>
              <a:gd name="T69" fmla="*/ 16 h 153"/>
              <a:gd name="T70" fmla="*/ 551 w 723"/>
              <a:gd name="T71" fmla="*/ 11 h 153"/>
              <a:gd name="T72" fmla="*/ 562 w 723"/>
              <a:gd name="T73" fmla="*/ 8 h 153"/>
              <a:gd name="T74" fmla="*/ 593 w 723"/>
              <a:gd name="T75" fmla="*/ 3 h 153"/>
              <a:gd name="T76" fmla="*/ 620 w 723"/>
              <a:gd name="T77" fmla="*/ 0 h 153"/>
              <a:gd name="T78" fmla="*/ 631 w 723"/>
              <a:gd name="T79" fmla="*/ 0 h 153"/>
              <a:gd name="T80" fmla="*/ 645 w 723"/>
              <a:gd name="T81" fmla="*/ 3 h 153"/>
              <a:gd name="T82" fmla="*/ 665 w 723"/>
              <a:gd name="T83" fmla="*/ 8 h 153"/>
              <a:gd name="T84" fmla="*/ 684 w 723"/>
              <a:gd name="T85" fmla="*/ 16 h 153"/>
              <a:gd name="T86" fmla="*/ 701 w 723"/>
              <a:gd name="T87" fmla="*/ 25 h 153"/>
              <a:gd name="T88" fmla="*/ 715 w 723"/>
              <a:gd name="T89" fmla="*/ 33 h 153"/>
              <a:gd name="T90" fmla="*/ 720 w 723"/>
              <a:gd name="T91" fmla="*/ 42 h 153"/>
              <a:gd name="T92" fmla="*/ 723 w 723"/>
              <a:gd name="T93" fmla="*/ 50 h 153"/>
              <a:gd name="T94" fmla="*/ 720 w 723"/>
              <a:gd name="T95" fmla="*/ 58 h 153"/>
              <a:gd name="T96" fmla="*/ 718 w 723"/>
              <a:gd name="T97" fmla="*/ 64 h 153"/>
              <a:gd name="T98" fmla="*/ 704 w 723"/>
              <a:gd name="T99" fmla="*/ 67 h 153"/>
              <a:gd name="T100" fmla="*/ 687 w 723"/>
              <a:gd name="T101" fmla="*/ 69 h 153"/>
              <a:gd name="T102" fmla="*/ 665 w 723"/>
              <a:gd name="T103" fmla="*/ 72 h 153"/>
              <a:gd name="T104" fmla="*/ 634 w 723"/>
              <a:gd name="T105" fmla="*/ 72 h 153"/>
              <a:gd name="T106" fmla="*/ 598 w 723"/>
              <a:gd name="T107" fmla="*/ 72 h 153"/>
              <a:gd name="T108" fmla="*/ 554 w 723"/>
              <a:gd name="T109" fmla="*/ 75 h 153"/>
              <a:gd name="T110" fmla="*/ 504 w 723"/>
              <a:gd name="T111" fmla="*/ 80 h 153"/>
              <a:gd name="T112" fmla="*/ 448 w 723"/>
              <a:gd name="T113" fmla="*/ 89 h 153"/>
              <a:gd name="T114" fmla="*/ 389 w 723"/>
              <a:gd name="T115" fmla="*/ 97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3" h="153">
                <a:moveTo>
                  <a:pt x="389" y="97"/>
                </a:moveTo>
                <a:lnTo>
                  <a:pt x="359" y="103"/>
                </a:lnTo>
                <a:lnTo>
                  <a:pt x="331" y="108"/>
                </a:lnTo>
                <a:lnTo>
                  <a:pt x="306" y="111"/>
                </a:lnTo>
                <a:lnTo>
                  <a:pt x="284" y="117"/>
                </a:lnTo>
                <a:lnTo>
                  <a:pt x="264" y="119"/>
                </a:lnTo>
                <a:lnTo>
                  <a:pt x="245" y="125"/>
                </a:lnTo>
                <a:lnTo>
                  <a:pt x="228" y="128"/>
                </a:lnTo>
                <a:lnTo>
                  <a:pt x="214" y="131"/>
                </a:lnTo>
                <a:lnTo>
                  <a:pt x="203" y="133"/>
                </a:lnTo>
                <a:lnTo>
                  <a:pt x="192" y="136"/>
                </a:lnTo>
                <a:lnTo>
                  <a:pt x="184" y="139"/>
                </a:lnTo>
                <a:lnTo>
                  <a:pt x="175" y="142"/>
                </a:lnTo>
                <a:lnTo>
                  <a:pt x="167" y="142"/>
                </a:lnTo>
                <a:lnTo>
                  <a:pt x="161" y="144"/>
                </a:lnTo>
                <a:lnTo>
                  <a:pt x="156" y="147"/>
                </a:lnTo>
                <a:lnTo>
                  <a:pt x="153" y="147"/>
                </a:lnTo>
                <a:lnTo>
                  <a:pt x="142" y="150"/>
                </a:lnTo>
                <a:lnTo>
                  <a:pt x="131" y="153"/>
                </a:lnTo>
                <a:lnTo>
                  <a:pt x="125" y="150"/>
                </a:lnTo>
                <a:lnTo>
                  <a:pt x="117" y="150"/>
                </a:lnTo>
                <a:lnTo>
                  <a:pt x="109" y="150"/>
                </a:lnTo>
                <a:lnTo>
                  <a:pt x="100" y="147"/>
                </a:lnTo>
                <a:lnTo>
                  <a:pt x="81" y="147"/>
                </a:lnTo>
                <a:lnTo>
                  <a:pt x="61" y="144"/>
                </a:lnTo>
                <a:lnTo>
                  <a:pt x="53" y="142"/>
                </a:lnTo>
                <a:lnTo>
                  <a:pt x="45" y="139"/>
                </a:lnTo>
                <a:lnTo>
                  <a:pt x="39" y="136"/>
                </a:lnTo>
                <a:lnTo>
                  <a:pt x="31" y="131"/>
                </a:lnTo>
                <a:lnTo>
                  <a:pt x="25" y="128"/>
                </a:lnTo>
                <a:lnTo>
                  <a:pt x="17" y="122"/>
                </a:lnTo>
                <a:lnTo>
                  <a:pt x="11" y="119"/>
                </a:lnTo>
                <a:lnTo>
                  <a:pt x="8" y="117"/>
                </a:lnTo>
                <a:lnTo>
                  <a:pt x="6" y="114"/>
                </a:lnTo>
                <a:lnTo>
                  <a:pt x="3" y="111"/>
                </a:lnTo>
                <a:lnTo>
                  <a:pt x="0" y="108"/>
                </a:lnTo>
                <a:lnTo>
                  <a:pt x="0" y="106"/>
                </a:lnTo>
                <a:lnTo>
                  <a:pt x="0" y="103"/>
                </a:lnTo>
                <a:lnTo>
                  <a:pt x="3" y="100"/>
                </a:lnTo>
                <a:lnTo>
                  <a:pt x="8" y="100"/>
                </a:lnTo>
                <a:lnTo>
                  <a:pt x="11" y="100"/>
                </a:lnTo>
                <a:lnTo>
                  <a:pt x="14" y="100"/>
                </a:lnTo>
                <a:lnTo>
                  <a:pt x="20" y="100"/>
                </a:lnTo>
                <a:lnTo>
                  <a:pt x="28" y="100"/>
                </a:lnTo>
                <a:lnTo>
                  <a:pt x="36" y="100"/>
                </a:lnTo>
                <a:lnTo>
                  <a:pt x="47" y="97"/>
                </a:lnTo>
                <a:lnTo>
                  <a:pt x="61" y="97"/>
                </a:lnTo>
                <a:lnTo>
                  <a:pt x="78" y="94"/>
                </a:lnTo>
                <a:lnTo>
                  <a:pt x="97" y="92"/>
                </a:lnTo>
                <a:lnTo>
                  <a:pt x="117" y="89"/>
                </a:lnTo>
                <a:lnTo>
                  <a:pt x="139" y="86"/>
                </a:lnTo>
                <a:lnTo>
                  <a:pt x="164" y="83"/>
                </a:lnTo>
                <a:lnTo>
                  <a:pt x="192" y="80"/>
                </a:lnTo>
                <a:lnTo>
                  <a:pt x="220" y="75"/>
                </a:lnTo>
                <a:lnTo>
                  <a:pt x="253" y="69"/>
                </a:lnTo>
                <a:lnTo>
                  <a:pt x="287" y="64"/>
                </a:lnTo>
                <a:lnTo>
                  <a:pt x="326" y="58"/>
                </a:lnTo>
                <a:lnTo>
                  <a:pt x="364" y="50"/>
                </a:lnTo>
                <a:lnTo>
                  <a:pt x="384" y="47"/>
                </a:lnTo>
                <a:lnTo>
                  <a:pt x="403" y="42"/>
                </a:lnTo>
                <a:lnTo>
                  <a:pt x="420" y="39"/>
                </a:lnTo>
                <a:lnTo>
                  <a:pt x="437" y="36"/>
                </a:lnTo>
                <a:lnTo>
                  <a:pt x="453" y="33"/>
                </a:lnTo>
                <a:lnTo>
                  <a:pt x="467" y="30"/>
                </a:lnTo>
                <a:lnTo>
                  <a:pt x="481" y="28"/>
                </a:lnTo>
                <a:lnTo>
                  <a:pt x="492" y="25"/>
                </a:lnTo>
                <a:lnTo>
                  <a:pt x="506" y="22"/>
                </a:lnTo>
                <a:lnTo>
                  <a:pt x="517" y="19"/>
                </a:lnTo>
                <a:lnTo>
                  <a:pt x="526" y="16"/>
                </a:lnTo>
                <a:lnTo>
                  <a:pt x="534" y="16"/>
                </a:lnTo>
                <a:lnTo>
                  <a:pt x="542" y="14"/>
                </a:lnTo>
                <a:lnTo>
                  <a:pt x="551" y="11"/>
                </a:lnTo>
                <a:lnTo>
                  <a:pt x="556" y="11"/>
                </a:lnTo>
                <a:lnTo>
                  <a:pt x="562" y="8"/>
                </a:lnTo>
                <a:lnTo>
                  <a:pt x="579" y="5"/>
                </a:lnTo>
                <a:lnTo>
                  <a:pt x="593" y="3"/>
                </a:lnTo>
                <a:lnTo>
                  <a:pt x="606" y="0"/>
                </a:lnTo>
                <a:lnTo>
                  <a:pt x="620" y="0"/>
                </a:lnTo>
                <a:lnTo>
                  <a:pt x="626" y="0"/>
                </a:lnTo>
                <a:lnTo>
                  <a:pt x="631" y="0"/>
                </a:lnTo>
                <a:lnTo>
                  <a:pt x="637" y="3"/>
                </a:lnTo>
                <a:lnTo>
                  <a:pt x="645" y="3"/>
                </a:lnTo>
                <a:lnTo>
                  <a:pt x="654" y="5"/>
                </a:lnTo>
                <a:lnTo>
                  <a:pt x="665" y="8"/>
                </a:lnTo>
                <a:lnTo>
                  <a:pt x="673" y="11"/>
                </a:lnTo>
                <a:lnTo>
                  <a:pt x="684" y="16"/>
                </a:lnTo>
                <a:lnTo>
                  <a:pt x="693" y="19"/>
                </a:lnTo>
                <a:lnTo>
                  <a:pt x="701" y="25"/>
                </a:lnTo>
                <a:lnTo>
                  <a:pt x="709" y="28"/>
                </a:lnTo>
                <a:lnTo>
                  <a:pt x="715" y="33"/>
                </a:lnTo>
                <a:lnTo>
                  <a:pt x="718" y="36"/>
                </a:lnTo>
                <a:lnTo>
                  <a:pt x="720" y="42"/>
                </a:lnTo>
                <a:lnTo>
                  <a:pt x="723" y="44"/>
                </a:lnTo>
                <a:lnTo>
                  <a:pt x="723" y="50"/>
                </a:lnTo>
                <a:lnTo>
                  <a:pt x="723" y="55"/>
                </a:lnTo>
                <a:lnTo>
                  <a:pt x="720" y="58"/>
                </a:lnTo>
                <a:lnTo>
                  <a:pt x="720" y="61"/>
                </a:lnTo>
                <a:lnTo>
                  <a:pt x="718" y="64"/>
                </a:lnTo>
                <a:lnTo>
                  <a:pt x="712" y="67"/>
                </a:lnTo>
                <a:lnTo>
                  <a:pt x="704" y="67"/>
                </a:lnTo>
                <a:lnTo>
                  <a:pt x="695" y="69"/>
                </a:lnTo>
                <a:lnTo>
                  <a:pt x="687" y="69"/>
                </a:lnTo>
                <a:lnTo>
                  <a:pt x="676" y="72"/>
                </a:lnTo>
                <a:lnTo>
                  <a:pt x="665" y="72"/>
                </a:lnTo>
                <a:lnTo>
                  <a:pt x="651" y="72"/>
                </a:lnTo>
                <a:lnTo>
                  <a:pt x="634" y="72"/>
                </a:lnTo>
                <a:lnTo>
                  <a:pt x="618" y="72"/>
                </a:lnTo>
                <a:lnTo>
                  <a:pt x="598" y="72"/>
                </a:lnTo>
                <a:lnTo>
                  <a:pt x="576" y="72"/>
                </a:lnTo>
                <a:lnTo>
                  <a:pt x="554" y="75"/>
                </a:lnTo>
                <a:lnTo>
                  <a:pt x="529" y="78"/>
                </a:lnTo>
                <a:lnTo>
                  <a:pt x="504" y="80"/>
                </a:lnTo>
                <a:lnTo>
                  <a:pt x="476" y="83"/>
                </a:lnTo>
                <a:lnTo>
                  <a:pt x="448" y="89"/>
                </a:lnTo>
                <a:lnTo>
                  <a:pt x="420" y="92"/>
                </a:lnTo>
                <a:lnTo>
                  <a:pt x="389" y="97"/>
                </a:lnTo>
                <a:lnTo>
                  <a:pt x="389" y="97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13"/>
          <p:cNvSpPr/>
          <p:nvPr/>
        </p:nvSpPr>
        <p:spPr bwMode="auto">
          <a:xfrm>
            <a:off x="1391798" y="1679162"/>
            <a:ext cx="1156335" cy="1227046"/>
          </a:xfrm>
          <a:custGeom>
            <a:avLst/>
            <a:gdLst>
              <a:gd name="T0" fmla="*/ 528 w 556"/>
              <a:gd name="T1" fmla="*/ 45 h 590"/>
              <a:gd name="T2" fmla="*/ 539 w 556"/>
              <a:gd name="T3" fmla="*/ 56 h 590"/>
              <a:gd name="T4" fmla="*/ 550 w 556"/>
              <a:gd name="T5" fmla="*/ 70 h 590"/>
              <a:gd name="T6" fmla="*/ 556 w 556"/>
              <a:gd name="T7" fmla="*/ 78 h 590"/>
              <a:gd name="T8" fmla="*/ 550 w 556"/>
              <a:gd name="T9" fmla="*/ 89 h 590"/>
              <a:gd name="T10" fmla="*/ 537 w 556"/>
              <a:gd name="T11" fmla="*/ 106 h 590"/>
              <a:gd name="T12" fmla="*/ 525 w 556"/>
              <a:gd name="T13" fmla="*/ 117 h 590"/>
              <a:gd name="T14" fmla="*/ 517 w 556"/>
              <a:gd name="T15" fmla="*/ 128 h 590"/>
              <a:gd name="T16" fmla="*/ 506 w 556"/>
              <a:gd name="T17" fmla="*/ 142 h 590"/>
              <a:gd name="T18" fmla="*/ 492 w 556"/>
              <a:gd name="T19" fmla="*/ 159 h 590"/>
              <a:gd name="T20" fmla="*/ 478 w 556"/>
              <a:gd name="T21" fmla="*/ 178 h 590"/>
              <a:gd name="T22" fmla="*/ 461 w 556"/>
              <a:gd name="T23" fmla="*/ 200 h 590"/>
              <a:gd name="T24" fmla="*/ 445 w 556"/>
              <a:gd name="T25" fmla="*/ 228 h 590"/>
              <a:gd name="T26" fmla="*/ 411 w 556"/>
              <a:gd name="T27" fmla="*/ 273 h 590"/>
              <a:gd name="T28" fmla="*/ 370 w 556"/>
              <a:gd name="T29" fmla="*/ 328 h 590"/>
              <a:gd name="T30" fmla="*/ 325 w 556"/>
              <a:gd name="T31" fmla="*/ 379 h 590"/>
              <a:gd name="T32" fmla="*/ 281 w 556"/>
              <a:gd name="T33" fmla="*/ 420 h 590"/>
              <a:gd name="T34" fmla="*/ 236 w 556"/>
              <a:gd name="T35" fmla="*/ 459 h 590"/>
              <a:gd name="T36" fmla="*/ 192 w 556"/>
              <a:gd name="T37" fmla="*/ 493 h 590"/>
              <a:gd name="T38" fmla="*/ 147 w 556"/>
              <a:gd name="T39" fmla="*/ 520 h 590"/>
              <a:gd name="T40" fmla="*/ 105 w 556"/>
              <a:gd name="T41" fmla="*/ 545 h 590"/>
              <a:gd name="T42" fmla="*/ 67 w 556"/>
              <a:gd name="T43" fmla="*/ 568 h 590"/>
              <a:gd name="T44" fmla="*/ 36 w 556"/>
              <a:gd name="T45" fmla="*/ 582 h 590"/>
              <a:gd name="T46" fmla="*/ 14 w 556"/>
              <a:gd name="T47" fmla="*/ 590 h 590"/>
              <a:gd name="T48" fmla="*/ 3 w 556"/>
              <a:gd name="T49" fmla="*/ 587 h 590"/>
              <a:gd name="T50" fmla="*/ 0 w 556"/>
              <a:gd name="T51" fmla="*/ 584 h 590"/>
              <a:gd name="T52" fmla="*/ 3 w 556"/>
              <a:gd name="T53" fmla="*/ 579 h 590"/>
              <a:gd name="T54" fmla="*/ 16 w 556"/>
              <a:gd name="T55" fmla="*/ 568 h 590"/>
              <a:gd name="T56" fmla="*/ 42 w 556"/>
              <a:gd name="T57" fmla="*/ 548 h 590"/>
              <a:gd name="T58" fmla="*/ 75 w 556"/>
              <a:gd name="T59" fmla="*/ 526 h 590"/>
              <a:gd name="T60" fmla="*/ 153 w 556"/>
              <a:gd name="T61" fmla="*/ 468 h 590"/>
              <a:gd name="T62" fmla="*/ 228 w 556"/>
              <a:gd name="T63" fmla="*/ 401 h 590"/>
              <a:gd name="T64" fmla="*/ 261 w 556"/>
              <a:gd name="T65" fmla="*/ 365 h 590"/>
              <a:gd name="T66" fmla="*/ 322 w 556"/>
              <a:gd name="T67" fmla="*/ 298 h 590"/>
              <a:gd name="T68" fmla="*/ 364 w 556"/>
              <a:gd name="T69" fmla="*/ 245 h 590"/>
              <a:gd name="T70" fmla="*/ 386 w 556"/>
              <a:gd name="T71" fmla="*/ 209 h 590"/>
              <a:gd name="T72" fmla="*/ 420 w 556"/>
              <a:gd name="T73" fmla="*/ 159 h 590"/>
              <a:gd name="T74" fmla="*/ 442 w 556"/>
              <a:gd name="T75" fmla="*/ 114 h 590"/>
              <a:gd name="T76" fmla="*/ 453 w 556"/>
              <a:gd name="T77" fmla="*/ 89 h 590"/>
              <a:gd name="T78" fmla="*/ 459 w 556"/>
              <a:gd name="T79" fmla="*/ 67 h 590"/>
              <a:gd name="T80" fmla="*/ 461 w 556"/>
              <a:gd name="T81" fmla="*/ 50 h 590"/>
              <a:gd name="T82" fmla="*/ 459 w 556"/>
              <a:gd name="T83" fmla="*/ 31 h 590"/>
              <a:gd name="T84" fmla="*/ 459 w 556"/>
              <a:gd name="T85" fmla="*/ 11 h 590"/>
              <a:gd name="T86" fmla="*/ 464 w 556"/>
              <a:gd name="T87" fmla="*/ 0 h 590"/>
              <a:gd name="T88" fmla="*/ 475 w 556"/>
              <a:gd name="T89" fmla="*/ 0 h 590"/>
              <a:gd name="T90" fmla="*/ 492 w 556"/>
              <a:gd name="T91" fmla="*/ 8 h 590"/>
              <a:gd name="T92" fmla="*/ 506 w 556"/>
              <a:gd name="T93" fmla="*/ 20 h 590"/>
              <a:gd name="T94" fmla="*/ 517 w 556"/>
              <a:gd name="T95" fmla="*/ 34 h 590"/>
              <a:gd name="T96" fmla="*/ 523 w 556"/>
              <a:gd name="T97" fmla="*/ 39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56" h="590">
                <a:moveTo>
                  <a:pt x="523" y="39"/>
                </a:moveTo>
                <a:lnTo>
                  <a:pt x="528" y="45"/>
                </a:lnTo>
                <a:lnTo>
                  <a:pt x="537" y="50"/>
                </a:lnTo>
                <a:lnTo>
                  <a:pt x="539" y="56"/>
                </a:lnTo>
                <a:lnTo>
                  <a:pt x="545" y="61"/>
                </a:lnTo>
                <a:lnTo>
                  <a:pt x="550" y="70"/>
                </a:lnTo>
                <a:lnTo>
                  <a:pt x="556" y="75"/>
                </a:lnTo>
                <a:lnTo>
                  <a:pt x="556" y="78"/>
                </a:lnTo>
                <a:lnTo>
                  <a:pt x="553" y="81"/>
                </a:lnTo>
                <a:lnTo>
                  <a:pt x="550" y="89"/>
                </a:lnTo>
                <a:lnTo>
                  <a:pt x="545" y="97"/>
                </a:lnTo>
                <a:lnTo>
                  <a:pt x="537" y="106"/>
                </a:lnTo>
                <a:lnTo>
                  <a:pt x="531" y="111"/>
                </a:lnTo>
                <a:lnTo>
                  <a:pt x="525" y="117"/>
                </a:lnTo>
                <a:lnTo>
                  <a:pt x="523" y="123"/>
                </a:lnTo>
                <a:lnTo>
                  <a:pt x="517" y="128"/>
                </a:lnTo>
                <a:lnTo>
                  <a:pt x="512" y="134"/>
                </a:lnTo>
                <a:lnTo>
                  <a:pt x="506" y="142"/>
                </a:lnTo>
                <a:lnTo>
                  <a:pt x="500" y="150"/>
                </a:lnTo>
                <a:lnTo>
                  <a:pt x="492" y="159"/>
                </a:lnTo>
                <a:lnTo>
                  <a:pt x="487" y="167"/>
                </a:lnTo>
                <a:lnTo>
                  <a:pt x="478" y="178"/>
                </a:lnTo>
                <a:lnTo>
                  <a:pt x="470" y="189"/>
                </a:lnTo>
                <a:lnTo>
                  <a:pt x="461" y="200"/>
                </a:lnTo>
                <a:lnTo>
                  <a:pt x="453" y="214"/>
                </a:lnTo>
                <a:lnTo>
                  <a:pt x="445" y="228"/>
                </a:lnTo>
                <a:lnTo>
                  <a:pt x="434" y="242"/>
                </a:lnTo>
                <a:lnTo>
                  <a:pt x="411" y="273"/>
                </a:lnTo>
                <a:lnTo>
                  <a:pt x="392" y="301"/>
                </a:lnTo>
                <a:lnTo>
                  <a:pt x="370" y="328"/>
                </a:lnTo>
                <a:lnTo>
                  <a:pt x="347" y="353"/>
                </a:lnTo>
                <a:lnTo>
                  <a:pt x="325" y="379"/>
                </a:lnTo>
                <a:lnTo>
                  <a:pt x="303" y="401"/>
                </a:lnTo>
                <a:lnTo>
                  <a:pt x="281" y="420"/>
                </a:lnTo>
                <a:lnTo>
                  <a:pt x="258" y="440"/>
                </a:lnTo>
                <a:lnTo>
                  <a:pt x="236" y="459"/>
                </a:lnTo>
                <a:lnTo>
                  <a:pt x="214" y="476"/>
                </a:lnTo>
                <a:lnTo>
                  <a:pt x="192" y="493"/>
                </a:lnTo>
                <a:lnTo>
                  <a:pt x="169" y="506"/>
                </a:lnTo>
                <a:lnTo>
                  <a:pt x="147" y="520"/>
                </a:lnTo>
                <a:lnTo>
                  <a:pt x="128" y="534"/>
                </a:lnTo>
                <a:lnTo>
                  <a:pt x="105" y="545"/>
                </a:lnTo>
                <a:lnTo>
                  <a:pt x="86" y="557"/>
                </a:lnTo>
                <a:lnTo>
                  <a:pt x="67" y="568"/>
                </a:lnTo>
                <a:lnTo>
                  <a:pt x="50" y="576"/>
                </a:lnTo>
                <a:lnTo>
                  <a:pt x="36" y="582"/>
                </a:lnTo>
                <a:lnTo>
                  <a:pt x="22" y="587"/>
                </a:lnTo>
                <a:lnTo>
                  <a:pt x="14" y="590"/>
                </a:lnTo>
                <a:lnTo>
                  <a:pt x="5" y="590"/>
                </a:lnTo>
                <a:lnTo>
                  <a:pt x="3" y="587"/>
                </a:lnTo>
                <a:lnTo>
                  <a:pt x="0" y="584"/>
                </a:lnTo>
                <a:lnTo>
                  <a:pt x="0" y="584"/>
                </a:lnTo>
                <a:lnTo>
                  <a:pt x="0" y="582"/>
                </a:lnTo>
                <a:lnTo>
                  <a:pt x="3" y="579"/>
                </a:lnTo>
                <a:lnTo>
                  <a:pt x="8" y="573"/>
                </a:lnTo>
                <a:lnTo>
                  <a:pt x="16" y="568"/>
                </a:lnTo>
                <a:lnTo>
                  <a:pt x="28" y="559"/>
                </a:lnTo>
                <a:lnTo>
                  <a:pt x="42" y="548"/>
                </a:lnTo>
                <a:lnTo>
                  <a:pt x="58" y="537"/>
                </a:lnTo>
                <a:lnTo>
                  <a:pt x="75" y="526"/>
                </a:lnTo>
                <a:lnTo>
                  <a:pt x="114" y="498"/>
                </a:lnTo>
                <a:lnTo>
                  <a:pt x="153" y="468"/>
                </a:lnTo>
                <a:lnTo>
                  <a:pt x="189" y="434"/>
                </a:lnTo>
                <a:lnTo>
                  <a:pt x="228" y="401"/>
                </a:lnTo>
                <a:lnTo>
                  <a:pt x="245" y="384"/>
                </a:lnTo>
                <a:lnTo>
                  <a:pt x="261" y="365"/>
                </a:lnTo>
                <a:lnTo>
                  <a:pt x="295" y="331"/>
                </a:lnTo>
                <a:lnTo>
                  <a:pt x="322" y="298"/>
                </a:lnTo>
                <a:lnTo>
                  <a:pt x="350" y="262"/>
                </a:lnTo>
                <a:lnTo>
                  <a:pt x="364" y="245"/>
                </a:lnTo>
                <a:lnTo>
                  <a:pt x="375" y="225"/>
                </a:lnTo>
                <a:lnTo>
                  <a:pt x="386" y="209"/>
                </a:lnTo>
                <a:lnTo>
                  <a:pt x="398" y="192"/>
                </a:lnTo>
                <a:lnTo>
                  <a:pt x="420" y="159"/>
                </a:lnTo>
                <a:lnTo>
                  <a:pt x="436" y="128"/>
                </a:lnTo>
                <a:lnTo>
                  <a:pt x="442" y="114"/>
                </a:lnTo>
                <a:lnTo>
                  <a:pt x="450" y="100"/>
                </a:lnTo>
                <a:lnTo>
                  <a:pt x="453" y="89"/>
                </a:lnTo>
                <a:lnTo>
                  <a:pt x="459" y="78"/>
                </a:lnTo>
                <a:lnTo>
                  <a:pt x="459" y="67"/>
                </a:lnTo>
                <a:lnTo>
                  <a:pt x="461" y="56"/>
                </a:lnTo>
                <a:lnTo>
                  <a:pt x="461" y="50"/>
                </a:lnTo>
                <a:lnTo>
                  <a:pt x="461" y="42"/>
                </a:lnTo>
                <a:lnTo>
                  <a:pt x="459" y="31"/>
                </a:lnTo>
                <a:lnTo>
                  <a:pt x="459" y="20"/>
                </a:lnTo>
                <a:lnTo>
                  <a:pt x="459" y="11"/>
                </a:lnTo>
                <a:lnTo>
                  <a:pt x="461" y="3"/>
                </a:lnTo>
                <a:lnTo>
                  <a:pt x="464" y="0"/>
                </a:lnTo>
                <a:lnTo>
                  <a:pt x="470" y="0"/>
                </a:lnTo>
                <a:lnTo>
                  <a:pt x="475" y="0"/>
                </a:lnTo>
                <a:lnTo>
                  <a:pt x="484" y="3"/>
                </a:lnTo>
                <a:lnTo>
                  <a:pt x="492" y="8"/>
                </a:lnTo>
                <a:lnTo>
                  <a:pt x="503" y="17"/>
                </a:lnTo>
                <a:lnTo>
                  <a:pt x="506" y="20"/>
                </a:lnTo>
                <a:lnTo>
                  <a:pt x="512" y="25"/>
                </a:lnTo>
                <a:lnTo>
                  <a:pt x="517" y="34"/>
                </a:lnTo>
                <a:lnTo>
                  <a:pt x="523" y="39"/>
                </a:lnTo>
                <a:lnTo>
                  <a:pt x="523" y="39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14"/>
          <p:cNvSpPr/>
          <p:nvPr/>
        </p:nvSpPr>
        <p:spPr bwMode="auto">
          <a:xfrm>
            <a:off x="2125946" y="1928731"/>
            <a:ext cx="197575" cy="1312315"/>
          </a:xfrm>
          <a:custGeom>
            <a:avLst/>
            <a:gdLst>
              <a:gd name="T0" fmla="*/ 6 w 95"/>
              <a:gd name="T1" fmla="*/ 28 h 631"/>
              <a:gd name="T2" fmla="*/ 0 w 95"/>
              <a:gd name="T3" fmla="*/ 19 h 631"/>
              <a:gd name="T4" fmla="*/ 0 w 95"/>
              <a:gd name="T5" fmla="*/ 14 h 631"/>
              <a:gd name="T6" fmla="*/ 6 w 95"/>
              <a:gd name="T7" fmla="*/ 5 h 631"/>
              <a:gd name="T8" fmla="*/ 14 w 95"/>
              <a:gd name="T9" fmla="*/ 0 h 631"/>
              <a:gd name="T10" fmla="*/ 33 w 95"/>
              <a:gd name="T11" fmla="*/ 3 h 631"/>
              <a:gd name="T12" fmla="*/ 45 w 95"/>
              <a:gd name="T13" fmla="*/ 8 h 631"/>
              <a:gd name="T14" fmla="*/ 64 w 95"/>
              <a:gd name="T15" fmla="*/ 22 h 631"/>
              <a:gd name="T16" fmla="*/ 81 w 95"/>
              <a:gd name="T17" fmla="*/ 39 h 631"/>
              <a:gd name="T18" fmla="*/ 86 w 95"/>
              <a:gd name="T19" fmla="*/ 50 h 631"/>
              <a:gd name="T20" fmla="*/ 92 w 95"/>
              <a:gd name="T21" fmla="*/ 64 h 631"/>
              <a:gd name="T22" fmla="*/ 92 w 95"/>
              <a:gd name="T23" fmla="*/ 80 h 631"/>
              <a:gd name="T24" fmla="*/ 92 w 95"/>
              <a:gd name="T25" fmla="*/ 103 h 631"/>
              <a:gd name="T26" fmla="*/ 86 w 95"/>
              <a:gd name="T27" fmla="*/ 147 h 631"/>
              <a:gd name="T28" fmla="*/ 83 w 95"/>
              <a:gd name="T29" fmla="*/ 192 h 631"/>
              <a:gd name="T30" fmla="*/ 83 w 95"/>
              <a:gd name="T31" fmla="*/ 206 h 631"/>
              <a:gd name="T32" fmla="*/ 83 w 95"/>
              <a:gd name="T33" fmla="*/ 222 h 631"/>
              <a:gd name="T34" fmla="*/ 86 w 95"/>
              <a:gd name="T35" fmla="*/ 242 h 631"/>
              <a:gd name="T36" fmla="*/ 86 w 95"/>
              <a:gd name="T37" fmla="*/ 264 h 631"/>
              <a:gd name="T38" fmla="*/ 89 w 95"/>
              <a:gd name="T39" fmla="*/ 292 h 631"/>
              <a:gd name="T40" fmla="*/ 89 w 95"/>
              <a:gd name="T41" fmla="*/ 322 h 631"/>
              <a:gd name="T42" fmla="*/ 92 w 95"/>
              <a:gd name="T43" fmla="*/ 356 h 631"/>
              <a:gd name="T44" fmla="*/ 92 w 95"/>
              <a:gd name="T45" fmla="*/ 392 h 631"/>
              <a:gd name="T46" fmla="*/ 92 w 95"/>
              <a:gd name="T47" fmla="*/ 428 h 631"/>
              <a:gd name="T48" fmla="*/ 95 w 95"/>
              <a:gd name="T49" fmla="*/ 462 h 631"/>
              <a:gd name="T50" fmla="*/ 95 w 95"/>
              <a:gd name="T51" fmla="*/ 492 h 631"/>
              <a:gd name="T52" fmla="*/ 95 w 95"/>
              <a:gd name="T53" fmla="*/ 520 h 631"/>
              <a:gd name="T54" fmla="*/ 95 w 95"/>
              <a:gd name="T55" fmla="*/ 545 h 631"/>
              <a:gd name="T56" fmla="*/ 95 w 95"/>
              <a:gd name="T57" fmla="*/ 565 h 631"/>
              <a:gd name="T58" fmla="*/ 92 w 95"/>
              <a:gd name="T59" fmla="*/ 581 h 631"/>
              <a:gd name="T60" fmla="*/ 92 w 95"/>
              <a:gd name="T61" fmla="*/ 595 h 631"/>
              <a:gd name="T62" fmla="*/ 89 w 95"/>
              <a:gd name="T63" fmla="*/ 615 h 631"/>
              <a:gd name="T64" fmla="*/ 83 w 95"/>
              <a:gd name="T65" fmla="*/ 626 h 631"/>
              <a:gd name="T66" fmla="*/ 75 w 95"/>
              <a:gd name="T67" fmla="*/ 631 h 631"/>
              <a:gd name="T68" fmla="*/ 67 w 95"/>
              <a:gd name="T69" fmla="*/ 631 h 631"/>
              <a:gd name="T70" fmla="*/ 53 w 95"/>
              <a:gd name="T71" fmla="*/ 615 h 631"/>
              <a:gd name="T72" fmla="*/ 47 w 95"/>
              <a:gd name="T73" fmla="*/ 603 h 631"/>
              <a:gd name="T74" fmla="*/ 42 w 95"/>
              <a:gd name="T75" fmla="*/ 590 h 631"/>
              <a:gd name="T76" fmla="*/ 33 w 95"/>
              <a:gd name="T77" fmla="*/ 576 h 631"/>
              <a:gd name="T78" fmla="*/ 28 w 95"/>
              <a:gd name="T79" fmla="*/ 565 h 631"/>
              <a:gd name="T80" fmla="*/ 25 w 95"/>
              <a:gd name="T81" fmla="*/ 548 h 631"/>
              <a:gd name="T82" fmla="*/ 25 w 95"/>
              <a:gd name="T83" fmla="*/ 540 h 631"/>
              <a:gd name="T84" fmla="*/ 28 w 95"/>
              <a:gd name="T85" fmla="*/ 526 h 631"/>
              <a:gd name="T86" fmla="*/ 31 w 95"/>
              <a:gd name="T87" fmla="*/ 503 h 631"/>
              <a:gd name="T88" fmla="*/ 33 w 95"/>
              <a:gd name="T89" fmla="*/ 478 h 631"/>
              <a:gd name="T90" fmla="*/ 36 w 95"/>
              <a:gd name="T91" fmla="*/ 450 h 631"/>
              <a:gd name="T92" fmla="*/ 39 w 95"/>
              <a:gd name="T93" fmla="*/ 414 h 631"/>
              <a:gd name="T94" fmla="*/ 42 w 95"/>
              <a:gd name="T95" fmla="*/ 370 h 631"/>
              <a:gd name="T96" fmla="*/ 42 w 95"/>
              <a:gd name="T97" fmla="*/ 320 h 631"/>
              <a:gd name="T98" fmla="*/ 39 w 95"/>
              <a:gd name="T99" fmla="*/ 267 h 631"/>
              <a:gd name="T100" fmla="*/ 36 w 95"/>
              <a:gd name="T101" fmla="*/ 220 h 631"/>
              <a:gd name="T102" fmla="*/ 36 w 95"/>
              <a:gd name="T103" fmla="*/ 172 h 631"/>
              <a:gd name="T104" fmla="*/ 31 w 95"/>
              <a:gd name="T105" fmla="*/ 111 h 631"/>
              <a:gd name="T106" fmla="*/ 25 w 95"/>
              <a:gd name="T107" fmla="*/ 78 h 631"/>
              <a:gd name="T108" fmla="*/ 19 w 95"/>
              <a:gd name="T109" fmla="*/ 55 h 631"/>
              <a:gd name="T110" fmla="*/ 11 w 95"/>
              <a:gd name="T111" fmla="*/ 39 h 631"/>
              <a:gd name="T112" fmla="*/ 8 w 95"/>
              <a:gd name="T113" fmla="*/ 33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5" h="631">
                <a:moveTo>
                  <a:pt x="8" y="33"/>
                </a:moveTo>
                <a:lnTo>
                  <a:pt x="6" y="28"/>
                </a:lnTo>
                <a:lnTo>
                  <a:pt x="3" y="25"/>
                </a:lnTo>
                <a:lnTo>
                  <a:pt x="0" y="19"/>
                </a:lnTo>
                <a:lnTo>
                  <a:pt x="0" y="16"/>
                </a:lnTo>
                <a:lnTo>
                  <a:pt x="0" y="14"/>
                </a:lnTo>
                <a:lnTo>
                  <a:pt x="3" y="8"/>
                </a:lnTo>
                <a:lnTo>
                  <a:pt x="6" y="5"/>
                </a:lnTo>
                <a:lnTo>
                  <a:pt x="8" y="3"/>
                </a:lnTo>
                <a:lnTo>
                  <a:pt x="14" y="0"/>
                </a:lnTo>
                <a:lnTo>
                  <a:pt x="22" y="3"/>
                </a:lnTo>
                <a:lnTo>
                  <a:pt x="33" y="3"/>
                </a:lnTo>
                <a:lnTo>
                  <a:pt x="39" y="5"/>
                </a:lnTo>
                <a:lnTo>
                  <a:pt x="45" y="8"/>
                </a:lnTo>
                <a:lnTo>
                  <a:pt x="53" y="14"/>
                </a:lnTo>
                <a:lnTo>
                  <a:pt x="64" y="22"/>
                </a:lnTo>
                <a:lnTo>
                  <a:pt x="72" y="30"/>
                </a:lnTo>
                <a:lnTo>
                  <a:pt x="81" y="39"/>
                </a:lnTo>
                <a:lnTo>
                  <a:pt x="83" y="44"/>
                </a:lnTo>
                <a:lnTo>
                  <a:pt x="86" y="50"/>
                </a:lnTo>
                <a:lnTo>
                  <a:pt x="89" y="55"/>
                </a:lnTo>
                <a:lnTo>
                  <a:pt x="92" y="64"/>
                </a:lnTo>
                <a:lnTo>
                  <a:pt x="92" y="72"/>
                </a:lnTo>
                <a:lnTo>
                  <a:pt x="92" y="80"/>
                </a:lnTo>
                <a:lnTo>
                  <a:pt x="92" y="92"/>
                </a:lnTo>
                <a:lnTo>
                  <a:pt x="92" y="103"/>
                </a:lnTo>
                <a:lnTo>
                  <a:pt x="89" y="125"/>
                </a:lnTo>
                <a:lnTo>
                  <a:pt x="86" y="147"/>
                </a:lnTo>
                <a:lnTo>
                  <a:pt x="83" y="169"/>
                </a:lnTo>
                <a:lnTo>
                  <a:pt x="83" y="192"/>
                </a:lnTo>
                <a:lnTo>
                  <a:pt x="83" y="197"/>
                </a:lnTo>
                <a:lnTo>
                  <a:pt x="83" y="206"/>
                </a:lnTo>
                <a:lnTo>
                  <a:pt x="83" y="214"/>
                </a:lnTo>
                <a:lnTo>
                  <a:pt x="83" y="222"/>
                </a:lnTo>
                <a:lnTo>
                  <a:pt x="86" y="231"/>
                </a:lnTo>
                <a:lnTo>
                  <a:pt x="86" y="242"/>
                </a:lnTo>
                <a:lnTo>
                  <a:pt x="86" y="253"/>
                </a:lnTo>
                <a:lnTo>
                  <a:pt x="86" y="264"/>
                </a:lnTo>
                <a:lnTo>
                  <a:pt x="86" y="278"/>
                </a:lnTo>
                <a:lnTo>
                  <a:pt x="89" y="292"/>
                </a:lnTo>
                <a:lnTo>
                  <a:pt x="89" y="306"/>
                </a:lnTo>
                <a:lnTo>
                  <a:pt x="89" y="322"/>
                </a:lnTo>
                <a:lnTo>
                  <a:pt x="89" y="339"/>
                </a:lnTo>
                <a:lnTo>
                  <a:pt x="92" y="356"/>
                </a:lnTo>
                <a:lnTo>
                  <a:pt x="92" y="373"/>
                </a:lnTo>
                <a:lnTo>
                  <a:pt x="92" y="392"/>
                </a:lnTo>
                <a:lnTo>
                  <a:pt x="92" y="412"/>
                </a:lnTo>
                <a:lnTo>
                  <a:pt x="92" y="428"/>
                </a:lnTo>
                <a:lnTo>
                  <a:pt x="92" y="448"/>
                </a:lnTo>
                <a:lnTo>
                  <a:pt x="95" y="462"/>
                </a:lnTo>
                <a:lnTo>
                  <a:pt x="95" y="478"/>
                </a:lnTo>
                <a:lnTo>
                  <a:pt x="95" y="492"/>
                </a:lnTo>
                <a:lnTo>
                  <a:pt x="95" y="509"/>
                </a:lnTo>
                <a:lnTo>
                  <a:pt x="95" y="520"/>
                </a:lnTo>
                <a:lnTo>
                  <a:pt x="95" y="534"/>
                </a:lnTo>
                <a:lnTo>
                  <a:pt x="95" y="545"/>
                </a:lnTo>
                <a:lnTo>
                  <a:pt x="95" y="556"/>
                </a:lnTo>
                <a:lnTo>
                  <a:pt x="95" y="565"/>
                </a:lnTo>
                <a:lnTo>
                  <a:pt x="92" y="573"/>
                </a:lnTo>
                <a:lnTo>
                  <a:pt x="92" y="581"/>
                </a:lnTo>
                <a:lnTo>
                  <a:pt x="92" y="590"/>
                </a:lnTo>
                <a:lnTo>
                  <a:pt x="92" y="595"/>
                </a:lnTo>
                <a:lnTo>
                  <a:pt x="92" y="606"/>
                </a:lnTo>
                <a:lnTo>
                  <a:pt x="89" y="615"/>
                </a:lnTo>
                <a:lnTo>
                  <a:pt x="86" y="620"/>
                </a:lnTo>
                <a:lnTo>
                  <a:pt x="83" y="626"/>
                </a:lnTo>
                <a:lnTo>
                  <a:pt x="81" y="629"/>
                </a:lnTo>
                <a:lnTo>
                  <a:pt x="75" y="631"/>
                </a:lnTo>
                <a:lnTo>
                  <a:pt x="72" y="631"/>
                </a:lnTo>
                <a:lnTo>
                  <a:pt x="67" y="631"/>
                </a:lnTo>
                <a:lnTo>
                  <a:pt x="58" y="626"/>
                </a:lnTo>
                <a:lnTo>
                  <a:pt x="53" y="615"/>
                </a:lnTo>
                <a:lnTo>
                  <a:pt x="50" y="609"/>
                </a:lnTo>
                <a:lnTo>
                  <a:pt x="47" y="603"/>
                </a:lnTo>
                <a:lnTo>
                  <a:pt x="45" y="598"/>
                </a:lnTo>
                <a:lnTo>
                  <a:pt x="42" y="590"/>
                </a:lnTo>
                <a:lnTo>
                  <a:pt x="36" y="581"/>
                </a:lnTo>
                <a:lnTo>
                  <a:pt x="33" y="576"/>
                </a:lnTo>
                <a:lnTo>
                  <a:pt x="31" y="570"/>
                </a:lnTo>
                <a:lnTo>
                  <a:pt x="28" y="565"/>
                </a:lnTo>
                <a:lnTo>
                  <a:pt x="25" y="556"/>
                </a:lnTo>
                <a:lnTo>
                  <a:pt x="25" y="548"/>
                </a:lnTo>
                <a:lnTo>
                  <a:pt x="25" y="545"/>
                </a:lnTo>
                <a:lnTo>
                  <a:pt x="25" y="540"/>
                </a:lnTo>
                <a:lnTo>
                  <a:pt x="25" y="531"/>
                </a:lnTo>
                <a:lnTo>
                  <a:pt x="28" y="526"/>
                </a:lnTo>
                <a:lnTo>
                  <a:pt x="28" y="514"/>
                </a:lnTo>
                <a:lnTo>
                  <a:pt x="31" y="503"/>
                </a:lnTo>
                <a:lnTo>
                  <a:pt x="31" y="492"/>
                </a:lnTo>
                <a:lnTo>
                  <a:pt x="33" y="478"/>
                </a:lnTo>
                <a:lnTo>
                  <a:pt x="33" y="464"/>
                </a:lnTo>
                <a:lnTo>
                  <a:pt x="36" y="450"/>
                </a:lnTo>
                <a:lnTo>
                  <a:pt x="36" y="434"/>
                </a:lnTo>
                <a:lnTo>
                  <a:pt x="39" y="414"/>
                </a:lnTo>
                <a:lnTo>
                  <a:pt x="39" y="392"/>
                </a:lnTo>
                <a:lnTo>
                  <a:pt x="42" y="370"/>
                </a:lnTo>
                <a:lnTo>
                  <a:pt x="42" y="345"/>
                </a:lnTo>
                <a:lnTo>
                  <a:pt x="42" y="320"/>
                </a:lnTo>
                <a:lnTo>
                  <a:pt x="39" y="292"/>
                </a:lnTo>
                <a:lnTo>
                  <a:pt x="39" y="267"/>
                </a:lnTo>
                <a:lnTo>
                  <a:pt x="36" y="242"/>
                </a:lnTo>
                <a:lnTo>
                  <a:pt x="36" y="220"/>
                </a:lnTo>
                <a:lnTo>
                  <a:pt x="36" y="195"/>
                </a:lnTo>
                <a:lnTo>
                  <a:pt x="36" y="172"/>
                </a:lnTo>
                <a:lnTo>
                  <a:pt x="33" y="131"/>
                </a:lnTo>
                <a:lnTo>
                  <a:pt x="31" y="111"/>
                </a:lnTo>
                <a:lnTo>
                  <a:pt x="28" y="94"/>
                </a:lnTo>
                <a:lnTo>
                  <a:pt x="25" y="78"/>
                </a:lnTo>
                <a:lnTo>
                  <a:pt x="22" y="67"/>
                </a:lnTo>
                <a:lnTo>
                  <a:pt x="19" y="55"/>
                </a:lnTo>
                <a:lnTo>
                  <a:pt x="17" y="47"/>
                </a:lnTo>
                <a:lnTo>
                  <a:pt x="11" y="39"/>
                </a:lnTo>
                <a:lnTo>
                  <a:pt x="8" y="33"/>
                </a:lnTo>
                <a:lnTo>
                  <a:pt x="8" y="33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2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8600" y="1989232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文本框 8"/>
          <p:cNvSpPr txBox="1">
            <a:spLocks noChangeArrowheads="1"/>
          </p:cNvSpPr>
          <p:nvPr/>
        </p:nvSpPr>
        <p:spPr bwMode="auto">
          <a:xfrm>
            <a:off x="638981" y="267494"/>
            <a:ext cx="32849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800" dirty="0" err="1" smtClean="0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bù</a:t>
            </a:r>
            <a:endParaRPr lang="zh-CN" altLang="en-US" sz="54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827584" y="3812068"/>
            <a:ext cx="3039673" cy="763132"/>
            <a:chOff x="1856771" y="4140023"/>
            <a:chExt cx="1804620" cy="453063"/>
          </a:xfrm>
        </p:grpSpPr>
        <p:grpSp>
          <p:nvGrpSpPr>
            <p:cNvPr id="35" name="组合 34"/>
            <p:cNvGrpSpPr/>
            <p:nvPr/>
          </p:nvGrpSpPr>
          <p:grpSpPr>
            <a:xfrm>
              <a:off x="3210584" y="4140023"/>
              <a:ext cx="450807" cy="453063"/>
              <a:chOff x="2381615" y="3549335"/>
              <a:chExt cx="450807" cy="453063"/>
            </a:xfrm>
          </p:grpSpPr>
          <p:pic>
            <p:nvPicPr>
              <p:cNvPr id="67" name="图片 6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81615" y="3549335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68" name="组合 67"/>
              <p:cNvGrpSpPr/>
              <p:nvPr/>
            </p:nvGrpSpPr>
            <p:grpSpPr>
              <a:xfrm>
                <a:off x="2484953" y="3658506"/>
                <a:ext cx="244131" cy="234720"/>
                <a:chOff x="4829176" y="374650"/>
                <a:chExt cx="700087" cy="673100"/>
              </a:xfrm>
              <a:solidFill>
                <a:srgbClr val="FF0000"/>
              </a:solidFill>
            </p:grpSpPr>
            <p:sp>
              <p:nvSpPr>
                <p:cNvPr id="69" name="Freeform 45"/>
                <p:cNvSpPr/>
                <p:nvPr/>
              </p:nvSpPr>
              <p:spPr bwMode="auto">
                <a:xfrm>
                  <a:off x="5275263" y="657225"/>
                  <a:ext cx="254000" cy="227012"/>
                </a:xfrm>
                <a:custGeom>
                  <a:avLst/>
                  <a:gdLst>
                    <a:gd name="T0" fmla="*/ 0 w 322"/>
                    <a:gd name="T1" fmla="*/ 20 h 286"/>
                    <a:gd name="T2" fmla="*/ 2 w 322"/>
                    <a:gd name="T3" fmla="*/ 12 h 286"/>
                    <a:gd name="T4" fmla="*/ 4 w 322"/>
                    <a:gd name="T5" fmla="*/ 6 h 286"/>
                    <a:gd name="T6" fmla="*/ 7 w 322"/>
                    <a:gd name="T7" fmla="*/ 1 h 286"/>
                    <a:gd name="T8" fmla="*/ 9 w 322"/>
                    <a:gd name="T9" fmla="*/ 0 h 286"/>
                    <a:gd name="T10" fmla="*/ 15 w 322"/>
                    <a:gd name="T11" fmla="*/ 1 h 286"/>
                    <a:gd name="T12" fmla="*/ 23 w 322"/>
                    <a:gd name="T13" fmla="*/ 5 h 286"/>
                    <a:gd name="T14" fmla="*/ 36 w 322"/>
                    <a:gd name="T15" fmla="*/ 11 h 286"/>
                    <a:gd name="T16" fmla="*/ 52 w 322"/>
                    <a:gd name="T17" fmla="*/ 19 h 286"/>
                    <a:gd name="T18" fmla="*/ 70 w 322"/>
                    <a:gd name="T19" fmla="*/ 28 h 286"/>
                    <a:gd name="T20" fmla="*/ 93 w 322"/>
                    <a:gd name="T21" fmla="*/ 41 h 286"/>
                    <a:gd name="T22" fmla="*/ 120 w 322"/>
                    <a:gd name="T23" fmla="*/ 53 h 286"/>
                    <a:gd name="T24" fmla="*/ 148 w 322"/>
                    <a:gd name="T25" fmla="*/ 69 h 286"/>
                    <a:gd name="T26" fmla="*/ 173 w 322"/>
                    <a:gd name="T27" fmla="*/ 81 h 286"/>
                    <a:gd name="T28" fmla="*/ 197 w 322"/>
                    <a:gd name="T29" fmla="*/ 94 h 286"/>
                    <a:gd name="T30" fmla="*/ 216 w 322"/>
                    <a:gd name="T31" fmla="*/ 105 h 286"/>
                    <a:gd name="T32" fmla="*/ 234 w 322"/>
                    <a:gd name="T33" fmla="*/ 116 h 286"/>
                    <a:gd name="T34" fmla="*/ 248 w 322"/>
                    <a:gd name="T35" fmla="*/ 123 h 286"/>
                    <a:gd name="T36" fmla="*/ 261 w 322"/>
                    <a:gd name="T37" fmla="*/ 131 h 286"/>
                    <a:gd name="T38" fmla="*/ 270 w 322"/>
                    <a:gd name="T39" fmla="*/ 138 h 286"/>
                    <a:gd name="T40" fmla="*/ 279 w 322"/>
                    <a:gd name="T41" fmla="*/ 145 h 286"/>
                    <a:gd name="T42" fmla="*/ 289 w 322"/>
                    <a:gd name="T43" fmla="*/ 158 h 286"/>
                    <a:gd name="T44" fmla="*/ 300 w 322"/>
                    <a:gd name="T45" fmla="*/ 174 h 286"/>
                    <a:gd name="T46" fmla="*/ 307 w 322"/>
                    <a:gd name="T47" fmla="*/ 192 h 286"/>
                    <a:gd name="T48" fmla="*/ 314 w 322"/>
                    <a:gd name="T49" fmla="*/ 211 h 286"/>
                    <a:gd name="T50" fmla="*/ 318 w 322"/>
                    <a:gd name="T51" fmla="*/ 230 h 286"/>
                    <a:gd name="T52" fmla="*/ 320 w 322"/>
                    <a:gd name="T53" fmla="*/ 246 h 286"/>
                    <a:gd name="T54" fmla="*/ 320 w 322"/>
                    <a:gd name="T55" fmla="*/ 258 h 286"/>
                    <a:gd name="T56" fmla="*/ 318 w 322"/>
                    <a:gd name="T57" fmla="*/ 267 h 286"/>
                    <a:gd name="T58" fmla="*/ 314 w 322"/>
                    <a:gd name="T59" fmla="*/ 277 h 286"/>
                    <a:gd name="T60" fmla="*/ 311 w 322"/>
                    <a:gd name="T61" fmla="*/ 282 h 286"/>
                    <a:gd name="T62" fmla="*/ 305 w 322"/>
                    <a:gd name="T63" fmla="*/ 285 h 286"/>
                    <a:gd name="T64" fmla="*/ 298 w 322"/>
                    <a:gd name="T65" fmla="*/ 285 h 286"/>
                    <a:gd name="T66" fmla="*/ 289 w 322"/>
                    <a:gd name="T67" fmla="*/ 282 h 286"/>
                    <a:gd name="T68" fmla="*/ 277 w 322"/>
                    <a:gd name="T69" fmla="*/ 274 h 286"/>
                    <a:gd name="T70" fmla="*/ 261 w 322"/>
                    <a:gd name="T71" fmla="*/ 263 h 286"/>
                    <a:gd name="T72" fmla="*/ 247 w 322"/>
                    <a:gd name="T73" fmla="*/ 250 h 286"/>
                    <a:gd name="T74" fmla="*/ 236 w 322"/>
                    <a:gd name="T75" fmla="*/ 242 h 286"/>
                    <a:gd name="T76" fmla="*/ 222 w 322"/>
                    <a:gd name="T77" fmla="*/ 231 h 286"/>
                    <a:gd name="T78" fmla="*/ 206 w 322"/>
                    <a:gd name="T79" fmla="*/ 219 h 286"/>
                    <a:gd name="T80" fmla="*/ 188 w 322"/>
                    <a:gd name="T81" fmla="*/ 205 h 286"/>
                    <a:gd name="T82" fmla="*/ 168 w 322"/>
                    <a:gd name="T83" fmla="*/ 188 h 286"/>
                    <a:gd name="T84" fmla="*/ 147 w 322"/>
                    <a:gd name="T85" fmla="*/ 169 h 286"/>
                    <a:gd name="T86" fmla="*/ 122 w 322"/>
                    <a:gd name="T87" fmla="*/ 147 h 286"/>
                    <a:gd name="T88" fmla="*/ 97 w 322"/>
                    <a:gd name="T89" fmla="*/ 125 h 286"/>
                    <a:gd name="T90" fmla="*/ 73 w 322"/>
                    <a:gd name="T91" fmla="*/ 103 h 286"/>
                    <a:gd name="T92" fmla="*/ 54 w 322"/>
                    <a:gd name="T93" fmla="*/ 84 h 286"/>
                    <a:gd name="T94" fmla="*/ 36 w 322"/>
                    <a:gd name="T95" fmla="*/ 69 h 286"/>
                    <a:gd name="T96" fmla="*/ 23 w 322"/>
                    <a:gd name="T97" fmla="*/ 56 h 286"/>
                    <a:gd name="T98" fmla="*/ 13 w 322"/>
                    <a:gd name="T99" fmla="*/ 44 h 286"/>
                    <a:gd name="T100" fmla="*/ 6 w 322"/>
                    <a:gd name="T101" fmla="*/ 36 h 286"/>
                    <a:gd name="T102" fmla="*/ 0 w 322"/>
                    <a:gd name="T103" fmla="*/ 28 h 286"/>
                    <a:gd name="T104" fmla="*/ 0 w 322"/>
                    <a:gd name="T105" fmla="*/ 25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22" h="286">
                      <a:moveTo>
                        <a:pt x="0" y="25"/>
                      </a:moveTo>
                      <a:lnTo>
                        <a:pt x="0" y="20"/>
                      </a:lnTo>
                      <a:lnTo>
                        <a:pt x="0" y="17"/>
                      </a:lnTo>
                      <a:lnTo>
                        <a:pt x="2" y="12"/>
                      </a:lnTo>
                      <a:lnTo>
                        <a:pt x="2" y="9"/>
                      </a:lnTo>
                      <a:lnTo>
                        <a:pt x="4" y="6"/>
                      </a:lnTo>
                      <a:lnTo>
                        <a:pt x="6" y="3"/>
                      </a:lnTo>
                      <a:lnTo>
                        <a:pt x="7" y="1"/>
                      </a:lnTo>
                      <a:lnTo>
                        <a:pt x="7" y="0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5" y="1"/>
                      </a:lnTo>
                      <a:lnTo>
                        <a:pt x="18" y="3"/>
                      </a:lnTo>
                      <a:lnTo>
                        <a:pt x="23" y="5"/>
                      </a:lnTo>
                      <a:lnTo>
                        <a:pt x="29" y="8"/>
                      </a:lnTo>
                      <a:lnTo>
                        <a:pt x="36" y="11"/>
                      </a:lnTo>
                      <a:lnTo>
                        <a:pt x="43" y="16"/>
                      </a:lnTo>
                      <a:lnTo>
                        <a:pt x="52" y="19"/>
                      </a:lnTo>
                      <a:lnTo>
                        <a:pt x="61" y="23"/>
                      </a:lnTo>
                      <a:lnTo>
                        <a:pt x="70" y="28"/>
                      </a:lnTo>
                      <a:lnTo>
                        <a:pt x="82" y="34"/>
                      </a:lnTo>
                      <a:lnTo>
                        <a:pt x="93" y="41"/>
                      </a:lnTo>
                      <a:lnTo>
                        <a:pt x="106" y="47"/>
                      </a:lnTo>
                      <a:lnTo>
                        <a:pt x="120" y="53"/>
                      </a:lnTo>
                      <a:lnTo>
                        <a:pt x="134" y="61"/>
                      </a:lnTo>
                      <a:lnTo>
                        <a:pt x="148" y="69"/>
                      </a:lnTo>
                      <a:lnTo>
                        <a:pt x="161" y="75"/>
                      </a:lnTo>
                      <a:lnTo>
                        <a:pt x="173" y="81"/>
                      </a:lnTo>
                      <a:lnTo>
                        <a:pt x="186" y="88"/>
                      </a:lnTo>
                      <a:lnTo>
                        <a:pt x="197" y="94"/>
                      </a:lnTo>
                      <a:lnTo>
                        <a:pt x="207" y="100"/>
                      </a:lnTo>
                      <a:lnTo>
                        <a:pt x="216" y="105"/>
                      </a:lnTo>
                      <a:lnTo>
                        <a:pt x="225" y="111"/>
                      </a:lnTo>
                      <a:lnTo>
                        <a:pt x="234" y="116"/>
                      </a:lnTo>
                      <a:lnTo>
                        <a:pt x="241" y="120"/>
                      </a:lnTo>
                      <a:lnTo>
                        <a:pt x="248" y="123"/>
                      </a:lnTo>
                      <a:lnTo>
                        <a:pt x="255" y="128"/>
                      </a:lnTo>
                      <a:lnTo>
                        <a:pt x="261" y="131"/>
                      </a:lnTo>
                      <a:lnTo>
                        <a:pt x="264" y="134"/>
                      </a:lnTo>
                      <a:lnTo>
                        <a:pt x="270" y="138"/>
                      </a:lnTo>
                      <a:lnTo>
                        <a:pt x="273" y="141"/>
                      </a:lnTo>
                      <a:lnTo>
                        <a:pt x="279" y="145"/>
                      </a:lnTo>
                      <a:lnTo>
                        <a:pt x="284" y="152"/>
                      </a:lnTo>
                      <a:lnTo>
                        <a:pt x="289" y="158"/>
                      </a:lnTo>
                      <a:lnTo>
                        <a:pt x="295" y="166"/>
                      </a:lnTo>
                      <a:lnTo>
                        <a:pt x="300" y="174"/>
                      </a:lnTo>
                      <a:lnTo>
                        <a:pt x="304" y="183"/>
                      </a:lnTo>
                      <a:lnTo>
                        <a:pt x="307" y="192"/>
                      </a:lnTo>
                      <a:lnTo>
                        <a:pt x="311" y="202"/>
                      </a:lnTo>
                      <a:lnTo>
                        <a:pt x="314" y="211"/>
                      </a:lnTo>
                      <a:lnTo>
                        <a:pt x="316" y="221"/>
                      </a:lnTo>
                      <a:lnTo>
                        <a:pt x="318" y="230"/>
                      </a:lnTo>
                      <a:lnTo>
                        <a:pt x="320" y="238"/>
                      </a:lnTo>
                      <a:lnTo>
                        <a:pt x="320" y="246"/>
                      </a:lnTo>
                      <a:lnTo>
                        <a:pt x="322" y="252"/>
                      </a:lnTo>
                      <a:lnTo>
                        <a:pt x="320" y="258"/>
                      </a:lnTo>
                      <a:lnTo>
                        <a:pt x="320" y="263"/>
                      </a:lnTo>
                      <a:lnTo>
                        <a:pt x="318" y="267"/>
                      </a:lnTo>
                      <a:lnTo>
                        <a:pt x="316" y="272"/>
                      </a:lnTo>
                      <a:lnTo>
                        <a:pt x="314" y="277"/>
                      </a:lnTo>
                      <a:lnTo>
                        <a:pt x="313" y="280"/>
                      </a:lnTo>
                      <a:lnTo>
                        <a:pt x="311" y="282"/>
                      </a:lnTo>
                      <a:lnTo>
                        <a:pt x="307" y="285"/>
                      </a:lnTo>
                      <a:lnTo>
                        <a:pt x="305" y="285"/>
                      </a:lnTo>
                      <a:lnTo>
                        <a:pt x="302" y="286"/>
                      </a:lnTo>
                      <a:lnTo>
                        <a:pt x="298" y="285"/>
                      </a:lnTo>
                      <a:lnTo>
                        <a:pt x="295" y="283"/>
                      </a:lnTo>
                      <a:lnTo>
                        <a:pt x="289" y="282"/>
                      </a:lnTo>
                      <a:lnTo>
                        <a:pt x="284" y="278"/>
                      </a:lnTo>
                      <a:lnTo>
                        <a:pt x="277" y="274"/>
                      </a:lnTo>
                      <a:lnTo>
                        <a:pt x="270" y="269"/>
                      </a:lnTo>
                      <a:lnTo>
                        <a:pt x="261" y="263"/>
                      </a:lnTo>
                      <a:lnTo>
                        <a:pt x="252" y="255"/>
                      </a:lnTo>
                      <a:lnTo>
                        <a:pt x="247" y="250"/>
                      </a:lnTo>
                      <a:lnTo>
                        <a:pt x="241" y="247"/>
                      </a:lnTo>
                      <a:lnTo>
                        <a:pt x="236" y="242"/>
                      </a:lnTo>
                      <a:lnTo>
                        <a:pt x="229" y="238"/>
                      </a:lnTo>
                      <a:lnTo>
                        <a:pt x="222" y="231"/>
                      </a:lnTo>
                      <a:lnTo>
                        <a:pt x="214" y="225"/>
                      </a:lnTo>
                      <a:lnTo>
                        <a:pt x="206" y="219"/>
                      </a:lnTo>
                      <a:lnTo>
                        <a:pt x="198" y="211"/>
                      </a:lnTo>
                      <a:lnTo>
                        <a:pt x="188" y="205"/>
                      </a:lnTo>
                      <a:lnTo>
                        <a:pt x="179" y="195"/>
                      </a:lnTo>
                      <a:lnTo>
                        <a:pt x="168" y="188"/>
                      </a:lnTo>
                      <a:lnTo>
                        <a:pt x="157" y="178"/>
                      </a:lnTo>
                      <a:lnTo>
                        <a:pt x="147" y="169"/>
                      </a:lnTo>
                      <a:lnTo>
                        <a:pt x="134" y="158"/>
                      </a:lnTo>
                      <a:lnTo>
                        <a:pt x="122" y="147"/>
                      </a:lnTo>
                      <a:lnTo>
                        <a:pt x="109" y="136"/>
                      </a:lnTo>
                      <a:lnTo>
                        <a:pt x="97" y="125"/>
                      </a:lnTo>
                      <a:lnTo>
                        <a:pt x="84" y="114"/>
                      </a:lnTo>
                      <a:lnTo>
                        <a:pt x="73" y="103"/>
                      </a:lnTo>
                      <a:lnTo>
                        <a:pt x="63" y="94"/>
                      </a:lnTo>
                      <a:lnTo>
                        <a:pt x="54" y="84"/>
                      </a:lnTo>
                      <a:lnTo>
                        <a:pt x="45" y="77"/>
                      </a:lnTo>
                      <a:lnTo>
                        <a:pt x="36" y="69"/>
                      </a:lnTo>
                      <a:lnTo>
                        <a:pt x="29" y="62"/>
                      </a:lnTo>
                      <a:lnTo>
                        <a:pt x="23" y="56"/>
                      </a:lnTo>
                      <a:lnTo>
                        <a:pt x="18" y="50"/>
                      </a:lnTo>
                      <a:lnTo>
                        <a:pt x="13" y="44"/>
                      </a:lnTo>
                      <a:lnTo>
                        <a:pt x="9" y="39"/>
                      </a:lnTo>
                      <a:lnTo>
                        <a:pt x="6" y="36"/>
                      </a:lnTo>
                      <a:lnTo>
                        <a:pt x="2" y="31"/>
                      </a:lnTo>
                      <a:lnTo>
                        <a:pt x="0" y="28"/>
                      </a:lnTo>
                      <a:lnTo>
                        <a:pt x="0" y="25"/>
                      </a:lnTo>
                      <a:lnTo>
                        <a:pt x="0" y="2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46"/>
                <p:cNvSpPr/>
                <p:nvPr/>
              </p:nvSpPr>
              <p:spPr bwMode="auto">
                <a:xfrm>
                  <a:off x="4891088" y="374650"/>
                  <a:ext cx="612775" cy="123825"/>
                </a:xfrm>
                <a:custGeom>
                  <a:avLst/>
                  <a:gdLst>
                    <a:gd name="T0" fmla="*/ 383 w 772"/>
                    <a:gd name="T1" fmla="*/ 105 h 157"/>
                    <a:gd name="T2" fmla="*/ 340 w 772"/>
                    <a:gd name="T3" fmla="*/ 113 h 157"/>
                    <a:gd name="T4" fmla="*/ 305 w 772"/>
                    <a:gd name="T5" fmla="*/ 121 h 157"/>
                    <a:gd name="T6" fmla="*/ 273 w 772"/>
                    <a:gd name="T7" fmla="*/ 127 h 157"/>
                    <a:gd name="T8" fmla="*/ 246 w 772"/>
                    <a:gd name="T9" fmla="*/ 133 h 157"/>
                    <a:gd name="T10" fmla="*/ 217 w 772"/>
                    <a:gd name="T11" fmla="*/ 139 h 157"/>
                    <a:gd name="T12" fmla="*/ 185 w 772"/>
                    <a:gd name="T13" fmla="*/ 146 h 157"/>
                    <a:gd name="T14" fmla="*/ 167 w 772"/>
                    <a:gd name="T15" fmla="*/ 152 h 157"/>
                    <a:gd name="T16" fmla="*/ 153 w 772"/>
                    <a:gd name="T17" fmla="*/ 157 h 157"/>
                    <a:gd name="T18" fmla="*/ 133 w 772"/>
                    <a:gd name="T19" fmla="*/ 157 h 157"/>
                    <a:gd name="T20" fmla="*/ 108 w 772"/>
                    <a:gd name="T21" fmla="*/ 153 h 157"/>
                    <a:gd name="T22" fmla="*/ 78 w 772"/>
                    <a:gd name="T23" fmla="*/ 152 h 157"/>
                    <a:gd name="T24" fmla="*/ 49 w 772"/>
                    <a:gd name="T25" fmla="*/ 144 h 157"/>
                    <a:gd name="T26" fmla="*/ 26 w 772"/>
                    <a:gd name="T27" fmla="*/ 131 h 157"/>
                    <a:gd name="T28" fmla="*/ 8 w 772"/>
                    <a:gd name="T29" fmla="*/ 119 h 157"/>
                    <a:gd name="T30" fmla="*/ 0 w 772"/>
                    <a:gd name="T31" fmla="*/ 111 h 157"/>
                    <a:gd name="T32" fmla="*/ 0 w 772"/>
                    <a:gd name="T33" fmla="*/ 106 h 157"/>
                    <a:gd name="T34" fmla="*/ 5 w 772"/>
                    <a:gd name="T35" fmla="*/ 105 h 157"/>
                    <a:gd name="T36" fmla="*/ 16 w 772"/>
                    <a:gd name="T37" fmla="*/ 105 h 157"/>
                    <a:gd name="T38" fmla="*/ 26 w 772"/>
                    <a:gd name="T39" fmla="*/ 105 h 157"/>
                    <a:gd name="T40" fmla="*/ 41 w 772"/>
                    <a:gd name="T41" fmla="*/ 103 h 157"/>
                    <a:gd name="T42" fmla="*/ 58 w 772"/>
                    <a:gd name="T43" fmla="*/ 100 h 157"/>
                    <a:gd name="T44" fmla="*/ 83 w 772"/>
                    <a:gd name="T45" fmla="*/ 97 h 157"/>
                    <a:gd name="T46" fmla="*/ 114 w 772"/>
                    <a:gd name="T47" fmla="*/ 94 h 157"/>
                    <a:gd name="T48" fmla="*/ 149 w 772"/>
                    <a:gd name="T49" fmla="*/ 89 h 157"/>
                    <a:gd name="T50" fmla="*/ 189 w 772"/>
                    <a:gd name="T51" fmla="*/ 85 h 157"/>
                    <a:gd name="T52" fmla="*/ 235 w 772"/>
                    <a:gd name="T53" fmla="*/ 78 h 157"/>
                    <a:gd name="T54" fmla="*/ 289 w 772"/>
                    <a:gd name="T55" fmla="*/ 70 h 157"/>
                    <a:gd name="T56" fmla="*/ 348 w 772"/>
                    <a:gd name="T57" fmla="*/ 60 h 157"/>
                    <a:gd name="T58" fmla="*/ 412 w 772"/>
                    <a:gd name="T59" fmla="*/ 49 h 157"/>
                    <a:gd name="T60" fmla="*/ 467 w 772"/>
                    <a:gd name="T61" fmla="*/ 38 h 157"/>
                    <a:gd name="T62" fmla="*/ 515 w 772"/>
                    <a:gd name="T63" fmla="*/ 28 h 157"/>
                    <a:gd name="T64" fmla="*/ 553 w 772"/>
                    <a:gd name="T65" fmla="*/ 20 h 157"/>
                    <a:gd name="T66" fmla="*/ 581 w 772"/>
                    <a:gd name="T67" fmla="*/ 14 h 157"/>
                    <a:gd name="T68" fmla="*/ 601 w 772"/>
                    <a:gd name="T69" fmla="*/ 8 h 157"/>
                    <a:gd name="T70" fmla="*/ 649 w 772"/>
                    <a:gd name="T71" fmla="*/ 0 h 157"/>
                    <a:gd name="T72" fmla="*/ 674 w 772"/>
                    <a:gd name="T73" fmla="*/ 0 h 157"/>
                    <a:gd name="T74" fmla="*/ 699 w 772"/>
                    <a:gd name="T75" fmla="*/ 5 h 157"/>
                    <a:gd name="T76" fmla="*/ 731 w 772"/>
                    <a:gd name="T77" fmla="*/ 17 h 157"/>
                    <a:gd name="T78" fmla="*/ 756 w 772"/>
                    <a:gd name="T79" fmla="*/ 30 h 157"/>
                    <a:gd name="T80" fmla="*/ 771 w 772"/>
                    <a:gd name="T81" fmla="*/ 42 h 157"/>
                    <a:gd name="T82" fmla="*/ 772 w 772"/>
                    <a:gd name="T83" fmla="*/ 56 h 157"/>
                    <a:gd name="T84" fmla="*/ 767 w 772"/>
                    <a:gd name="T85" fmla="*/ 66 h 157"/>
                    <a:gd name="T86" fmla="*/ 756 w 772"/>
                    <a:gd name="T87" fmla="*/ 69 h 157"/>
                    <a:gd name="T88" fmla="*/ 744 w 772"/>
                    <a:gd name="T89" fmla="*/ 70 h 157"/>
                    <a:gd name="T90" fmla="*/ 730 w 772"/>
                    <a:gd name="T91" fmla="*/ 72 h 157"/>
                    <a:gd name="T92" fmla="*/ 710 w 772"/>
                    <a:gd name="T93" fmla="*/ 74 h 157"/>
                    <a:gd name="T94" fmla="*/ 687 w 772"/>
                    <a:gd name="T95" fmla="*/ 74 h 157"/>
                    <a:gd name="T96" fmla="*/ 660 w 772"/>
                    <a:gd name="T97" fmla="*/ 74 h 157"/>
                    <a:gd name="T98" fmla="*/ 615 w 772"/>
                    <a:gd name="T99" fmla="*/ 75 h 157"/>
                    <a:gd name="T100" fmla="*/ 539 w 772"/>
                    <a:gd name="T101" fmla="*/ 85 h 157"/>
                    <a:gd name="T102" fmla="*/ 448 w 772"/>
                    <a:gd name="T103" fmla="*/ 95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72" h="157">
                      <a:moveTo>
                        <a:pt x="415" y="100"/>
                      </a:moveTo>
                      <a:lnTo>
                        <a:pt x="399" y="103"/>
                      </a:lnTo>
                      <a:lnTo>
                        <a:pt x="383" y="105"/>
                      </a:lnTo>
                      <a:lnTo>
                        <a:pt x="369" y="108"/>
                      </a:lnTo>
                      <a:lnTo>
                        <a:pt x="355" y="111"/>
                      </a:lnTo>
                      <a:lnTo>
                        <a:pt x="340" y="113"/>
                      </a:lnTo>
                      <a:lnTo>
                        <a:pt x="328" y="116"/>
                      </a:lnTo>
                      <a:lnTo>
                        <a:pt x="315" y="117"/>
                      </a:lnTo>
                      <a:lnTo>
                        <a:pt x="305" y="121"/>
                      </a:lnTo>
                      <a:lnTo>
                        <a:pt x="292" y="122"/>
                      </a:lnTo>
                      <a:lnTo>
                        <a:pt x="283" y="124"/>
                      </a:lnTo>
                      <a:lnTo>
                        <a:pt x="273" y="127"/>
                      </a:lnTo>
                      <a:lnTo>
                        <a:pt x="264" y="128"/>
                      </a:lnTo>
                      <a:lnTo>
                        <a:pt x="255" y="130"/>
                      </a:lnTo>
                      <a:lnTo>
                        <a:pt x="246" y="133"/>
                      </a:lnTo>
                      <a:lnTo>
                        <a:pt x="239" y="135"/>
                      </a:lnTo>
                      <a:lnTo>
                        <a:pt x="230" y="136"/>
                      </a:lnTo>
                      <a:lnTo>
                        <a:pt x="217" y="139"/>
                      </a:lnTo>
                      <a:lnTo>
                        <a:pt x="205" y="141"/>
                      </a:lnTo>
                      <a:lnTo>
                        <a:pt x="194" y="144"/>
                      </a:lnTo>
                      <a:lnTo>
                        <a:pt x="185" y="146"/>
                      </a:lnTo>
                      <a:lnTo>
                        <a:pt x="178" y="149"/>
                      </a:lnTo>
                      <a:lnTo>
                        <a:pt x="173" y="150"/>
                      </a:lnTo>
                      <a:lnTo>
                        <a:pt x="167" y="152"/>
                      </a:lnTo>
                      <a:lnTo>
                        <a:pt x="164" y="153"/>
                      </a:lnTo>
                      <a:lnTo>
                        <a:pt x="158" y="155"/>
                      </a:lnTo>
                      <a:lnTo>
                        <a:pt x="153" y="157"/>
                      </a:lnTo>
                      <a:lnTo>
                        <a:pt x="148" y="157"/>
                      </a:lnTo>
                      <a:lnTo>
                        <a:pt x="141" y="157"/>
                      </a:lnTo>
                      <a:lnTo>
                        <a:pt x="133" y="157"/>
                      </a:lnTo>
                      <a:lnTo>
                        <a:pt x="126" y="157"/>
                      </a:lnTo>
                      <a:lnTo>
                        <a:pt x="117" y="155"/>
                      </a:lnTo>
                      <a:lnTo>
                        <a:pt x="108" y="153"/>
                      </a:lnTo>
                      <a:lnTo>
                        <a:pt x="98" y="153"/>
                      </a:lnTo>
                      <a:lnTo>
                        <a:pt x="87" y="152"/>
                      </a:lnTo>
                      <a:lnTo>
                        <a:pt x="78" y="152"/>
                      </a:lnTo>
                      <a:lnTo>
                        <a:pt x="67" y="150"/>
                      </a:lnTo>
                      <a:lnTo>
                        <a:pt x="58" y="147"/>
                      </a:lnTo>
                      <a:lnTo>
                        <a:pt x="49" y="144"/>
                      </a:lnTo>
                      <a:lnTo>
                        <a:pt x="41" y="141"/>
                      </a:lnTo>
                      <a:lnTo>
                        <a:pt x="33" y="136"/>
                      </a:lnTo>
                      <a:lnTo>
                        <a:pt x="26" y="131"/>
                      </a:lnTo>
                      <a:lnTo>
                        <a:pt x="19" y="127"/>
                      </a:lnTo>
                      <a:lnTo>
                        <a:pt x="14" y="122"/>
                      </a:lnTo>
                      <a:lnTo>
                        <a:pt x="8" y="119"/>
                      </a:lnTo>
                      <a:lnTo>
                        <a:pt x="5" y="116"/>
                      </a:lnTo>
                      <a:lnTo>
                        <a:pt x="1" y="113"/>
                      </a:lnTo>
                      <a:lnTo>
                        <a:pt x="0" y="111"/>
                      </a:lnTo>
                      <a:lnTo>
                        <a:pt x="0" y="110"/>
                      </a:lnTo>
                      <a:lnTo>
                        <a:pt x="0" y="108"/>
                      </a:lnTo>
                      <a:lnTo>
                        <a:pt x="0" y="106"/>
                      </a:lnTo>
                      <a:lnTo>
                        <a:pt x="1" y="106"/>
                      </a:lnTo>
                      <a:lnTo>
                        <a:pt x="3" y="105"/>
                      </a:lnTo>
                      <a:lnTo>
                        <a:pt x="5" y="105"/>
                      </a:lnTo>
                      <a:lnTo>
                        <a:pt x="8" y="105"/>
                      </a:lnTo>
                      <a:lnTo>
                        <a:pt x="12" y="105"/>
                      </a:lnTo>
                      <a:lnTo>
                        <a:pt x="16" y="105"/>
                      </a:lnTo>
                      <a:lnTo>
                        <a:pt x="19" y="105"/>
                      </a:lnTo>
                      <a:lnTo>
                        <a:pt x="23" y="105"/>
                      </a:lnTo>
                      <a:lnTo>
                        <a:pt x="26" y="105"/>
                      </a:lnTo>
                      <a:lnTo>
                        <a:pt x="30" y="105"/>
                      </a:lnTo>
                      <a:lnTo>
                        <a:pt x="35" y="103"/>
                      </a:lnTo>
                      <a:lnTo>
                        <a:pt x="41" y="103"/>
                      </a:lnTo>
                      <a:lnTo>
                        <a:pt x="46" y="102"/>
                      </a:lnTo>
                      <a:lnTo>
                        <a:pt x="51" y="102"/>
                      </a:lnTo>
                      <a:lnTo>
                        <a:pt x="58" y="100"/>
                      </a:lnTo>
                      <a:lnTo>
                        <a:pt x="67" y="100"/>
                      </a:lnTo>
                      <a:lnTo>
                        <a:pt x="74" y="99"/>
                      </a:lnTo>
                      <a:lnTo>
                        <a:pt x="83" y="97"/>
                      </a:lnTo>
                      <a:lnTo>
                        <a:pt x="92" y="97"/>
                      </a:lnTo>
                      <a:lnTo>
                        <a:pt x="103" y="95"/>
                      </a:lnTo>
                      <a:lnTo>
                        <a:pt x="114" y="94"/>
                      </a:lnTo>
                      <a:lnTo>
                        <a:pt x="126" y="92"/>
                      </a:lnTo>
                      <a:lnTo>
                        <a:pt x="137" y="91"/>
                      </a:lnTo>
                      <a:lnTo>
                        <a:pt x="149" y="89"/>
                      </a:lnTo>
                      <a:lnTo>
                        <a:pt x="162" y="88"/>
                      </a:lnTo>
                      <a:lnTo>
                        <a:pt x="174" y="86"/>
                      </a:lnTo>
                      <a:lnTo>
                        <a:pt x="189" y="85"/>
                      </a:lnTo>
                      <a:lnTo>
                        <a:pt x="205" y="83"/>
                      </a:lnTo>
                      <a:lnTo>
                        <a:pt x="219" y="81"/>
                      </a:lnTo>
                      <a:lnTo>
                        <a:pt x="235" y="78"/>
                      </a:lnTo>
                      <a:lnTo>
                        <a:pt x="253" y="77"/>
                      </a:lnTo>
                      <a:lnTo>
                        <a:pt x="271" y="74"/>
                      </a:lnTo>
                      <a:lnTo>
                        <a:pt x="289" y="70"/>
                      </a:lnTo>
                      <a:lnTo>
                        <a:pt x="308" y="67"/>
                      </a:lnTo>
                      <a:lnTo>
                        <a:pt x="328" y="64"/>
                      </a:lnTo>
                      <a:lnTo>
                        <a:pt x="348" y="60"/>
                      </a:lnTo>
                      <a:lnTo>
                        <a:pt x="369" y="56"/>
                      </a:lnTo>
                      <a:lnTo>
                        <a:pt x="390" y="52"/>
                      </a:lnTo>
                      <a:lnTo>
                        <a:pt x="412" y="49"/>
                      </a:lnTo>
                      <a:lnTo>
                        <a:pt x="431" y="44"/>
                      </a:lnTo>
                      <a:lnTo>
                        <a:pt x="449" y="41"/>
                      </a:lnTo>
                      <a:lnTo>
                        <a:pt x="467" y="38"/>
                      </a:lnTo>
                      <a:lnTo>
                        <a:pt x="483" y="34"/>
                      </a:lnTo>
                      <a:lnTo>
                        <a:pt x="499" y="31"/>
                      </a:lnTo>
                      <a:lnTo>
                        <a:pt x="515" y="28"/>
                      </a:lnTo>
                      <a:lnTo>
                        <a:pt x="528" y="25"/>
                      </a:lnTo>
                      <a:lnTo>
                        <a:pt x="540" y="22"/>
                      </a:lnTo>
                      <a:lnTo>
                        <a:pt x="553" y="20"/>
                      </a:lnTo>
                      <a:lnTo>
                        <a:pt x="564" y="17"/>
                      </a:lnTo>
                      <a:lnTo>
                        <a:pt x="572" y="16"/>
                      </a:lnTo>
                      <a:lnTo>
                        <a:pt x="581" y="14"/>
                      </a:lnTo>
                      <a:lnTo>
                        <a:pt x="589" y="11"/>
                      </a:lnTo>
                      <a:lnTo>
                        <a:pt x="596" y="9"/>
                      </a:lnTo>
                      <a:lnTo>
                        <a:pt x="601" y="8"/>
                      </a:lnTo>
                      <a:lnTo>
                        <a:pt x="619" y="5"/>
                      </a:lnTo>
                      <a:lnTo>
                        <a:pt x="635" y="2"/>
                      </a:lnTo>
                      <a:lnTo>
                        <a:pt x="649" y="0"/>
                      </a:lnTo>
                      <a:lnTo>
                        <a:pt x="664" y="0"/>
                      </a:lnTo>
                      <a:lnTo>
                        <a:pt x="669" y="0"/>
                      </a:lnTo>
                      <a:lnTo>
                        <a:pt x="674" y="0"/>
                      </a:lnTo>
                      <a:lnTo>
                        <a:pt x="683" y="2"/>
                      </a:lnTo>
                      <a:lnTo>
                        <a:pt x="690" y="3"/>
                      </a:lnTo>
                      <a:lnTo>
                        <a:pt x="699" y="5"/>
                      </a:lnTo>
                      <a:lnTo>
                        <a:pt x="710" y="8"/>
                      </a:lnTo>
                      <a:lnTo>
                        <a:pt x="721" y="13"/>
                      </a:lnTo>
                      <a:lnTo>
                        <a:pt x="731" y="17"/>
                      </a:lnTo>
                      <a:lnTo>
                        <a:pt x="740" y="22"/>
                      </a:lnTo>
                      <a:lnTo>
                        <a:pt x="749" y="27"/>
                      </a:lnTo>
                      <a:lnTo>
                        <a:pt x="756" y="30"/>
                      </a:lnTo>
                      <a:lnTo>
                        <a:pt x="763" y="34"/>
                      </a:lnTo>
                      <a:lnTo>
                        <a:pt x="767" y="39"/>
                      </a:lnTo>
                      <a:lnTo>
                        <a:pt x="771" y="42"/>
                      </a:lnTo>
                      <a:lnTo>
                        <a:pt x="772" y="47"/>
                      </a:lnTo>
                      <a:lnTo>
                        <a:pt x="772" y="52"/>
                      </a:lnTo>
                      <a:lnTo>
                        <a:pt x="772" y="56"/>
                      </a:lnTo>
                      <a:lnTo>
                        <a:pt x="771" y="61"/>
                      </a:lnTo>
                      <a:lnTo>
                        <a:pt x="769" y="64"/>
                      </a:lnTo>
                      <a:lnTo>
                        <a:pt x="767" y="66"/>
                      </a:lnTo>
                      <a:lnTo>
                        <a:pt x="763" y="67"/>
                      </a:lnTo>
                      <a:lnTo>
                        <a:pt x="760" y="69"/>
                      </a:lnTo>
                      <a:lnTo>
                        <a:pt x="756" y="69"/>
                      </a:lnTo>
                      <a:lnTo>
                        <a:pt x="751" y="70"/>
                      </a:lnTo>
                      <a:lnTo>
                        <a:pt x="747" y="70"/>
                      </a:lnTo>
                      <a:lnTo>
                        <a:pt x="744" y="70"/>
                      </a:lnTo>
                      <a:lnTo>
                        <a:pt x="740" y="72"/>
                      </a:lnTo>
                      <a:lnTo>
                        <a:pt x="735" y="72"/>
                      </a:lnTo>
                      <a:lnTo>
                        <a:pt x="730" y="72"/>
                      </a:lnTo>
                      <a:lnTo>
                        <a:pt x="724" y="74"/>
                      </a:lnTo>
                      <a:lnTo>
                        <a:pt x="717" y="74"/>
                      </a:lnTo>
                      <a:lnTo>
                        <a:pt x="710" y="74"/>
                      </a:lnTo>
                      <a:lnTo>
                        <a:pt x="703" y="74"/>
                      </a:lnTo>
                      <a:lnTo>
                        <a:pt x="696" y="74"/>
                      </a:lnTo>
                      <a:lnTo>
                        <a:pt x="687" y="74"/>
                      </a:lnTo>
                      <a:lnTo>
                        <a:pt x="678" y="74"/>
                      </a:lnTo>
                      <a:lnTo>
                        <a:pt x="669" y="74"/>
                      </a:lnTo>
                      <a:lnTo>
                        <a:pt x="660" y="74"/>
                      </a:lnTo>
                      <a:lnTo>
                        <a:pt x="649" y="74"/>
                      </a:lnTo>
                      <a:lnTo>
                        <a:pt x="639" y="74"/>
                      </a:lnTo>
                      <a:lnTo>
                        <a:pt x="615" y="75"/>
                      </a:lnTo>
                      <a:lnTo>
                        <a:pt x="590" y="78"/>
                      </a:lnTo>
                      <a:lnTo>
                        <a:pt x="565" y="81"/>
                      </a:lnTo>
                      <a:lnTo>
                        <a:pt x="539" y="85"/>
                      </a:lnTo>
                      <a:lnTo>
                        <a:pt x="510" y="88"/>
                      </a:lnTo>
                      <a:lnTo>
                        <a:pt x="480" y="91"/>
                      </a:lnTo>
                      <a:lnTo>
                        <a:pt x="448" y="95"/>
                      </a:lnTo>
                      <a:lnTo>
                        <a:pt x="415" y="100"/>
                      </a:lnTo>
                      <a:lnTo>
                        <a:pt x="415" y="100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47"/>
                <p:cNvSpPr/>
                <p:nvPr/>
              </p:nvSpPr>
              <p:spPr bwMode="auto">
                <a:xfrm>
                  <a:off x="4829176" y="433388"/>
                  <a:ext cx="473075" cy="481012"/>
                </a:xfrm>
                <a:custGeom>
                  <a:avLst/>
                  <a:gdLst>
                    <a:gd name="T0" fmla="*/ 573 w 594"/>
                    <a:gd name="T1" fmla="*/ 52 h 606"/>
                    <a:gd name="T2" fmla="*/ 587 w 594"/>
                    <a:gd name="T3" fmla="*/ 67 h 606"/>
                    <a:gd name="T4" fmla="*/ 594 w 594"/>
                    <a:gd name="T5" fmla="*/ 78 h 606"/>
                    <a:gd name="T6" fmla="*/ 591 w 594"/>
                    <a:gd name="T7" fmla="*/ 88 h 606"/>
                    <a:gd name="T8" fmla="*/ 582 w 594"/>
                    <a:gd name="T9" fmla="*/ 100 h 606"/>
                    <a:gd name="T10" fmla="*/ 569 w 594"/>
                    <a:gd name="T11" fmla="*/ 111 h 606"/>
                    <a:gd name="T12" fmla="*/ 558 w 594"/>
                    <a:gd name="T13" fmla="*/ 125 h 606"/>
                    <a:gd name="T14" fmla="*/ 541 w 594"/>
                    <a:gd name="T15" fmla="*/ 144 h 606"/>
                    <a:gd name="T16" fmla="*/ 519 w 594"/>
                    <a:gd name="T17" fmla="*/ 172 h 606"/>
                    <a:gd name="T18" fmla="*/ 494 w 594"/>
                    <a:gd name="T19" fmla="*/ 207 h 606"/>
                    <a:gd name="T20" fmla="*/ 464 w 594"/>
                    <a:gd name="T21" fmla="*/ 251 h 606"/>
                    <a:gd name="T22" fmla="*/ 407 w 594"/>
                    <a:gd name="T23" fmla="*/ 324 h 606"/>
                    <a:gd name="T24" fmla="*/ 373 w 594"/>
                    <a:gd name="T25" fmla="*/ 365 h 606"/>
                    <a:gd name="T26" fmla="*/ 337 w 594"/>
                    <a:gd name="T27" fmla="*/ 401 h 606"/>
                    <a:gd name="T28" fmla="*/ 301 w 594"/>
                    <a:gd name="T29" fmla="*/ 434 h 606"/>
                    <a:gd name="T30" fmla="*/ 253 w 594"/>
                    <a:gd name="T31" fmla="*/ 473 h 606"/>
                    <a:gd name="T32" fmla="*/ 182 w 594"/>
                    <a:gd name="T33" fmla="*/ 523 h 606"/>
                    <a:gd name="T34" fmla="*/ 114 w 594"/>
                    <a:gd name="T35" fmla="*/ 560 h 606"/>
                    <a:gd name="T36" fmla="*/ 73 w 594"/>
                    <a:gd name="T37" fmla="*/ 582 h 606"/>
                    <a:gd name="T38" fmla="*/ 46 w 594"/>
                    <a:gd name="T39" fmla="*/ 595 h 606"/>
                    <a:gd name="T40" fmla="*/ 27 w 594"/>
                    <a:gd name="T41" fmla="*/ 603 h 606"/>
                    <a:gd name="T42" fmla="*/ 12 w 594"/>
                    <a:gd name="T43" fmla="*/ 606 h 606"/>
                    <a:gd name="T44" fmla="*/ 3 w 594"/>
                    <a:gd name="T45" fmla="*/ 606 h 606"/>
                    <a:gd name="T46" fmla="*/ 0 w 594"/>
                    <a:gd name="T47" fmla="*/ 601 h 606"/>
                    <a:gd name="T48" fmla="*/ 3 w 594"/>
                    <a:gd name="T49" fmla="*/ 596 h 606"/>
                    <a:gd name="T50" fmla="*/ 14 w 594"/>
                    <a:gd name="T51" fmla="*/ 587 h 606"/>
                    <a:gd name="T52" fmla="*/ 30 w 594"/>
                    <a:gd name="T53" fmla="*/ 575 h 606"/>
                    <a:gd name="T54" fmla="*/ 53 w 594"/>
                    <a:gd name="T55" fmla="*/ 559 h 606"/>
                    <a:gd name="T56" fmla="*/ 80 w 594"/>
                    <a:gd name="T57" fmla="*/ 542 h 606"/>
                    <a:gd name="T58" fmla="*/ 143 w 594"/>
                    <a:gd name="T59" fmla="*/ 498 h 606"/>
                    <a:gd name="T60" fmla="*/ 203 w 594"/>
                    <a:gd name="T61" fmla="*/ 449 h 606"/>
                    <a:gd name="T62" fmla="*/ 262 w 594"/>
                    <a:gd name="T63" fmla="*/ 395 h 606"/>
                    <a:gd name="T64" fmla="*/ 314 w 594"/>
                    <a:gd name="T65" fmla="*/ 341 h 606"/>
                    <a:gd name="T66" fmla="*/ 360 w 594"/>
                    <a:gd name="T67" fmla="*/ 287 h 606"/>
                    <a:gd name="T68" fmla="*/ 401 w 594"/>
                    <a:gd name="T69" fmla="*/ 232 h 606"/>
                    <a:gd name="T70" fmla="*/ 437 w 594"/>
                    <a:gd name="T71" fmla="*/ 182 h 606"/>
                    <a:gd name="T72" fmla="*/ 467 w 594"/>
                    <a:gd name="T73" fmla="*/ 132 h 606"/>
                    <a:gd name="T74" fmla="*/ 485 w 594"/>
                    <a:gd name="T75" fmla="*/ 91 h 606"/>
                    <a:gd name="T76" fmla="*/ 492 w 594"/>
                    <a:gd name="T77" fmla="*/ 58 h 606"/>
                    <a:gd name="T78" fmla="*/ 491 w 594"/>
                    <a:gd name="T79" fmla="*/ 36 h 606"/>
                    <a:gd name="T80" fmla="*/ 489 w 594"/>
                    <a:gd name="T81" fmla="*/ 20 h 606"/>
                    <a:gd name="T82" fmla="*/ 491 w 594"/>
                    <a:gd name="T83" fmla="*/ 6 h 606"/>
                    <a:gd name="T84" fmla="*/ 496 w 594"/>
                    <a:gd name="T85" fmla="*/ 2 h 606"/>
                    <a:gd name="T86" fmla="*/ 505 w 594"/>
                    <a:gd name="T87" fmla="*/ 0 h 606"/>
                    <a:gd name="T88" fmla="*/ 517 w 594"/>
                    <a:gd name="T89" fmla="*/ 3 h 606"/>
                    <a:gd name="T90" fmla="*/ 532 w 594"/>
                    <a:gd name="T91" fmla="*/ 13 h 606"/>
                    <a:gd name="T92" fmla="*/ 548 w 594"/>
                    <a:gd name="T93" fmla="*/ 27 h 606"/>
                    <a:gd name="T94" fmla="*/ 560 w 594"/>
                    <a:gd name="T95" fmla="*/ 39 h 6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94" h="606">
                      <a:moveTo>
                        <a:pt x="560" y="39"/>
                      </a:moveTo>
                      <a:lnTo>
                        <a:pt x="567" y="46"/>
                      </a:lnTo>
                      <a:lnTo>
                        <a:pt x="573" y="52"/>
                      </a:lnTo>
                      <a:lnTo>
                        <a:pt x="578" y="56"/>
                      </a:lnTo>
                      <a:lnTo>
                        <a:pt x="583" y="61"/>
                      </a:lnTo>
                      <a:lnTo>
                        <a:pt x="587" y="67"/>
                      </a:lnTo>
                      <a:lnTo>
                        <a:pt x="589" y="71"/>
                      </a:lnTo>
                      <a:lnTo>
                        <a:pt x="592" y="75"/>
                      </a:lnTo>
                      <a:lnTo>
                        <a:pt x="594" y="78"/>
                      </a:lnTo>
                      <a:lnTo>
                        <a:pt x="592" y="82"/>
                      </a:lnTo>
                      <a:lnTo>
                        <a:pt x="592" y="85"/>
                      </a:lnTo>
                      <a:lnTo>
                        <a:pt x="591" y="88"/>
                      </a:lnTo>
                      <a:lnTo>
                        <a:pt x="587" y="92"/>
                      </a:lnTo>
                      <a:lnTo>
                        <a:pt x="585" y="96"/>
                      </a:lnTo>
                      <a:lnTo>
                        <a:pt x="582" y="100"/>
                      </a:lnTo>
                      <a:lnTo>
                        <a:pt x="576" y="105"/>
                      </a:lnTo>
                      <a:lnTo>
                        <a:pt x="573" y="110"/>
                      </a:lnTo>
                      <a:lnTo>
                        <a:pt x="569" y="111"/>
                      </a:lnTo>
                      <a:lnTo>
                        <a:pt x="566" y="116"/>
                      </a:lnTo>
                      <a:lnTo>
                        <a:pt x="562" y="121"/>
                      </a:lnTo>
                      <a:lnTo>
                        <a:pt x="558" y="125"/>
                      </a:lnTo>
                      <a:lnTo>
                        <a:pt x="553" y="130"/>
                      </a:lnTo>
                      <a:lnTo>
                        <a:pt x="548" y="138"/>
                      </a:lnTo>
                      <a:lnTo>
                        <a:pt x="541" y="144"/>
                      </a:lnTo>
                      <a:lnTo>
                        <a:pt x="535" y="154"/>
                      </a:lnTo>
                      <a:lnTo>
                        <a:pt x="528" y="163"/>
                      </a:lnTo>
                      <a:lnTo>
                        <a:pt x="519" y="172"/>
                      </a:lnTo>
                      <a:lnTo>
                        <a:pt x="512" y="183"/>
                      </a:lnTo>
                      <a:lnTo>
                        <a:pt x="503" y="194"/>
                      </a:lnTo>
                      <a:lnTo>
                        <a:pt x="494" y="207"/>
                      </a:lnTo>
                      <a:lnTo>
                        <a:pt x="483" y="221"/>
                      </a:lnTo>
                      <a:lnTo>
                        <a:pt x="473" y="235"/>
                      </a:lnTo>
                      <a:lnTo>
                        <a:pt x="464" y="251"/>
                      </a:lnTo>
                      <a:lnTo>
                        <a:pt x="441" y="280"/>
                      </a:lnTo>
                      <a:lnTo>
                        <a:pt x="419" y="310"/>
                      </a:lnTo>
                      <a:lnTo>
                        <a:pt x="407" y="324"/>
                      </a:lnTo>
                      <a:lnTo>
                        <a:pt x="396" y="338"/>
                      </a:lnTo>
                      <a:lnTo>
                        <a:pt x="384" y="352"/>
                      </a:lnTo>
                      <a:lnTo>
                        <a:pt x="373" y="365"/>
                      </a:lnTo>
                      <a:lnTo>
                        <a:pt x="360" y="377"/>
                      </a:lnTo>
                      <a:lnTo>
                        <a:pt x="348" y="390"/>
                      </a:lnTo>
                      <a:lnTo>
                        <a:pt x="337" y="401"/>
                      </a:lnTo>
                      <a:lnTo>
                        <a:pt x="325" y="412"/>
                      </a:lnTo>
                      <a:lnTo>
                        <a:pt x="314" y="423"/>
                      </a:lnTo>
                      <a:lnTo>
                        <a:pt x="301" y="434"/>
                      </a:lnTo>
                      <a:lnTo>
                        <a:pt x="289" y="443"/>
                      </a:lnTo>
                      <a:lnTo>
                        <a:pt x="278" y="452"/>
                      </a:lnTo>
                      <a:lnTo>
                        <a:pt x="253" y="473"/>
                      </a:lnTo>
                      <a:lnTo>
                        <a:pt x="228" y="490"/>
                      </a:lnTo>
                      <a:lnTo>
                        <a:pt x="205" y="507"/>
                      </a:lnTo>
                      <a:lnTo>
                        <a:pt x="182" y="523"/>
                      </a:lnTo>
                      <a:lnTo>
                        <a:pt x="159" y="537"/>
                      </a:lnTo>
                      <a:lnTo>
                        <a:pt x="135" y="549"/>
                      </a:lnTo>
                      <a:lnTo>
                        <a:pt x="114" y="560"/>
                      </a:lnTo>
                      <a:lnTo>
                        <a:pt x="93" y="571"/>
                      </a:lnTo>
                      <a:lnTo>
                        <a:pt x="82" y="578"/>
                      </a:lnTo>
                      <a:lnTo>
                        <a:pt x="73" y="582"/>
                      </a:lnTo>
                      <a:lnTo>
                        <a:pt x="64" y="587"/>
                      </a:lnTo>
                      <a:lnTo>
                        <a:pt x="55" y="592"/>
                      </a:lnTo>
                      <a:lnTo>
                        <a:pt x="46" y="595"/>
                      </a:lnTo>
                      <a:lnTo>
                        <a:pt x="39" y="598"/>
                      </a:lnTo>
                      <a:lnTo>
                        <a:pt x="32" y="600"/>
                      </a:lnTo>
                      <a:lnTo>
                        <a:pt x="27" y="603"/>
                      </a:lnTo>
                      <a:lnTo>
                        <a:pt x="21" y="604"/>
                      </a:lnTo>
                      <a:lnTo>
                        <a:pt x="16" y="606"/>
                      </a:lnTo>
                      <a:lnTo>
                        <a:pt x="12" y="606"/>
                      </a:lnTo>
                      <a:lnTo>
                        <a:pt x="9" y="606"/>
                      </a:lnTo>
                      <a:lnTo>
                        <a:pt x="5" y="606"/>
                      </a:lnTo>
                      <a:lnTo>
                        <a:pt x="3" y="606"/>
                      </a:lnTo>
                      <a:lnTo>
                        <a:pt x="2" y="604"/>
                      </a:lnTo>
                      <a:lnTo>
                        <a:pt x="2" y="603"/>
                      </a:lnTo>
                      <a:lnTo>
                        <a:pt x="0" y="601"/>
                      </a:lnTo>
                      <a:lnTo>
                        <a:pt x="2" y="600"/>
                      </a:lnTo>
                      <a:lnTo>
                        <a:pt x="2" y="598"/>
                      </a:lnTo>
                      <a:lnTo>
                        <a:pt x="3" y="596"/>
                      </a:lnTo>
                      <a:lnTo>
                        <a:pt x="7" y="593"/>
                      </a:lnTo>
                      <a:lnTo>
                        <a:pt x="10" y="590"/>
                      </a:lnTo>
                      <a:lnTo>
                        <a:pt x="14" y="587"/>
                      </a:lnTo>
                      <a:lnTo>
                        <a:pt x="19" y="584"/>
                      </a:lnTo>
                      <a:lnTo>
                        <a:pt x="25" y="579"/>
                      </a:lnTo>
                      <a:lnTo>
                        <a:pt x="30" y="575"/>
                      </a:lnTo>
                      <a:lnTo>
                        <a:pt x="37" y="570"/>
                      </a:lnTo>
                      <a:lnTo>
                        <a:pt x="44" y="565"/>
                      </a:lnTo>
                      <a:lnTo>
                        <a:pt x="53" y="559"/>
                      </a:lnTo>
                      <a:lnTo>
                        <a:pt x="62" y="554"/>
                      </a:lnTo>
                      <a:lnTo>
                        <a:pt x="71" y="548"/>
                      </a:lnTo>
                      <a:lnTo>
                        <a:pt x="80" y="542"/>
                      </a:lnTo>
                      <a:lnTo>
                        <a:pt x="101" y="528"/>
                      </a:lnTo>
                      <a:lnTo>
                        <a:pt x="121" y="513"/>
                      </a:lnTo>
                      <a:lnTo>
                        <a:pt x="143" y="498"/>
                      </a:lnTo>
                      <a:lnTo>
                        <a:pt x="162" y="482"/>
                      </a:lnTo>
                      <a:lnTo>
                        <a:pt x="184" y="467"/>
                      </a:lnTo>
                      <a:lnTo>
                        <a:pt x="203" y="449"/>
                      </a:lnTo>
                      <a:lnTo>
                        <a:pt x="225" y="432"/>
                      </a:lnTo>
                      <a:lnTo>
                        <a:pt x="244" y="413"/>
                      </a:lnTo>
                      <a:lnTo>
                        <a:pt x="262" y="395"/>
                      </a:lnTo>
                      <a:lnTo>
                        <a:pt x="280" y="377"/>
                      </a:lnTo>
                      <a:lnTo>
                        <a:pt x="298" y="359"/>
                      </a:lnTo>
                      <a:lnTo>
                        <a:pt x="314" y="341"/>
                      </a:lnTo>
                      <a:lnTo>
                        <a:pt x="330" y="323"/>
                      </a:lnTo>
                      <a:lnTo>
                        <a:pt x="346" y="304"/>
                      </a:lnTo>
                      <a:lnTo>
                        <a:pt x="360" y="287"/>
                      </a:lnTo>
                      <a:lnTo>
                        <a:pt x="375" y="268"/>
                      </a:lnTo>
                      <a:lnTo>
                        <a:pt x="389" y="249"/>
                      </a:lnTo>
                      <a:lnTo>
                        <a:pt x="401" y="232"/>
                      </a:lnTo>
                      <a:lnTo>
                        <a:pt x="414" y="215"/>
                      </a:lnTo>
                      <a:lnTo>
                        <a:pt x="426" y="197"/>
                      </a:lnTo>
                      <a:lnTo>
                        <a:pt x="437" y="182"/>
                      </a:lnTo>
                      <a:lnTo>
                        <a:pt x="448" y="164"/>
                      </a:lnTo>
                      <a:lnTo>
                        <a:pt x="458" y="147"/>
                      </a:lnTo>
                      <a:lnTo>
                        <a:pt x="467" y="132"/>
                      </a:lnTo>
                      <a:lnTo>
                        <a:pt x="475" y="116"/>
                      </a:lnTo>
                      <a:lnTo>
                        <a:pt x="480" y="103"/>
                      </a:lnTo>
                      <a:lnTo>
                        <a:pt x="485" y="91"/>
                      </a:lnTo>
                      <a:lnTo>
                        <a:pt x="489" y="78"/>
                      </a:lnTo>
                      <a:lnTo>
                        <a:pt x="492" y="69"/>
                      </a:lnTo>
                      <a:lnTo>
                        <a:pt x="492" y="58"/>
                      </a:lnTo>
                      <a:lnTo>
                        <a:pt x="494" y="50"/>
                      </a:lnTo>
                      <a:lnTo>
                        <a:pt x="492" y="44"/>
                      </a:lnTo>
                      <a:lnTo>
                        <a:pt x="491" y="36"/>
                      </a:lnTo>
                      <a:lnTo>
                        <a:pt x="491" y="31"/>
                      </a:lnTo>
                      <a:lnTo>
                        <a:pt x="489" y="25"/>
                      </a:lnTo>
                      <a:lnTo>
                        <a:pt x="489" y="20"/>
                      </a:lnTo>
                      <a:lnTo>
                        <a:pt x="489" y="16"/>
                      </a:lnTo>
                      <a:lnTo>
                        <a:pt x="491" y="11"/>
                      </a:lnTo>
                      <a:lnTo>
                        <a:pt x="491" y="6"/>
                      </a:lnTo>
                      <a:lnTo>
                        <a:pt x="492" y="3"/>
                      </a:lnTo>
                      <a:lnTo>
                        <a:pt x="494" y="2"/>
                      </a:lnTo>
                      <a:lnTo>
                        <a:pt x="496" y="2"/>
                      </a:lnTo>
                      <a:lnTo>
                        <a:pt x="500" y="0"/>
                      </a:lnTo>
                      <a:lnTo>
                        <a:pt x="501" y="0"/>
                      </a:lnTo>
                      <a:lnTo>
                        <a:pt x="505" y="0"/>
                      </a:lnTo>
                      <a:lnTo>
                        <a:pt x="508" y="2"/>
                      </a:lnTo>
                      <a:lnTo>
                        <a:pt x="514" y="2"/>
                      </a:lnTo>
                      <a:lnTo>
                        <a:pt x="517" y="3"/>
                      </a:lnTo>
                      <a:lnTo>
                        <a:pt x="523" y="5"/>
                      </a:lnTo>
                      <a:lnTo>
                        <a:pt x="528" y="8"/>
                      </a:lnTo>
                      <a:lnTo>
                        <a:pt x="532" y="13"/>
                      </a:lnTo>
                      <a:lnTo>
                        <a:pt x="537" y="16"/>
                      </a:lnTo>
                      <a:lnTo>
                        <a:pt x="542" y="20"/>
                      </a:lnTo>
                      <a:lnTo>
                        <a:pt x="548" y="27"/>
                      </a:lnTo>
                      <a:lnTo>
                        <a:pt x="553" y="33"/>
                      </a:lnTo>
                      <a:lnTo>
                        <a:pt x="560" y="39"/>
                      </a:lnTo>
                      <a:lnTo>
                        <a:pt x="560" y="39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48"/>
                <p:cNvSpPr/>
                <p:nvPr/>
              </p:nvSpPr>
              <p:spPr bwMode="auto">
                <a:xfrm>
                  <a:off x="5130801" y="531813"/>
                  <a:ext cx="79375" cy="515937"/>
                </a:xfrm>
                <a:custGeom>
                  <a:avLst/>
                  <a:gdLst>
                    <a:gd name="T0" fmla="*/ 2 w 100"/>
                    <a:gd name="T1" fmla="*/ 25 h 651"/>
                    <a:gd name="T2" fmla="*/ 0 w 100"/>
                    <a:gd name="T3" fmla="*/ 12 h 651"/>
                    <a:gd name="T4" fmla="*/ 9 w 100"/>
                    <a:gd name="T5" fmla="*/ 3 h 651"/>
                    <a:gd name="T6" fmla="*/ 20 w 100"/>
                    <a:gd name="T7" fmla="*/ 0 h 651"/>
                    <a:gd name="T8" fmla="*/ 36 w 100"/>
                    <a:gd name="T9" fmla="*/ 1 h 651"/>
                    <a:gd name="T10" fmla="*/ 57 w 100"/>
                    <a:gd name="T11" fmla="*/ 14 h 651"/>
                    <a:gd name="T12" fmla="*/ 80 w 100"/>
                    <a:gd name="T13" fmla="*/ 33 h 651"/>
                    <a:gd name="T14" fmla="*/ 93 w 100"/>
                    <a:gd name="T15" fmla="*/ 50 h 651"/>
                    <a:gd name="T16" fmla="*/ 98 w 100"/>
                    <a:gd name="T17" fmla="*/ 73 h 651"/>
                    <a:gd name="T18" fmla="*/ 98 w 100"/>
                    <a:gd name="T19" fmla="*/ 105 h 651"/>
                    <a:gd name="T20" fmla="*/ 89 w 100"/>
                    <a:gd name="T21" fmla="*/ 174 h 651"/>
                    <a:gd name="T22" fmla="*/ 89 w 100"/>
                    <a:gd name="T23" fmla="*/ 210 h 651"/>
                    <a:gd name="T24" fmla="*/ 91 w 100"/>
                    <a:gd name="T25" fmla="*/ 238 h 651"/>
                    <a:gd name="T26" fmla="*/ 91 w 100"/>
                    <a:gd name="T27" fmla="*/ 272 h 651"/>
                    <a:gd name="T28" fmla="*/ 93 w 100"/>
                    <a:gd name="T29" fmla="*/ 314 h 651"/>
                    <a:gd name="T30" fmla="*/ 97 w 100"/>
                    <a:gd name="T31" fmla="*/ 366 h 651"/>
                    <a:gd name="T32" fmla="*/ 98 w 100"/>
                    <a:gd name="T33" fmla="*/ 424 h 651"/>
                    <a:gd name="T34" fmla="*/ 100 w 100"/>
                    <a:gd name="T35" fmla="*/ 477 h 651"/>
                    <a:gd name="T36" fmla="*/ 100 w 100"/>
                    <a:gd name="T37" fmla="*/ 523 h 651"/>
                    <a:gd name="T38" fmla="*/ 100 w 100"/>
                    <a:gd name="T39" fmla="*/ 560 h 651"/>
                    <a:gd name="T40" fmla="*/ 100 w 100"/>
                    <a:gd name="T41" fmla="*/ 590 h 651"/>
                    <a:gd name="T42" fmla="*/ 98 w 100"/>
                    <a:gd name="T43" fmla="*/ 612 h 651"/>
                    <a:gd name="T44" fmla="*/ 95 w 100"/>
                    <a:gd name="T45" fmla="*/ 626 h 651"/>
                    <a:gd name="T46" fmla="*/ 91 w 100"/>
                    <a:gd name="T47" fmla="*/ 638 h 651"/>
                    <a:gd name="T48" fmla="*/ 86 w 100"/>
                    <a:gd name="T49" fmla="*/ 646 h 651"/>
                    <a:gd name="T50" fmla="*/ 80 w 100"/>
                    <a:gd name="T51" fmla="*/ 651 h 651"/>
                    <a:gd name="T52" fmla="*/ 75 w 100"/>
                    <a:gd name="T53" fmla="*/ 651 h 651"/>
                    <a:gd name="T54" fmla="*/ 64 w 100"/>
                    <a:gd name="T55" fmla="*/ 643 h 651"/>
                    <a:gd name="T56" fmla="*/ 52 w 100"/>
                    <a:gd name="T57" fmla="*/ 627 h 651"/>
                    <a:gd name="T58" fmla="*/ 43 w 100"/>
                    <a:gd name="T59" fmla="*/ 607 h 651"/>
                    <a:gd name="T60" fmla="*/ 32 w 100"/>
                    <a:gd name="T61" fmla="*/ 585 h 651"/>
                    <a:gd name="T62" fmla="*/ 27 w 100"/>
                    <a:gd name="T63" fmla="*/ 569 h 651"/>
                    <a:gd name="T64" fmla="*/ 27 w 100"/>
                    <a:gd name="T65" fmla="*/ 559 h 651"/>
                    <a:gd name="T66" fmla="*/ 29 w 100"/>
                    <a:gd name="T67" fmla="*/ 538 h 651"/>
                    <a:gd name="T68" fmla="*/ 32 w 100"/>
                    <a:gd name="T69" fmla="*/ 513 h 651"/>
                    <a:gd name="T70" fmla="*/ 34 w 100"/>
                    <a:gd name="T71" fmla="*/ 491 h 651"/>
                    <a:gd name="T72" fmla="*/ 38 w 100"/>
                    <a:gd name="T73" fmla="*/ 471 h 651"/>
                    <a:gd name="T74" fmla="*/ 39 w 100"/>
                    <a:gd name="T75" fmla="*/ 444 h 651"/>
                    <a:gd name="T76" fmla="*/ 41 w 100"/>
                    <a:gd name="T77" fmla="*/ 415 h 651"/>
                    <a:gd name="T78" fmla="*/ 43 w 100"/>
                    <a:gd name="T79" fmla="*/ 382 h 651"/>
                    <a:gd name="T80" fmla="*/ 43 w 100"/>
                    <a:gd name="T81" fmla="*/ 343 h 651"/>
                    <a:gd name="T82" fmla="*/ 41 w 100"/>
                    <a:gd name="T83" fmla="*/ 275 h 651"/>
                    <a:gd name="T84" fmla="*/ 38 w 100"/>
                    <a:gd name="T85" fmla="*/ 202 h 651"/>
                    <a:gd name="T86" fmla="*/ 34 w 100"/>
                    <a:gd name="T87" fmla="*/ 134 h 651"/>
                    <a:gd name="T88" fmla="*/ 32 w 100"/>
                    <a:gd name="T89" fmla="*/ 106 h 651"/>
                    <a:gd name="T90" fmla="*/ 29 w 100"/>
                    <a:gd name="T91" fmla="*/ 81 h 651"/>
                    <a:gd name="T92" fmla="*/ 23 w 100"/>
                    <a:gd name="T93" fmla="*/ 62 h 651"/>
                    <a:gd name="T94" fmla="*/ 18 w 100"/>
                    <a:gd name="T95" fmla="*/ 47 h 651"/>
                    <a:gd name="T96" fmla="*/ 11 w 100"/>
                    <a:gd name="T97" fmla="*/ 36 h 6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00" h="651">
                      <a:moveTo>
                        <a:pt x="9" y="34"/>
                      </a:moveTo>
                      <a:lnTo>
                        <a:pt x="6" y="30"/>
                      </a:lnTo>
                      <a:lnTo>
                        <a:pt x="2" y="25"/>
                      </a:lnTo>
                      <a:lnTo>
                        <a:pt x="0" y="20"/>
                      </a:lnTo>
                      <a:lnTo>
                        <a:pt x="0" y="17"/>
                      </a:lnTo>
                      <a:lnTo>
                        <a:pt x="0" y="12"/>
                      </a:lnTo>
                      <a:lnTo>
                        <a:pt x="2" y="9"/>
                      </a:lnTo>
                      <a:lnTo>
                        <a:pt x="6" y="6"/>
                      </a:lnTo>
                      <a:lnTo>
                        <a:pt x="9" y="3"/>
                      </a:lnTo>
                      <a:lnTo>
                        <a:pt x="13" y="1"/>
                      </a:lnTo>
                      <a:lnTo>
                        <a:pt x="16" y="0"/>
                      </a:lnTo>
                      <a:lnTo>
                        <a:pt x="20" y="0"/>
                      </a:lnTo>
                      <a:lnTo>
                        <a:pt x="25" y="0"/>
                      </a:lnTo>
                      <a:lnTo>
                        <a:pt x="31" y="1"/>
                      </a:lnTo>
                      <a:lnTo>
                        <a:pt x="36" y="1"/>
                      </a:lnTo>
                      <a:lnTo>
                        <a:pt x="41" y="4"/>
                      </a:lnTo>
                      <a:lnTo>
                        <a:pt x="47" y="8"/>
                      </a:lnTo>
                      <a:lnTo>
                        <a:pt x="57" y="14"/>
                      </a:lnTo>
                      <a:lnTo>
                        <a:pt x="66" y="22"/>
                      </a:lnTo>
                      <a:lnTo>
                        <a:pt x="75" y="30"/>
                      </a:lnTo>
                      <a:lnTo>
                        <a:pt x="80" y="33"/>
                      </a:lnTo>
                      <a:lnTo>
                        <a:pt x="86" y="39"/>
                      </a:lnTo>
                      <a:lnTo>
                        <a:pt x="89" y="44"/>
                      </a:lnTo>
                      <a:lnTo>
                        <a:pt x="93" y="50"/>
                      </a:lnTo>
                      <a:lnTo>
                        <a:pt x="95" y="56"/>
                      </a:lnTo>
                      <a:lnTo>
                        <a:pt x="98" y="64"/>
                      </a:lnTo>
                      <a:lnTo>
                        <a:pt x="98" y="73"/>
                      </a:lnTo>
                      <a:lnTo>
                        <a:pt x="98" y="83"/>
                      </a:lnTo>
                      <a:lnTo>
                        <a:pt x="98" y="94"/>
                      </a:lnTo>
                      <a:lnTo>
                        <a:pt x="98" y="105"/>
                      </a:lnTo>
                      <a:lnTo>
                        <a:pt x="95" y="127"/>
                      </a:lnTo>
                      <a:lnTo>
                        <a:pt x="91" y="150"/>
                      </a:lnTo>
                      <a:lnTo>
                        <a:pt x="89" y="174"/>
                      </a:lnTo>
                      <a:lnTo>
                        <a:pt x="89" y="197"/>
                      </a:lnTo>
                      <a:lnTo>
                        <a:pt x="89" y="203"/>
                      </a:lnTo>
                      <a:lnTo>
                        <a:pt x="89" y="210"/>
                      </a:lnTo>
                      <a:lnTo>
                        <a:pt x="89" y="219"/>
                      </a:lnTo>
                      <a:lnTo>
                        <a:pt x="89" y="227"/>
                      </a:lnTo>
                      <a:lnTo>
                        <a:pt x="91" y="238"/>
                      </a:lnTo>
                      <a:lnTo>
                        <a:pt x="91" y="249"/>
                      </a:lnTo>
                      <a:lnTo>
                        <a:pt x="91" y="260"/>
                      </a:lnTo>
                      <a:lnTo>
                        <a:pt x="91" y="272"/>
                      </a:lnTo>
                      <a:lnTo>
                        <a:pt x="93" y="286"/>
                      </a:lnTo>
                      <a:lnTo>
                        <a:pt x="93" y="300"/>
                      </a:lnTo>
                      <a:lnTo>
                        <a:pt x="93" y="314"/>
                      </a:lnTo>
                      <a:lnTo>
                        <a:pt x="95" y="332"/>
                      </a:lnTo>
                      <a:lnTo>
                        <a:pt x="95" y="349"/>
                      </a:lnTo>
                      <a:lnTo>
                        <a:pt x="97" y="366"/>
                      </a:lnTo>
                      <a:lnTo>
                        <a:pt x="97" y="385"/>
                      </a:lnTo>
                      <a:lnTo>
                        <a:pt x="98" y="404"/>
                      </a:lnTo>
                      <a:lnTo>
                        <a:pt x="98" y="424"/>
                      </a:lnTo>
                      <a:lnTo>
                        <a:pt x="98" y="441"/>
                      </a:lnTo>
                      <a:lnTo>
                        <a:pt x="100" y="460"/>
                      </a:lnTo>
                      <a:lnTo>
                        <a:pt x="100" y="477"/>
                      </a:lnTo>
                      <a:lnTo>
                        <a:pt x="100" y="493"/>
                      </a:lnTo>
                      <a:lnTo>
                        <a:pt x="100" y="508"/>
                      </a:lnTo>
                      <a:lnTo>
                        <a:pt x="100" y="523"/>
                      </a:lnTo>
                      <a:lnTo>
                        <a:pt x="100" y="535"/>
                      </a:lnTo>
                      <a:lnTo>
                        <a:pt x="100" y="548"/>
                      </a:lnTo>
                      <a:lnTo>
                        <a:pt x="100" y="560"/>
                      </a:lnTo>
                      <a:lnTo>
                        <a:pt x="100" y="571"/>
                      </a:lnTo>
                      <a:lnTo>
                        <a:pt x="100" y="580"/>
                      </a:lnTo>
                      <a:lnTo>
                        <a:pt x="100" y="590"/>
                      </a:lnTo>
                      <a:lnTo>
                        <a:pt x="98" y="598"/>
                      </a:lnTo>
                      <a:lnTo>
                        <a:pt x="98" y="605"/>
                      </a:lnTo>
                      <a:lnTo>
                        <a:pt x="98" y="612"/>
                      </a:lnTo>
                      <a:lnTo>
                        <a:pt x="97" y="616"/>
                      </a:lnTo>
                      <a:lnTo>
                        <a:pt x="97" y="621"/>
                      </a:lnTo>
                      <a:lnTo>
                        <a:pt x="95" y="626"/>
                      </a:lnTo>
                      <a:lnTo>
                        <a:pt x="93" y="631"/>
                      </a:lnTo>
                      <a:lnTo>
                        <a:pt x="93" y="635"/>
                      </a:lnTo>
                      <a:lnTo>
                        <a:pt x="91" y="638"/>
                      </a:lnTo>
                      <a:lnTo>
                        <a:pt x="89" y="641"/>
                      </a:lnTo>
                      <a:lnTo>
                        <a:pt x="88" y="645"/>
                      </a:lnTo>
                      <a:lnTo>
                        <a:pt x="86" y="646"/>
                      </a:lnTo>
                      <a:lnTo>
                        <a:pt x="84" y="648"/>
                      </a:lnTo>
                      <a:lnTo>
                        <a:pt x="82" y="649"/>
                      </a:lnTo>
                      <a:lnTo>
                        <a:pt x="80" y="651"/>
                      </a:lnTo>
                      <a:lnTo>
                        <a:pt x="79" y="651"/>
                      </a:lnTo>
                      <a:lnTo>
                        <a:pt x="77" y="651"/>
                      </a:lnTo>
                      <a:lnTo>
                        <a:pt x="75" y="651"/>
                      </a:lnTo>
                      <a:lnTo>
                        <a:pt x="73" y="651"/>
                      </a:lnTo>
                      <a:lnTo>
                        <a:pt x="68" y="648"/>
                      </a:lnTo>
                      <a:lnTo>
                        <a:pt x="64" y="643"/>
                      </a:lnTo>
                      <a:lnTo>
                        <a:pt x="59" y="638"/>
                      </a:lnTo>
                      <a:lnTo>
                        <a:pt x="56" y="634"/>
                      </a:lnTo>
                      <a:lnTo>
                        <a:pt x="52" y="627"/>
                      </a:lnTo>
                      <a:lnTo>
                        <a:pt x="50" y="621"/>
                      </a:lnTo>
                      <a:lnTo>
                        <a:pt x="47" y="615"/>
                      </a:lnTo>
                      <a:lnTo>
                        <a:pt x="43" y="607"/>
                      </a:lnTo>
                      <a:lnTo>
                        <a:pt x="39" y="599"/>
                      </a:lnTo>
                      <a:lnTo>
                        <a:pt x="36" y="591"/>
                      </a:lnTo>
                      <a:lnTo>
                        <a:pt x="32" y="585"/>
                      </a:lnTo>
                      <a:lnTo>
                        <a:pt x="31" y="579"/>
                      </a:lnTo>
                      <a:lnTo>
                        <a:pt x="29" y="574"/>
                      </a:lnTo>
                      <a:lnTo>
                        <a:pt x="27" y="569"/>
                      </a:lnTo>
                      <a:lnTo>
                        <a:pt x="27" y="566"/>
                      </a:lnTo>
                      <a:lnTo>
                        <a:pt x="27" y="563"/>
                      </a:lnTo>
                      <a:lnTo>
                        <a:pt x="27" y="559"/>
                      </a:lnTo>
                      <a:lnTo>
                        <a:pt x="27" y="554"/>
                      </a:lnTo>
                      <a:lnTo>
                        <a:pt x="27" y="546"/>
                      </a:lnTo>
                      <a:lnTo>
                        <a:pt x="29" y="538"/>
                      </a:lnTo>
                      <a:lnTo>
                        <a:pt x="31" y="529"/>
                      </a:lnTo>
                      <a:lnTo>
                        <a:pt x="32" y="518"/>
                      </a:lnTo>
                      <a:lnTo>
                        <a:pt x="32" y="513"/>
                      </a:lnTo>
                      <a:lnTo>
                        <a:pt x="32" y="505"/>
                      </a:lnTo>
                      <a:lnTo>
                        <a:pt x="34" y="499"/>
                      </a:lnTo>
                      <a:lnTo>
                        <a:pt x="34" y="491"/>
                      </a:lnTo>
                      <a:lnTo>
                        <a:pt x="36" y="485"/>
                      </a:lnTo>
                      <a:lnTo>
                        <a:pt x="36" y="477"/>
                      </a:lnTo>
                      <a:lnTo>
                        <a:pt x="38" y="471"/>
                      </a:lnTo>
                      <a:lnTo>
                        <a:pt x="38" y="461"/>
                      </a:lnTo>
                      <a:lnTo>
                        <a:pt x="38" y="454"/>
                      </a:lnTo>
                      <a:lnTo>
                        <a:pt x="39" y="444"/>
                      </a:lnTo>
                      <a:lnTo>
                        <a:pt x="39" y="435"/>
                      </a:lnTo>
                      <a:lnTo>
                        <a:pt x="41" y="425"/>
                      </a:lnTo>
                      <a:lnTo>
                        <a:pt x="41" y="415"/>
                      </a:lnTo>
                      <a:lnTo>
                        <a:pt x="41" y="404"/>
                      </a:lnTo>
                      <a:lnTo>
                        <a:pt x="41" y="393"/>
                      </a:lnTo>
                      <a:lnTo>
                        <a:pt x="43" y="382"/>
                      </a:lnTo>
                      <a:lnTo>
                        <a:pt x="43" y="369"/>
                      </a:lnTo>
                      <a:lnTo>
                        <a:pt x="43" y="357"/>
                      </a:lnTo>
                      <a:lnTo>
                        <a:pt x="43" y="343"/>
                      </a:lnTo>
                      <a:lnTo>
                        <a:pt x="43" y="328"/>
                      </a:lnTo>
                      <a:lnTo>
                        <a:pt x="41" y="302"/>
                      </a:lnTo>
                      <a:lnTo>
                        <a:pt x="41" y="275"/>
                      </a:lnTo>
                      <a:lnTo>
                        <a:pt x="39" y="250"/>
                      </a:lnTo>
                      <a:lnTo>
                        <a:pt x="39" y="225"/>
                      </a:lnTo>
                      <a:lnTo>
                        <a:pt x="38" y="202"/>
                      </a:lnTo>
                      <a:lnTo>
                        <a:pt x="38" y="178"/>
                      </a:lnTo>
                      <a:lnTo>
                        <a:pt x="36" y="156"/>
                      </a:lnTo>
                      <a:lnTo>
                        <a:pt x="34" y="134"/>
                      </a:lnTo>
                      <a:lnTo>
                        <a:pt x="34" y="125"/>
                      </a:lnTo>
                      <a:lnTo>
                        <a:pt x="32" y="114"/>
                      </a:lnTo>
                      <a:lnTo>
                        <a:pt x="32" y="106"/>
                      </a:lnTo>
                      <a:lnTo>
                        <a:pt x="31" y="97"/>
                      </a:lnTo>
                      <a:lnTo>
                        <a:pt x="29" y="89"/>
                      </a:lnTo>
                      <a:lnTo>
                        <a:pt x="29" y="81"/>
                      </a:lnTo>
                      <a:lnTo>
                        <a:pt x="27" y="75"/>
                      </a:lnTo>
                      <a:lnTo>
                        <a:pt x="25" y="67"/>
                      </a:lnTo>
                      <a:lnTo>
                        <a:pt x="23" y="62"/>
                      </a:lnTo>
                      <a:lnTo>
                        <a:pt x="22" y="56"/>
                      </a:lnTo>
                      <a:lnTo>
                        <a:pt x="20" y="51"/>
                      </a:lnTo>
                      <a:lnTo>
                        <a:pt x="18" y="47"/>
                      </a:lnTo>
                      <a:lnTo>
                        <a:pt x="16" y="44"/>
                      </a:lnTo>
                      <a:lnTo>
                        <a:pt x="14" y="39"/>
                      </a:lnTo>
                      <a:lnTo>
                        <a:pt x="11" y="36"/>
                      </a:lnTo>
                      <a:lnTo>
                        <a:pt x="9" y="34"/>
                      </a:lnTo>
                      <a:lnTo>
                        <a:pt x="9" y="3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6" name="组合 35"/>
            <p:cNvGrpSpPr/>
            <p:nvPr/>
          </p:nvGrpSpPr>
          <p:grpSpPr>
            <a:xfrm>
              <a:off x="2759313" y="4140023"/>
              <a:ext cx="450807" cy="453063"/>
              <a:chOff x="2381615" y="3549335"/>
              <a:chExt cx="450807" cy="453063"/>
            </a:xfrm>
          </p:grpSpPr>
          <p:pic>
            <p:nvPicPr>
              <p:cNvPr id="62" name="图片 6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81615" y="3549335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63" name="组合 62"/>
              <p:cNvGrpSpPr/>
              <p:nvPr/>
            </p:nvGrpSpPr>
            <p:grpSpPr>
              <a:xfrm>
                <a:off x="2484956" y="3658506"/>
                <a:ext cx="235274" cy="234720"/>
                <a:chOff x="4829176" y="374650"/>
                <a:chExt cx="674687" cy="673100"/>
              </a:xfrm>
              <a:solidFill>
                <a:srgbClr val="FF0000"/>
              </a:solidFill>
            </p:grpSpPr>
            <p:sp>
              <p:nvSpPr>
                <p:cNvPr id="64" name="Freeform 46"/>
                <p:cNvSpPr/>
                <p:nvPr/>
              </p:nvSpPr>
              <p:spPr bwMode="auto">
                <a:xfrm>
                  <a:off x="4891088" y="374650"/>
                  <a:ext cx="612775" cy="123825"/>
                </a:xfrm>
                <a:custGeom>
                  <a:avLst/>
                  <a:gdLst>
                    <a:gd name="T0" fmla="*/ 383 w 772"/>
                    <a:gd name="T1" fmla="*/ 105 h 157"/>
                    <a:gd name="T2" fmla="*/ 340 w 772"/>
                    <a:gd name="T3" fmla="*/ 113 h 157"/>
                    <a:gd name="T4" fmla="*/ 305 w 772"/>
                    <a:gd name="T5" fmla="*/ 121 h 157"/>
                    <a:gd name="T6" fmla="*/ 273 w 772"/>
                    <a:gd name="T7" fmla="*/ 127 h 157"/>
                    <a:gd name="T8" fmla="*/ 246 w 772"/>
                    <a:gd name="T9" fmla="*/ 133 h 157"/>
                    <a:gd name="T10" fmla="*/ 217 w 772"/>
                    <a:gd name="T11" fmla="*/ 139 h 157"/>
                    <a:gd name="T12" fmla="*/ 185 w 772"/>
                    <a:gd name="T13" fmla="*/ 146 h 157"/>
                    <a:gd name="T14" fmla="*/ 167 w 772"/>
                    <a:gd name="T15" fmla="*/ 152 h 157"/>
                    <a:gd name="T16" fmla="*/ 153 w 772"/>
                    <a:gd name="T17" fmla="*/ 157 h 157"/>
                    <a:gd name="T18" fmla="*/ 133 w 772"/>
                    <a:gd name="T19" fmla="*/ 157 h 157"/>
                    <a:gd name="T20" fmla="*/ 108 w 772"/>
                    <a:gd name="T21" fmla="*/ 153 h 157"/>
                    <a:gd name="T22" fmla="*/ 78 w 772"/>
                    <a:gd name="T23" fmla="*/ 152 h 157"/>
                    <a:gd name="T24" fmla="*/ 49 w 772"/>
                    <a:gd name="T25" fmla="*/ 144 h 157"/>
                    <a:gd name="T26" fmla="*/ 26 w 772"/>
                    <a:gd name="T27" fmla="*/ 131 h 157"/>
                    <a:gd name="T28" fmla="*/ 8 w 772"/>
                    <a:gd name="T29" fmla="*/ 119 h 157"/>
                    <a:gd name="T30" fmla="*/ 0 w 772"/>
                    <a:gd name="T31" fmla="*/ 111 h 157"/>
                    <a:gd name="T32" fmla="*/ 0 w 772"/>
                    <a:gd name="T33" fmla="*/ 106 h 157"/>
                    <a:gd name="T34" fmla="*/ 5 w 772"/>
                    <a:gd name="T35" fmla="*/ 105 h 157"/>
                    <a:gd name="T36" fmla="*/ 16 w 772"/>
                    <a:gd name="T37" fmla="*/ 105 h 157"/>
                    <a:gd name="T38" fmla="*/ 26 w 772"/>
                    <a:gd name="T39" fmla="*/ 105 h 157"/>
                    <a:gd name="T40" fmla="*/ 41 w 772"/>
                    <a:gd name="T41" fmla="*/ 103 h 157"/>
                    <a:gd name="T42" fmla="*/ 58 w 772"/>
                    <a:gd name="T43" fmla="*/ 100 h 157"/>
                    <a:gd name="T44" fmla="*/ 83 w 772"/>
                    <a:gd name="T45" fmla="*/ 97 h 157"/>
                    <a:gd name="T46" fmla="*/ 114 w 772"/>
                    <a:gd name="T47" fmla="*/ 94 h 157"/>
                    <a:gd name="T48" fmla="*/ 149 w 772"/>
                    <a:gd name="T49" fmla="*/ 89 h 157"/>
                    <a:gd name="T50" fmla="*/ 189 w 772"/>
                    <a:gd name="T51" fmla="*/ 85 h 157"/>
                    <a:gd name="T52" fmla="*/ 235 w 772"/>
                    <a:gd name="T53" fmla="*/ 78 h 157"/>
                    <a:gd name="T54" fmla="*/ 289 w 772"/>
                    <a:gd name="T55" fmla="*/ 70 h 157"/>
                    <a:gd name="T56" fmla="*/ 348 w 772"/>
                    <a:gd name="T57" fmla="*/ 60 h 157"/>
                    <a:gd name="T58" fmla="*/ 412 w 772"/>
                    <a:gd name="T59" fmla="*/ 49 h 157"/>
                    <a:gd name="T60" fmla="*/ 467 w 772"/>
                    <a:gd name="T61" fmla="*/ 38 h 157"/>
                    <a:gd name="T62" fmla="*/ 515 w 772"/>
                    <a:gd name="T63" fmla="*/ 28 h 157"/>
                    <a:gd name="T64" fmla="*/ 553 w 772"/>
                    <a:gd name="T65" fmla="*/ 20 h 157"/>
                    <a:gd name="T66" fmla="*/ 581 w 772"/>
                    <a:gd name="T67" fmla="*/ 14 h 157"/>
                    <a:gd name="T68" fmla="*/ 601 w 772"/>
                    <a:gd name="T69" fmla="*/ 8 h 157"/>
                    <a:gd name="T70" fmla="*/ 649 w 772"/>
                    <a:gd name="T71" fmla="*/ 0 h 157"/>
                    <a:gd name="T72" fmla="*/ 674 w 772"/>
                    <a:gd name="T73" fmla="*/ 0 h 157"/>
                    <a:gd name="T74" fmla="*/ 699 w 772"/>
                    <a:gd name="T75" fmla="*/ 5 h 157"/>
                    <a:gd name="T76" fmla="*/ 731 w 772"/>
                    <a:gd name="T77" fmla="*/ 17 h 157"/>
                    <a:gd name="T78" fmla="*/ 756 w 772"/>
                    <a:gd name="T79" fmla="*/ 30 h 157"/>
                    <a:gd name="T80" fmla="*/ 771 w 772"/>
                    <a:gd name="T81" fmla="*/ 42 h 157"/>
                    <a:gd name="T82" fmla="*/ 772 w 772"/>
                    <a:gd name="T83" fmla="*/ 56 h 157"/>
                    <a:gd name="T84" fmla="*/ 767 w 772"/>
                    <a:gd name="T85" fmla="*/ 66 h 157"/>
                    <a:gd name="T86" fmla="*/ 756 w 772"/>
                    <a:gd name="T87" fmla="*/ 69 h 157"/>
                    <a:gd name="T88" fmla="*/ 744 w 772"/>
                    <a:gd name="T89" fmla="*/ 70 h 157"/>
                    <a:gd name="T90" fmla="*/ 730 w 772"/>
                    <a:gd name="T91" fmla="*/ 72 h 157"/>
                    <a:gd name="T92" fmla="*/ 710 w 772"/>
                    <a:gd name="T93" fmla="*/ 74 h 157"/>
                    <a:gd name="T94" fmla="*/ 687 w 772"/>
                    <a:gd name="T95" fmla="*/ 74 h 157"/>
                    <a:gd name="T96" fmla="*/ 660 w 772"/>
                    <a:gd name="T97" fmla="*/ 74 h 157"/>
                    <a:gd name="T98" fmla="*/ 615 w 772"/>
                    <a:gd name="T99" fmla="*/ 75 h 157"/>
                    <a:gd name="T100" fmla="*/ 539 w 772"/>
                    <a:gd name="T101" fmla="*/ 85 h 157"/>
                    <a:gd name="T102" fmla="*/ 448 w 772"/>
                    <a:gd name="T103" fmla="*/ 95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72" h="157">
                      <a:moveTo>
                        <a:pt x="415" y="100"/>
                      </a:moveTo>
                      <a:lnTo>
                        <a:pt x="399" y="103"/>
                      </a:lnTo>
                      <a:lnTo>
                        <a:pt x="383" y="105"/>
                      </a:lnTo>
                      <a:lnTo>
                        <a:pt x="369" y="108"/>
                      </a:lnTo>
                      <a:lnTo>
                        <a:pt x="355" y="111"/>
                      </a:lnTo>
                      <a:lnTo>
                        <a:pt x="340" y="113"/>
                      </a:lnTo>
                      <a:lnTo>
                        <a:pt x="328" y="116"/>
                      </a:lnTo>
                      <a:lnTo>
                        <a:pt x="315" y="117"/>
                      </a:lnTo>
                      <a:lnTo>
                        <a:pt x="305" y="121"/>
                      </a:lnTo>
                      <a:lnTo>
                        <a:pt x="292" y="122"/>
                      </a:lnTo>
                      <a:lnTo>
                        <a:pt x="283" y="124"/>
                      </a:lnTo>
                      <a:lnTo>
                        <a:pt x="273" y="127"/>
                      </a:lnTo>
                      <a:lnTo>
                        <a:pt x="264" y="128"/>
                      </a:lnTo>
                      <a:lnTo>
                        <a:pt x="255" y="130"/>
                      </a:lnTo>
                      <a:lnTo>
                        <a:pt x="246" y="133"/>
                      </a:lnTo>
                      <a:lnTo>
                        <a:pt x="239" y="135"/>
                      </a:lnTo>
                      <a:lnTo>
                        <a:pt x="230" y="136"/>
                      </a:lnTo>
                      <a:lnTo>
                        <a:pt x="217" y="139"/>
                      </a:lnTo>
                      <a:lnTo>
                        <a:pt x="205" y="141"/>
                      </a:lnTo>
                      <a:lnTo>
                        <a:pt x="194" y="144"/>
                      </a:lnTo>
                      <a:lnTo>
                        <a:pt x="185" y="146"/>
                      </a:lnTo>
                      <a:lnTo>
                        <a:pt x="178" y="149"/>
                      </a:lnTo>
                      <a:lnTo>
                        <a:pt x="173" y="150"/>
                      </a:lnTo>
                      <a:lnTo>
                        <a:pt x="167" y="152"/>
                      </a:lnTo>
                      <a:lnTo>
                        <a:pt x="164" y="153"/>
                      </a:lnTo>
                      <a:lnTo>
                        <a:pt x="158" y="155"/>
                      </a:lnTo>
                      <a:lnTo>
                        <a:pt x="153" y="157"/>
                      </a:lnTo>
                      <a:lnTo>
                        <a:pt x="148" y="157"/>
                      </a:lnTo>
                      <a:lnTo>
                        <a:pt x="141" y="157"/>
                      </a:lnTo>
                      <a:lnTo>
                        <a:pt x="133" y="157"/>
                      </a:lnTo>
                      <a:lnTo>
                        <a:pt x="126" y="157"/>
                      </a:lnTo>
                      <a:lnTo>
                        <a:pt x="117" y="155"/>
                      </a:lnTo>
                      <a:lnTo>
                        <a:pt x="108" y="153"/>
                      </a:lnTo>
                      <a:lnTo>
                        <a:pt x="98" y="153"/>
                      </a:lnTo>
                      <a:lnTo>
                        <a:pt x="87" y="152"/>
                      </a:lnTo>
                      <a:lnTo>
                        <a:pt x="78" y="152"/>
                      </a:lnTo>
                      <a:lnTo>
                        <a:pt x="67" y="150"/>
                      </a:lnTo>
                      <a:lnTo>
                        <a:pt x="58" y="147"/>
                      </a:lnTo>
                      <a:lnTo>
                        <a:pt x="49" y="144"/>
                      </a:lnTo>
                      <a:lnTo>
                        <a:pt x="41" y="141"/>
                      </a:lnTo>
                      <a:lnTo>
                        <a:pt x="33" y="136"/>
                      </a:lnTo>
                      <a:lnTo>
                        <a:pt x="26" y="131"/>
                      </a:lnTo>
                      <a:lnTo>
                        <a:pt x="19" y="127"/>
                      </a:lnTo>
                      <a:lnTo>
                        <a:pt x="14" y="122"/>
                      </a:lnTo>
                      <a:lnTo>
                        <a:pt x="8" y="119"/>
                      </a:lnTo>
                      <a:lnTo>
                        <a:pt x="5" y="116"/>
                      </a:lnTo>
                      <a:lnTo>
                        <a:pt x="1" y="113"/>
                      </a:lnTo>
                      <a:lnTo>
                        <a:pt x="0" y="111"/>
                      </a:lnTo>
                      <a:lnTo>
                        <a:pt x="0" y="110"/>
                      </a:lnTo>
                      <a:lnTo>
                        <a:pt x="0" y="108"/>
                      </a:lnTo>
                      <a:lnTo>
                        <a:pt x="0" y="106"/>
                      </a:lnTo>
                      <a:lnTo>
                        <a:pt x="1" y="106"/>
                      </a:lnTo>
                      <a:lnTo>
                        <a:pt x="3" y="105"/>
                      </a:lnTo>
                      <a:lnTo>
                        <a:pt x="5" y="105"/>
                      </a:lnTo>
                      <a:lnTo>
                        <a:pt x="8" y="105"/>
                      </a:lnTo>
                      <a:lnTo>
                        <a:pt x="12" y="105"/>
                      </a:lnTo>
                      <a:lnTo>
                        <a:pt x="16" y="105"/>
                      </a:lnTo>
                      <a:lnTo>
                        <a:pt x="19" y="105"/>
                      </a:lnTo>
                      <a:lnTo>
                        <a:pt x="23" y="105"/>
                      </a:lnTo>
                      <a:lnTo>
                        <a:pt x="26" y="105"/>
                      </a:lnTo>
                      <a:lnTo>
                        <a:pt x="30" y="105"/>
                      </a:lnTo>
                      <a:lnTo>
                        <a:pt x="35" y="103"/>
                      </a:lnTo>
                      <a:lnTo>
                        <a:pt x="41" y="103"/>
                      </a:lnTo>
                      <a:lnTo>
                        <a:pt x="46" y="102"/>
                      </a:lnTo>
                      <a:lnTo>
                        <a:pt x="51" y="102"/>
                      </a:lnTo>
                      <a:lnTo>
                        <a:pt x="58" y="100"/>
                      </a:lnTo>
                      <a:lnTo>
                        <a:pt x="67" y="100"/>
                      </a:lnTo>
                      <a:lnTo>
                        <a:pt x="74" y="99"/>
                      </a:lnTo>
                      <a:lnTo>
                        <a:pt x="83" y="97"/>
                      </a:lnTo>
                      <a:lnTo>
                        <a:pt x="92" y="97"/>
                      </a:lnTo>
                      <a:lnTo>
                        <a:pt x="103" y="95"/>
                      </a:lnTo>
                      <a:lnTo>
                        <a:pt x="114" y="94"/>
                      </a:lnTo>
                      <a:lnTo>
                        <a:pt x="126" y="92"/>
                      </a:lnTo>
                      <a:lnTo>
                        <a:pt x="137" y="91"/>
                      </a:lnTo>
                      <a:lnTo>
                        <a:pt x="149" y="89"/>
                      </a:lnTo>
                      <a:lnTo>
                        <a:pt x="162" y="88"/>
                      </a:lnTo>
                      <a:lnTo>
                        <a:pt x="174" y="86"/>
                      </a:lnTo>
                      <a:lnTo>
                        <a:pt x="189" y="85"/>
                      </a:lnTo>
                      <a:lnTo>
                        <a:pt x="205" y="83"/>
                      </a:lnTo>
                      <a:lnTo>
                        <a:pt x="219" y="81"/>
                      </a:lnTo>
                      <a:lnTo>
                        <a:pt x="235" y="78"/>
                      </a:lnTo>
                      <a:lnTo>
                        <a:pt x="253" y="77"/>
                      </a:lnTo>
                      <a:lnTo>
                        <a:pt x="271" y="74"/>
                      </a:lnTo>
                      <a:lnTo>
                        <a:pt x="289" y="70"/>
                      </a:lnTo>
                      <a:lnTo>
                        <a:pt x="308" y="67"/>
                      </a:lnTo>
                      <a:lnTo>
                        <a:pt x="328" y="64"/>
                      </a:lnTo>
                      <a:lnTo>
                        <a:pt x="348" y="60"/>
                      </a:lnTo>
                      <a:lnTo>
                        <a:pt x="369" y="56"/>
                      </a:lnTo>
                      <a:lnTo>
                        <a:pt x="390" y="52"/>
                      </a:lnTo>
                      <a:lnTo>
                        <a:pt x="412" y="49"/>
                      </a:lnTo>
                      <a:lnTo>
                        <a:pt x="431" y="44"/>
                      </a:lnTo>
                      <a:lnTo>
                        <a:pt x="449" y="41"/>
                      </a:lnTo>
                      <a:lnTo>
                        <a:pt x="467" y="38"/>
                      </a:lnTo>
                      <a:lnTo>
                        <a:pt x="483" y="34"/>
                      </a:lnTo>
                      <a:lnTo>
                        <a:pt x="499" y="31"/>
                      </a:lnTo>
                      <a:lnTo>
                        <a:pt x="515" y="28"/>
                      </a:lnTo>
                      <a:lnTo>
                        <a:pt x="528" y="25"/>
                      </a:lnTo>
                      <a:lnTo>
                        <a:pt x="540" y="22"/>
                      </a:lnTo>
                      <a:lnTo>
                        <a:pt x="553" y="20"/>
                      </a:lnTo>
                      <a:lnTo>
                        <a:pt x="564" y="17"/>
                      </a:lnTo>
                      <a:lnTo>
                        <a:pt x="572" y="16"/>
                      </a:lnTo>
                      <a:lnTo>
                        <a:pt x="581" y="14"/>
                      </a:lnTo>
                      <a:lnTo>
                        <a:pt x="589" y="11"/>
                      </a:lnTo>
                      <a:lnTo>
                        <a:pt x="596" y="9"/>
                      </a:lnTo>
                      <a:lnTo>
                        <a:pt x="601" y="8"/>
                      </a:lnTo>
                      <a:lnTo>
                        <a:pt x="619" y="5"/>
                      </a:lnTo>
                      <a:lnTo>
                        <a:pt x="635" y="2"/>
                      </a:lnTo>
                      <a:lnTo>
                        <a:pt x="649" y="0"/>
                      </a:lnTo>
                      <a:lnTo>
                        <a:pt x="664" y="0"/>
                      </a:lnTo>
                      <a:lnTo>
                        <a:pt x="669" y="0"/>
                      </a:lnTo>
                      <a:lnTo>
                        <a:pt x="674" y="0"/>
                      </a:lnTo>
                      <a:lnTo>
                        <a:pt x="683" y="2"/>
                      </a:lnTo>
                      <a:lnTo>
                        <a:pt x="690" y="3"/>
                      </a:lnTo>
                      <a:lnTo>
                        <a:pt x="699" y="5"/>
                      </a:lnTo>
                      <a:lnTo>
                        <a:pt x="710" y="8"/>
                      </a:lnTo>
                      <a:lnTo>
                        <a:pt x="721" y="13"/>
                      </a:lnTo>
                      <a:lnTo>
                        <a:pt x="731" y="17"/>
                      </a:lnTo>
                      <a:lnTo>
                        <a:pt x="740" y="22"/>
                      </a:lnTo>
                      <a:lnTo>
                        <a:pt x="749" y="27"/>
                      </a:lnTo>
                      <a:lnTo>
                        <a:pt x="756" y="30"/>
                      </a:lnTo>
                      <a:lnTo>
                        <a:pt x="763" y="34"/>
                      </a:lnTo>
                      <a:lnTo>
                        <a:pt x="767" y="39"/>
                      </a:lnTo>
                      <a:lnTo>
                        <a:pt x="771" y="42"/>
                      </a:lnTo>
                      <a:lnTo>
                        <a:pt x="772" y="47"/>
                      </a:lnTo>
                      <a:lnTo>
                        <a:pt x="772" y="52"/>
                      </a:lnTo>
                      <a:lnTo>
                        <a:pt x="772" y="56"/>
                      </a:lnTo>
                      <a:lnTo>
                        <a:pt x="771" y="61"/>
                      </a:lnTo>
                      <a:lnTo>
                        <a:pt x="769" y="64"/>
                      </a:lnTo>
                      <a:lnTo>
                        <a:pt x="767" y="66"/>
                      </a:lnTo>
                      <a:lnTo>
                        <a:pt x="763" y="67"/>
                      </a:lnTo>
                      <a:lnTo>
                        <a:pt x="760" y="69"/>
                      </a:lnTo>
                      <a:lnTo>
                        <a:pt x="756" y="69"/>
                      </a:lnTo>
                      <a:lnTo>
                        <a:pt x="751" y="70"/>
                      </a:lnTo>
                      <a:lnTo>
                        <a:pt x="747" y="70"/>
                      </a:lnTo>
                      <a:lnTo>
                        <a:pt x="744" y="70"/>
                      </a:lnTo>
                      <a:lnTo>
                        <a:pt x="740" y="72"/>
                      </a:lnTo>
                      <a:lnTo>
                        <a:pt x="735" y="72"/>
                      </a:lnTo>
                      <a:lnTo>
                        <a:pt x="730" y="72"/>
                      </a:lnTo>
                      <a:lnTo>
                        <a:pt x="724" y="74"/>
                      </a:lnTo>
                      <a:lnTo>
                        <a:pt x="717" y="74"/>
                      </a:lnTo>
                      <a:lnTo>
                        <a:pt x="710" y="74"/>
                      </a:lnTo>
                      <a:lnTo>
                        <a:pt x="703" y="74"/>
                      </a:lnTo>
                      <a:lnTo>
                        <a:pt x="696" y="74"/>
                      </a:lnTo>
                      <a:lnTo>
                        <a:pt x="687" y="74"/>
                      </a:lnTo>
                      <a:lnTo>
                        <a:pt x="678" y="74"/>
                      </a:lnTo>
                      <a:lnTo>
                        <a:pt x="669" y="74"/>
                      </a:lnTo>
                      <a:lnTo>
                        <a:pt x="660" y="74"/>
                      </a:lnTo>
                      <a:lnTo>
                        <a:pt x="649" y="74"/>
                      </a:lnTo>
                      <a:lnTo>
                        <a:pt x="639" y="74"/>
                      </a:lnTo>
                      <a:lnTo>
                        <a:pt x="615" y="75"/>
                      </a:lnTo>
                      <a:lnTo>
                        <a:pt x="590" y="78"/>
                      </a:lnTo>
                      <a:lnTo>
                        <a:pt x="565" y="81"/>
                      </a:lnTo>
                      <a:lnTo>
                        <a:pt x="539" y="85"/>
                      </a:lnTo>
                      <a:lnTo>
                        <a:pt x="510" y="88"/>
                      </a:lnTo>
                      <a:lnTo>
                        <a:pt x="480" y="91"/>
                      </a:lnTo>
                      <a:lnTo>
                        <a:pt x="448" y="95"/>
                      </a:lnTo>
                      <a:lnTo>
                        <a:pt x="415" y="100"/>
                      </a:lnTo>
                      <a:lnTo>
                        <a:pt x="415" y="100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" name="Freeform 47"/>
                <p:cNvSpPr/>
                <p:nvPr/>
              </p:nvSpPr>
              <p:spPr bwMode="auto">
                <a:xfrm>
                  <a:off x="4829176" y="433388"/>
                  <a:ext cx="473075" cy="481012"/>
                </a:xfrm>
                <a:custGeom>
                  <a:avLst/>
                  <a:gdLst>
                    <a:gd name="T0" fmla="*/ 573 w 594"/>
                    <a:gd name="T1" fmla="*/ 52 h 606"/>
                    <a:gd name="T2" fmla="*/ 587 w 594"/>
                    <a:gd name="T3" fmla="*/ 67 h 606"/>
                    <a:gd name="T4" fmla="*/ 594 w 594"/>
                    <a:gd name="T5" fmla="*/ 78 h 606"/>
                    <a:gd name="T6" fmla="*/ 591 w 594"/>
                    <a:gd name="T7" fmla="*/ 88 h 606"/>
                    <a:gd name="T8" fmla="*/ 582 w 594"/>
                    <a:gd name="T9" fmla="*/ 100 h 606"/>
                    <a:gd name="T10" fmla="*/ 569 w 594"/>
                    <a:gd name="T11" fmla="*/ 111 h 606"/>
                    <a:gd name="T12" fmla="*/ 558 w 594"/>
                    <a:gd name="T13" fmla="*/ 125 h 606"/>
                    <a:gd name="T14" fmla="*/ 541 w 594"/>
                    <a:gd name="T15" fmla="*/ 144 h 606"/>
                    <a:gd name="T16" fmla="*/ 519 w 594"/>
                    <a:gd name="T17" fmla="*/ 172 h 606"/>
                    <a:gd name="T18" fmla="*/ 494 w 594"/>
                    <a:gd name="T19" fmla="*/ 207 h 606"/>
                    <a:gd name="T20" fmla="*/ 464 w 594"/>
                    <a:gd name="T21" fmla="*/ 251 h 606"/>
                    <a:gd name="T22" fmla="*/ 407 w 594"/>
                    <a:gd name="T23" fmla="*/ 324 h 606"/>
                    <a:gd name="T24" fmla="*/ 373 w 594"/>
                    <a:gd name="T25" fmla="*/ 365 h 606"/>
                    <a:gd name="T26" fmla="*/ 337 w 594"/>
                    <a:gd name="T27" fmla="*/ 401 h 606"/>
                    <a:gd name="T28" fmla="*/ 301 w 594"/>
                    <a:gd name="T29" fmla="*/ 434 h 606"/>
                    <a:gd name="T30" fmla="*/ 253 w 594"/>
                    <a:gd name="T31" fmla="*/ 473 h 606"/>
                    <a:gd name="T32" fmla="*/ 182 w 594"/>
                    <a:gd name="T33" fmla="*/ 523 h 606"/>
                    <a:gd name="T34" fmla="*/ 114 w 594"/>
                    <a:gd name="T35" fmla="*/ 560 h 606"/>
                    <a:gd name="T36" fmla="*/ 73 w 594"/>
                    <a:gd name="T37" fmla="*/ 582 h 606"/>
                    <a:gd name="T38" fmla="*/ 46 w 594"/>
                    <a:gd name="T39" fmla="*/ 595 h 606"/>
                    <a:gd name="T40" fmla="*/ 27 w 594"/>
                    <a:gd name="T41" fmla="*/ 603 h 606"/>
                    <a:gd name="T42" fmla="*/ 12 w 594"/>
                    <a:gd name="T43" fmla="*/ 606 h 606"/>
                    <a:gd name="T44" fmla="*/ 3 w 594"/>
                    <a:gd name="T45" fmla="*/ 606 h 606"/>
                    <a:gd name="T46" fmla="*/ 0 w 594"/>
                    <a:gd name="T47" fmla="*/ 601 h 606"/>
                    <a:gd name="T48" fmla="*/ 3 w 594"/>
                    <a:gd name="T49" fmla="*/ 596 h 606"/>
                    <a:gd name="T50" fmla="*/ 14 w 594"/>
                    <a:gd name="T51" fmla="*/ 587 h 606"/>
                    <a:gd name="T52" fmla="*/ 30 w 594"/>
                    <a:gd name="T53" fmla="*/ 575 h 606"/>
                    <a:gd name="T54" fmla="*/ 53 w 594"/>
                    <a:gd name="T55" fmla="*/ 559 h 606"/>
                    <a:gd name="T56" fmla="*/ 80 w 594"/>
                    <a:gd name="T57" fmla="*/ 542 h 606"/>
                    <a:gd name="T58" fmla="*/ 143 w 594"/>
                    <a:gd name="T59" fmla="*/ 498 h 606"/>
                    <a:gd name="T60" fmla="*/ 203 w 594"/>
                    <a:gd name="T61" fmla="*/ 449 h 606"/>
                    <a:gd name="T62" fmla="*/ 262 w 594"/>
                    <a:gd name="T63" fmla="*/ 395 h 606"/>
                    <a:gd name="T64" fmla="*/ 314 w 594"/>
                    <a:gd name="T65" fmla="*/ 341 h 606"/>
                    <a:gd name="T66" fmla="*/ 360 w 594"/>
                    <a:gd name="T67" fmla="*/ 287 h 606"/>
                    <a:gd name="T68" fmla="*/ 401 w 594"/>
                    <a:gd name="T69" fmla="*/ 232 h 606"/>
                    <a:gd name="T70" fmla="*/ 437 w 594"/>
                    <a:gd name="T71" fmla="*/ 182 h 606"/>
                    <a:gd name="T72" fmla="*/ 467 w 594"/>
                    <a:gd name="T73" fmla="*/ 132 h 606"/>
                    <a:gd name="T74" fmla="*/ 485 w 594"/>
                    <a:gd name="T75" fmla="*/ 91 h 606"/>
                    <a:gd name="T76" fmla="*/ 492 w 594"/>
                    <a:gd name="T77" fmla="*/ 58 h 606"/>
                    <a:gd name="T78" fmla="*/ 491 w 594"/>
                    <a:gd name="T79" fmla="*/ 36 h 606"/>
                    <a:gd name="T80" fmla="*/ 489 w 594"/>
                    <a:gd name="T81" fmla="*/ 20 h 606"/>
                    <a:gd name="T82" fmla="*/ 491 w 594"/>
                    <a:gd name="T83" fmla="*/ 6 h 606"/>
                    <a:gd name="T84" fmla="*/ 496 w 594"/>
                    <a:gd name="T85" fmla="*/ 2 h 606"/>
                    <a:gd name="T86" fmla="*/ 505 w 594"/>
                    <a:gd name="T87" fmla="*/ 0 h 606"/>
                    <a:gd name="T88" fmla="*/ 517 w 594"/>
                    <a:gd name="T89" fmla="*/ 3 h 606"/>
                    <a:gd name="T90" fmla="*/ 532 w 594"/>
                    <a:gd name="T91" fmla="*/ 13 h 606"/>
                    <a:gd name="T92" fmla="*/ 548 w 594"/>
                    <a:gd name="T93" fmla="*/ 27 h 606"/>
                    <a:gd name="T94" fmla="*/ 560 w 594"/>
                    <a:gd name="T95" fmla="*/ 39 h 6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94" h="606">
                      <a:moveTo>
                        <a:pt x="560" y="39"/>
                      </a:moveTo>
                      <a:lnTo>
                        <a:pt x="567" y="46"/>
                      </a:lnTo>
                      <a:lnTo>
                        <a:pt x="573" y="52"/>
                      </a:lnTo>
                      <a:lnTo>
                        <a:pt x="578" y="56"/>
                      </a:lnTo>
                      <a:lnTo>
                        <a:pt x="583" y="61"/>
                      </a:lnTo>
                      <a:lnTo>
                        <a:pt x="587" y="67"/>
                      </a:lnTo>
                      <a:lnTo>
                        <a:pt x="589" y="71"/>
                      </a:lnTo>
                      <a:lnTo>
                        <a:pt x="592" y="75"/>
                      </a:lnTo>
                      <a:lnTo>
                        <a:pt x="594" y="78"/>
                      </a:lnTo>
                      <a:lnTo>
                        <a:pt x="592" y="82"/>
                      </a:lnTo>
                      <a:lnTo>
                        <a:pt x="592" y="85"/>
                      </a:lnTo>
                      <a:lnTo>
                        <a:pt x="591" y="88"/>
                      </a:lnTo>
                      <a:lnTo>
                        <a:pt x="587" y="92"/>
                      </a:lnTo>
                      <a:lnTo>
                        <a:pt x="585" y="96"/>
                      </a:lnTo>
                      <a:lnTo>
                        <a:pt x="582" y="100"/>
                      </a:lnTo>
                      <a:lnTo>
                        <a:pt x="576" y="105"/>
                      </a:lnTo>
                      <a:lnTo>
                        <a:pt x="573" y="110"/>
                      </a:lnTo>
                      <a:lnTo>
                        <a:pt x="569" y="111"/>
                      </a:lnTo>
                      <a:lnTo>
                        <a:pt x="566" y="116"/>
                      </a:lnTo>
                      <a:lnTo>
                        <a:pt x="562" y="121"/>
                      </a:lnTo>
                      <a:lnTo>
                        <a:pt x="558" y="125"/>
                      </a:lnTo>
                      <a:lnTo>
                        <a:pt x="553" y="130"/>
                      </a:lnTo>
                      <a:lnTo>
                        <a:pt x="548" y="138"/>
                      </a:lnTo>
                      <a:lnTo>
                        <a:pt x="541" y="144"/>
                      </a:lnTo>
                      <a:lnTo>
                        <a:pt x="535" y="154"/>
                      </a:lnTo>
                      <a:lnTo>
                        <a:pt x="528" y="163"/>
                      </a:lnTo>
                      <a:lnTo>
                        <a:pt x="519" y="172"/>
                      </a:lnTo>
                      <a:lnTo>
                        <a:pt x="512" y="183"/>
                      </a:lnTo>
                      <a:lnTo>
                        <a:pt x="503" y="194"/>
                      </a:lnTo>
                      <a:lnTo>
                        <a:pt x="494" y="207"/>
                      </a:lnTo>
                      <a:lnTo>
                        <a:pt x="483" y="221"/>
                      </a:lnTo>
                      <a:lnTo>
                        <a:pt x="473" y="235"/>
                      </a:lnTo>
                      <a:lnTo>
                        <a:pt x="464" y="251"/>
                      </a:lnTo>
                      <a:lnTo>
                        <a:pt x="441" y="280"/>
                      </a:lnTo>
                      <a:lnTo>
                        <a:pt x="419" y="310"/>
                      </a:lnTo>
                      <a:lnTo>
                        <a:pt x="407" y="324"/>
                      </a:lnTo>
                      <a:lnTo>
                        <a:pt x="396" y="338"/>
                      </a:lnTo>
                      <a:lnTo>
                        <a:pt x="384" y="352"/>
                      </a:lnTo>
                      <a:lnTo>
                        <a:pt x="373" y="365"/>
                      </a:lnTo>
                      <a:lnTo>
                        <a:pt x="360" y="377"/>
                      </a:lnTo>
                      <a:lnTo>
                        <a:pt x="348" y="390"/>
                      </a:lnTo>
                      <a:lnTo>
                        <a:pt x="337" y="401"/>
                      </a:lnTo>
                      <a:lnTo>
                        <a:pt x="325" y="412"/>
                      </a:lnTo>
                      <a:lnTo>
                        <a:pt x="314" y="423"/>
                      </a:lnTo>
                      <a:lnTo>
                        <a:pt x="301" y="434"/>
                      </a:lnTo>
                      <a:lnTo>
                        <a:pt x="289" y="443"/>
                      </a:lnTo>
                      <a:lnTo>
                        <a:pt x="278" y="452"/>
                      </a:lnTo>
                      <a:lnTo>
                        <a:pt x="253" y="473"/>
                      </a:lnTo>
                      <a:lnTo>
                        <a:pt x="228" y="490"/>
                      </a:lnTo>
                      <a:lnTo>
                        <a:pt x="205" y="507"/>
                      </a:lnTo>
                      <a:lnTo>
                        <a:pt x="182" y="523"/>
                      </a:lnTo>
                      <a:lnTo>
                        <a:pt x="159" y="537"/>
                      </a:lnTo>
                      <a:lnTo>
                        <a:pt x="135" y="549"/>
                      </a:lnTo>
                      <a:lnTo>
                        <a:pt x="114" y="560"/>
                      </a:lnTo>
                      <a:lnTo>
                        <a:pt x="93" y="571"/>
                      </a:lnTo>
                      <a:lnTo>
                        <a:pt x="82" y="578"/>
                      </a:lnTo>
                      <a:lnTo>
                        <a:pt x="73" y="582"/>
                      </a:lnTo>
                      <a:lnTo>
                        <a:pt x="64" y="587"/>
                      </a:lnTo>
                      <a:lnTo>
                        <a:pt x="55" y="592"/>
                      </a:lnTo>
                      <a:lnTo>
                        <a:pt x="46" y="595"/>
                      </a:lnTo>
                      <a:lnTo>
                        <a:pt x="39" y="598"/>
                      </a:lnTo>
                      <a:lnTo>
                        <a:pt x="32" y="600"/>
                      </a:lnTo>
                      <a:lnTo>
                        <a:pt x="27" y="603"/>
                      </a:lnTo>
                      <a:lnTo>
                        <a:pt x="21" y="604"/>
                      </a:lnTo>
                      <a:lnTo>
                        <a:pt x="16" y="606"/>
                      </a:lnTo>
                      <a:lnTo>
                        <a:pt x="12" y="606"/>
                      </a:lnTo>
                      <a:lnTo>
                        <a:pt x="9" y="606"/>
                      </a:lnTo>
                      <a:lnTo>
                        <a:pt x="5" y="606"/>
                      </a:lnTo>
                      <a:lnTo>
                        <a:pt x="3" y="606"/>
                      </a:lnTo>
                      <a:lnTo>
                        <a:pt x="2" y="604"/>
                      </a:lnTo>
                      <a:lnTo>
                        <a:pt x="2" y="603"/>
                      </a:lnTo>
                      <a:lnTo>
                        <a:pt x="0" y="601"/>
                      </a:lnTo>
                      <a:lnTo>
                        <a:pt x="2" y="600"/>
                      </a:lnTo>
                      <a:lnTo>
                        <a:pt x="2" y="598"/>
                      </a:lnTo>
                      <a:lnTo>
                        <a:pt x="3" y="596"/>
                      </a:lnTo>
                      <a:lnTo>
                        <a:pt x="7" y="593"/>
                      </a:lnTo>
                      <a:lnTo>
                        <a:pt x="10" y="590"/>
                      </a:lnTo>
                      <a:lnTo>
                        <a:pt x="14" y="587"/>
                      </a:lnTo>
                      <a:lnTo>
                        <a:pt x="19" y="584"/>
                      </a:lnTo>
                      <a:lnTo>
                        <a:pt x="25" y="579"/>
                      </a:lnTo>
                      <a:lnTo>
                        <a:pt x="30" y="575"/>
                      </a:lnTo>
                      <a:lnTo>
                        <a:pt x="37" y="570"/>
                      </a:lnTo>
                      <a:lnTo>
                        <a:pt x="44" y="565"/>
                      </a:lnTo>
                      <a:lnTo>
                        <a:pt x="53" y="559"/>
                      </a:lnTo>
                      <a:lnTo>
                        <a:pt x="62" y="554"/>
                      </a:lnTo>
                      <a:lnTo>
                        <a:pt x="71" y="548"/>
                      </a:lnTo>
                      <a:lnTo>
                        <a:pt x="80" y="542"/>
                      </a:lnTo>
                      <a:lnTo>
                        <a:pt x="101" y="528"/>
                      </a:lnTo>
                      <a:lnTo>
                        <a:pt x="121" y="513"/>
                      </a:lnTo>
                      <a:lnTo>
                        <a:pt x="143" y="498"/>
                      </a:lnTo>
                      <a:lnTo>
                        <a:pt x="162" y="482"/>
                      </a:lnTo>
                      <a:lnTo>
                        <a:pt x="184" y="467"/>
                      </a:lnTo>
                      <a:lnTo>
                        <a:pt x="203" y="449"/>
                      </a:lnTo>
                      <a:lnTo>
                        <a:pt x="225" y="432"/>
                      </a:lnTo>
                      <a:lnTo>
                        <a:pt x="244" y="413"/>
                      </a:lnTo>
                      <a:lnTo>
                        <a:pt x="262" y="395"/>
                      </a:lnTo>
                      <a:lnTo>
                        <a:pt x="280" y="377"/>
                      </a:lnTo>
                      <a:lnTo>
                        <a:pt x="298" y="359"/>
                      </a:lnTo>
                      <a:lnTo>
                        <a:pt x="314" y="341"/>
                      </a:lnTo>
                      <a:lnTo>
                        <a:pt x="330" y="323"/>
                      </a:lnTo>
                      <a:lnTo>
                        <a:pt x="346" y="304"/>
                      </a:lnTo>
                      <a:lnTo>
                        <a:pt x="360" y="287"/>
                      </a:lnTo>
                      <a:lnTo>
                        <a:pt x="375" y="268"/>
                      </a:lnTo>
                      <a:lnTo>
                        <a:pt x="389" y="249"/>
                      </a:lnTo>
                      <a:lnTo>
                        <a:pt x="401" y="232"/>
                      </a:lnTo>
                      <a:lnTo>
                        <a:pt x="414" y="215"/>
                      </a:lnTo>
                      <a:lnTo>
                        <a:pt x="426" y="197"/>
                      </a:lnTo>
                      <a:lnTo>
                        <a:pt x="437" y="182"/>
                      </a:lnTo>
                      <a:lnTo>
                        <a:pt x="448" y="164"/>
                      </a:lnTo>
                      <a:lnTo>
                        <a:pt x="458" y="147"/>
                      </a:lnTo>
                      <a:lnTo>
                        <a:pt x="467" y="132"/>
                      </a:lnTo>
                      <a:lnTo>
                        <a:pt x="475" y="116"/>
                      </a:lnTo>
                      <a:lnTo>
                        <a:pt x="480" y="103"/>
                      </a:lnTo>
                      <a:lnTo>
                        <a:pt x="485" y="91"/>
                      </a:lnTo>
                      <a:lnTo>
                        <a:pt x="489" y="78"/>
                      </a:lnTo>
                      <a:lnTo>
                        <a:pt x="492" y="69"/>
                      </a:lnTo>
                      <a:lnTo>
                        <a:pt x="492" y="58"/>
                      </a:lnTo>
                      <a:lnTo>
                        <a:pt x="494" y="50"/>
                      </a:lnTo>
                      <a:lnTo>
                        <a:pt x="492" y="44"/>
                      </a:lnTo>
                      <a:lnTo>
                        <a:pt x="491" y="36"/>
                      </a:lnTo>
                      <a:lnTo>
                        <a:pt x="491" y="31"/>
                      </a:lnTo>
                      <a:lnTo>
                        <a:pt x="489" y="25"/>
                      </a:lnTo>
                      <a:lnTo>
                        <a:pt x="489" y="20"/>
                      </a:lnTo>
                      <a:lnTo>
                        <a:pt x="489" y="16"/>
                      </a:lnTo>
                      <a:lnTo>
                        <a:pt x="491" y="11"/>
                      </a:lnTo>
                      <a:lnTo>
                        <a:pt x="491" y="6"/>
                      </a:lnTo>
                      <a:lnTo>
                        <a:pt x="492" y="3"/>
                      </a:lnTo>
                      <a:lnTo>
                        <a:pt x="494" y="2"/>
                      </a:lnTo>
                      <a:lnTo>
                        <a:pt x="496" y="2"/>
                      </a:lnTo>
                      <a:lnTo>
                        <a:pt x="500" y="0"/>
                      </a:lnTo>
                      <a:lnTo>
                        <a:pt x="501" y="0"/>
                      </a:lnTo>
                      <a:lnTo>
                        <a:pt x="505" y="0"/>
                      </a:lnTo>
                      <a:lnTo>
                        <a:pt x="508" y="2"/>
                      </a:lnTo>
                      <a:lnTo>
                        <a:pt x="514" y="2"/>
                      </a:lnTo>
                      <a:lnTo>
                        <a:pt x="517" y="3"/>
                      </a:lnTo>
                      <a:lnTo>
                        <a:pt x="523" y="5"/>
                      </a:lnTo>
                      <a:lnTo>
                        <a:pt x="528" y="8"/>
                      </a:lnTo>
                      <a:lnTo>
                        <a:pt x="532" y="13"/>
                      </a:lnTo>
                      <a:lnTo>
                        <a:pt x="537" y="16"/>
                      </a:lnTo>
                      <a:lnTo>
                        <a:pt x="542" y="20"/>
                      </a:lnTo>
                      <a:lnTo>
                        <a:pt x="548" y="27"/>
                      </a:lnTo>
                      <a:lnTo>
                        <a:pt x="553" y="33"/>
                      </a:lnTo>
                      <a:lnTo>
                        <a:pt x="560" y="39"/>
                      </a:lnTo>
                      <a:lnTo>
                        <a:pt x="560" y="39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" name="Freeform 48"/>
                <p:cNvSpPr/>
                <p:nvPr/>
              </p:nvSpPr>
              <p:spPr bwMode="auto">
                <a:xfrm>
                  <a:off x="5130801" y="531813"/>
                  <a:ext cx="79375" cy="515937"/>
                </a:xfrm>
                <a:custGeom>
                  <a:avLst/>
                  <a:gdLst>
                    <a:gd name="T0" fmla="*/ 2 w 100"/>
                    <a:gd name="T1" fmla="*/ 25 h 651"/>
                    <a:gd name="T2" fmla="*/ 0 w 100"/>
                    <a:gd name="T3" fmla="*/ 12 h 651"/>
                    <a:gd name="T4" fmla="*/ 9 w 100"/>
                    <a:gd name="T5" fmla="*/ 3 h 651"/>
                    <a:gd name="T6" fmla="*/ 20 w 100"/>
                    <a:gd name="T7" fmla="*/ 0 h 651"/>
                    <a:gd name="T8" fmla="*/ 36 w 100"/>
                    <a:gd name="T9" fmla="*/ 1 h 651"/>
                    <a:gd name="T10" fmla="*/ 57 w 100"/>
                    <a:gd name="T11" fmla="*/ 14 h 651"/>
                    <a:gd name="T12" fmla="*/ 80 w 100"/>
                    <a:gd name="T13" fmla="*/ 33 h 651"/>
                    <a:gd name="T14" fmla="*/ 93 w 100"/>
                    <a:gd name="T15" fmla="*/ 50 h 651"/>
                    <a:gd name="T16" fmla="*/ 98 w 100"/>
                    <a:gd name="T17" fmla="*/ 73 h 651"/>
                    <a:gd name="T18" fmla="*/ 98 w 100"/>
                    <a:gd name="T19" fmla="*/ 105 h 651"/>
                    <a:gd name="T20" fmla="*/ 89 w 100"/>
                    <a:gd name="T21" fmla="*/ 174 h 651"/>
                    <a:gd name="T22" fmla="*/ 89 w 100"/>
                    <a:gd name="T23" fmla="*/ 210 h 651"/>
                    <a:gd name="T24" fmla="*/ 91 w 100"/>
                    <a:gd name="T25" fmla="*/ 238 h 651"/>
                    <a:gd name="T26" fmla="*/ 91 w 100"/>
                    <a:gd name="T27" fmla="*/ 272 h 651"/>
                    <a:gd name="T28" fmla="*/ 93 w 100"/>
                    <a:gd name="T29" fmla="*/ 314 h 651"/>
                    <a:gd name="T30" fmla="*/ 97 w 100"/>
                    <a:gd name="T31" fmla="*/ 366 h 651"/>
                    <a:gd name="T32" fmla="*/ 98 w 100"/>
                    <a:gd name="T33" fmla="*/ 424 h 651"/>
                    <a:gd name="T34" fmla="*/ 100 w 100"/>
                    <a:gd name="T35" fmla="*/ 477 h 651"/>
                    <a:gd name="T36" fmla="*/ 100 w 100"/>
                    <a:gd name="T37" fmla="*/ 523 h 651"/>
                    <a:gd name="T38" fmla="*/ 100 w 100"/>
                    <a:gd name="T39" fmla="*/ 560 h 651"/>
                    <a:gd name="T40" fmla="*/ 100 w 100"/>
                    <a:gd name="T41" fmla="*/ 590 h 651"/>
                    <a:gd name="T42" fmla="*/ 98 w 100"/>
                    <a:gd name="T43" fmla="*/ 612 h 651"/>
                    <a:gd name="T44" fmla="*/ 95 w 100"/>
                    <a:gd name="T45" fmla="*/ 626 h 651"/>
                    <a:gd name="T46" fmla="*/ 91 w 100"/>
                    <a:gd name="T47" fmla="*/ 638 h 651"/>
                    <a:gd name="T48" fmla="*/ 86 w 100"/>
                    <a:gd name="T49" fmla="*/ 646 h 651"/>
                    <a:gd name="T50" fmla="*/ 80 w 100"/>
                    <a:gd name="T51" fmla="*/ 651 h 651"/>
                    <a:gd name="T52" fmla="*/ 75 w 100"/>
                    <a:gd name="T53" fmla="*/ 651 h 651"/>
                    <a:gd name="T54" fmla="*/ 64 w 100"/>
                    <a:gd name="T55" fmla="*/ 643 h 651"/>
                    <a:gd name="T56" fmla="*/ 52 w 100"/>
                    <a:gd name="T57" fmla="*/ 627 h 651"/>
                    <a:gd name="T58" fmla="*/ 43 w 100"/>
                    <a:gd name="T59" fmla="*/ 607 h 651"/>
                    <a:gd name="T60" fmla="*/ 32 w 100"/>
                    <a:gd name="T61" fmla="*/ 585 h 651"/>
                    <a:gd name="T62" fmla="*/ 27 w 100"/>
                    <a:gd name="T63" fmla="*/ 569 h 651"/>
                    <a:gd name="T64" fmla="*/ 27 w 100"/>
                    <a:gd name="T65" fmla="*/ 559 h 651"/>
                    <a:gd name="T66" fmla="*/ 29 w 100"/>
                    <a:gd name="T67" fmla="*/ 538 h 651"/>
                    <a:gd name="T68" fmla="*/ 32 w 100"/>
                    <a:gd name="T69" fmla="*/ 513 h 651"/>
                    <a:gd name="T70" fmla="*/ 34 w 100"/>
                    <a:gd name="T71" fmla="*/ 491 h 651"/>
                    <a:gd name="T72" fmla="*/ 38 w 100"/>
                    <a:gd name="T73" fmla="*/ 471 h 651"/>
                    <a:gd name="T74" fmla="*/ 39 w 100"/>
                    <a:gd name="T75" fmla="*/ 444 h 651"/>
                    <a:gd name="T76" fmla="*/ 41 w 100"/>
                    <a:gd name="T77" fmla="*/ 415 h 651"/>
                    <a:gd name="T78" fmla="*/ 43 w 100"/>
                    <a:gd name="T79" fmla="*/ 382 h 651"/>
                    <a:gd name="T80" fmla="*/ 43 w 100"/>
                    <a:gd name="T81" fmla="*/ 343 h 651"/>
                    <a:gd name="T82" fmla="*/ 41 w 100"/>
                    <a:gd name="T83" fmla="*/ 275 h 651"/>
                    <a:gd name="T84" fmla="*/ 38 w 100"/>
                    <a:gd name="T85" fmla="*/ 202 h 651"/>
                    <a:gd name="T86" fmla="*/ 34 w 100"/>
                    <a:gd name="T87" fmla="*/ 134 h 651"/>
                    <a:gd name="T88" fmla="*/ 32 w 100"/>
                    <a:gd name="T89" fmla="*/ 106 h 651"/>
                    <a:gd name="T90" fmla="*/ 29 w 100"/>
                    <a:gd name="T91" fmla="*/ 81 h 651"/>
                    <a:gd name="T92" fmla="*/ 23 w 100"/>
                    <a:gd name="T93" fmla="*/ 62 h 651"/>
                    <a:gd name="T94" fmla="*/ 18 w 100"/>
                    <a:gd name="T95" fmla="*/ 47 h 651"/>
                    <a:gd name="T96" fmla="*/ 11 w 100"/>
                    <a:gd name="T97" fmla="*/ 36 h 6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00" h="651">
                      <a:moveTo>
                        <a:pt x="9" y="34"/>
                      </a:moveTo>
                      <a:lnTo>
                        <a:pt x="6" y="30"/>
                      </a:lnTo>
                      <a:lnTo>
                        <a:pt x="2" y="25"/>
                      </a:lnTo>
                      <a:lnTo>
                        <a:pt x="0" y="20"/>
                      </a:lnTo>
                      <a:lnTo>
                        <a:pt x="0" y="17"/>
                      </a:lnTo>
                      <a:lnTo>
                        <a:pt x="0" y="12"/>
                      </a:lnTo>
                      <a:lnTo>
                        <a:pt x="2" y="9"/>
                      </a:lnTo>
                      <a:lnTo>
                        <a:pt x="6" y="6"/>
                      </a:lnTo>
                      <a:lnTo>
                        <a:pt x="9" y="3"/>
                      </a:lnTo>
                      <a:lnTo>
                        <a:pt x="13" y="1"/>
                      </a:lnTo>
                      <a:lnTo>
                        <a:pt x="16" y="0"/>
                      </a:lnTo>
                      <a:lnTo>
                        <a:pt x="20" y="0"/>
                      </a:lnTo>
                      <a:lnTo>
                        <a:pt x="25" y="0"/>
                      </a:lnTo>
                      <a:lnTo>
                        <a:pt x="31" y="1"/>
                      </a:lnTo>
                      <a:lnTo>
                        <a:pt x="36" y="1"/>
                      </a:lnTo>
                      <a:lnTo>
                        <a:pt x="41" y="4"/>
                      </a:lnTo>
                      <a:lnTo>
                        <a:pt x="47" y="8"/>
                      </a:lnTo>
                      <a:lnTo>
                        <a:pt x="57" y="14"/>
                      </a:lnTo>
                      <a:lnTo>
                        <a:pt x="66" y="22"/>
                      </a:lnTo>
                      <a:lnTo>
                        <a:pt x="75" y="30"/>
                      </a:lnTo>
                      <a:lnTo>
                        <a:pt x="80" y="33"/>
                      </a:lnTo>
                      <a:lnTo>
                        <a:pt x="86" y="39"/>
                      </a:lnTo>
                      <a:lnTo>
                        <a:pt x="89" y="44"/>
                      </a:lnTo>
                      <a:lnTo>
                        <a:pt x="93" y="50"/>
                      </a:lnTo>
                      <a:lnTo>
                        <a:pt x="95" y="56"/>
                      </a:lnTo>
                      <a:lnTo>
                        <a:pt x="98" y="64"/>
                      </a:lnTo>
                      <a:lnTo>
                        <a:pt x="98" y="73"/>
                      </a:lnTo>
                      <a:lnTo>
                        <a:pt x="98" y="83"/>
                      </a:lnTo>
                      <a:lnTo>
                        <a:pt x="98" y="94"/>
                      </a:lnTo>
                      <a:lnTo>
                        <a:pt x="98" y="105"/>
                      </a:lnTo>
                      <a:lnTo>
                        <a:pt x="95" y="127"/>
                      </a:lnTo>
                      <a:lnTo>
                        <a:pt x="91" y="150"/>
                      </a:lnTo>
                      <a:lnTo>
                        <a:pt x="89" y="174"/>
                      </a:lnTo>
                      <a:lnTo>
                        <a:pt x="89" y="197"/>
                      </a:lnTo>
                      <a:lnTo>
                        <a:pt x="89" y="203"/>
                      </a:lnTo>
                      <a:lnTo>
                        <a:pt x="89" y="210"/>
                      </a:lnTo>
                      <a:lnTo>
                        <a:pt x="89" y="219"/>
                      </a:lnTo>
                      <a:lnTo>
                        <a:pt x="89" y="227"/>
                      </a:lnTo>
                      <a:lnTo>
                        <a:pt x="91" y="238"/>
                      </a:lnTo>
                      <a:lnTo>
                        <a:pt x="91" y="249"/>
                      </a:lnTo>
                      <a:lnTo>
                        <a:pt x="91" y="260"/>
                      </a:lnTo>
                      <a:lnTo>
                        <a:pt x="91" y="272"/>
                      </a:lnTo>
                      <a:lnTo>
                        <a:pt x="93" y="286"/>
                      </a:lnTo>
                      <a:lnTo>
                        <a:pt x="93" y="300"/>
                      </a:lnTo>
                      <a:lnTo>
                        <a:pt x="93" y="314"/>
                      </a:lnTo>
                      <a:lnTo>
                        <a:pt x="95" y="332"/>
                      </a:lnTo>
                      <a:lnTo>
                        <a:pt x="95" y="349"/>
                      </a:lnTo>
                      <a:lnTo>
                        <a:pt x="97" y="366"/>
                      </a:lnTo>
                      <a:lnTo>
                        <a:pt x="97" y="385"/>
                      </a:lnTo>
                      <a:lnTo>
                        <a:pt x="98" y="404"/>
                      </a:lnTo>
                      <a:lnTo>
                        <a:pt x="98" y="424"/>
                      </a:lnTo>
                      <a:lnTo>
                        <a:pt x="98" y="441"/>
                      </a:lnTo>
                      <a:lnTo>
                        <a:pt x="100" y="460"/>
                      </a:lnTo>
                      <a:lnTo>
                        <a:pt x="100" y="477"/>
                      </a:lnTo>
                      <a:lnTo>
                        <a:pt x="100" y="493"/>
                      </a:lnTo>
                      <a:lnTo>
                        <a:pt x="100" y="508"/>
                      </a:lnTo>
                      <a:lnTo>
                        <a:pt x="100" y="523"/>
                      </a:lnTo>
                      <a:lnTo>
                        <a:pt x="100" y="535"/>
                      </a:lnTo>
                      <a:lnTo>
                        <a:pt x="100" y="548"/>
                      </a:lnTo>
                      <a:lnTo>
                        <a:pt x="100" y="560"/>
                      </a:lnTo>
                      <a:lnTo>
                        <a:pt x="100" y="571"/>
                      </a:lnTo>
                      <a:lnTo>
                        <a:pt x="100" y="580"/>
                      </a:lnTo>
                      <a:lnTo>
                        <a:pt x="100" y="590"/>
                      </a:lnTo>
                      <a:lnTo>
                        <a:pt x="98" y="598"/>
                      </a:lnTo>
                      <a:lnTo>
                        <a:pt x="98" y="605"/>
                      </a:lnTo>
                      <a:lnTo>
                        <a:pt x="98" y="612"/>
                      </a:lnTo>
                      <a:lnTo>
                        <a:pt x="97" y="616"/>
                      </a:lnTo>
                      <a:lnTo>
                        <a:pt x="97" y="621"/>
                      </a:lnTo>
                      <a:lnTo>
                        <a:pt x="95" y="626"/>
                      </a:lnTo>
                      <a:lnTo>
                        <a:pt x="93" y="631"/>
                      </a:lnTo>
                      <a:lnTo>
                        <a:pt x="93" y="635"/>
                      </a:lnTo>
                      <a:lnTo>
                        <a:pt x="91" y="638"/>
                      </a:lnTo>
                      <a:lnTo>
                        <a:pt x="89" y="641"/>
                      </a:lnTo>
                      <a:lnTo>
                        <a:pt x="88" y="645"/>
                      </a:lnTo>
                      <a:lnTo>
                        <a:pt x="86" y="646"/>
                      </a:lnTo>
                      <a:lnTo>
                        <a:pt x="84" y="648"/>
                      </a:lnTo>
                      <a:lnTo>
                        <a:pt x="82" y="649"/>
                      </a:lnTo>
                      <a:lnTo>
                        <a:pt x="80" y="651"/>
                      </a:lnTo>
                      <a:lnTo>
                        <a:pt x="79" y="651"/>
                      </a:lnTo>
                      <a:lnTo>
                        <a:pt x="77" y="651"/>
                      </a:lnTo>
                      <a:lnTo>
                        <a:pt x="75" y="651"/>
                      </a:lnTo>
                      <a:lnTo>
                        <a:pt x="73" y="651"/>
                      </a:lnTo>
                      <a:lnTo>
                        <a:pt x="68" y="648"/>
                      </a:lnTo>
                      <a:lnTo>
                        <a:pt x="64" y="643"/>
                      </a:lnTo>
                      <a:lnTo>
                        <a:pt x="59" y="638"/>
                      </a:lnTo>
                      <a:lnTo>
                        <a:pt x="56" y="634"/>
                      </a:lnTo>
                      <a:lnTo>
                        <a:pt x="52" y="627"/>
                      </a:lnTo>
                      <a:lnTo>
                        <a:pt x="50" y="621"/>
                      </a:lnTo>
                      <a:lnTo>
                        <a:pt x="47" y="615"/>
                      </a:lnTo>
                      <a:lnTo>
                        <a:pt x="43" y="607"/>
                      </a:lnTo>
                      <a:lnTo>
                        <a:pt x="39" y="599"/>
                      </a:lnTo>
                      <a:lnTo>
                        <a:pt x="36" y="591"/>
                      </a:lnTo>
                      <a:lnTo>
                        <a:pt x="32" y="585"/>
                      </a:lnTo>
                      <a:lnTo>
                        <a:pt x="31" y="579"/>
                      </a:lnTo>
                      <a:lnTo>
                        <a:pt x="29" y="574"/>
                      </a:lnTo>
                      <a:lnTo>
                        <a:pt x="27" y="569"/>
                      </a:lnTo>
                      <a:lnTo>
                        <a:pt x="27" y="566"/>
                      </a:lnTo>
                      <a:lnTo>
                        <a:pt x="27" y="563"/>
                      </a:lnTo>
                      <a:lnTo>
                        <a:pt x="27" y="559"/>
                      </a:lnTo>
                      <a:lnTo>
                        <a:pt x="27" y="554"/>
                      </a:lnTo>
                      <a:lnTo>
                        <a:pt x="27" y="546"/>
                      </a:lnTo>
                      <a:lnTo>
                        <a:pt x="29" y="538"/>
                      </a:lnTo>
                      <a:lnTo>
                        <a:pt x="31" y="529"/>
                      </a:lnTo>
                      <a:lnTo>
                        <a:pt x="32" y="518"/>
                      </a:lnTo>
                      <a:lnTo>
                        <a:pt x="32" y="513"/>
                      </a:lnTo>
                      <a:lnTo>
                        <a:pt x="32" y="505"/>
                      </a:lnTo>
                      <a:lnTo>
                        <a:pt x="34" y="499"/>
                      </a:lnTo>
                      <a:lnTo>
                        <a:pt x="34" y="491"/>
                      </a:lnTo>
                      <a:lnTo>
                        <a:pt x="36" y="485"/>
                      </a:lnTo>
                      <a:lnTo>
                        <a:pt x="36" y="477"/>
                      </a:lnTo>
                      <a:lnTo>
                        <a:pt x="38" y="471"/>
                      </a:lnTo>
                      <a:lnTo>
                        <a:pt x="38" y="461"/>
                      </a:lnTo>
                      <a:lnTo>
                        <a:pt x="38" y="454"/>
                      </a:lnTo>
                      <a:lnTo>
                        <a:pt x="39" y="444"/>
                      </a:lnTo>
                      <a:lnTo>
                        <a:pt x="39" y="435"/>
                      </a:lnTo>
                      <a:lnTo>
                        <a:pt x="41" y="425"/>
                      </a:lnTo>
                      <a:lnTo>
                        <a:pt x="41" y="415"/>
                      </a:lnTo>
                      <a:lnTo>
                        <a:pt x="41" y="404"/>
                      </a:lnTo>
                      <a:lnTo>
                        <a:pt x="41" y="393"/>
                      </a:lnTo>
                      <a:lnTo>
                        <a:pt x="43" y="382"/>
                      </a:lnTo>
                      <a:lnTo>
                        <a:pt x="43" y="369"/>
                      </a:lnTo>
                      <a:lnTo>
                        <a:pt x="43" y="357"/>
                      </a:lnTo>
                      <a:lnTo>
                        <a:pt x="43" y="343"/>
                      </a:lnTo>
                      <a:lnTo>
                        <a:pt x="43" y="328"/>
                      </a:lnTo>
                      <a:lnTo>
                        <a:pt x="41" y="302"/>
                      </a:lnTo>
                      <a:lnTo>
                        <a:pt x="41" y="275"/>
                      </a:lnTo>
                      <a:lnTo>
                        <a:pt x="39" y="250"/>
                      </a:lnTo>
                      <a:lnTo>
                        <a:pt x="39" y="225"/>
                      </a:lnTo>
                      <a:lnTo>
                        <a:pt x="38" y="202"/>
                      </a:lnTo>
                      <a:lnTo>
                        <a:pt x="38" y="178"/>
                      </a:lnTo>
                      <a:lnTo>
                        <a:pt x="36" y="156"/>
                      </a:lnTo>
                      <a:lnTo>
                        <a:pt x="34" y="134"/>
                      </a:lnTo>
                      <a:lnTo>
                        <a:pt x="34" y="125"/>
                      </a:lnTo>
                      <a:lnTo>
                        <a:pt x="32" y="114"/>
                      </a:lnTo>
                      <a:lnTo>
                        <a:pt x="32" y="106"/>
                      </a:lnTo>
                      <a:lnTo>
                        <a:pt x="31" y="97"/>
                      </a:lnTo>
                      <a:lnTo>
                        <a:pt x="29" y="89"/>
                      </a:lnTo>
                      <a:lnTo>
                        <a:pt x="29" y="81"/>
                      </a:lnTo>
                      <a:lnTo>
                        <a:pt x="27" y="75"/>
                      </a:lnTo>
                      <a:lnTo>
                        <a:pt x="25" y="67"/>
                      </a:lnTo>
                      <a:lnTo>
                        <a:pt x="23" y="62"/>
                      </a:lnTo>
                      <a:lnTo>
                        <a:pt x="22" y="56"/>
                      </a:lnTo>
                      <a:lnTo>
                        <a:pt x="20" y="51"/>
                      </a:lnTo>
                      <a:lnTo>
                        <a:pt x="18" y="47"/>
                      </a:lnTo>
                      <a:lnTo>
                        <a:pt x="16" y="44"/>
                      </a:lnTo>
                      <a:lnTo>
                        <a:pt x="14" y="39"/>
                      </a:lnTo>
                      <a:lnTo>
                        <a:pt x="11" y="36"/>
                      </a:lnTo>
                      <a:lnTo>
                        <a:pt x="9" y="34"/>
                      </a:lnTo>
                      <a:lnTo>
                        <a:pt x="9" y="3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7" name="组合 36"/>
            <p:cNvGrpSpPr/>
            <p:nvPr/>
          </p:nvGrpSpPr>
          <p:grpSpPr>
            <a:xfrm>
              <a:off x="2308042" y="4140023"/>
              <a:ext cx="450807" cy="453063"/>
              <a:chOff x="2381615" y="3549335"/>
              <a:chExt cx="450807" cy="453063"/>
            </a:xfrm>
          </p:grpSpPr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81615" y="3549335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45" name="组合 44"/>
              <p:cNvGrpSpPr/>
              <p:nvPr/>
            </p:nvGrpSpPr>
            <p:grpSpPr>
              <a:xfrm>
                <a:off x="2484956" y="3658506"/>
                <a:ext cx="235274" cy="188219"/>
                <a:chOff x="4829176" y="374650"/>
                <a:chExt cx="674687" cy="539750"/>
              </a:xfrm>
              <a:solidFill>
                <a:srgbClr val="FF0000"/>
              </a:solidFill>
            </p:grpSpPr>
            <p:sp>
              <p:nvSpPr>
                <p:cNvPr id="59" name="Freeform 46"/>
                <p:cNvSpPr/>
                <p:nvPr/>
              </p:nvSpPr>
              <p:spPr bwMode="auto">
                <a:xfrm>
                  <a:off x="4891088" y="374650"/>
                  <a:ext cx="612775" cy="123825"/>
                </a:xfrm>
                <a:custGeom>
                  <a:avLst/>
                  <a:gdLst>
                    <a:gd name="T0" fmla="*/ 383 w 772"/>
                    <a:gd name="T1" fmla="*/ 105 h 157"/>
                    <a:gd name="T2" fmla="*/ 340 w 772"/>
                    <a:gd name="T3" fmla="*/ 113 h 157"/>
                    <a:gd name="T4" fmla="*/ 305 w 772"/>
                    <a:gd name="T5" fmla="*/ 121 h 157"/>
                    <a:gd name="T6" fmla="*/ 273 w 772"/>
                    <a:gd name="T7" fmla="*/ 127 h 157"/>
                    <a:gd name="T8" fmla="*/ 246 w 772"/>
                    <a:gd name="T9" fmla="*/ 133 h 157"/>
                    <a:gd name="T10" fmla="*/ 217 w 772"/>
                    <a:gd name="T11" fmla="*/ 139 h 157"/>
                    <a:gd name="T12" fmla="*/ 185 w 772"/>
                    <a:gd name="T13" fmla="*/ 146 h 157"/>
                    <a:gd name="T14" fmla="*/ 167 w 772"/>
                    <a:gd name="T15" fmla="*/ 152 h 157"/>
                    <a:gd name="T16" fmla="*/ 153 w 772"/>
                    <a:gd name="T17" fmla="*/ 157 h 157"/>
                    <a:gd name="T18" fmla="*/ 133 w 772"/>
                    <a:gd name="T19" fmla="*/ 157 h 157"/>
                    <a:gd name="T20" fmla="*/ 108 w 772"/>
                    <a:gd name="T21" fmla="*/ 153 h 157"/>
                    <a:gd name="T22" fmla="*/ 78 w 772"/>
                    <a:gd name="T23" fmla="*/ 152 h 157"/>
                    <a:gd name="T24" fmla="*/ 49 w 772"/>
                    <a:gd name="T25" fmla="*/ 144 h 157"/>
                    <a:gd name="T26" fmla="*/ 26 w 772"/>
                    <a:gd name="T27" fmla="*/ 131 h 157"/>
                    <a:gd name="T28" fmla="*/ 8 w 772"/>
                    <a:gd name="T29" fmla="*/ 119 h 157"/>
                    <a:gd name="T30" fmla="*/ 0 w 772"/>
                    <a:gd name="T31" fmla="*/ 111 h 157"/>
                    <a:gd name="T32" fmla="*/ 0 w 772"/>
                    <a:gd name="T33" fmla="*/ 106 h 157"/>
                    <a:gd name="T34" fmla="*/ 5 w 772"/>
                    <a:gd name="T35" fmla="*/ 105 h 157"/>
                    <a:gd name="T36" fmla="*/ 16 w 772"/>
                    <a:gd name="T37" fmla="*/ 105 h 157"/>
                    <a:gd name="T38" fmla="*/ 26 w 772"/>
                    <a:gd name="T39" fmla="*/ 105 h 157"/>
                    <a:gd name="T40" fmla="*/ 41 w 772"/>
                    <a:gd name="T41" fmla="*/ 103 h 157"/>
                    <a:gd name="T42" fmla="*/ 58 w 772"/>
                    <a:gd name="T43" fmla="*/ 100 h 157"/>
                    <a:gd name="T44" fmla="*/ 83 w 772"/>
                    <a:gd name="T45" fmla="*/ 97 h 157"/>
                    <a:gd name="T46" fmla="*/ 114 w 772"/>
                    <a:gd name="T47" fmla="*/ 94 h 157"/>
                    <a:gd name="T48" fmla="*/ 149 w 772"/>
                    <a:gd name="T49" fmla="*/ 89 h 157"/>
                    <a:gd name="T50" fmla="*/ 189 w 772"/>
                    <a:gd name="T51" fmla="*/ 85 h 157"/>
                    <a:gd name="T52" fmla="*/ 235 w 772"/>
                    <a:gd name="T53" fmla="*/ 78 h 157"/>
                    <a:gd name="T54" fmla="*/ 289 w 772"/>
                    <a:gd name="T55" fmla="*/ 70 h 157"/>
                    <a:gd name="T56" fmla="*/ 348 w 772"/>
                    <a:gd name="T57" fmla="*/ 60 h 157"/>
                    <a:gd name="T58" fmla="*/ 412 w 772"/>
                    <a:gd name="T59" fmla="*/ 49 h 157"/>
                    <a:gd name="T60" fmla="*/ 467 w 772"/>
                    <a:gd name="T61" fmla="*/ 38 h 157"/>
                    <a:gd name="T62" fmla="*/ 515 w 772"/>
                    <a:gd name="T63" fmla="*/ 28 h 157"/>
                    <a:gd name="T64" fmla="*/ 553 w 772"/>
                    <a:gd name="T65" fmla="*/ 20 h 157"/>
                    <a:gd name="T66" fmla="*/ 581 w 772"/>
                    <a:gd name="T67" fmla="*/ 14 h 157"/>
                    <a:gd name="T68" fmla="*/ 601 w 772"/>
                    <a:gd name="T69" fmla="*/ 8 h 157"/>
                    <a:gd name="T70" fmla="*/ 649 w 772"/>
                    <a:gd name="T71" fmla="*/ 0 h 157"/>
                    <a:gd name="T72" fmla="*/ 674 w 772"/>
                    <a:gd name="T73" fmla="*/ 0 h 157"/>
                    <a:gd name="T74" fmla="*/ 699 w 772"/>
                    <a:gd name="T75" fmla="*/ 5 h 157"/>
                    <a:gd name="T76" fmla="*/ 731 w 772"/>
                    <a:gd name="T77" fmla="*/ 17 h 157"/>
                    <a:gd name="T78" fmla="*/ 756 w 772"/>
                    <a:gd name="T79" fmla="*/ 30 h 157"/>
                    <a:gd name="T80" fmla="*/ 771 w 772"/>
                    <a:gd name="T81" fmla="*/ 42 h 157"/>
                    <a:gd name="T82" fmla="*/ 772 w 772"/>
                    <a:gd name="T83" fmla="*/ 56 h 157"/>
                    <a:gd name="T84" fmla="*/ 767 w 772"/>
                    <a:gd name="T85" fmla="*/ 66 h 157"/>
                    <a:gd name="T86" fmla="*/ 756 w 772"/>
                    <a:gd name="T87" fmla="*/ 69 h 157"/>
                    <a:gd name="T88" fmla="*/ 744 w 772"/>
                    <a:gd name="T89" fmla="*/ 70 h 157"/>
                    <a:gd name="T90" fmla="*/ 730 w 772"/>
                    <a:gd name="T91" fmla="*/ 72 h 157"/>
                    <a:gd name="T92" fmla="*/ 710 w 772"/>
                    <a:gd name="T93" fmla="*/ 74 h 157"/>
                    <a:gd name="T94" fmla="*/ 687 w 772"/>
                    <a:gd name="T95" fmla="*/ 74 h 157"/>
                    <a:gd name="T96" fmla="*/ 660 w 772"/>
                    <a:gd name="T97" fmla="*/ 74 h 157"/>
                    <a:gd name="T98" fmla="*/ 615 w 772"/>
                    <a:gd name="T99" fmla="*/ 75 h 157"/>
                    <a:gd name="T100" fmla="*/ 539 w 772"/>
                    <a:gd name="T101" fmla="*/ 85 h 157"/>
                    <a:gd name="T102" fmla="*/ 448 w 772"/>
                    <a:gd name="T103" fmla="*/ 95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72" h="157">
                      <a:moveTo>
                        <a:pt x="415" y="100"/>
                      </a:moveTo>
                      <a:lnTo>
                        <a:pt x="399" y="103"/>
                      </a:lnTo>
                      <a:lnTo>
                        <a:pt x="383" y="105"/>
                      </a:lnTo>
                      <a:lnTo>
                        <a:pt x="369" y="108"/>
                      </a:lnTo>
                      <a:lnTo>
                        <a:pt x="355" y="111"/>
                      </a:lnTo>
                      <a:lnTo>
                        <a:pt x="340" y="113"/>
                      </a:lnTo>
                      <a:lnTo>
                        <a:pt x="328" y="116"/>
                      </a:lnTo>
                      <a:lnTo>
                        <a:pt x="315" y="117"/>
                      </a:lnTo>
                      <a:lnTo>
                        <a:pt x="305" y="121"/>
                      </a:lnTo>
                      <a:lnTo>
                        <a:pt x="292" y="122"/>
                      </a:lnTo>
                      <a:lnTo>
                        <a:pt x="283" y="124"/>
                      </a:lnTo>
                      <a:lnTo>
                        <a:pt x="273" y="127"/>
                      </a:lnTo>
                      <a:lnTo>
                        <a:pt x="264" y="128"/>
                      </a:lnTo>
                      <a:lnTo>
                        <a:pt x="255" y="130"/>
                      </a:lnTo>
                      <a:lnTo>
                        <a:pt x="246" y="133"/>
                      </a:lnTo>
                      <a:lnTo>
                        <a:pt x="239" y="135"/>
                      </a:lnTo>
                      <a:lnTo>
                        <a:pt x="230" y="136"/>
                      </a:lnTo>
                      <a:lnTo>
                        <a:pt x="217" y="139"/>
                      </a:lnTo>
                      <a:lnTo>
                        <a:pt x="205" y="141"/>
                      </a:lnTo>
                      <a:lnTo>
                        <a:pt x="194" y="144"/>
                      </a:lnTo>
                      <a:lnTo>
                        <a:pt x="185" y="146"/>
                      </a:lnTo>
                      <a:lnTo>
                        <a:pt x="178" y="149"/>
                      </a:lnTo>
                      <a:lnTo>
                        <a:pt x="173" y="150"/>
                      </a:lnTo>
                      <a:lnTo>
                        <a:pt x="167" y="152"/>
                      </a:lnTo>
                      <a:lnTo>
                        <a:pt x="164" y="153"/>
                      </a:lnTo>
                      <a:lnTo>
                        <a:pt x="158" y="155"/>
                      </a:lnTo>
                      <a:lnTo>
                        <a:pt x="153" y="157"/>
                      </a:lnTo>
                      <a:lnTo>
                        <a:pt x="148" y="157"/>
                      </a:lnTo>
                      <a:lnTo>
                        <a:pt x="141" y="157"/>
                      </a:lnTo>
                      <a:lnTo>
                        <a:pt x="133" y="157"/>
                      </a:lnTo>
                      <a:lnTo>
                        <a:pt x="126" y="157"/>
                      </a:lnTo>
                      <a:lnTo>
                        <a:pt x="117" y="155"/>
                      </a:lnTo>
                      <a:lnTo>
                        <a:pt x="108" y="153"/>
                      </a:lnTo>
                      <a:lnTo>
                        <a:pt x="98" y="153"/>
                      </a:lnTo>
                      <a:lnTo>
                        <a:pt x="87" y="152"/>
                      </a:lnTo>
                      <a:lnTo>
                        <a:pt x="78" y="152"/>
                      </a:lnTo>
                      <a:lnTo>
                        <a:pt x="67" y="150"/>
                      </a:lnTo>
                      <a:lnTo>
                        <a:pt x="58" y="147"/>
                      </a:lnTo>
                      <a:lnTo>
                        <a:pt x="49" y="144"/>
                      </a:lnTo>
                      <a:lnTo>
                        <a:pt x="41" y="141"/>
                      </a:lnTo>
                      <a:lnTo>
                        <a:pt x="33" y="136"/>
                      </a:lnTo>
                      <a:lnTo>
                        <a:pt x="26" y="131"/>
                      </a:lnTo>
                      <a:lnTo>
                        <a:pt x="19" y="127"/>
                      </a:lnTo>
                      <a:lnTo>
                        <a:pt x="14" y="122"/>
                      </a:lnTo>
                      <a:lnTo>
                        <a:pt x="8" y="119"/>
                      </a:lnTo>
                      <a:lnTo>
                        <a:pt x="5" y="116"/>
                      </a:lnTo>
                      <a:lnTo>
                        <a:pt x="1" y="113"/>
                      </a:lnTo>
                      <a:lnTo>
                        <a:pt x="0" y="111"/>
                      </a:lnTo>
                      <a:lnTo>
                        <a:pt x="0" y="110"/>
                      </a:lnTo>
                      <a:lnTo>
                        <a:pt x="0" y="108"/>
                      </a:lnTo>
                      <a:lnTo>
                        <a:pt x="0" y="106"/>
                      </a:lnTo>
                      <a:lnTo>
                        <a:pt x="1" y="106"/>
                      </a:lnTo>
                      <a:lnTo>
                        <a:pt x="3" y="105"/>
                      </a:lnTo>
                      <a:lnTo>
                        <a:pt x="5" y="105"/>
                      </a:lnTo>
                      <a:lnTo>
                        <a:pt x="8" y="105"/>
                      </a:lnTo>
                      <a:lnTo>
                        <a:pt x="12" y="105"/>
                      </a:lnTo>
                      <a:lnTo>
                        <a:pt x="16" y="105"/>
                      </a:lnTo>
                      <a:lnTo>
                        <a:pt x="19" y="105"/>
                      </a:lnTo>
                      <a:lnTo>
                        <a:pt x="23" y="105"/>
                      </a:lnTo>
                      <a:lnTo>
                        <a:pt x="26" y="105"/>
                      </a:lnTo>
                      <a:lnTo>
                        <a:pt x="30" y="105"/>
                      </a:lnTo>
                      <a:lnTo>
                        <a:pt x="35" y="103"/>
                      </a:lnTo>
                      <a:lnTo>
                        <a:pt x="41" y="103"/>
                      </a:lnTo>
                      <a:lnTo>
                        <a:pt x="46" y="102"/>
                      </a:lnTo>
                      <a:lnTo>
                        <a:pt x="51" y="102"/>
                      </a:lnTo>
                      <a:lnTo>
                        <a:pt x="58" y="100"/>
                      </a:lnTo>
                      <a:lnTo>
                        <a:pt x="67" y="100"/>
                      </a:lnTo>
                      <a:lnTo>
                        <a:pt x="74" y="99"/>
                      </a:lnTo>
                      <a:lnTo>
                        <a:pt x="83" y="97"/>
                      </a:lnTo>
                      <a:lnTo>
                        <a:pt x="92" y="97"/>
                      </a:lnTo>
                      <a:lnTo>
                        <a:pt x="103" y="95"/>
                      </a:lnTo>
                      <a:lnTo>
                        <a:pt x="114" y="94"/>
                      </a:lnTo>
                      <a:lnTo>
                        <a:pt x="126" y="92"/>
                      </a:lnTo>
                      <a:lnTo>
                        <a:pt x="137" y="91"/>
                      </a:lnTo>
                      <a:lnTo>
                        <a:pt x="149" y="89"/>
                      </a:lnTo>
                      <a:lnTo>
                        <a:pt x="162" y="88"/>
                      </a:lnTo>
                      <a:lnTo>
                        <a:pt x="174" y="86"/>
                      </a:lnTo>
                      <a:lnTo>
                        <a:pt x="189" y="85"/>
                      </a:lnTo>
                      <a:lnTo>
                        <a:pt x="205" y="83"/>
                      </a:lnTo>
                      <a:lnTo>
                        <a:pt x="219" y="81"/>
                      </a:lnTo>
                      <a:lnTo>
                        <a:pt x="235" y="78"/>
                      </a:lnTo>
                      <a:lnTo>
                        <a:pt x="253" y="77"/>
                      </a:lnTo>
                      <a:lnTo>
                        <a:pt x="271" y="74"/>
                      </a:lnTo>
                      <a:lnTo>
                        <a:pt x="289" y="70"/>
                      </a:lnTo>
                      <a:lnTo>
                        <a:pt x="308" y="67"/>
                      </a:lnTo>
                      <a:lnTo>
                        <a:pt x="328" y="64"/>
                      </a:lnTo>
                      <a:lnTo>
                        <a:pt x="348" y="60"/>
                      </a:lnTo>
                      <a:lnTo>
                        <a:pt x="369" y="56"/>
                      </a:lnTo>
                      <a:lnTo>
                        <a:pt x="390" y="52"/>
                      </a:lnTo>
                      <a:lnTo>
                        <a:pt x="412" y="49"/>
                      </a:lnTo>
                      <a:lnTo>
                        <a:pt x="431" y="44"/>
                      </a:lnTo>
                      <a:lnTo>
                        <a:pt x="449" y="41"/>
                      </a:lnTo>
                      <a:lnTo>
                        <a:pt x="467" y="38"/>
                      </a:lnTo>
                      <a:lnTo>
                        <a:pt x="483" y="34"/>
                      </a:lnTo>
                      <a:lnTo>
                        <a:pt x="499" y="31"/>
                      </a:lnTo>
                      <a:lnTo>
                        <a:pt x="515" y="28"/>
                      </a:lnTo>
                      <a:lnTo>
                        <a:pt x="528" y="25"/>
                      </a:lnTo>
                      <a:lnTo>
                        <a:pt x="540" y="22"/>
                      </a:lnTo>
                      <a:lnTo>
                        <a:pt x="553" y="20"/>
                      </a:lnTo>
                      <a:lnTo>
                        <a:pt x="564" y="17"/>
                      </a:lnTo>
                      <a:lnTo>
                        <a:pt x="572" y="16"/>
                      </a:lnTo>
                      <a:lnTo>
                        <a:pt x="581" y="14"/>
                      </a:lnTo>
                      <a:lnTo>
                        <a:pt x="589" y="11"/>
                      </a:lnTo>
                      <a:lnTo>
                        <a:pt x="596" y="9"/>
                      </a:lnTo>
                      <a:lnTo>
                        <a:pt x="601" y="8"/>
                      </a:lnTo>
                      <a:lnTo>
                        <a:pt x="619" y="5"/>
                      </a:lnTo>
                      <a:lnTo>
                        <a:pt x="635" y="2"/>
                      </a:lnTo>
                      <a:lnTo>
                        <a:pt x="649" y="0"/>
                      </a:lnTo>
                      <a:lnTo>
                        <a:pt x="664" y="0"/>
                      </a:lnTo>
                      <a:lnTo>
                        <a:pt x="669" y="0"/>
                      </a:lnTo>
                      <a:lnTo>
                        <a:pt x="674" y="0"/>
                      </a:lnTo>
                      <a:lnTo>
                        <a:pt x="683" y="2"/>
                      </a:lnTo>
                      <a:lnTo>
                        <a:pt x="690" y="3"/>
                      </a:lnTo>
                      <a:lnTo>
                        <a:pt x="699" y="5"/>
                      </a:lnTo>
                      <a:lnTo>
                        <a:pt x="710" y="8"/>
                      </a:lnTo>
                      <a:lnTo>
                        <a:pt x="721" y="13"/>
                      </a:lnTo>
                      <a:lnTo>
                        <a:pt x="731" y="17"/>
                      </a:lnTo>
                      <a:lnTo>
                        <a:pt x="740" y="22"/>
                      </a:lnTo>
                      <a:lnTo>
                        <a:pt x="749" y="27"/>
                      </a:lnTo>
                      <a:lnTo>
                        <a:pt x="756" y="30"/>
                      </a:lnTo>
                      <a:lnTo>
                        <a:pt x="763" y="34"/>
                      </a:lnTo>
                      <a:lnTo>
                        <a:pt x="767" y="39"/>
                      </a:lnTo>
                      <a:lnTo>
                        <a:pt x="771" y="42"/>
                      </a:lnTo>
                      <a:lnTo>
                        <a:pt x="772" y="47"/>
                      </a:lnTo>
                      <a:lnTo>
                        <a:pt x="772" y="52"/>
                      </a:lnTo>
                      <a:lnTo>
                        <a:pt x="772" y="56"/>
                      </a:lnTo>
                      <a:lnTo>
                        <a:pt x="771" y="61"/>
                      </a:lnTo>
                      <a:lnTo>
                        <a:pt x="769" y="64"/>
                      </a:lnTo>
                      <a:lnTo>
                        <a:pt x="767" y="66"/>
                      </a:lnTo>
                      <a:lnTo>
                        <a:pt x="763" y="67"/>
                      </a:lnTo>
                      <a:lnTo>
                        <a:pt x="760" y="69"/>
                      </a:lnTo>
                      <a:lnTo>
                        <a:pt x="756" y="69"/>
                      </a:lnTo>
                      <a:lnTo>
                        <a:pt x="751" y="70"/>
                      </a:lnTo>
                      <a:lnTo>
                        <a:pt x="747" y="70"/>
                      </a:lnTo>
                      <a:lnTo>
                        <a:pt x="744" y="70"/>
                      </a:lnTo>
                      <a:lnTo>
                        <a:pt x="740" y="72"/>
                      </a:lnTo>
                      <a:lnTo>
                        <a:pt x="735" y="72"/>
                      </a:lnTo>
                      <a:lnTo>
                        <a:pt x="730" y="72"/>
                      </a:lnTo>
                      <a:lnTo>
                        <a:pt x="724" y="74"/>
                      </a:lnTo>
                      <a:lnTo>
                        <a:pt x="717" y="74"/>
                      </a:lnTo>
                      <a:lnTo>
                        <a:pt x="710" y="74"/>
                      </a:lnTo>
                      <a:lnTo>
                        <a:pt x="703" y="74"/>
                      </a:lnTo>
                      <a:lnTo>
                        <a:pt x="696" y="74"/>
                      </a:lnTo>
                      <a:lnTo>
                        <a:pt x="687" y="74"/>
                      </a:lnTo>
                      <a:lnTo>
                        <a:pt x="678" y="74"/>
                      </a:lnTo>
                      <a:lnTo>
                        <a:pt x="669" y="74"/>
                      </a:lnTo>
                      <a:lnTo>
                        <a:pt x="660" y="74"/>
                      </a:lnTo>
                      <a:lnTo>
                        <a:pt x="649" y="74"/>
                      </a:lnTo>
                      <a:lnTo>
                        <a:pt x="639" y="74"/>
                      </a:lnTo>
                      <a:lnTo>
                        <a:pt x="615" y="75"/>
                      </a:lnTo>
                      <a:lnTo>
                        <a:pt x="590" y="78"/>
                      </a:lnTo>
                      <a:lnTo>
                        <a:pt x="565" y="81"/>
                      </a:lnTo>
                      <a:lnTo>
                        <a:pt x="539" y="85"/>
                      </a:lnTo>
                      <a:lnTo>
                        <a:pt x="510" y="88"/>
                      </a:lnTo>
                      <a:lnTo>
                        <a:pt x="480" y="91"/>
                      </a:lnTo>
                      <a:lnTo>
                        <a:pt x="448" y="95"/>
                      </a:lnTo>
                      <a:lnTo>
                        <a:pt x="415" y="100"/>
                      </a:lnTo>
                      <a:lnTo>
                        <a:pt x="415" y="100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" name="Freeform 47"/>
                <p:cNvSpPr/>
                <p:nvPr/>
              </p:nvSpPr>
              <p:spPr bwMode="auto">
                <a:xfrm>
                  <a:off x="4829176" y="433388"/>
                  <a:ext cx="473075" cy="481012"/>
                </a:xfrm>
                <a:custGeom>
                  <a:avLst/>
                  <a:gdLst>
                    <a:gd name="T0" fmla="*/ 573 w 594"/>
                    <a:gd name="T1" fmla="*/ 52 h 606"/>
                    <a:gd name="T2" fmla="*/ 587 w 594"/>
                    <a:gd name="T3" fmla="*/ 67 h 606"/>
                    <a:gd name="T4" fmla="*/ 594 w 594"/>
                    <a:gd name="T5" fmla="*/ 78 h 606"/>
                    <a:gd name="T6" fmla="*/ 591 w 594"/>
                    <a:gd name="T7" fmla="*/ 88 h 606"/>
                    <a:gd name="T8" fmla="*/ 582 w 594"/>
                    <a:gd name="T9" fmla="*/ 100 h 606"/>
                    <a:gd name="T10" fmla="*/ 569 w 594"/>
                    <a:gd name="T11" fmla="*/ 111 h 606"/>
                    <a:gd name="T12" fmla="*/ 558 w 594"/>
                    <a:gd name="T13" fmla="*/ 125 h 606"/>
                    <a:gd name="T14" fmla="*/ 541 w 594"/>
                    <a:gd name="T15" fmla="*/ 144 h 606"/>
                    <a:gd name="T16" fmla="*/ 519 w 594"/>
                    <a:gd name="T17" fmla="*/ 172 h 606"/>
                    <a:gd name="T18" fmla="*/ 494 w 594"/>
                    <a:gd name="T19" fmla="*/ 207 h 606"/>
                    <a:gd name="T20" fmla="*/ 464 w 594"/>
                    <a:gd name="T21" fmla="*/ 251 h 606"/>
                    <a:gd name="T22" fmla="*/ 407 w 594"/>
                    <a:gd name="T23" fmla="*/ 324 h 606"/>
                    <a:gd name="T24" fmla="*/ 373 w 594"/>
                    <a:gd name="T25" fmla="*/ 365 h 606"/>
                    <a:gd name="T26" fmla="*/ 337 w 594"/>
                    <a:gd name="T27" fmla="*/ 401 h 606"/>
                    <a:gd name="T28" fmla="*/ 301 w 594"/>
                    <a:gd name="T29" fmla="*/ 434 h 606"/>
                    <a:gd name="T30" fmla="*/ 253 w 594"/>
                    <a:gd name="T31" fmla="*/ 473 h 606"/>
                    <a:gd name="T32" fmla="*/ 182 w 594"/>
                    <a:gd name="T33" fmla="*/ 523 h 606"/>
                    <a:gd name="T34" fmla="*/ 114 w 594"/>
                    <a:gd name="T35" fmla="*/ 560 h 606"/>
                    <a:gd name="T36" fmla="*/ 73 w 594"/>
                    <a:gd name="T37" fmla="*/ 582 h 606"/>
                    <a:gd name="T38" fmla="*/ 46 w 594"/>
                    <a:gd name="T39" fmla="*/ 595 h 606"/>
                    <a:gd name="T40" fmla="*/ 27 w 594"/>
                    <a:gd name="T41" fmla="*/ 603 h 606"/>
                    <a:gd name="T42" fmla="*/ 12 w 594"/>
                    <a:gd name="T43" fmla="*/ 606 h 606"/>
                    <a:gd name="T44" fmla="*/ 3 w 594"/>
                    <a:gd name="T45" fmla="*/ 606 h 606"/>
                    <a:gd name="T46" fmla="*/ 0 w 594"/>
                    <a:gd name="T47" fmla="*/ 601 h 606"/>
                    <a:gd name="T48" fmla="*/ 3 w 594"/>
                    <a:gd name="T49" fmla="*/ 596 h 606"/>
                    <a:gd name="T50" fmla="*/ 14 w 594"/>
                    <a:gd name="T51" fmla="*/ 587 h 606"/>
                    <a:gd name="T52" fmla="*/ 30 w 594"/>
                    <a:gd name="T53" fmla="*/ 575 h 606"/>
                    <a:gd name="T54" fmla="*/ 53 w 594"/>
                    <a:gd name="T55" fmla="*/ 559 h 606"/>
                    <a:gd name="T56" fmla="*/ 80 w 594"/>
                    <a:gd name="T57" fmla="*/ 542 h 606"/>
                    <a:gd name="T58" fmla="*/ 143 w 594"/>
                    <a:gd name="T59" fmla="*/ 498 h 606"/>
                    <a:gd name="T60" fmla="*/ 203 w 594"/>
                    <a:gd name="T61" fmla="*/ 449 h 606"/>
                    <a:gd name="T62" fmla="*/ 262 w 594"/>
                    <a:gd name="T63" fmla="*/ 395 h 606"/>
                    <a:gd name="T64" fmla="*/ 314 w 594"/>
                    <a:gd name="T65" fmla="*/ 341 h 606"/>
                    <a:gd name="T66" fmla="*/ 360 w 594"/>
                    <a:gd name="T67" fmla="*/ 287 h 606"/>
                    <a:gd name="T68" fmla="*/ 401 w 594"/>
                    <a:gd name="T69" fmla="*/ 232 h 606"/>
                    <a:gd name="T70" fmla="*/ 437 w 594"/>
                    <a:gd name="T71" fmla="*/ 182 h 606"/>
                    <a:gd name="T72" fmla="*/ 467 w 594"/>
                    <a:gd name="T73" fmla="*/ 132 h 606"/>
                    <a:gd name="T74" fmla="*/ 485 w 594"/>
                    <a:gd name="T75" fmla="*/ 91 h 606"/>
                    <a:gd name="T76" fmla="*/ 492 w 594"/>
                    <a:gd name="T77" fmla="*/ 58 h 606"/>
                    <a:gd name="T78" fmla="*/ 491 w 594"/>
                    <a:gd name="T79" fmla="*/ 36 h 606"/>
                    <a:gd name="T80" fmla="*/ 489 w 594"/>
                    <a:gd name="T81" fmla="*/ 20 h 606"/>
                    <a:gd name="T82" fmla="*/ 491 w 594"/>
                    <a:gd name="T83" fmla="*/ 6 h 606"/>
                    <a:gd name="T84" fmla="*/ 496 w 594"/>
                    <a:gd name="T85" fmla="*/ 2 h 606"/>
                    <a:gd name="T86" fmla="*/ 505 w 594"/>
                    <a:gd name="T87" fmla="*/ 0 h 606"/>
                    <a:gd name="T88" fmla="*/ 517 w 594"/>
                    <a:gd name="T89" fmla="*/ 3 h 606"/>
                    <a:gd name="T90" fmla="*/ 532 w 594"/>
                    <a:gd name="T91" fmla="*/ 13 h 606"/>
                    <a:gd name="T92" fmla="*/ 548 w 594"/>
                    <a:gd name="T93" fmla="*/ 27 h 606"/>
                    <a:gd name="T94" fmla="*/ 560 w 594"/>
                    <a:gd name="T95" fmla="*/ 39 h 6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94" h="606">
                      <a:moveTo>
                        <a:pt x="560" y="39"/>
                      </a:moveTo>
                      <a:lnTo>
                        <a:pt x="567" y="46"/>
                      </a:lnTo>
                      <a:lnTo>
                        <a:pt x="573" y="52"/>
                      </a:lnTo>
                      <a:lnTo>
                        <a:pt x="578" y="56"/>
                      </a:lnTo>
                      <a:lnTo>
                        <a:pt x="583" y="61"/>
                      </a:lnTo>
                      <a:lnTo>
                        <a:pt x="587" y="67"/>
                      </a:lnTo>
                      <a:lnTo>
                        <a:pt x="589" y="71"/>
                      </a:lnTo>
                      <a:lnTo>
                        <a:pt x="592" y="75"/>
                      </a:lnTo>
                      <a:lnTo>
                        <a:pt x="594" y="78"/>
                      </a:lnTo>
                      <a:lnTo>
                        <a:pt x="592" y="82"/>
                      </a:lnTo>
                      <a:lnTo>
                        <a:pt x="592" y="85"/>
                      </a:lnTo>
                      <a:lnTo>
                        <a:pt x="591" y="88"/>
                      </a:lnTo>
                      <a:lnTo>
                        <a:pt x="587" y="92"/>
                      </a:lnTo>
                      <a:lnTo>
                        <a:pt x="585" y="96"/>
                      </a:lnTo>
                      <a:lnTo>
                        <a:pt x="582" y="100"/>
                      </a:lnTo>
                      <a:lnTo>
                        <a:pt x="576" y="105"/>
                      </a:lnTo>
                      <a:lnTo>
                        <a:pt x="573" y="110"/>
                      </a:lnTo>
                      <a:lnTo>
                        <a:pt x="569" y="111"/>
                      </a:lnTo>
                      <a:lnTo>
                        <a:pt x="566" y="116"/>
                      </a:lnTo>
                      <a:lnTo>
                        <a:pt x="562" y="121"/>
                      </a:lnTo>
                      <a:lnTo>
                        <a:pt x="558" y="125"/>
                      </a:lnTo>
                      <a:lnTo>
                        <a:pt x="553" y="130"/>
                      </a:lnTo>
                      <a:lnTo>
                        <a:pt x="548" y="138"/>
                      </a:lnTo>
                      <a:lnTo>
                        <a:pt x="541" y="144"/>
                      </a:lnTo>
                      <a:lnTo>
                        <a:pt x="535" y="154"/>
                      </a:lnTo>
                      <a:lnTo>
                        <a:pt x="528" y="163"/>
                      </a:lnTo>
                      <a:lnTo>
                        <a:pt x="519" y="172"/>
                      </a:lnTo>
                      <a:lnTo>
                        <a:pt x="512" y="183"/>
                      </a:lnTo>
                      <a:lnTo>
                        <a:pt x="503" y="194"/>
                      </a:lnTo>
                      <a:lnTo>
                        <a:pt x="494" y="207"/>
                      </a:lnTo>
                      <a:lnTo>
                        <a:pt x="483" y="221"/>
                      </a:lnTo>
                      <a:lnTo>
                        <a:pt x="473" y="235"/>
                      </a:lnTo>
                      <a:lnTo>
                        <a:pt x="464" y="251"/>
                      </a:lnTo>
                      <a:lnTo>
                        <a:pt x="441" y="280"/>
                      </a:lnTo>
                      <a:lnTo>
                        <a:pt x="419" y="310"/>
                      </a:lnTo>
                      <a:lnTo>
                        <a:pt x="407" y="324"/>
                      </a:lnTo>
                      <a:lnTo>
                        <a:pt x="396" y="338"/>
                      </a:lnTo>
                      <a:lnTo>
                        <a:pt x="384" y="352"/>
                      </a:lnTo>
                      <a:lnTo>
                        <a:pt x="373" y="365"/>
                      </a:lnTo>
                      <a:lnTo>
                        <a:pt x="360" y="377"/>
                      </a:lnTo>
                      <a:lnTo>
                        <a:pt x="348" y="390"/>
                      </a:lnTo>
                      <a:lnTo>
                        <a:pt x="337" y="401"/>
                      </a:lnTo>
                      <a:lnTo>
                        <a:pt x="325" y="412"/>
                      </a:lnTo>
                      <a:lnTo>
                        <a:pt x="314" y="423"/>
                      </a:lnTo>
                      <a:lnTo>
                        <a:pt x="301" y="434"/>
                      </a:lnTo>
                      <a:lnTo>
                        <a:pt x="289" y="443"/>
                      </a:lnTo>
                      <a:lnTo>
                        <a:pt x="278" y="452"/>
                      </a:lnTo>
                      <a:lnTo>
                        <a:pt x="253" y="473"/>
                      </a:lnTo>
                      <a:lnTo>
                        <a:pt x="228" y="490"/>
                      </a:lnTo>
                      <a:lnTo>
                        <a:pt x="205" y="507"/>
                      </a:lnTo>
                      <a:lnTo>
                        <a:pt x="182" y="523"/>
                      </a:lnTo>
                      <a:lnTo>
                        <a:pt x="159" y="537"/>
                      </a:lnTo>
                      <a:lnTo>
                        <a:pt x="135" y="549"/>
                      </a:lnTo>
                      <a:lnTo>
                        <a:pt x="114" y="560"/>
                      </a:lnTo>
                      <a:lnTo>
                        <a:pt x="93" y="571"/>
                      </a:lnTo>
                      <a:lnTo>
                        <a:pt x="82" y="578"/>
                      </a:lnTo>
                      <a:lnTo>
                        <a:pt x="73" y="582"/>
                      </a:lnTo>
                      <a:lnTo>
                        <a:pt x="64" y="587"/>
                      </a:lnTo>
                      <a:lnTo>
                        <a:pt x="55" y="592"/>
                      </a:lnTo>
                      <a:lnTo>
                        <a:pt x="46" y="595"/>
                      </a:lnTo>
                      <a:lnTo>
                        <a:pt x="39" y="598"/>
                      </a:lnTo>
                      <a:lnTo>
                        <a:pt x="32" y="600"/>
                      </a:lnTo>
                      <a:lnTo>
                        <a:pt x="27" y="603"/>
                      </a:lnTo>
                      <a:lnTo>
                        <a:pt x="21" y="604"/>
                      </a:lnTo>
                      <a:lnTo>
                        <a:pt x="16" y="606"/>
                      </a:lnTo>
                      <a:lnTo>
                        <a:pt x="12" y="606"/>
                      </a:lnTo>
                      <a:lnTo>
                        <a:pt x="9" y="606"/>
                      </a:lnTo>
                      <a:lnTo>
                        <a:pt x="5" y="606"/>
                      </a:lnTo>
                      <a:lnTo>
                        <a:pt x="3" y="606"/>
                      </a:lnTo>
                      <a:lnTo>
                        <a:pt x="2" y="604"/>
                      </a:lnTo>
                      <a:lnTo>
                        <a:pt x="2" y="603"/>
                      </a:lnTo>
                      <a:lnTo>
                        <a:pt x="0" y="601"/>
                      </a:lnTo>
                      <a:lnTo>
                        <a:pt x="2" y="600"/>
                      </a:lnTo>
                      <a:lnTo>
                        <a:pt x="2" y="598"/>
                      </a:lnTo>
                      <a:lnTo>
                        <a:pt x="3" y="596"/>
                      </a:lnTo>
                      <a:lnTo>
                        <a:pt x="7" y="593"/>
                      </a:lnTo>
                      <a:lnTo>
                        <a:pt x="10" y="590"/>
                      </a:lnTo>
                      <a:lnTo>
                        <a:pt x="14" y="587"/>
                      </a:lnTo>
                      <a:lnTo>
                        <a:pt x="19" y="584"/>
                      </a:lnTo>
                      <a:lnTo>
                        <a:pt x="25" y="579"/>
                      </a:lnTo>
                      <a:lnTo>
                        <a:pt x="30" y="575"/>
                      </a:lnTo>
                      <a:lnTo>
                        <a:pt x="37" y="570"/>
                      </a:lnTo>
                      <a:lnTo>
                        <a:pt x="44" y="565"/>
                      </a:lnTo>
                      <a:lnTo>
                        <a:pt x="53" y="559"/>
                      </a:lnTo>
                      <a:lnTo>
                        <a:pt x="62" y="554"/>
                      </a:lnTo>
                      <a:lnTo>
                        <a:pt x="71" y="548"/>
                      </a:lnTo>
                      <a:lnTo>
                        <a:pt x="80" y="542"/>
                      </a:lnTo>
                      <a:lnTo>
                        <a:pt x="101" y="528"/>
                      </a:lnTo>
                      <a:lnTo>
                        <a:pt x="121" y="513"/>
                      </a:lnTo>
                      <a:lnTo>
                        <a:pt x="143" y="498"/>
                      </a:lnTo>
                      <a:lnTo>
                        <a:pt x="162" y="482"/>
                      </a:lnTo>
                      <a:lnTo>
                        <a:pt x="184" y="467"/>
                      </a:lnTo>
                      <a:lnTo>
                        <a:pt x="203" y="449"/>
                      </a:lnTo>
                      <a:lnTo>
                        <a:pt x="225" y="432"/>
                      </a:lnTo>
                      <a:lnTo>
                        <a:pt x="244" y="413"/>
                      </a:lnTo>
                      <a:lnTo>
                        <a:pt x="262" y="395"/>
                      </a:lnTo>
                      <a:lnTo>
                        <a:pt x="280" y="377"/>
                      </a:lnTo>
                      <a:lnTo>
                        <a:pt x="298" y="359"/>
                      </a:lnTo>
                      <a:lnTo>
                        <a:pt x="314" y="341"/>
                      </a:lnTo>
                      <a:lnTo>
                        <a:pt x="330" y="323"/>
                      </a:lnTo>
                      <a:lnTo>
                        <a:pt x="346" y="304"/>
                      </a:lnTo>
                      <a:lnTo>
                        <a:pt x="360" y="287"/>
                      </a:lnTo>
                      <a:lnTo>
                        <a:pt x="375" y="268"/>
                      </a:lnTo>
                      <a:lnTo>
                        <a:pt x="389" y="249"/>
                      </a:lnTo>
                      <a:lnTo>
                        <a:pt x="401" y="232"/>
                      </a:lnTo>
                      <a:lnTo>
                        <a:pt x="414" y="215"/>
                      </a:lnTo>
                      <a:lnTo>
                        <a:pt x="426" y="197"/>
                      </a:lnTo>
                      <a:lnTo>
                        <a:pt x="437" y="182"/>
                      </a:lnTo>
                      <a:lnTo>
                        <a:pt x="448" y="164"/>
                      </a:lnTo>
                      <a:lnTo>
                        <a:pt x="458" y="147"/>
                      </a:lnTo>
                      <a:lnTo>
                        <a:pt x="467" y="132"/>
                      </a:lnTo>
                      <a:lnTo>
                        <a:pt x="475" y="116"/>
                      </a:lnTo>
                      <a:lnTo>
                        <a:pt x="480" y="103"/>
                      </a:lnTo>
                      <a:lnTo>
                        <a:pt x="485" y="91"/>
                      </a:lnTo>
                      <a:lnTo>
                        <a:pt x="489" y="78"/>
                      </a:lnTo>
                      <a:lnTo>
                        <a:pt x="492" y="69"/>
                      </a:lnTo>
                      <a:lnTo>
                        <a:pt x="492" y="58"/>
                      </a:lnTo>
                      <a:lnTo>
                        <a:pt x="494" y="50"/>
                      </a:lnTo>
                      <a:lnTo>
                        <a:pt x="492" y="44"/>
                      </a:lnTo>
                      <a:lnTo>
                        <a:pt x="491" y="36"/>
                      </a:lnTo>
                      <a:lnTo>
                        <a:pt x="491" y="31"/>
                      </a:lnTo>
                      <a:lnTo>
                        <a:pt x="489" y="25"/>
                      </a:lnTo>
                      <a:lnTo>
                        <a:pt x="489" y="20"/>
                      </a:lnTo>
                      <a:lnTo>
                        <a:pt x="489" y="16"/>
                      </a:lnTo>
                      <a:lnTo>
                        <a:pt x="491" y="11"/>
                      </a:lnTo>
                      <a:lnTo>
                        <a:pt x="491" y="6"/>
                      </a:lnTo>
                      <a:lnTo>
                        <a:pt x="492" y="3"/>
                      </a:lnTo>
                      <a:lnTo>
                        <a:pt x="494" y="2"/>
                      </a:lnTo>
                      <a:lnTo>
                        <a:pt x="496" y="2"/>
                      </a:lnTo>
                      <a:lnTo>
                        <a:pt x="500" y="0"/>
                      </a:lnTo>
                      <a:lnTo>
                        <a:pt x="501" y="0"/>
                      </a:lnTo>
                      <a:lnTo>
                        <a:pt x="505" y="0"/>
                      </a:lnTo>
                      <a:lnTo>
                        <a:pt x="508" y="2"/>
                      </a:lnTo>
                      <a:lnTo>
                        <a:pt x="514" y="2"/>
                      </a:lnTo>
                      <a:lnTo>
                        <a:pt x="517" y="3"/>
                      </a:lnTo>
                      <a:lnTo>
                        <a:pt x="523" y="5"/>
                      </a:lnTo>
                      <a:lnTo>
                        <a:pt x="528" y="8"/>
                      </a:lnTo>
                      <a:lnTo>
                        <a:pt x="532" y="13"/>
                      </a:lnTo>
                      <a:lnTo>
                        <a:pt x="537" y="16"/>
                      </a:lnTo>
                      <a:lnTo>
                        <a:pt x="542" y="20"/>
                      </a:lnTo>
                      <a:lnTo>
                        <a:pt x="548" y="27"/>
                      </a:lnTo>
                      <a:lnTo>
                        <a:pt x="553" y="33"/>
                      </a:lnTo>
                      <a:lnTo>
                        <a:pt x="560" y="39"/>
                      </a:lnTo>
                      <a:lnTo>
                        <a:pt x="560" y="39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>
              <a:off x="1856771" y="4140023"/>
              <a:ext cx="450807" cy="453063"/>
              <a:chOff x="2381615" y="3549335"/>
              <a:chExt cx="450807" cy="453063"/>
            </a:xfrm>
          </p:grpSpPr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81615" y="3549335"/>
                <a:ext cx="450807" cy="453063"/>
              </a:xfrm>
              <a:prstGeom prst="rect">
                <a:avLst/>
              </a:prstGeom>
            </p:spPr>
          </p:pic>
          <p:sp>
            <p:nvSpPr>
              <p:cNvPr id="40" name="Freeform 46"/>
              <p:cNvSpPr/>
              <p:nvPr/>
            </p:nvSpPr>
            <p:spPr bwMode="auto">
              <a:xfrm>
                <a:off x="2506543" y="3658507"/>
                <a:ext cx="213684" cy="43180"/>
              </a:xfrm>
              <a:custGeom>
                <a:avLst/>
                <a:gdLst>
                  <a:gd name="T0" fmla="*/ 383 w 772"/>
                  <a:gd name="T1" fmla="*/ 105 h 157"/>
                  <a:gd name="T2" fmla="*/ 340 w 772"/>
                  <a:gd name="T3" fmla="*/ 113 h 157"/>
                  <a:gd name="T4" fmla="*/ 305 w 772"/>
                  <a:gd name="T5" fmla="*/ 121 h 157"/>
                  <a:gd name="T6" fmla="*/ 273 w 772"/>
                  <a:gd name="T7" fmla="*/ 127 h 157"/>
                  <a:gd name="T8" fmla="*/ 246 w 772"/>
                  <a:gd name="T9" fmla="*/ 133 h 157"/>
                  <a:gd name="T10" fmla="*/ 217 w 772"/>
                  <a:gd name="T11" fmla="*/ 139 h 157"/>
                  <a:gd name="T12" fmla="*/ 185 w 772"/>
                  <a:gd name="T13" fmla="*/ 146 h 157"/>
                  <a:gd name="T14" fmla="*/ 167 w 772"/>
                  <a:gd name="T15" fmla="*/ 152 h 157"/>
                  <a:gd name="T16" fmla="*/ 153 w 772"/>
                  <a:gd name="T17" fmla="*/ 157 h 157"/>
                  <a:gd name="T18" fmla="*/ 133 w 772"/>
                  <a:gd name="T19" fmla="*/ 157 h 157"/>
                  <a:gd name="T20" fmla="*/ 108 w 772"/>
                  <a:gd name="T21" fmla="*/ 153 h 157"/>
                  <a:gd name="T22" fmla="*/ 78 w 772"/>
                  <a:gd name="T23" fmla="*/ 152 h 157"/>
                  <a:gd name="T24" fmla="*/ 49 w 772"/>
                  <a:gd name="T25" fmla="*/ 144 h 157"/>
                  <a:gd name="T26" fmla="*/ 26 w 772"/>
                  <a:gd name="T27" fmla="*/ 131 h 157"/>
                  <a:gd name="T28" fmla="*/ 8 w 772"/>
                  <a:gd name="T29" fmla="*/ 119 h 157"/>
                  <a:gd name="T30" fmla="*/ 0 w 772"/>
                  <a:gd name="T31" fmla="*/ 111 h 157"/>
                  <a:gd name="T32" fmla="*/ 0 w 772"/>
                  <a:gd name="T33" fmla="*/ 106 h 157"/>
                  <a:gd name="T34" fmla="*/ 5 w 772"/>
                  <a:gd name="T35" fmla="*/ 105 h 157"/>
                  <a:gd name="T36" fmla="*/ 16 w 772"/>
                  <a:gd name="T37" fmla="*/ 105 h 157"/>
                  <a:gd name="T38" fmla="*/ 26 w 772"/>
                  <a:gd name="T39" fmla="*/ 105 h 157"/>
                  <a:gd name="T40" fmla="*/ 41 w 772"/>
                  <a:gd name="T41" fmla="*/ 103 h 157"/>
                  <a:gd name="T42" fmla="*/ 58 w 772"/>
                  <a:gd name="T43" fmla="*/ 100 h 157"/>
                  <a:gd name="T44" fmla="*/ 83 w 772"/>
                  <a:gd name="T45" fmla="*/ 97 h 157"/>
                  <a:gd name="T46" fmla="*/ 114 w 772"/>
                  <a:gd name="T47" fmla="*/ 94 h 157"/>
                  <a:gd name="T48" fmla="*/ 149 w 772"/>
                  <a:gd name="T49" fmla="*/ 89 h 157"/>
                  <a:gd name="T50" fmla="*/ 189 w 772"/>
                  <a:gd name="T51" fmla="*/ 85 h 157"/>
                  <a:gd name="T52" fmla="*/ 235 w 772"/>
                  <a:gd name="T53" fmla="*/ 78 h 157"/>
                  <a:gd name="T54" fmla="*/ 289 w 772"/>
                  <a:gd name="T55" fmla="*/ 70 h 157"/>
                  <a:gd name="T56" fmla="*/ 348 w 772"/>
                  <a:gd name="T57" fmla="*/ 60 h 157"/>
                  <a:gd name="T58" fmla="*/ 412 w 772"/>
                  <a:gd name="T59" fmla="*/ 49 h 157"/>
                  <a:gd name="T60" fmla="*/ 467 w 772"/>
                  <a:gd name="T61" fmla="*/ 38 h 157"/>
                  <a:gd name="T62" fmla="*/ 515 w 772"/>
                  <a:gd name="T63" fmla="*/ 28 h 157"/>
                  <a:gd name="T64" fmla="*/ 553 w 772"/>
                  <a:gd name="T65" fmla="*/ 20 h 157"/>
                  <a:gd name="T66" fmla="*/ 581 w 772"/>
                  <a:gd name="T67" fmla="*/ 14 h 157"/>
                  <a:gd name="T68" fmla="*/ 601 w 772"/>
                  <a:gd name="T69" fmla="*/ 8 h 157"/>
                  <a:gd name="T70" fmla="*/ 649 w 772"/>
                  <a:gd name="T71" fmla="*/ 0 h 157"/>
                  <a:gd name="T72" fmla="*/ 674 w 772"/>
                  <a:gd name="T73" fmla="*/ 0 h 157"/>
                  <a:gd name="T74" fmla="*/ 699 w 772"/>
                  <a:gd name="T75" fmla="*/ 5 h 157"/>
                  <a:gd name="T76" fmla="*/ 731 w 772"/>
                  <a:gd name="T77" fmla="*/ 17 h 157"/>
                  <a:gd name="T78" fmla="*/ 756 w 772"/>
                  <a:gd name="T79" fmla="*/ 30 h 157"/>
                  <a:gd name="T80" fmla="*/ 771 w 772"/>
                  <a:gd name="T81" fmla="*/ 42 h 157"/>
                  <a:gd name="T82" fmla="*/ 772 w 772"/>
                  <a:gd name="T83" fmla="*/ 56 h 157"/>
                  <a:gd name="T84" fmla="*/ 767 w 772"/>
                  <a:gd name="T85" fmla="*/ 66 h 157"/>
                  <a:gd name="T86" fmla="*/ 756 w 772"/>
                  <a:gd name="T87" fmla="*/ 69 h 157"/>
                  <a:gd name="T88" fmla="*/ 744 w 772"/>
                  <a:gd name="T89" fmla="*/ 70 h 157"/>
                  <a:gd name="T90" fmla="*/ 730 w 772"/>
                  <a:gd name="T91" fmla="*/ 72 h 157"/>
                  <a:gd name="T92" fmla="*/ 710 w 772"/>
                  <a:gd name="T93" fmla="*/ 74 h 157"/>
                  <a:gd name="T94" fmla="*/ 687 w 772"/>
                  <a:gd name="T95" fmla="*/ 74 h 157"/>
                  <a:gd name="T96" fmla="*/ 660 w 772"/>
                  <a:gd name="T97" fmla="*/ 74 h 157"/>
                  <a:gd name="T98" fmla="*/ 615 w 772"/>
                  <a:gd name="T99" fmla="*/ 75 h 157"/>
                  <a:gd name="T100" fmla="*/ 539 w 772"/>
                  <a:gd name="T101" fmla="*/ 85 h 157"/>
                  <a:gd name="T102" fmla="*/ 448 w 772"/>
                  <a:gd name="T103" fmla="*/ 9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72" h="157">
                    <a:moveTo>
                      <a:pt x="415" y="100"/>
                    </a:moveTo>
                    <a:lnTo>
                      <a:pt x="399" y="103"/>
                    </a:lnTo>
                    <a:lnTo>
                      <a:pt x="383" y="105"/>
                    </a:lnTo>
                    <a:lnTo>
                      <a:pt x="369" y="108"/>
                    </a:lnTo>
                    <a:lnTo>
                      <a:pt x="355" y="111"/>
                    </a:lnTo>
                    <a:lnTo>
                      <a:pt x="340" y="113"/>
                    </a:lnTo>
                    <a:lnTo>
                      <a:pt x="328" y="116"/>
                    </a:lnTo>
                    <a:lnTo>
                      <a:pt x="315" y="117"/>
                    </a:lnTo>
                    <a:lnTo>
                      <a:pt x="305" y="121"/>
                    </a:lnTo>
                    <a:lnTo>
                      <a:pt x="292" y="122"/>
                    </a:lnTo>
                    <a:lnTo>
                      <a:pt x="283" y="124"/>
                    </a:lnTo>
                    <a:lnTo>
                      <a:pt x="273" y="127"/>
                    </a:lnTo>
                    <a:lnTo>
                      <a:pt x="264" y="128"/>
                    </a:lnTo>
                    <a:lnTo>
                      <a:pt x="255" y="130"/>
                    </a:lnTo>
                    <a:lnTo>
                      <a:pt x="246" y="133"/>
                    </a:lnTo>
                    <a:lnTo>
                      <a:pt x="239" y="135"/>
                    </a:lnTo>
                    <a:lnTo>
                      <a:pt x="230" y="136"/>
                    </a:lnTo>
                    <a:lnTo>
                      <a:pt x="217" y="139"/>
                    </a:lnTo>
                    <a:lnTo>
                      <a:pt x="205" y="141"/>
                    </a:lnTo>
                    <a:lnTo>
                      <a:pt x="194" y="144"/>
                    </a:lnTo>
                    <a:lnTo>
                      <a:pt x="185" y="146"/>
                    </a:lnTo>
                    <a:lnTo>
                      <a:pt x="178" y="149"/>
                    </a:lnTo>
                    <a:lnTo>
                      <a:pt x="173" y="150"/>
                    </a:lnTo>
                    <a:lnTo>
                      <a:pt x="167" y="152"/>
                    </a:lnTo>
                    <a:lnTo>
                      <a:pt x="164" y="153"/>
                    </a:lnTo>
                    <a:lnTo>
                      <a:pt x="158" y="155"/>
                    </a:lnTo>
                    <a:lnTo>
                      <a:pt x="153" y="157"/>
                    </a:lnTo>
                    <a:lnTo>
                      <a:pt x="148" y="157"/>
                    </a:lnTo>
                    <a:lnTo>
                      <a:pt x="141" y="157"/>
                    </a:lnTo>
                    <a:lnTo>
                      <a:pt x="133" y="157"/>
                    </a:lnTo>
                    <a:lnTo>
                      <a:pt x="126" y="157"/>
                    </a:lnTo>
                    <a:lnTo>
                      <a:pt x="117" y="155"/>
                    </a:lnTo>
                    <a:lnTo>
                      <a:pt x="108" y="153"/>
                    </a:lnTo>
                    <a:lnTo>
                      <a:pt x="98" y="153"/>
                    </a:lnTo>
                    <a:lnTo>
                      <a:pt x="87" y="152"/>
                    </a:lnTo>
                    <a:lnTo>
                      <a:pt x="78" y="152"/>
                    </a:lnTo>
                    <a:lnTo>
                      <a:pt x="67" y="150"/>
                    </a:lnTo>
                    <a:lnTo>
                      <a:pt x="58" y="147"/>
                    </a:lnTo>
                    <a:lnTo>
                      <a:pt x="49" y="144"/>
                    </a:lnTo>
                    <a:lnTo>
                      <a:pt x="41" y="141"/>
                    </a:lnTo>
                    <a:lnTo>
                      <a:pt x="33" y="136"/>
                    </a:lnTo>
                    <a:lnTo>
                      <a:pt x="26" y="131"/>
                    </a:lnTo>
                    <a:lnTo>
                      <a:pt x="19" y="127"/>
                    </a:lnTo>
                    <a:lnTo>
                      <a:pt x="14" y="122"/>
                    </a:lnTo>
                    <a:lnTo>
                      <a:pt x="8" y="119"/>
                    </a:lnTo>
                    <a:lnTo>
                      <a:pt x="5" y="116"/>
                    </a:lnTo>
                    <a:lnTo>
                      <a:pt x="1" y="113"/>
                    </a:lnTo>
                    <a:lnTo>
                      <a:pt x="0" y="111"/>
                    </a:lnTo>
                    <a:lnTo>
                      <a:pt x="0" y="110"/>
                    </a:lnTo>
                    <a:lnTo>
                      <a:pt x="0" y="108"/>
                    </a:lnTo>
                    <a:lnTo>
                      <a:pt x="0" y="106"/>
                    </a:lnTo>
                    <a:lnTo>
                      <a:pt x="1" y="106"/>
                    </a:lnTo>
                    <a:lnTo>
                      <a:pt x="3" y="105"/>
                    </a:lnTo>
                    <a:lnTo>
                      <a:pt x="5" y="105"/>
                    </a:lnTo>
                    <a:lnTo>
                      <a:pt x="8" y="105"/>
                    </a:lnTo>
                    <a:lnTo>
                      <a:pt x="12" y="105"/>
                    </a:lnTo>
                    <a:lnTo>
                      <a:pt x="16" y="105"/>
                    </a:lnTo>
                    <a:lnTo>
                      <a:pt x="19" y="105"/>
                    </a:lnTo>
                    <a:lnTo>
                      <a:pt x="23" y="105"/>
                    </a:lnTo>
                    <a:lnTo>
                      <a:pt x="26" y="105"/>
                    </a:lnTo>
                    <a:lnTo>
                      <a:pt x="30" y="105"/>
                    </a:lnTo>
                    <a:lnTo>
                      <a:pt x="35" y="103"/>
                    </a:lnTo>
                    <a:lnTo>
                      <a:pt x="41" y="103"/>
                    </a:lnTo>
                    <a:lnTo>
                      <a:pt x="46" y="102"/>
                    </a:lnTo>
                    <a:lnTo>
                      <a:pt x="51" y="102"/>
                    </a:lnTo>
                    <a:lnTo>
                      <a:pt x="58" y="100"/>
                    </a:lnTo>
                    <a:lnTo>
                      <a:pt x="67" y="100"/>
                    </a:lnTo>
                    <a:lnTo>
                      <a:pt x="74" y="99"/>
                    </a:lnTo>
                    <a:lnTo>
                      <a:pt x="83" y="97"/>
                    </a:lnTo>
                    <a:lnTo>
                      <a:pt x="92" y="97"/>
                    </a:lnTo>
                    <a:lnTo>
                      <a:pt x="103" y="95"/>
                    </a:lnTo>
                    <a:lnTo>
                      <a:pt x="114" y="94"/>
                    </a:lnTo>
                    <a:lnTo>
                      <a:pt x="126" y="92"/>
                    </a:lnTo>
                    <a:lnTo>
                      <a:pt x="137" y="91"/>
                    </a:lnTo>
                    <a:lnTo>
                      <a:pt x="149" y="89"/>
                    </a:lnTo>
                    <a:lnTo>
                      <a:pt x="162" y="88"/>
                    </a:lnTo>
                    <a:lnTo>
                      <a:pt x="174" y="86"/>
                    </a:lnTo>
                    <a:lnTo>
                      <a:pt x="189" y="85"/>
                    </a:lnTo>
                    <a:lnTo>
                      <a:pt x="205" y="83"/>
                    </a:lnTo>
                    <a:lnTo>
                      <a:pt x="219" y="81"/>
                    </a:lnTo>
                    <a:lnTo>
                      <a:pt x="235" y="78"/>
                    </a:lnTo>
                    <a:lnTo>
                      <a:pt x="253" y="77"/>
                    </a:lnTo>
                    <a:lnTo>
                      <a:pt x="271" y="74"/>
                    </a:lnTo>
                    <a:lnTo>
                      <a:pt x="289" y="70"/>
                    </a:lnTo>
                    <a:lnTo>
                      <a:pt x="308" y="67"/>
                    </a:lnTo>
                    <a:lnTo>
                      <a:pt x="328" y="64"/>
                    </a:lnTo>
                    <a:lnTo>
                      <a:pt x="348" y="60"/>
                    </a:lnTo>
                    <a:lnTo>
                      <a:pt x="369" y="56"/>
                    </a:lnTo>
                    <a:lnTo>
                      <a:pt x="390" y="52"/>
                    </a:lnTo>
                    <a:lnTo>
                      <a:pt x="412" y="49"/>
                    </a:lnTo>
                    <a:lnTo>
                      <a:pt x="431" y="44"/>
                    </a:lnTo>
                    <a:lnTo>
                      <a:pt x="449" y="41"/>
                    </a:lnTo>
                    <a:lnTo>
                      <a:pt x="467" y="38"/>
                    </a:lnTo>
                    <a:lnTo>
                      <a:pt x="483" y="34"/>
                    </a:lnTo>
                    <a:lnTo>
                      <a:pt x="499" y="31"/>
                    </a:lnTo>
                    <a:lnTo>
                      <a:pt x="515" y="28"/>
                    </a:lnTo>
                    <a:lnTo>
                      <a:pt x="528" y="25"/>
                    </a:lnTo>
                    <a:lnTo>
                      <a:pt x="540" y="22"/>
                    </a:lnTo>
                    <a:lnTo>
                      <a:pt x="553" y="20"/>
                    </a:lnTo>
                    <a:lnTo>
                      <a:pt x="564" y="17"/>
                    </a:lnTo>
                    <a:lnTo>
                      <a:pt x="572" y="16"/>
                    </a:lnTo>
                    <a:lnTo>
                      <a:pt x="581" y="14"/>
                    </a:lnTo>
                    <a:lnTo>
                      <a:pt x="589" y="11"/>
                    </a:lnTo>
                    <a:lnTo>
                      <a:pt x="596" y="9"/>
                    </a:lnTo>
                    <a:lnTo>
                      <a:pt x="601" y="8"/>
                    </a:lnTo>
                    <a:lnTo>
                      <a:pt x="619" y="5"/>
                    </a:lnTo>
                    <a:lnTo>
                      <a:pt x="635" y="2"/>
                    </a:lnTo>
                    <a:lnTo>
                      <a:pt x="649" y="0"/>
                    </a:lnTo>
                    <a:lnTo>
                      <a:pt x="664" y="0"/>
                    </a:lnTo>
                    <a:lnTo>
                      <a:pt x="669" y="0"/>
                    </a:lnTo>
                    <a:lnTo>
                      <a:pt x="674" y="0"/>
                    </a:lnTo>
                    <a:lnTo>
                      <a:pt x="683" y="2"/>
                    </a:lnTo>
                    <a:lnTo>
                      <a:pt x="690" y="3"/>
                    </a:lnTo>
                    <a:lnTo>
                      <a:pt x="699" y="5"/>
                    </a:lnTo>
                    <a:lnTo>
                      <a:pt x="710" y="8"/>
                    </a:lnTo>
                    <a:lnTo>
                      <a:pt x="721" y="13"/>
                    </a:lnTo>
                    <a:lnTo>
                      <a:pt x="731" y="17"/>
                    </a:lnTo>
                    <a:lnTo>
                      <a:pt x="740" y="22"/>
                    </a:lnTo>
                    <a:lnTo>
                      <a:pt x="749" y="27"/>
                    </a:lnTo>
                    <a:lnTo>
                      <a:pt x="756" y="30"/>
                    </a:lnTo>
                    <a:lnTo>
                      <a:pt x="763" y="34"/>
                    </a:lnTo>
                    <a:lnTo>
                      <a:pt x="767" y="39"/>
                    </a:lnTo>
                    <a:lnTo>
                      <a:pt x="771" y="42"/>
                    </a:lnTo>
                    <a:lnTo>
                      <a:pt x="772" y="47"/>
                    </a:lnTo>
                    <a:lnTo>
                      <a:pt x="772" y="52"/>
                    </a:lnTo>
                    <a:lnTo>
                      <a:pt x="772" y="56"/>
                    </a:lnTo>
                    <a:lnTo>
                      <a:pt x="771" y="61"/>
                    </a:lnTo>
                    <a:lnTo>
                      <a:pt x="769" y="64"/>
                    </a:lnTo>
                    <a:lnTo>
                      <a:pt x="767" y="66"/>
                    </a:lnTo>
                    <a:lnTo>
                      <a:pt x="763" y="67"/>
                    </a:lnTo>
                    <a:lnTo>
                      <a:pt x="760" y="69"/>
                    </a:lnTo>
                    <a:lnTo>
                      <a:pt x="756" y="69"/>
                    </a:lnTo>
                    <a:lnTo>
                      <a:pt x="751" y="70"/>
                    </a:lnTo>
                    <a:lnTo>
                      <a:pt x="747" y="70"/>
                    </a:lnTo>
                    <a:lnTo>
                      <a:pt x="744" y="70"/>
                    </a:lnTo>
                    <a:lnTo>
                      <a:pt x="740" y="72"/>
                    </a:lnTo>
                    <a:lnTo>
                      <a:pt x="735" y="72"/>
                    </a:lnTo>
                    <a:lnTo>
                      <a:pt x="730" y="72"/>
                    </a:lnTo>
                    <a:lnTo>
                      <a:pt x="724" y="74"/>
                    </a:lnTo>
                    <a:lnTo>
                      <a:pt x="717" y="74"/>
                    </a:lnTo>
                    <a:lnTo>
                      <a:pt x="710" y="74"/>
                    </a:lnTo>
                    <a:lnTo>
                      <a:pt x="703" y="74"/>
                    </a:lnTo>
                    <a:lnTo>
                      <a:pt x="696" y="74"/>
                    </a:lnTo>
                    <a:lnTo>
                      <a:pt x="687" y="74"/>
                    </a:lnTo>
                    <a:lnTo>
                      <a:pt x="678" y="74"/>
                    </a:lnTo>
                    <a:lnTo>
                      <a:pt x="669" y="74"/>
                    </a:lnTo>
                    <a:lnTo>
                      <a:pt x="660" y="74"/>
                    </a:lnTo>
                    <a:lnTo>
                      <a:pt x="649" y="74"/>
                    </a:lnTo>
                    <a:lnTo>
                      <a:pt x="639" y="74"/>
                    </a:lnTo>
                    <a:lnTo>
                      <a:pt x="615" y="75"/>
                    </a:lnTo>
                    <a:lnTo>
                      <a:pt x="590" y="78"/>
                    </a:lnTo>
                    <a:lnTo>
                      <a:pt x="565" y="81"/>
                    </a:lnTo>
                    <a:lnTo>
                      <a:pt x="539" y="85"/>
                    </a:lnTo>
                    <a:lnTo>
                      <a:pt x="510" y="88"/>
                    </a:lnTo>
                    <a:lnTo>
                      <a:pt x="480" y="91"/>
                    </a:lnTo>
                    <a:lnTo>
                      <a:pt x="448" y="95"/>
                    </a:lnTo>
                    <a:lnTo>
                      <a:pt x="415" y="100"/>
                    </a:lnTo>
                    <a:lnTo>
                      <a:pt x="415" y="100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74" name="文本框 6"/>
          <p:cNvSpPr txBox="1"/>
          <p:nvPr/>
        </p:nvSpPr>
        <p:spPr>
          <a:xfrm>
            <a:off x="4576242" y="959118"/>
            <a:ext cx="4536504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不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大  不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去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92" grpId="0" animBg="1"/>
      <p:bldP spid="93" grpId="0" animBg="1"/>
      <p:bldP spid="9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42576" y="2638925"/>
            <a:ext cx="738664" cy="11430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画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 rot="10800000" flipV="1">
            <a:off x="2424826" y="2155183"/>
            <a:ext cx="12018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近听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24825" y="3130749"/>
            <a:ext cx="12018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春去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24825" y="4106316"/>
            <a:ext cx="1258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人来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26919" y="2155183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水无声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26919" y="3130750"/>
            <a:ext cx="1767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花还在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26919" y="4106316"/>
            <a:ext cx="18558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鸟不惊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27" name="左大括号 26"/>
          <p:cNvSpPr/>
          <p:nvPr/>
        </p:nvSpPr>
        <p:spPr>
          <a:xfrm>
            <a:off x="2129357" y="1502783"/>
            <a:ext cx="147733" cy="2926698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 rot="10800000" flipV="1">
            <a:off x="2424826" y="1179617"/>
            <a:ext cx="1201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远看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26919" y="1179616"/>
            <a:ext cx="1679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山有色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24495" y1="9292" x2="69697" y2="10767"/>
                        <a14:foregroundMark x1="89646" y1="23451" x2="85606" y2="94690"/>
                        <a14:foregroundMark x1="41919" y1="25074" x2="76010" y2="27729"/>
                        <a14:foregroundMark x1="23232" y1="2950" x2="87879" y2="2950"/>
                        <a14:foregroundMark x1="18939" y1="7817" x2="22475" y2="34808"/>
                        <a14:foregroundMark x1="7576" y1="59587" x2="41162" y2="87758"/>
                        <a14:foregroundMark x1="28788" y1="89823" x2="69949" y2="90118"/>
                        <a14:foregroundMark x1="40909" y1="98230" x2="77778" y2="98525"/>
                        <a14:foregroundMark x1="7828" y1="2655" x2="23485" y2="2655"/>
                        <a14:foregroundMark x1="91414" y1="3392" x2="91414" y2="3392"/>
                        <a14:foregroundMark x1="92677" y1="2950" x2="85606" y2="3392"/>
                        <a14:backgroundMark x1="30556" y1="1032" x2="81061" y2="1475"/>
                        <a14:backgroundMark x1="30556" y1="2065" x2="6818" y2="5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3716" y="1514028"/>
            <a:ext cx="1414668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左大括号 30"/>
          <p:cNvSpPr/>
          <p:nvPr/>
        </p:nvSpPr>
        <p:spPr>
          <a:xfrm flipH="1">
            <a:off x="6338397" y="1502781"/>
            <a:ext cx="147733" cy="2926698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16861" y="195486"/>
            <a:ext cx="2554939" cy="739761"/>
            <a:chOff x="3296687" y="1707654"/>
            <a:chExt cx="2554939" cy="739761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48967" y="1754838"/>
              <a:ext cx="2268000" cy="692577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6687" y="1748780"/>
              <a:ext cx="450000" cy="559756"/>
            </a:xfrm>
            <a:prstGeom prst="rect">
              <a:avLst/>
            </a:prstGeom>
          </p:spPr>
        </p:pic>
        <p:sp>
          <p:nvSpPr>
            <p:cNvPr id="34" name="文本框 14"/>
            <p:cNvSpPr txBox="1"/>
            <p:nvPr/>
          </p:nvSpPr>
          <p:spPr>
            <a:xfrm>
              <a:off x="3728735" y="1707654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结构梳理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9" grpId="0"/>
      <p:bldP spid="21" grpId="0"/>
      <p:bldP spid="22" grpId="0"/>
      <p:bldP spid="27" grpId="0" animBg="1"/>
      <p:bldP spid="17" grpId="0"/>
      <p:bldP spid="18" grpId="0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2"/>
          <p:cNvSpPr txBox="1"/>
          <p:nvPr/>
        </p:nvSpPr>
        <p:spPr>
          <a:xfrm>
            <a:off x="500134" y="2154218"/>
            <a:ext cx="3999858" cy="16244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听老师读古诗，听清每个字的发音。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38472"/>
            <a:ext cx="3685357" cy="4484187"/>
          </a:xfrm>
          <a:prstGeom prst="rect">
            <a:avLst/>
          </a:prstGeom>
          <a:noFill/>
          <a:ln>
            <a:noFill/>
          </a:ln>
          <a:effectLst>
            <a:glow rad="76200">
              <a:schemeClr val="accent3">
                <a:lumMod val="20000"/>
                <a:lumOff val="80000"/>
                <a:alpha val="96000"/>
              </a:schemeClr>
            </a:glow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14"/>
          <p:cNvSpPr txBox="1"/>
          <p:nvPr/>
        </p:nvSpPr>
        <p:spPr>
          <a:xfrm>
            <a:off x="2555775" y="915566"/>
            <a:ext cx="207142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</a:t>
            </a:r>
            <a:r>
              <a:rPr lang="zh-CN" altLang="en-US" sz="1600" b="1">
                <a:latin typeface="Kaiti SC" panose="02010600040101010101" pitchFamily="2" charset="-122"/>
                <a:ea typeface="Kaiti SC" panose="02010600040101010101" pitchFamily="2" charset="-122"/>
              </a:rPr>
              <a:t>图标</a:t>
            </a:r>
            <a:r>
              <a:rPr lang="zh-CN" altLang="en-US" sz="1600" b="1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r>
              <a:rPr lang="zh-CN" altLang="en-US" sz="1600" b="1">
                <a:latin typeface="Kaiti SC" panose="02010600040101010101" pitchFamily="2" charset="-122"/>
                <a:ea typeface="Kaiti SC" panose="02010600040101010101" pitchFamily="2" charset="-122"/>
              </a:rPr>
              <a:t>播放视频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9512" y="123478"/>
            <a:ext cx="2592288" cy="712648"/>
            <a:chOff x="395536" y="364326"/>
            <a:chExt cx="2592288" cy="71264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5937" y="383823"/>
              <a:ext cx="2269879" cy="693151"/>
            </a:xfrm>
            <a:prstGeom prst="rect">
              <a:avLst/>
            </a:prstGeom>
          </p:spPr>
        </p:pic>
        <p:sp>
          <p:nvSpPr>
            <p:cNvPr id="11" name="文本框 14">
              <a:hlinkClick r:id="rId3" action="ppaction://hlinkfile"/>
            </p:cNvPr>
            <p:cNvSpPr txBox="1"/>
            <p:nvPr/>
          </p:nvSpPr>
          <p:spPr>
            <a:xfrm>
              <a:off x="864933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听读古诗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1656523" y="552608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9192" y="1085473"/>
            <a:ext cx="8251280" cy="3286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这首古诗是一则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，谜面描述了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等景物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通过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等方位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或动作的变化，突显“画”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的特征。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79306" y="1187066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五言谜语诗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73518" y="2079757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21602" y="2079757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56114" y="2034595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64226" y="2034595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30134" y="290043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81046" y="290043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68576" y="2871845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72138" y="2871845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59465" y="195486"/>
            <a:ext cx="2612335" cy="731260"/>
            <a:chOff x="3327817" y="2776594"/>
            <a:chExt cx="2612335" cy="73126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37493" y="2815277"/>
              <a:ext cx="2268000" cy="692577"/>
            </a:xfrm>
            <a:prstGeom prst="rect">
              <a:avLst/>
            </a:prstGeom>
          </p:spPr>
        </p:pic>
        <p:sp>
          <p:nvSpPr>
            <p:cNvPr id="18" name="文本框 14"/>
            <p:cNvSpPr txBox="1"/>
            <p:nvPr/>
          </p:nvSpPr>
          <p:spPr>
            <a:xfrm>
              <a:off x="3817261" y="2776594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课文小结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78510" y="2770931"/>
            <a:ext cx="645393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我在</a:t>
            </a:r>
            <a:r>
              <a:rPr lang="zh-CN" altLang="en-US" sz="4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音乐。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我家离学校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很</a:t>
            </a:r>
            <a:r>
              <a:rPr lang="zh-CN" altLang="en-US" sz="4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" name=" 213"/>
          <p:cNvSpPr/>
          <p:nvPr/>
        </p:nvSpPr>
        <p:spPr>
          <a:xfrm>
            <a:off x="3435262" y="1787642"/>
            <a:ext cx="1003552" cy="928124"/>
          </a:xfrm>
          <a:custGeom>
            <a:avLst/>
            <a:gdLst/>
            <a:ahLst/>
            <a:cxnLst/>
            <a:rect l="l" t="t" r="r" b="b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" name=" 213"/>
          <p:cNvSpPr/>
          <p:nvPr/>
        </p:nvSpPr>
        <p:spPr>
          <a:xfrm>
            <a:off x="4792584" y="1787642"/>
            <a:ext cx="1003552" cy="928124"/>
          </a:xfrm>
          <a:custGeom>
            <a:avLst/>
            <a:gdLst/>
            <a:ahLst/>
            <a:cxnLst/>
            <a:rect l="l" t="t" r="r" b="b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9228" y="939366"/>
            <a:ext cx="33227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选字填空。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05450" y="1859080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听</a:t>
            </a:r>
            <a:endParaRPr lang="zh-CN" altLang="en-US" sz="3200" dirty="0"/>
          </a:p>
        </p:txBody>
      </p:sp>
      <p:sp>
        <p:nvSpPr>
          <p:cNvPr id="13" name="矩形 12"/>
          <p:cNvSpPr/>
          <p:nvPr/>
        </p:nvSpPr>
        <p:spPr>
          <a:xfrm>
            <a:off x="4864022" y="1859080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近</a:t>
            </a:r>
            <a:endParaRPr lang="zh-CN" altLang="en-US" sz="32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179512" y="195486"/>
            <a:ext cx="2610240" cy="720080"/>
            <a:chOff x="341328" y="3939902"/>
            <a:chExt cx="2610240" cy="72008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14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07279E-6 L 0.03334 0.18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94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07279E-6 L 0.13177 0.3997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0" y="1998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" grpId="1" animBg="1"/>
      <p:bldP spid="2" grpId="1" animBg="1"/>
      <p:bldP spid="12" grpId="1"/>
      <p:bldP spid="1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899592" y="483518"/>
            <a:ext cx="4991197" cy="793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kumimoji="1"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、反义词连一连。</a:t>
            </a:r>
            <a:endParaRPr kumimoji="1" lang="zh-CN" altLang="en-US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1"/>
          <p:cNvSpPr>
            <a:spLocks noChangeArrowheads="1"/>
          </p:cNvSpPr>
          <p:nvPr/>
        </p:nvSpPr>
        <p:spPr bwMode="auto">
          <a:xfrm>
            <a:off x="1979712" y="1491630"/>
            <a:ext cx="3793624" cy="2980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        去</a:t>
            </a:r>
            <a:endParaRPr lang="zh-CN" altLang="en-US" sz="4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        无</a:t>
            </a:r>
            <a:endParaRPr lang="zh-CN" altLang="en-US" sz="4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        近          </a:t>
            </a:r>
            <a:endParaRPr lang="en-US" altLang="zh-CN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2718034" y="2283718"/>
            <a:ext cx="2141998" cy="1866132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2609947" y="2307315"/>
            <a:ext cx="2322093" cy="80211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2609947" y="3216784"/>
            <a:ext cx="2322093" cy="865238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6482037" y="4295760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345198"/>
            <a:ext cx="351070" cy="3801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7073495" y="4459274"/>
            <a:ext cx="694000" cy="694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2"/>
          <p:cNvSpPr txBox="1"/>
          <p:nvPr/>
        </p:nvSpPr>
        <p:spPr>
          <a:xfrm>
            <a:off x="323528" y="1243662"/>
            <a:ext cx="4536504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试着自己读一读古诗，遇到不认识的字借助拼音认一认，圈画出会认字。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38472"/>
            <a:ext cx="3685357" cy="4484187"/>
          </a:xfrm>
          <a:prstGeom prst="rect">
            <a:avLst/>
          </a:prstGeom>
          <a:noFill/>
          <a:ln>
            <a:noFill/>
          </a:ln>
          <a:effectLst>
            <a:glow rad="76200">
              <a:schemeClr val="accent3">
                <a:lumMod val="20000"/>
                <a:lumOff val="80000"/>
                <a:alpha val="96000"/>
              </a:schemeClr>
            </a:glow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179512" y="195486"/>
            <a:ext cx="2612710" cy="724589"/>
            <a:chOff x="337765" y="364326"/>
            <a:chExt cx="2612710" cy="72458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7816" y="396338"/>
              <a:ext cx="2268000" cy="692577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/>
          </p:nvSpPr>
          <p:spPr>
            <a:xfrm>
              <a:off x="827584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自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读古诗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65" y="396338"/>
              <a:ext cx="450000" cy="559756"/>
            </a:xfrm>
            <a:prstGeom prst="rect">
              <a:avLst/>
            </a:prstGeom>
          </p:spPr>
        </p:pic>
      </p:grpSp>
      <p:sp>
        <p:nvSpPr>
          <p:cNvPr id="11" name="椭圆 10"/>
          <p:cNvSpPr/>
          <p:nvPr/>
        </p:nvSpPr>
        <p:spPr>
          <a:xfrm>
            <a:off x="5444250" y="2115814"/>
            <a:ext cx="432048" cy="45593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660232" y="2115814"/>
            <a:ext cx="432048" cy="45593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164288" y="2130463"/>
            <a:ext cx="432048" cy="45593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436096" y="2859782"/>
            <a:ext cx="432048" cy="45593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868144" y="2859782"/>
            <a:ext cx="432048" cy="45593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660232" y="2874431"/>
            <a:ext cx="432048" cy="45593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092280" y="2859782"/>
            <a:ext cx="432048" cy="45593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868144" y="3579862"/>
            <a:ext cx="432048" cy="45593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660232" y="3594511"/>
            <a:ext cx="432048" cy="45593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868144" y="4371950"/>
            <a:ext cx="432048" cy="45593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468319" y="1134143"/>
            <a:ext cx="8207375" cy="361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10000"/>
              </a:lnSpc>
              <a:buFont typeface="Arial" panose="020B0604020202020204" pitchFamily="34" charset="0"/>
              <a:buNone/>
            </a:pPr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</a:rPr>
              <a:t>远  有  色  近  听</a:t>
            </a:r>
            <a:endParaRPr lang="en-US" altLang="zh-CN" sz="6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10000"/>
              </a:lnSpc>
              <a:buFont typeface="Arial" panose="020B0604020202020204" pitchFamily="34" charset="0"/>
              <a:buNone/>
            </a:pPr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</a:rPr>
              <a:t>无  声  去  还  来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799162" y="1166548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yuǎn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2195736" y="1166548"/>
            <a:ext cx="1728192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yǒu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3913194" y="1166548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sè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5436096" y="1166548"/>
            <a:ext cx="1316038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jìn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6948269" y="1166548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tīng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807696" y="3182772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wú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2391871" y="3182772"/>
            <a:ext cx="153205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shēng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3913194" y="3182772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qù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5436096" y="3182772"/>
            <a:ext cx="1316038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hái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6948269" y="3182773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lái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7" name="云形 26"/>
          <p:cNvSpPr/>
          <p:nvPr/>
        </p:nvSpPr>
        <p:spPr>
          <a:xfrm>
            <a:off x="3059832" y="327491"/>
            <a:ext cx="2264159" cy="848212"/>
          </a:xfrm>
          <a:prstGeom prst="cloud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平舌音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067944" y="1863269"/>
            <a:ext cx="1008112" cy="92450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云形 27"/>
          <p:cNvSpPr/>
          <p:nvPr/>
        </p:nvSpPr>
        <p:spPr>
          <a:xfrm>
            <a:off x="5436096" y="294269"/>
            <a:ext cx="2346268" cy="848212"/>
          </a:xfrm>
          <a:prstGeom prst="cloud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前鼻音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619201" y="1826149"/>
            <a:ext cx="1008112" cy="92450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7164288" y="1851670"/>
            <a:ext cx="1008112" cy="92450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2555776" y="3807485"/>
            <a:ext cx="1008112" cy="92450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云形 31"/>
          <p:cNvSpPr/>
          <p:nvPr/>
        </p:nvSpPr>
        <p:spPr>
          <a:xfrm>
            <a:off x="2212625" y="2643758"/>
            <a:ext cx="2221980" cy="685192"/>
          </a:xfrm>
          <a:prstGeom prst="cloud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后鼻音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1284" y="339502"/>
            <a:ext cx="2658888" cy="646331"/>
            <a:chOff x="421284" y="411510"/>
            <a:chExt cx="2658888" cy="646331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1284" y="499763"/>
              <a:ext cx="431626" cy="558077"/>
            </a:xfrm>
            <a:prstGeom prst="rect">
              <a:avLst/>
            </a:prstGeom>
          </p:spPr>
        </p:pic>
        <p:sp>
          <p:nvSpPr>
            <p:cNvPr id="34" name="文本框 15"/>
            <p:cNvSpPr txBox="1"/>
            <p:nvPr/>
          </p:nvSpPr>
          <p:spPr>
            <a:xfrm>
              <a:off x="827584" y="411510"/>
              <a:ext cx="22525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学认字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27" grpId="0" animBg="1"/>
      <p:bldP spid="27" grpId="1" animBg="1"/>
      <p:bldP spid="2" grpId="0" animBg="1"/>
      <p:bldP spid="2" grpId="1" animBg="1"/>
      <p:bldP spid="28" grpId="0" animBg="1"/>
      <p:bldP spid="28" grpId="1" animBg="1"/>
      <p:bldP spid="26" grpId="0" animBg="1"/>
      <p:bldP spid="26" grpId="1" animBg="1"/>
      <p:bldP spid="29" grpId="0" animBg="1"/>
      <p:bldP spid="29" grpId="1" animBg="1"/>
      <p:bldP spid="30" grpId="0" animBg="1"/>
      <p:bldP spid="30" grpId="1" animBg="1"/>
      <p:bldP spid="32" grpId="0" animBg="1"/>
      <p:bldP spid="3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2"/>
          <p:cNvSpPr txBox="1"/>
          <p:nvPr/>
        </p:nvSpPr>
        <p:spPr>
          <a:xfrm>
            <a:off x="421415" y="555526"/>
            <a:ext cx="4222593" cy="42473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把生字放到古诗中和同桌互读，遇到对方读错的地方，帮他（她）改正过来。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16016" y="339502"/>
            <a:ext cx="3685357" cy="4565028"/>
            <a:chOff x="4716016" y="538472"/>
            <a:chExt cx="3685357" cy="4565028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6016" y="538472"/>
              <a:ext cx="3685357" cy="4484187"/>
            </a:xfrm>
            <a:prstGeom prst="rect">
              <a:avLst/>
            </a:prstGeom>
            <a:noFill/>
            <a:ln>
              <a:noFill/>
            </a:ln>
            <a:effectLst>
              <a:glow rad="76200">
                <a:schemeClr val="accent3">
                  <a:lumMod val="20000"/>
                  <a:lumOff val="80000"/>
                  <a:alpha val="96000"/>
                </a:schemeClr>
              </a:glow>
              <a:outerShdw dist="35921" dir="2700000" algn="ctr" rotWithShape="0">
                <a:schemeClr val="bg2"/>
              </a:outerShdw>
              <a:softEdge rad="127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2"/>
            <p:cNvSpPr txBox="1"/>
            <p:nvPr/>
          </p:nvSpPr>
          <p:spPr>
            <a:xfrm>
              <a:off x="5364088" y="2314313"/>
              <a:ext cx="792088" cy="51552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ts val="3300"/>
                </a:lnSpc>
              </a:pPr>
              <a:r>
                <a:rPr lang="en-US" altLang="zh-CN" sz="8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文本框 2"/>
            <p:cNvSpPr txBox="1"/>
            <p:nvPr/>
          </p:nvSpPr>
          <p:spPr>
            <a:xfrm>
              <a:off x="6660232" y="2314313"/>
              <a:ext cx="792088" cy="51552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ts val="3300"/>
                </a:lnSpc>
              </a:pPr>
              <a:r>
                <a:rPr lang="en-US" altLang="zh-CN" sz="8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文本框 2"/>
            <p:cNvSpPr txBox="1"/>
            <p:nvPr/>
          </p:nvSpPr>
          <p:spPr>
            <a:xfrm>
              <a:off x="7092280" y="2314313"/>
              <a:ext cx="792088" cy="51552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ts val="3300"/>
                </a:lnSpc>
              </a:pPr>
              <a:r>
                <a:rPr lang="en-US" altLang="zh-CN" sz="8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文本框 2"/>
            <p:cNvSpPr txBox="1"/>
            <p:nvPr/>
          </p:nvSpPr>
          <p:spPr>
            <a:xfrm>
              <a:off x="5364088" y="3075806"/>
              <a:ext cx="792088" cy="51552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ts val="3300"/>
                </a:lnSpc>
              </a:pPr>
              <a:r>
                <a:rPr lang="en-US" altLang="zh-CN" sz="8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文本框 2"/>
            <p:cNvSpPr txBox="1"/>
            <p:nvPr/>
          </p:nvSpPr>
          <p:spPr>
            <a:xfrm>
              <a:off x="6660232" y="3075806"/>
              <a:ext cx="792088" cy="51552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ts val="3300"/>
                </a:lnSpc>
              </a:pPr>
              <a:r>
                <a:rPr lang="en-US" altLang="zh-CN" sz="8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文本框 2"/>
            <p:cNvSpPr txBox="1"/>
            <p:nvPr/>
          </p:nvSpPr>
          <p:spPr>
            <a:xfrm>
              <a:off x="7164288" y="3075806"/>
              <a:ext cx="792088" cy="51552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ts val="3300"/>
                </a:lnSpc>
              </a:pPr>
              <a:r>
                <a:rPr lang="en-US" altLang="zh-CN" sz="8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文本框 2"/>
            <p:cNvSpPr txBox="1"/>
            <p:nvPr/>
          </p:nvSpPr>
          <p:spPr>
            <a:xfrm>
              <a:off x="5868144" y="3075806"/>
              <a:ext cx="792088" cy="51552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ts val="3300"/>
                </a:lnSpc>
              </a:pPr>
              <a:r>
                <a:rPr lang="en-US" altLang="zh-CN" sz="8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文本框 2"/>
            <p:cNvSpPr txBox="1"/>
            <p:nvPr/>
          </p:nvSpPr>
          <p:spPr>
            <a:xfrm>
              <a:off x="5868144" y="3795886"/>
              <a:ext cx="792088" cy="51552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ts val="3300"/>
                </a:lnSpc>
              </a:pPr>
              <a:r>
                <a:rPr lang="en-US" altLang="zh-CN" sz="8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2"/>
            <p:cNvSpPr txBox="1"/>
            <p:nvPr/>
          </p:nvSpPr>
          <p:spPr>
            <a:xfrm>
              <a:off x="6732240" y="3795886"/>
              <a:ext cx="792088" cy="51552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ts val="3300"/>
                </a:lnSpc>
              </a:pPr>
              <a:r>
                <a:rPr lang="en-US" altLang="zh-CN" sz="8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2"/>
            <p:cNvSpPr txBox="1"/>
            <p:nvPr/>
          </p:nvSpPr>
          <p:spPr>
            <a:xfrm>
              <a:off x="5868144" y="4587974"/>
              <a:ext cx="792088" cy="51552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ts val="3300"/>
                </a:lnSpc>
              </a:pPr>
              <a:r>
                <a:rPr lang="en-US" altLang="zh-CN" sz="8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3"/>
          <p:cNvSpPr/>
          <p:nvPr/>
        </p:nvSpPr>
        <p:spPr>
          <a:xfrm>
            <a:off x="251520" y="1902156"/>
            <a:ext cx="2160240" cy="757499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走之旁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0260"/>
            <a:ext cx="9144000" cy="2244056"/>
          </a:xfrm>
          <a:prstGeom prst="rect">
            <a:avLst/>
          </a:prstGeom>
          <a:noFill/>
          <a:ln>
            <a:noFill/>
          </a:ln>
          <a:effectLst>
            <a:glow rad="76200">
              <a:schemeClr val="accent3">
                <a:lumMod val="20000"/>
                <a:lumOff val="80000"/>
                <a:alpha val="96000"/>
              </a:schemeClr>
            </a:glow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547664" y="3795886"/>
            <a:ext cx="1512168" cy="93610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84368" y="3795886"/>
            <a:ext cx="576064" cy="93610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11760" y="3183818"/>
            <a:ext cx="576064" cy="46805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: 圆角 3"/>
          <p:cNvSpPr/>
          <p:nvPr/>
        </p:nvSpPr>
        <p:spPr>
          <a:xfrm>
            <a:off x="4268891" y="1902156"/>
            <a:ext cx="4551581" cy="850260"/>
          </a:xfrm>
          <a:prstGeom prst="round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与走路或路有关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" name="Picture 3" descr="C:\Users\Administrator\Desktop\包图网_19564344军人走路动图GIF\军人走路动图GIF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934" y="808200"/>
            <a:ext cx="2051582" cy="2051582"/>
          </a:xfrm>
          <a:prstGeom prst="rect">
            <a:avLst/>
          </a:prstGeom>
          <a:noFill/>
          <a:ln>
            <a:noFill/>
          </a:ln>
          <a:effectLst>
            <a:glow rad="76200">
              <a:schemeClr val="accent3">
                <a:lumMod val="20000"/>
                <a:lumOff val="80000"/>
                <a:alpha val="96000"/>
              </a:schemeClr>
            </a:glow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3859458" y="3795886"/>
            <a:ext cx="3160814" cy="93610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364088" y="1096232"/>
            <a:ext cx="2664296" cy="684803"/>
          </a:xfrm>
          <a:prstGeom prst="rect">
            <a:avLst/>
          </a:prstGeom>
          <a:noFill/>
          <a:ln w="15875" cmpd="dbl">
            <a:solidFill>
              <a:srgbClr val="005C2A"/>
            </a:solidFill>
            <a:prstDash val="sysDot"/>
            <a:miter lim="800000"/>
          </a:ln>
          <a:effectLst>
            <a:glow rad="25400">
              <a:schemeClr val="accent3">
                <a:lumMod val="40000"/>
                <a:lumOff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 defTabSz="685800">
              <a:spcBef>
                <a:spcPct val="50000"/>
              </a:spcBef>
              <a:defRPr sz="4000" b="1">
                <a:latin typeface="+mn-ea"/>
              </a:defRPr>
            </a:lvl1pPr>
            <a:lvl2pPr marL="742950" indent="-28575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偏旁归类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483768" y="123478"/>
            <a:ext cx="3771295" cy="654448"/>
            <a:chOff x="55663" y="2715766"/>
            <a:chExt cx="3771295" cy="654448"/>
          </a:xfrm>
        </p:grpSpPr>
        <p:sp>
          <p:nvSpPr>
            <p:cNvPr id="14" name="文本框 15"/>
            <p:cNvSpPr txBox="1"/>
            <p:nvPr/>
          </p:nvSpPr>
          <p:spPr>
            <a:xfrm>
              <a:off x="903136" y="2715766"/>
              <a:ext cx="2076348" cy="654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识字方法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55663" y="2787774"/>
              <a:ext cx="3771295" cy="546100"/>
              <a:chOff x="2270085" y="409406"/>
              <a:chExt cx="3771295" cy="546100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70085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5292080" y="409406"/>
                <a:ext cx="749300" cy="5461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18" grpId="0" animBg="1"/>
      <p:bldP spid="20" grpId="0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172954" y="3575070"/>
            <a:ext cx="3919326" cy="1084912"/>
            <a:chOff x="2668898" y="3791094"/>
            <a:chExt cx="3919326" cy="1084912"/>
          </a:xfrm>
        </p:grpSpPr>
        <p:sp>
          <p:nvSpPr>
            <p:cNvPr id="29" name="Text Box 4"/>
            <p:cNvSpPr txBox="1">
              <a:spLocks noChangeArrowheads="1"/>
            </p:cNvSpPr>
            <p:nvPr/>
          </p:nvSpPr>
          <p:spPr bwMode="auto">
            <a:xfrm>
              <a:off x="2668898" y="3791094"/>
              <a:ext cx="3919326" cy="1084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爸</a:t>
              </a:r>
              <a:r>
                <a:rPr lang="en-US" altLang="zh-CN" sz="4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4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4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4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⺈</a:t>
              </a:r>
              <a:r>
                <a:rPr lang="en-US" altLang="zh-CN" sz="4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2296" name="Picture 8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70213" y1="24852" x2="70213" y2="24852"/>
                          <a14:backgroundMark x1="29787" y1="76923" x2="30496" y2="86982"/>
                          <a14:backgroundMark x1="43262" y1="92899" x2="67376" y2="95266"/>
                          <a14:backgroundMark x1="43262" y1="62130" x2="44681" y2="71006"/>
                          <a14:backgroundMark x1="26241" y1="75740" x2="65248" y2="73964"/>
                          <a14:backgroundMark x1="62411" y1="57988" x2="62411" y2="72189"/>
                          <a14:backgroundMark x1="55319" y1="56213" x2="24823" y2="61538"/>
                          <a14:backgroundMark x1="66667" y1="59763" x2="58156" y2="52663"/>
                          <a14:backgroundMark x1="59574" y1="52663" x2="69504" y2="57396"/>
                          <a14:backgroundMark x1="24823" y1="57396" x2="19858" y2="6035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859" b="33608"/>
            <a:stretch>
              <a:fillRect/>
            </a:stretch>
          </p:blipFill>
          <p:spPr bwMode="auto">
            <a:xfrm>
              <a:off x="3616189" y="4249630"/>
              <a:ext cx="431201" cy="266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899592" y="950843"/>
            <a:ext cx="1728192" cy="684803"/>
          </a:xfrm>
          <a:prstGeom prst="rect">
            <a:avLst/>
          </a:prstGeom>
          <a:noFill/>
          <a:ln w="15875" cmpd="dbl">
            <a:solidFill>
              <a:srgbClr val="005C2A"/>
            </a:solidFill>
            <a:prstDash val="sysDot"/>
            <a:miter lim="800000"/>
          </a:ln>
          <a:effectLst>
            <a:glow rad="25400">
              <a:schemeClr val="accent3">
                <a:lumMod val="40000"/>
                <a:lumOff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 defTabSz="685800">
              <a:spcBef>
                <a:spcPct val="50000"/>
              </a:spcBef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换一换</a:t>
            </a:r>
            <a:endParaRPr lang="zh-CN" altLang="en-US" dirty="0"/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589" b="89726" l="59344" r="898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443" r="19989"/>
          <a:stretch>
            <a:fillRect/>
          </a:stretch>
        </p:blipFill>
        <p:spPr bwMode="auto">
          <a:xfrm>
            <a:off x="5978933" y="926438"/>
            <a:ext cx="555564" cy="747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3172954" y="2067694"/>
            <a:ext cx="3919326" cy="1084912"/>
            <a:chOff x="2668898" y="2283718"/>
            <a:chExt cx="3919326" cy="1084912"/>
          </a:xfrm>
        </p:grpSpPr>
        <p:sp>
          <p:nvSpPr>
            <p:cNvPr id="22" name="Text Box 4"/>
            <p:cNvSpPr txBox="1">
              <a:spLocks noChangeArrowheads="1"/>
            </p:cNvSpPr>
            <p:nvPr/>
          </p:nvSpPr>
          <p:spPr bwMode="auto">
            <a:xfrm>
              <a:off x="2668898" y="2283718"/>
              <a:ext cx="3919326" cy="1084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4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听</a:t>
              </a:r>
              <a:r>
                <a:rPr lang="en-US" altLang="zh-CN" sz="4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4400" b="1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4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4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4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辶</a:t>
              </a:r>
              <a:r>
                <a:rPr lang="en-US" altLang="zh-CN" sz="4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2295" name="Picture 7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8904" b="89041" l="0" r="42466">
                          <a14:backgroundMark x1="19863" y1="63699" x2="19863" y2="63699"/>
                          <a14:backgroundMark x1="39041" y1="52740" x2="24658" y2="72603"/>
                          <a14:backgroundMark x1="18493" y1="41096" x2="18493" y2="4109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952" r="54798" b="36103"/>
            <a:stretch>
              <a:fillRect/>
            </a:stretch>
          </p:blipFill>
          <p:spPr bwMode="auto">
            <a:xfrm>
              <a:off x="3733090" y="2670423"/>
              <a:ext cx="314300" cy="333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5914256" y="2225429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914256" y="3732805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140931" y="843558"/>
            <a:ext cx="3951349" cy="864096"/>
            <a:chOff x="2636875" y="1059582"/>
            <a:chExt cx="3951349" cy="864096"/>
          </a:xfrm>
        </p:grpSpPr>
        <p:sp>
          <p:nvSpPr>
            <p:cNvPr id="64" name="圆角矩形 63"/>
            <p:cNvSpPr/>
            <p:nvPr/>
          </p:nvSpPr>
          <p:spPr>
            <a:xfrm>
              <a:off x="2636875" y="1059582"/>
              <a:ext cx="3951349" cy="851297"/>
            </a:xfrm>
            <a:prstGeom prst="round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defTabSz="914400"/>
              <a:r>
                <a:rPr lang="zh-CN" altLang="en-US" sz="4400" b="1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天</a:t>
              </a:r>
              <a:r>
                <a:rPr lang="en-US" altLang="zh-CN" sz="4400" b="1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  +  =</a:t>
              </a:r>
              <a:endParaRPr lang="zh-CN" altLang="en-US" sz="4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2297" name="Picture 9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816" b="96933" l="35829" r="89840">
                          <a14:foregroundMark x1="39037" y1="58282" x2="39037" y2="5828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531" t="50000" r="11321"/>
            <a:stretch>
              <a:fillRect/>
            </a:stretch>
          </p:blipFill>
          <p:spPr bwMode="auto">
            <a:xfrm>
              <a:off x="3728323" y="1465744"/>
              <a:ext cx="411629" cy="3139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5" name="Picture 6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589" b="89726" l="59344" r="8983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292" r="19989"/>
            <a:stretch>
              <a:fillRect/>
            </a:stretch>
          </p:blipFill>
          <p:spPr bwMode="auto">
            <a:xfrm>
              <a:off x="4520241" y="1175983"/>
              <a:ext cx="386101" cy="7476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046" b="100000" l="8046" r="95402">
                        <a14:backgroundMark x1="55172" y1="64368" x2="78161" y2="83908"/>
                        <a14:backgroundMark x1="51724" y1="55172" x2="49425" y2="655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819" y="895233"/>
            <a:ext cx="668405" cy="668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9"/>
          <a:stretch>
            <a:fillRect/>
          </a:stretch>
        </p:blipFill>
        <p:spPr bwMode="auto">
          <a:xfrm>
            <a:off x="5207123" y="549899"/>
            <a:ext cx="3685357" cy="4398115"/>
          </a:xfrm>
          <a:prstGeom prst="rect">
            <a:avLst/>
          </a:prstGeom>
          <a:noFill/>
          <a:ln>
            <a:noFill/>
          </a:ln>
          <a:effectLst>
            <a:glow rad="76200">
              <a:schemeClr val="accent3">
                <a:lumMod val="20000"/>
                <a:lumOff val="80000"/>
                <a:alpha val="96000"/>
              </a:schemeClr>
            </a:glow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95536" y="1131590"/>
            <a:ext cx="4464496" cy="339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请一位“小老师”来读古诗，其他同学一边听一边圈出古诗中的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组反义词。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68144" y="1923678"/>
            <a:ext cx="504056" cy="1368152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64288" y="1923678"/>
            <a:ext cx="504056" cy="1368152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00192" y="3507854"/>
            <a:ext cx="504056" cy="1368152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95536" y="281866"/>
            <a:ext cx="3312368" cy="561692"/>
          </a:xfrm>
          <a:prstGeom prst="rect">
            <a:avLst/>
          </a:prstGeom>
          <a:noFill/>
          <a:ln w="15875" cmpd="dbl">
            <a:solidFill>
              <a:srgbClr val="005C2A"/>
            </a:solidFill>
            <a:prstDash val="sysDot"/>
            <a:miter lim="800000"/>
          </a:ln>
          <a:effectLst>
            <a:glow rad="25400">
              <a:schemeClr val="accent3">
                <a:lumMod val="40000"/>
                <a:lumOff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 defTabSz="685800">
              <a:spcBef>
                <a:spcPct val="50000"/>
              </a:spcBef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smtClean="0"/>
              <a:t>借助反义词识字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REFSHAPE" val="333339292"/>
</p:tagLst>
</file>

<file path=ppt/tags/tag10.xml><?xml version="1.0" encoding="utf-8"?>
<p:tagLst xmlns:p="http://schemas.openxmlformats.org/presentationml/2006/main">
  <p:tag name="REFSHAPE" val="179223076"/>
</p:tagLst>
</file>

<file path=ppt/tags/tag11.xml><?xml version="1.0" encoding="utf-8"?>
<p:tagLst xmlns:p="http://schemas.openxmlformats.org/presentationml/2006/main">
  <p:tag name="REFSHAPE" val="179223076"/>
</p:tagLst>
</file>

<file path=ppt/tags/tag12.xml><?xml version="1.0" encoding="utf-8"?>
<p:tagLst xmlns:p="http://schemas.openxmlformats.org/presentationml/2006/main">
  <p:tag name="REFSHAPE" val="179223076"/>
</p:tagLst>
</file>

<file path=ppt/tags/tag13.xml><?xml version="1.0" encoding="utf-8"?>
<p:tagLst xmlns:p="http://schemas.openxmlformats.org/presentationml/2006/main">
  <p:tag name="REFSHAPE" val="179223076"/>
</p:tagLst>
</file>

<file path=ppt/tags/tag14.xml><?xml version="1.0" encoding="utf-8"?>
<p:tagLst xmlns:p="http://schemas.openxmlformats.org/presentationml/2006/main">
  <p:tag name="REFSHAPE" val="333339292"/>
</p:tagLst>
</file>

<file path=ppt/tags/tag15.xml><?xml version="1.0" encoding="utf-8"?>
<p:tagLst xmlns:p="http://schemas.openxmlformats.org/presentationml/2006/main">
  <p:tag name="REFSHAPE" val="333339428"/>
</p:tagLst>
</file>

<file path=ppt/tags/tag16.xml><?xml version="1.0" encoding="utf-8"?>
<p:tagLst xmlns:p="http://schemas.openxmlformats.org/presentationml/2006/main">
  <p:tag name="REFSHAPE" val="333339564"/>
</p:tagLst>
</file>

<file path=ppt/tags/tag17.xml><?xml version="1.0" encoding="utf-8"?>
<p:tagLst xmlns:p="http://schemas.openxmlformats.org/presentationml/2006/main">
  <p:tag name="REFSHAPE" val="179223076"/>
</p:tagLst>
</file>

<file path=ppt/tags/tag18.xml><?xml version="1.0" encoding="utf-8"?>
<p:tagLst xmlns:p="http://schemas.openxmlformats.org/presentationml/2006/main">
  <p:tag name="REFSHAPE" val="179223076"/>
</p:tagLst>
</file>

<file path=ppt/tags/tag19.xml><?xml version="1.0" encoding="utf-8"?>
<p:tagLst xmlns:p="http://schemas.openxmlformats.org/presentationml/2006/main">
  <p:tag name="REFSHAPE" val="179223076"/>
</p:tagLst>
</file>

<file path=ppt/tags/tag2.xml><?xml version="1.0" encoding="utf-8"?>
<p:tagLst xmlns:p="http://schemas.openxmlformats.org/presentationml/2006/main">
  <p:tag name="REFSHAPE" val="333339428"/>
</p:tagLst>
</file>

<file path=ppt/tags/tag20.xml><?xml version="1.0" encoding="utf-8"?>
<p:tagLst xmlns:p="http://schemas.openxmlformats.org/presentationml/2006/main">
  <p:tag name="REFSHAPE" val="179223076"/>
</p:tagLst>
</file>

<file path=ppt/tags/tag21.xml><?xml version="1.0" encoding="utf-8"?>
<p:tagLst xmlns:p="http://schemas.openxmlformats.org/presentationml/2006/main">
  <p:tag name="REFSHAPE" val="179223076"/>
</p:tagLst>
</file>

<file path=ppt/tags/tag22.xml><?xml version="1.0" encoding="utf-8"?>
<p:tagLst xmlns:p="http://schemas.openxmlformats.org/presentationml/2006/main">
  <p:tag name="REFSHAPE" val="179223076"/>
</p:tagLst>
</file>

<file path=ppt/tags/tag23.xml><?xml version="1.0" encoding="utf-8"?>
<p:tagLst xmlns:p="http://schemas.openxmlformats.org/presentationml/2006/main">
  <p:tag name="REFSHAPE" val="179223076"/>
</p:tagLst>
</file>

<file path=ppt/tags/tag24.xml><?xml version="1.0" encoding="utf-8"?>
<p:tagLst xmlns:p="http://schemas.openxmlformats.org/presentationml/2006/main">
  <p:tag name="KSO_WPP_MARK_KEY" val="621dfacc-dece-4ccc-b731-b887fbdc7f61"/>
  <p:tag name="COMMONDATA" val="eyJoZGlkIjoiMDUzMmRhYzhkNzM3Y2ZlODExZjhhYzliMDJjYzA0ZGIifQ==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REFSHAPE" val="333339292"/>
</p:tagLst>
</file>

<file path=ppt/tags/tag5.xml><?xml version="1.0" encoding="utf-8"?>
<p:tagLst xmlns:p="http://schemas.openxmlformats.org/presentationml/2006/main">
  <p:tag name="REFSHAPE" val="333339428"/>
</p:tagLst>
</file>

<file path=ppt/tags/tag6.xml><?xml version="1.0" encoding="utf-8"?>
<p:tagLst xmlns:p="http://schemas.openxmlformats.org/presentationml/2006/main">
  <p:tag name="REFSHAPE" val="333339564"/>
</p:tagLst>
</file>

<file path=ppt/tags/tag7.xml><?xml version="1.0" encoding="utf-8"?>
<p:tagLst xmlns:p="http://schemas.openxmlformats.org/presentationml/2006/main">
  <p:tag name="REFSHAPE" val="333339292"/>
</p:tagLst>
</file>

<file path=ppt/tags/tag8.xml><?xml version="1.0" encoding="utf-8"?>
<p:tagLst xmlns:p="http://schemas.openxmlformats.org/presentationml/2006/main">
  <p:tag name="REFSHAPE" val="333339428"/>
</p:tagLst>
</file>

<file path=ppt/tags/tag9.xml><?xml version="1.0" encoding="utf-8"?>
<p:tagLst xmlns:p="http://schemas.openxmlformats.org/presentationml/2006/main">
  <p:tag name="REFSHAPE" val="333339564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9525"/>
      </a:spPr>
      <a:bodyPr rtlCol="0" anchor="ctr"/>
      <a:lstStyle>
        <a:defPPr>
          <a:defRPr sz="21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  <a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1499</Words>
  <Application>WPS 演示</Application>
  <PresentationFormat>全屏显示(16:9)</PresentationFormat>
  <Paragraphs>371</Paragraphs>
  <Slides>32</Slides>
  <Notes>14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Arial</vt:lpstr>
      <vt:lpstr>宋体</vt:lpstr>
      <vt:lpstr>Wingdings</vt:lpstr>
      <vt:lpstr>楷体</vt:lpstr>
      <vt:lpstr>汉语拼音</vt:lpstr>
      <vt:lpstr>黑体</vt:lpstr>
      <vt:lpstr>Kaiti SC</vt:lpstr>
      <vt:lpstr>Calibri</vt:lpstr>
      <vt:lpstr>微软雅黑</vt:lpstr>
      <vt:lpstr>Times New Roman</vt:lpstr>
      <vt:lpstr>Arial Unicode MS</vt:lpstr>
      <vt:lpstr>GB Pinyinok-B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391</cp:revision>
  <dcterms:created xsi:type="dcterms:W3CDTF">2017-03-17T02:28:00Z</dcterms:created>
  <dcterms:modified xsi:type="dcterms:W3CDTF">2022-11-28T13:50:47Z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6B147DD1FE20434A87F80E6EC6161024</vt:lpwstr>
  </property>
</Properties>
</file>