
<file path=[Content_Types].xml><?xml version="1.0" encoding="utf-8"?>
<Types xmlns="http://schemas.openxmlformats.org/package/2006/content-types">
  <Default Extension="wav" ContentType="audio/x-wav"/>
  <Default Extension="emf" ContentType="image/x-emf"/>
  <Default Extension="wdp" ContentType="image/vnd.ms-photo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323" r:id="rId5"/>
    <p:sldId id="1327" r:id="rId6"/>
    <p:sldId id="1361" r:id="rId7"/>
    <p:sldId id="1315" r:id="rId8"/>
    <p:sldId id="1366" r:id="rId9"/>
    <p:sldId id="1341" r:id="rId10"/>
    <p:sldId id="1340" r:id="rId11"/>
    <p:sldId id="1367" r:id="rId12"/>
    <p:sldId id="1068" r:id="rId13"/>
    <p:sldId id="1392" r:id="rId14"/>
    <p:sldId id="1295" r:id="rId15"/>
    <p:sldId id="1368" r:id="rId16"/>
    <p:sldId id="1369" r:id="rId17"/>
    <p:sldId id="1334" r:id="rId18"/>
    <p:sldId id="1376" r:id="rId19"/>
    <p:sldId id="1374" r:id="rId20"/>
    <p:sldId id="1373" r:id="rId21"/>
    <p:sldId id="1377" r:id="rId22"/>
    <p:sldId id="1378" r:id="rId23"/>
    <p:sldId id="1380" r:id="rId24"/>
    <p:sldId id="1381" r:id="rId25"/>
    <p:sldId id="1382" r:id="rId26"/>
    <p:sldId id="1390" r:id="rId27"/>
    <p:sldId id="1383" r:id="rId28"/>
    <p:sldId id="1350" r:id="rId29"/>
    <p:sldId id="1384" r:id="rId30"/>
    <p:sldId id="1385" r:id="rId31"/>
    <p:sldId id="1386" r:id="rId32"/>
    <p:sldId id="1387" r:id="rId33"/>
    <p:sldId id="1388" r:id="rId34"/>
    <p:sldId id="1375" r:id="rId35"/>
    <p:sldId id="1357" r:id="rId36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0"/>
    </p:embeddedFont>
    <p:embeddedFont>
      <p:font typeface="黑体" panose="02010609060101010101" pitchFamily="49" charset="-122"/>
      <p:regular r:id="rId41"/>
    </p:embeddedFont>
    <p:embeddedFont>
      <p:font typeface="汉语拼音" panose="020B0604020202020204" pitchFamily="34" charset="0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微软雅黑" panose="020B0503020204020204" charset="-122"/>
      <p:regular r:id="rId47"/>
    </p:embeddedFont>
    <p:embeddedFont>
      <p:font typeface="方正粗黑宋简体" panose="02000000000000000000" pitchFamily="2" charset="-122"/>
      <p:regular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D267"/>
    <a:srgbClr val="0000FF"/>
    <a:srgbClr val="D2F5B9"/>
    <a:srgbClr val="E9F3EB"/>
    <a:srgbClr val="006600"/>
    <a:srgbClr val="29A6DE"/>
    <a:srgbClr val="ECAAC3"/>
    <a:srgbClr val="0B5FD1"/>
    <a:srgbClr val="211813"/>
    <a:srgbClr val="53B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3705" autoAdjust="0"/>
  </p:normalViewPr>
  <p:slideViewPr>
    <p:cSldViewPr>
      <p:cViewPr>
        <p:scale>
          <a:sx n="110" d="100"/>
          <a:sy n="110" d="100"/>
        </p:scale>
        <p:origin x="-372" y="-234"/>
      </p:cViewPr>
      <p:guideLst>
        <p:guide orient="horz" pos="16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0.xml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5.png"/><Relationship Id="rId11" Type="http://schemas.openxmlformats.org/officeDocument/2006/relationships/image" Target="../media/image4.png"/><Relationship Id="rId10" Type="http://schemas.microsoft.com/office/2007/relationships/hdphoto" Target="../media/image3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4569122"/>
            <a:ext cx="9144000" cy="594916"/>
            <a:chOff x="0" y="4569122"/>
            <a:chExt cx="9144000" cy="594916"/>
          </a:xfrm>
        </p:grpSpPr>
        <p:pic>
          <p:nvPicPr>
            <p:cNvPr id="26" name="图片 25"/>
            <p:cNvPicPr>
              <a:picLocks noChangeAspect="1"/>
            </p:cNvPicPr>
            <p:nvPr userDrawn="1"/>
          </p:nvPicPr>
          <p:blipFill>
            <a:blip r:embed="rId8" cstate="screen"/>
            <a:stretch>
              <a:fillRect/>
            </a:stretch>
          </p:blipFill>
          <p:spPr>
            <a:xfrm flipV="1">
              <a:off x="0" y="5009007"/>
              <a:ext cx="9144000" cy="155031"/>
            </a:xfrm>
            <a:prstGeom prst="rect">
              <a:avLst/>
            </a:prstGeom>
          </p:spPr>
        </p:pic>
        <p:pic>
          <p:nvPicPr>
            <p:cNvPr id="2054" name="Picture 6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486" b="95257" l="940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813" y="4569122"/>
              <a:ext cx="257511" cy="556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图片 32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7956376" y="4662679"/>
              <a:ext cx="234717" cy="481626"/>
            </a:xfrm>
            <a:prstGeom prst="rect">
              <a:avLst/>
            </a:prstGeom>
          </p:spPr>
        </p:pic>
        <p:grpSp>
          <p:nvGrpSpPr>
            <p:cNvPr id="36" name="ff74b34b-91cf-4e8f-b014-5600274680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 userDrawn="1"/>
          </p:nvGrpSpPr>
          <p:grpSpPr>
            <a:xfrm>
              <a:off x="8580736" y="4632662"/>
              <a:ext cx="558261" cy="430140"/>
              <a:chOff x="3066256" y="1473200"/>
              <a:chExt cx="6059488" cy="4668838"/>
            </a:xfrm>
          </p:grpSpPr>
          <p:sp>
            <p:nvSpPr>
              <p:cNvPr id="37" name="îṥļíde"/>
              <p:cNvSpPr/>
              <p:nvPr userDrawn="1"/>
            </p:nvSpPr>
            <p:spPr bwMode="auto">
              <a:xfrm>
                <a:off x="5417344" y="1628775"/>
                <a:ext cx="1427163" cy="1354138"/>
              </a:xfrm>
              <a:custGeom>
                <a:avLst/>
                <a:gdLst>
                  <a:gd name="T0" fmla="*/ 899 w 899"/>
                  <a:gd name="T1" fmla="*/ 853 h 853"/>
                  <a:gd name="T2" fmla="*/ 0 w 899"/>
                  <a:gd name="T3" fmla="*/ 853 h 853"/>
                  <a:gd name="T4" fmla="*/ 0 w 899"/>
                  <a:gd name="T5" fmla="*/ 320 h 853"/>
                  <a:gd name="T6" fmla="*/ 437 w 899"/>
                  <a:gd name="T7" fmla="*/ 0 h 853"/>
                  <a:gd name="T8" fmla="*/ 899 w 899"/>
                  <a:gd name="T9" fmla="*/ 320 h 853"/>
                  <a:gd name="T10" fmla="*/ 899 w 899"/>
                  <a:gd name="T11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853">
                    <a:moveTo>
                      <a:pt x="899" y="853"/>
                    </a:moveTo>
                    <a:lnTo>
                      <a:pt x="0" y="853"/>
                    </a:lnTo>
                    <a:lnTo>
                      <a:pt x="0" y="320"/>
                    </a:lnTo>
                    <a:lnTo>
                      <a:pt x="437" y="0"/>
                    </a:lnTo>
                    <a:lnTo>
                      <a:pt x="899" y="320"/>
                    </a:lnTo>
                    <a:lnTo>
                      <a:pt x="899" y="853"/>
                    </a:lnTo>
                    <a:close/>
                  </a:path>
                </a:pathLst>
              </a:custGeom>
              <a:solidFill>
                <a:srgbClr val="F68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38" name="íš1ïḓê"/>
              <p:cNvSpPr/>
              <p:nvPr userDrawn="1"/>
            </p:nvSpPr>
            <p:spPr bwMode="auto">
              <a:xfrm>
                <a:off x="5834856" y="2071688"/>
                <a:ext cx="592138" cy="592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39" name="ïṣľïḓe"/>
              <p:cNvSpPr/>
              <p:nvPr userDrawn="1"/>
            </p:nvSpPr>
            <p:spPr bwMode="auto">
              <a:xfrm>
                <a:off x="5155406" y="1473200"/>
                <a:ext cx="1901825" cy="892175"/>
              </a:xfrm>
              <a:custGeom>
                <a:avLst/>
                <a:gdLst>
                  <a:gd name="T0" fmla="*/ 77 w 1198"/>
                  <a:gd name="T1" fmla="*/ 562 h 562"/>
                  <a:gd name="T2" fmla="*/ 0 w 1198"/>
                  <a:gd name="T3" fmla="*/ 426 h 562"/>
                  <a:gd name="T4" fmla="*/ 601 w 1198"/>
                  <a:gd name="T5" fmla="*/ 0 h 562"/>
                  <a:gd name="T6" fmla="*/ 1198 w 1198"/>
                  <a:gd name="T7" fmla="*/ 401 h 562"/>
                  <a:gd name="T8" fmla="*/ 1124 w 1198"/>
                  <a:gd name="T9" fmla="*/ 540 h 562"/>
                  <a:gd name="T10" fmla="*/ 603 w 1198"/>
                  <a:gd name="T11" fmla="*/ 195 h 562"/>
                  <a:gd name="T12" fmla="*/ 77 w 1198"/>
                  <a:gd name="T13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8" h="562">
                    <a:moveTo>
                      <a:pt x="77" y="562"/>
                    </a:moveTo>
                    <a:lnTo>
                      <a:pt x="0" y="426"/>
                    </a:lnTo>
                    <a:lnTo>
                      <a:pt x="601" y="0"/>
                    </a:lnTo>
                    <a:lnTo>
                      <a:pt x="1198" y="401"/>
                    </a:lnTo>
                    <a:lnTo>
                      <a:pt x="1124" y="540"/>
                    </a:lnTo>
                    <a:lnTo>
                      <a:pt x="603" y="195"/>
                    </a:lnTo>
                    <a:lnTo>
                      <a:pt x="77" y="56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0" name="ís1íḑê"/>
              <p:cNvSpPr/>
              <p:nvPr userDrawn="1"/>
            </p:nvSpPr>
            <p:spPr bwMode="auto">
              <a:xfrm>
                <a:off x="5945981" y="2270125"/>
                <a:ext cx="371475" cy="155575"/>
              </a:xfrm>
              <a:custGeom>
                <a:avLst/>
                <a:gdLst>
                  <a:gd name="T0" fmla="*/ 156 w 175"/>
                  <a:gd name="T1" fmla="*/ 4 h 73"/>
                  <a:gd name="T2" fmla="*/ 97 w 175"/>
                  <a:gd name="T3" fmla="*/ 36 h 73"/>
                  <a:gd name="T4" fmla="*/ 88 w 175"/>
                  <a:gd name="T5" fmla="*/ 34 h 73"/>
                  <a:gd name="T6" fmla="*/ 78 w 175"/>
                  <a:gd name="T7" fmla="*/ 36 h 73"/>
                  <a:gd name="T8" fmla="*/ 19 w 175"/>
                  <a:gd name="T9" fmla="*/ 4 h 73"/>
                  <a:gd name="T10" fmla="*/ 3 w 175"/>
                  <a:gd name="T11" fmla="*/ 8 h 73"/>
                  <a:gd name="T12" fmla="*/ 8 w 175"/>
                  <a:gd name="T13" fmla="*/ 24 h 73"/>
                  <a:gd name="T14" fmla="*/ 68 w 175"/>
                  <a:gd name="T15" fmla="*/ 57 h 73"/>
                  <a:gd name="T16" fmla="*/ 88 w 175"/>
                  <a:gd name="T17" fmla="*/ 73 h 73"/>
                  <a:gd name="T18" fmla="*/ 107 w 175"/>
                  <a:gd name="T19" fmla="*/ 57 h 73"/>
                  <a:gd name="T20" fmla="*/ 167 w 175"/>
                  <a:gd name="T21" fmla="*/ 24 h 73"/>
                  <a:gd name="T22" fmla="*/ 172 w 175"/>
                  <a:gd name="T23" fmla="*/ 8 h 73"/>
                  <a:gd name="T24" fmla="*/ 156 w 175"/>
                  <a:gd name="T25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5" h="73">
                    <a:moveTo>
                      <a:pt x="156" y="4"/>
                    </a:moveTo>
                    <a:cubicBezTo>
                      <a:pt x="97" y="36"/>
                      <a:pt x="97" y="36"/>
                      <a:pt x="97" y="36"/>
                    </a:cubicBezTo>
                    <a:cubicBezTo>
                      <a:pt x="94" y="35"/>
                      <a:pt x="91" y="34"/>
                      <a:pt x="88" y="34"/>
                    </a:cubicBezTo>
                    <a:cubicBezTo>
                      <a:pt x="84" y="34"/>
                      <a:pt x="81" y="35"/>
                      <a:pt x="78" y="36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4" y="0"/>
                      <a:pt x="7" y="2"/>
                      <a:pt x="3" y="8"/>
                    </a:cubicBezTo>
                    <a:cubicBezTo>
                      <a:pt x="0" y="14"/>
                      <a:pt x="2" y="21"/>
                      <a:pt x="8" y="24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66"/>
                      <a:pt x="78" y="73"/>
                      <a:pt x="88" y="73"/>
                    </a:cubicBezTo>
                    <a:cubicBezTo>
                      <a:pt x="97" y="73"/>
                      <a:pt x="105" y="66"/>
                      <a:pt x="107" y="57"/>
                    </a:cubicBezTo>
                    <a:cubicBezTo>
                      <a:pt x="167" y="24"/>
                      <a:pt x="167" y="24"/>
                      <a:pt x="167" y="24"/>
                    </a:cubicBezTo>
                    <a:cubicBezTo>
                      <a:pt x="173" y="21"/>
                      <a:pt x="175" y="14"/>
                      <a:pt x="172" y="8"/>
                    </a:cubicBezTo>
                    <a:cubicBezTo>
                      <a:pt x="168" y="2"/>
                      <a:pt x="161" y="0"/>
                      <a:pt x="156" y="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1" name="iSḻîďê"/>
              <p:cNvSpPr/>
              <p:nvPr userDrawn="1"/>
            </p:nvSpPr>
            <p:spPr bwMode="auto">
              <a:xfrm>
                <a:off x="3436144" y="4724400"/>
                <a:ext cx="5322888" cy="1317625"/>
              </a:xfrm>
              <a:prstGeom prst="rect">
                <a:avLst/>
              </a:prstGeom>
              <a:solidFill>
                <a:srgbClr val="D57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2" name="îŝ1idê"/>
              <p:cNvSpPr/>
              <p:nvPr userDrawn="1"/>
            </p:nvSpPr>
            <p:spPr bwMode="auto">
              <a:xfrm>
                <a:off x="3436144" y="4724400"/>
                <a:ext cx="5322888" cy="1317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3" name="išlíde"/>
              <p:cNvSpPr/>
              <p:nvPr userDrawn="1"/>
            </p:nvSpPr>
            <p:spPr bwMode="auto">
              <a:xfrm>
                <a:off x="3066256" y="4100513"/>
                <a:ext cx="6059488" cy="660400"/>
              </a:xfrm>
              <a:custGeom>
                <a:avLst/>
                <a:gdLst>
                  <a:gd name="T0" fmla="*/ 3650 w 3817"/>
                  <a:gd name="T1" fmla="*/ 416 h 416"/>
                  <a:gd name="T2" fmla="*/ 159 w 3817"/>
                  <a:gd name="T3" fmla="*/ 416 h 416"/>
                  <a:gd name="T4" fmla="*/ 0 w 3817"/>
                  <a:gd name="T5" fmla="*/ 0 h 416"/>
                  <a:gd name="T6" fmla="*/ 3817 w 3817"/>
                  <a:gd name="T7" fmla="*/ 0 h 416"/>
                  <a:gd name="T8" fmla="*/ 3650 w 3817"/>
                  <a:gd name="T9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7" h="416">
                    <a:moveTo>
                      <a:pt x="3650" y="416"/>
                    </a:moveTo>
                    <a:lnTo>
                      <a:pt x="159" y="416"/>
                    </a:lnTo>
                    <a:lnTo>
                      <a:pt x="0" y="0"/>
                    </a:lnTo>
                    <a:lnTo>
                      <a:pt x="3817" y="0"/>
                    </a:lnTo>
                    <a:lnTo>
                      <a:pt x="3650" y="41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4" name="íṩḷîde"/>
              <p:cNvSpPr/>
              <p:nvPr userDrawn="1"/>
            </p:nvSpPr>
            <p:spPr bwMode="auto">
              <a:xfrm>
                <a:off x="3066256" y="4100513"/>
                <a:ext cx="6059488" cy="660400"/>
              </a:xfrm>
              <a:custGeom>
                <a:avLst/>
                <a:gdLst>
                  <a:gd name="T0" fmla="*/ 3650 w 3817"/>
                  <a:gd name="T1" fmla="*/ 416 h 416"/>
                  <a:gd name="T2" fmla="*/ 159 w 3817"/>
                  <a:gd name="T3" fmla="*/ 416 h 416"/>
                  <a:gd name="T4" fmla="*/ 0 w 3817"/>
                  <a:gd name="T5" fmla="*/ 0 h 416"/>
                  <a:gd name="T6" fmla="*/ 3817 w 3817"/>
                  <a:gd name="T7" fmla="*/ 0 h 416"/>
                  <a:gd name="T8" fmla="*/ 3650 w 3817"/>
                  <a:gd name="T9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7" h="416">
                    <a:moveTo>
                      <a:pt x="3650" y="416"/>
                    </a:moveTo>
                    <a:lnTo>
                      <a:pt x="159" y="416"/>
                    </a:lnTo>
                    <a:lnTo>
                      <a:pt x="0" y="0"/>
                    </a:lnTo>
                    <a:lnTo>
                      <a:pt x="3817" y="0"/>
                    </a:lnTo>
                    <a:lnTo>
                      <a:pt x="3650" y="4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5" name="isḷiḍè"/>
              <p:cNvSpPr/>
              <p:nvPr userDrawn="1"/>
            </p:nvSpPr>
            <p:spPr bwMode="auto">
              <a:xfrm>
                <a:off x="4958556" y="3336925"/>
                <a:ext cx="2278063" cy="2705100"/>
              </a:xfrm>
              <a:prstGeom prst="rect">
                <a:avLst/>
              </a:prstGeom>
              <a:solidFill>
                <a:srgbClr val="F68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6" name="íśḻîḋê"/>
              <p:cNvSpPr/>
              <p:nvPr userDrawn="1"/>
            </p:nvSpPr>
            <p:spPr bwMode="auto">
              <a:xfrm>
                <a:off x="4958556" y="3336925"/>
                <a:ext cx="2278063" cy="270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7" name="iŝḻidê"/>
              <p:cNvSpPr/>
              <p:nvPr userDrawn="1"/>
            </p:nvSpPr>
            <p:spPr bwMode="auto">
              <a:xfrm>
                <a:off x="5428456" y="4573588"/>
                <a:ext cx="1338263" cy="146843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8" name="ïṣļîḓê"/>
              <p:cNvSpPr/>
              <p:nvPr userDrawn="1"/>
            </p:nvSpPr>
            <p:spPr bwMode="auto">
              <a:xfrm>
                <a:off x="5428456" y="4573588"/>
                <a:ext cx="1338263" cy="1468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49" name="ïş1ïde"/>
              <p:cNvSpPr/>
              <p:nvPr userDrawn="1"/>
            </p:nvSpPr>
            <p:spPr bwMode="auto">
              <a:xfrm>
                <a:off x="5499894" y="4652963"/>
                <a:ext cx="1193800" cy="1389063"/>
              </a:xfrm>
              <a:prstGeom prst="rect">
                <a:avLst/>
              </a:prstGeom>
              <a:solidFill>
                <a:srgbClr val="99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0" name="iṥ1ïḑê"/>
              <p:cNvSpPr/>
              <p:nvPr userDrawn="1"/>
            </p:nvSpPr>
            <p:spPr bwMode="auto">
              <a:xfrm>
                <a:off x="5499894" y="4652963"/>
                <a:ext cx="1193800" cy="1389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1" name="iṥľîďê"/>
              <p:cNvSpPr/>
              <p:nvPr userDrawn="1"/>
            </p:nvSpPr>
            <p:spPr bwMode="auto">
              <a:xfrm>
                <a:off x="5499894" y="4652963"/>
                <a:ext cx="1193800" cy="1389063"/>
              </a:xfrm>
              <a:custGeom>
                <a:avLst/>
                <a:gdLst>
                  <a:gd name="T0" fmla="*/ 298 w 752"/>
                  <a:gd name="T1" fmla="*/ 0 h 875"/>
                  <a:gd name="T2" fmla="*/ 0 w 752"/>
                  <a:gd name="T3" fmla="*/ 0 h 875"/>
                  <a:gd name="T4" fmla="*/ 0 w 752"/>
                  <a:gd name="T5" fmla="*/ 179 h 875"/>
                  <a:gd name="T6" fmla="*/ 581 w 752"/>
                  <a:gd name="T7" fmla="*/ 875 h 875"/>
                  <a:gd name="T8" fmla="*/ 752 w 752"/>
                  <a:gd name="T9" fmla="*/ 875 h 875"/>
                  <a:gd name="T10" fmla="*/ 752 w 752"/>
                  <a:gd name="T11" fmla="*/ 536 h 875"/>
                  <a:gd name="T12" fmla="*/ 298 w 752"/>
                  <a:gd name="T13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2" h="875">
                    <a:moveTo>
                      <a:pt x="298" y="0"/>
                    </a:moveTo>
                    <a:lnTo>
                      <a:pt x="0" y="0"/>
                    </a:lnTo>
                    <a:lnTo>
                      <a:pt x="0" y="179"/>
                    </a:lnTo>
                    <a:lnTo>
                      <a:pt x="581" y="875"/>
                    </a:lnTo>
                    <a:lnTo>
                      <a:pt x="752" y="875"/>
                    </a:lnTo>
                    <a:lnTo>
                      <a:pt x="752" y="536"/>
                    </a:lnTo>
                    <a:lnTo>
                      <a:pt x="298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2" name="ïṩļíḋè"/>
              <p:cNvSpPr/>
              <p:nvPr userDrawn="1"/>
            </p:nvSpPr>
            <p:spPr bwMode="auto">
              <a:xfrm>
                <a:off x="5499894" y="4652963"/>
                <a:ext cx="1193800" cy="1389063"/>
              </a:xfrm>
              <a:custGeom>
                <a:avLst/>
                <a:gdLst>
                  <a:gd name="T0" fmla="*/ 298 w 752"/>
                  <a:gd name="T1" fmla="*/ 0 h 875"/>
                  <a:gd name="T2" fmla="*/ 0 w 752"/>
                  <a:gd name="T3" fmla="*/ 0 h 875"/>
                  <a:gd name="T4" fmla="*/ 0 w 752"/>
                  <a:gd name="T5" fmla="*/ 179 h 875"/>
                  <a:gd name="T6" fmla="*/ 581 w 752"/>
                  <a:gd name="T7" fmla="*/ 875 h 875"/>
                  <a:gd name="T8" fmla="*/ 752 w 752"/>
                  <a:gd name="T9" fmla="*/ 875 h 875"/>
                  <a:gd name="T10" fmla="*/ 752 w 752"/>
                  <a:gd name="T11" fmla="*/ 536 h 875"/>
                  <a:gd name="T12" fmla="*/ 298 w 752"/>
                  <a:gd name="T13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2" h="875">
                    <a:moveTo>
                      <a:pt x="298" y="0"/>
                    </a:moveTo>
                    <a:lnTo>
                      <a:pt x="0" y="0"/>
                    </a:lnTo>
                    <a:lnTo>
                      <a:pt x="0" y="179"/>
                    </a:lnTo>
                    <a:lnTo>
                      <a:pt x="581" y="875"/>
                    </a:lnTo>
                    <a:lnTo>
                      <a:pt x="752" y="875"/>
                    </a:lnTo>
                    <a:lnTo>
                      <a:pt x="752" y="536"/>
                    </a:lnTo>
                    <a:lnTo>
                      <a:pt x="2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3" name="islîḑè"/>
              <p:cNvSpPr/>
              <p:nvPr userDrawn="1"/>
            </p:nvSpPr>
            <p:spPr bwMode="auto">
              <a:xfrm>
                <a:off x="6071394" y="4614863"/>
                <a:ext cx="53975" cy="1427163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4" name="îṥľïḍè"/>
              <p:cNvSpPr/>
              <p:nvPr userDrawn="1"/>
            </p:nvSpPr>
            <p:spPr bwMode="auto">
              <a:xfrm>
                <a:off x="5203031" y="5959475"/>
                <a:ext cx="1785938" cy="182563"/>
              </a:xfrm>
              <a:prstGeom prst="rect">
                <a:avLst/>
              </a:prstGeom>
              <a:solidFill>
                <a:srgbClr val="C29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5" name="iṡlïḍê"/>
              <p:cNvSpPr/>
              <p:nvPr userDrawn="1"/>
            </p:nvSpPr>
            <p:spPr bwMode="auto">
              <a:xfrm>
                <a:off x="4391819" y="2825750"/>
                <a:ext cx="3411538" cy="658813"/>
              </a:xfrm>
              <a:custGeom>
                <a:avLst/>
                <a:gdLst>
                  <a:gd name="T0" fmla="*/ 1980 w 2149"/>
                  <a:gd name="T1" fmla="*/ 415 h 415"/>
                  <a:gd name="T2" fmla="*/ 159 w 2149"/>
                  <a:gd name="T3" fmla="*/ 415 h 415"/>
                  <a:gd name="T4" fmla="*/ 0 w 2149"/>
                  <a:gd name="T5" fmla="*/ 0 h 415"/>
                  <a:gd name="T6" fmla="*/ 2149 w 2149"/>
                  <a:gd name="T7" fmla="*/ 0 h 415"/>
                  <a:gd name="T8" fmla="*/ 1980 w 2149"/>
                  <a:gd name="T9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9" h="415">
                    <a:moveTo>
                      <a:pt x="1980" y="415"/>
                    </a:moveTo>
                    <a:lnTo>
                      <a:pt x="159" y="415"/>
                    </a:lnTo>
                    <a:lnTo>
                      <a:pt x="0" y="0"/>
                    </a:lnTo>
                    <a:lnTo>
                      <a:pt x="2149" y="0"/>
                    </a:lnTo>
                    <a:lnTo>
                      <a:pt x="1980" y="41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6" name="ïṡliďé"/>
              <p:cNvSpPr/>
              <p:nvPr userDrawn="1"/>
            </p:nvSpPr>
            <p:spPr bwMode="auto">
              <a:xfrm>
                <a:off x="3688556" y="5037138"/>
                <a:ext cx="1069975" cy="688975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7" name="îsḷïḑè"/>
              <p:cNvSpPr/>
              <p:nvPr userDrawn="1"/>
            </p:nvSpPr>
            <p:spPr bwMode="auto">
              <a:xfrm>
                <a:off x="3688556" y="5037138"/>
                <a:ext cx="1069975" cy="688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8" name="íṩḷîḓê"/>
              <p:cNvSpPr/>
              <p:nvPr userDrawn="1"/>
            </p:nvSpPr>
            <p:spPr bwMode="auto">
              <a:xfrm>
                <a:off x="3728244" y="5072063"/>
                <a:ext cx="996950" cy="617538"/>
              </a:xfrm>
              <a:prstGeom prst="rect">
                <a:avLst/>
              </a:prstGeom>
              <a:solidFill>
                <a:srgbClr val="99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59" name="ïṩḻîḋê"/>
              <p:cNvSpPr/>
              <p:nvPr userDrawn="1"/>
            </p:nvSpPr>
            <p:spPr bwMode="auto">
              <a:xfrm>
                <a:off x="3728244" y="5072063"/>
                <a:ext cx="996950" cy="617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0" name="íṡ1iḍè"/>
              <p:cNvSpPr/>
              <p:nvPr userDrawn="1"/>
            </p:nvSpPr>
            <p:spPr bwMode="auto">
              <a:xfrm>
                <a:off x="4071144" y="5072063"/>
                <a:ext cx="654050" cy="617538"/>
              </a:xfrm>
              <a:custGeom>
                <a:avLst/>
                <a:gdLst>
                  <a:gd name="T0" fmla="*/ 211 w 412"/>
                  <a:gd name="T1" fmla="*/ 0 h 389"/>
                  <a:gd name="T2" fmla="*/ 0 w 412"/>
                  <a:gd name="T3" fmla="*/ 0 h 389"/>
                  <a:gd name="T4" fmla="*/ 327 w 412"/>
                  <a:gd name="T5" fmla="*/ 389 h 389"/>
                  <a:gd name="T6" fmla="*/ 412 w 412"/>
                  <a:gd name="T7" fmla="*/ 389 h 389"/>
                  <a:gd name="T8" fmla="*/ 412 w 412"/>
                  <a:gd name="T9" fmla="*/ 238 h 389"/>
                  <a:gd name="T10" fmla="*/ 211 w 412"/>
                  <a:gd name="T11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2" h="389">
                    <a:moveTo>
                      <a:pt x="211" y="0"/>
                    </a:moveTo>
                    <a:lnTo>
                      <a:pt x="0" y="0"/>
                    </a:lnTo>
                    <a:lnTo>
                      <a:pt x="327" y="389"/>
                    </a:lnTo>
                    <a:lnTo>
                      <a:pt x="412" y="389"/>
                    </a:lnTo>
                    <a:lnTo>
                      <a:pt x="412" y="238"/>
                    </a:lnTo>
                    <a:lnTo>
                      <a:pt x="211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1" name="îS1ïḍê"/>
              <p:cNvSpPr/>
              <p:nvPr userDrawn="1"/>
            </p:nvSpPr>
            <p:spPr bwMode="auto">
              <a:xfrm>
                <a:off x="4071144" y="5072063"/>
                <a:ext cx="654050" cy="617538"/>
              </a:xfrm>
              <a:custGeom>
                <a:avLst/>
                <a:gdLst>
                  <a:gd name="T0" fmla="*/ 211 w 412"/>
                  <a:gd name="T1" fmla="*/ 0 h 389"/>
                  <a:gd name="T2" fmla="*/ 0 w 412"/>
                  <a:gd name="T3" fmla="*/ 0 h 389"/>
                  <a:gd name="T4" fmla="*/ 327 w 412"/>
                  <a:gd name="T5" fmla="*/ 389 h 389"/>
                  <a:gd name="T6" fmla="*/ 412 w 412"/>
                  <a:gd name="T7" fmla="*/ 389 h 389"/>
                  <a:gd name="T8" fmla="*/ 412 w 412"/>
                  <a:gd name="T9" fmla="*/ 238 h 389"/>
                  <a:gd name="T10" fmla="*/ 211 w 412"/>
                  <a:gd name="T11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2" h="389">
                    <a:moveTo>
                      <a:pt x="211" y="0"/>
                    </a:moveTo>
                    <a:lnTo>
                      <a:pt x="0" y="0"/>
                    </a:lnTo>
                    <a:lnTo>
                      <a:pt x="327" y="389"/>
                    </a:lnTo>
                    <a:lnTo>
                      <a:pt x="412" y="389"/>
                    </a:lnTo>
                    <a:lnTo>
                      <a:pt x="412" y="238"/>
                    </a:lnTo>
                    <a:lnTo>
                      <a:pt x="2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2" name="iš1îdè"/>
              <p:cNvSpPr/>
              <p:nvPr userDrawn="1"/>
            </p:nvSpPr>
            <p:spPr bwMode="auto">
              <a:xfrm>
                <a:off x="3774281" y="5072063"/>
                <a:ext cx="725488" cy="617538"/>
              </a:xfrm>
              <a:custGeom>
                <a:avLst/>
                <a:gdLst>
                  <a:gd name="T0" fmla="*/ 122 w 457"/>
                  <a:gd name="T1" fmla="*/ 0 h 389"/>
                  <a:gd name="T2" fmla="*/ 0 w 457"/>
                  <a:gd name="T3" fmla="*/ 0 h 389"/>
                  <a:gd name="T4" fmla="*/ 328 w 457"/>
                  <a:gd name="T5" fmla="*/ 389 h 389"/>
                  <a:gd name="T6" fmla="*/ 457 w 457"/>
                  <a:gd name="T7" fmla="*/ 389 h 389"/>
                  <a:gd name="T8" fmla="*/ 122 w 457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389">
                    <a:moveTo>
                      <a:pt x="122" y="0"/>
                    </a:moveTo>
                    <a:lnTo>
                      <a:pt x="0" y="0"/>
                    </a:lnTo>
                    <a:lnTo>
                      <a:pt x="328" y="389"/>
                    </a:lnTo>
                    <a:lnTo>
                      <a:pt x="457" y="389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3" name="îṧḻiḍê"/>
              <p:cNvSpPr/>
              <p:nvPr userDrawn="1"/>
            </p:nvSpPr>
            <p:spPr bwMode="auto">
              <a:xfrm>
                <a:off x="3774281" y="5072063"/>
                <a:ext cx="725488" cy="617538"/>
              </a:xfrm>
              <a:custGeom>
                <a:avLst/>
                <a:gdLst>
                  <a:gd name="T0" fmla="*/ 122 w 457"/>
                  <a:gd name="T1" fmla="*/ 0 h 389"/>
                  <a:gd name="T2" fmla="*/ 0 w 457"/>
                  <a:gd name="T3" fmla="*/ 0 h 389"/>
                  <a:gd name="T4" fmla="*/ 328 w 457"/>
                  <a:gd name="T5" fmla="*/ 389 h 389"/>
                  <a:gd name="T6" fmla="*/ 457 w 457"/>
                  <a:gd name="T7" fmla="*/ 389 h 389"/>
                  <a:gd name="T8" fmla="*/ 122 w 457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389">
                    <a:moveTo>
                      <a:pt x="122" y="0"/>
                    </a:moveTo>
                    <a:lnTo>
                      <a:pt x="0" y="0"/>
                    </a:lnTo>
                    <a:lnTo>
                      <a:pt x="328" y="389"/>
                    </a:lnTo>
                    <a:lnTo>
                      <a:pt x="457" y="389"/>
                    </a:lnTo>
                    <a:lnTo>
                      <a:pt x="1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4" name="îṩļidê"/>
              <p:cNvSpPr/>
              <p:nvPr userDrawn="1"/>
            </p:nvSpPr>
            <p:spPr bwMode="auto">
              <a:xfrm>
                <a:off x="4033044" y="5062538"/>
                <a:ext cx="28575" cy="638175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5" name="ïśliďé"/>
              <p:cNvSpPr/>
              <p:nvPr userDrawn="1"/>
            </p:nvSpPr>
            <p:spPr bwMode="auto">
              <a:xfrm>
                <a:off x="4410869" y="5062538"/>
                <a:ext cx="30163" cy="638175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6" name="íṣḷídé"/>
              <p:cNvSpPr/>
              <p:nvPr userDrawn="1"/>
            </p:nvSpPr>
            <p:spPr bwMode="auto">
              <a:xfrm>
                <a:off x="3709194" y="5367338"/>
                <a:ext cx="1025525" cy="2698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7" name="íṥ1ïḑê"/>
              <p:cNvSpPr/>
              <p:nvPr userDrawn="1"/>
            </p:nvSpPr>
            <p:spPr bwMode="auto">
              <a:xfrm>
                <a:off x="7457281" y="5037138"/>
                <a:ext cx="1073150" cy="688975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8" name="ïSlídè"/>
              <p:cNvSpPr/>
              <p:nvPr userDrawn="1"/>
            </p:nvSpPr>
            <p:spPr bwMode="auto">
              <a:xfrm>
                <a:off x="7457281" y="5037138"/>
                <a:ext cx="1073150" cy="688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69" name="iśḻiḍe"/>
              <p:cNvSpPr/>
              <p:nvPr userDrawn="1"/>
            </p:nvSpPr>
            <p:spPr bwMode="auto">
              <a:xfrm>
                <a:off x="7500144" y="5072063"/>
                <a:ext cx="993775" cy="617538"/>
              </a:xfrm>
              <a:prstGeom prst="rect">
                <a:avLst/>
              </a:prstGeom>
              <a:solidFill>
                <a:srgbClr val="99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0" name="ïṡḻiďe"/>
              <p:cNvSpPr/>
              <p:nvPr userDrawn="1"/>
            </p:nvSpPr>
            <p:spPr bwMode="auto">
              <a:xfrm>
                <a:off x="7500144" y="5072063"/>
                <a:ext cx="993775" cy="617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1" name="îS1îḋé"/>
              <p:cNvSpPr/>
              <p:nvPr userDrawn="1"/>
            </p:nvSpPr>
            <p:spPr bwMode="auto">
              <a:xfrm>
                <a:off x="7841456" y="5072063"/>
                <a:ext cx="652463" cy="617538"/>
              </a:xfrm>
              <a:custGeom>
                <a:avLst/>
                <a:gdLst>
                  <a:gd name="T0" fmla="*/ 211 w 411"/>
                  <a:gd name="T1" fmla="*/ 0 h 389"/>
                  <a:gd name="T2" fmla="*/ 0 w 411"/>
                  <a:gd name="T3" fmla="*/ 0 h 389"/>
                  <a:gd name="T4" fmla="*/ 327 w 411"/>
                  <a:gd name="T5" fmla="*/ 389 h 389"/>
                  <a:gd name="T6" fmla="*/ 411 w 411"/>
                  <a:gd name="T7" fmla="*/ 389 h 389"/>
                  <a:gd name="T8" fmla="*/ 411 w 411"/>
                  <a:gd name="T9" fmla="*/ 238 h 389"/>
                  <a:gd name="T10" fmla="*/ 211 w 411"/>
                  <a:gd name="T11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389">
                    <a:moveTo>
                      <a:pt x="211" y="0"/>
                    </a:moveTo>
                    <a:lnTo>
                      <a:pt x="0" y="0"/>
                    </a:lnTo>
                    <a:lnTo>
                      <a:pt x="327" y="389"/>
                    </a:lnTo>
                    <a:lnTo>
                      <a:pt x="411" y="389"/>
                    </a:lnTo>
                    <a:lnTo>
                      <a:pt x="411" y="238"/>
                    </a:lnTo>
                    <a:lnTo>
                      <a:pt x="211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2" name="ïśļíďê"/>
              <p:cNvSpPr/>
              <p:nvPr userDrawn="1"/>
            </p:nvSpPr>
            <p:spPr bwMode="auto">
              <a:xfrm>
                <a:off x="7841456" y="5072063"/>
                <a:ext cx="652463" cy="617538"/>
              </a:xfrm>
              <a:custGeom>
                <a:avLst/>
                <a:gdLst>
                  <a:gd name="T0" fmla="*/ 211 w 411"/>
                  <a:gd name="T1" fmla="*/ 0 h 389"/>
                  <a:gd name="T2" fmla="*/ 0 w 411"/>
                  <a:gd name="T3" fmla="*/ 0 h 389"/>
                  <a:gd name="T4" fmla="*/ 327 w 411"/>
                  <a:gd name="T5" fmla="*/ 389 h 389"/>
                  <a:gd name="T6" fmla="*/ 411 w 411"/>
                  <a:gd name="T7" fmla="*/ 389 h 389"/>
                  <a:gd name="T8" fmla="*/ 411 w 411"/>
                  <a:gd name="T9" fmla="*/ 238 h 389"/>
                  <a:gd name="T10" fmla="*/ 211 w 411"/>
                  <a:gd name="T11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389">
                    <a:moveTo>
                      <a:pt x="211" y="0"/>
                    </a:moveTo>
                    <a:lnTo>
                      <a:pt x="0" y="0"/>
                    </a:lnTo>
                    <a:lnTo>
                      <a:pt x="327" y="389"/>
                    </a:lnTo>
                    <a:lnTo>
                      <a:pt x="411" y="389"/>
                    </a:lnTo>
                    <a:lnTo>
                      <a:pt x="411" y="238"/>
                    </a:lnTo>
                    <a:lnTo>
                      <a:pt x="2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3" name="ïṧḻîḍe"/>
              <p:cNvSpPr/>
              <p:nvPr userDrawn="1"/>
            </p:nvSpPr>
            <p:spPr bwMode="auto">
              <a:xfrm>
                <a:off x="7544594" y="5072063"/>
                <a:ext cx="727075" cy="617538"/>
              </a:xfrm>
              <a:custGeom>
                <a:avLst/>
                <a:gdLst>
                  <a:gd name="T0" fmla="*/ 123 w 458"/>
                  <a:gd name="T1" fmla="*/ 0 h 389"/>
                  <a:gd name="T2" fmla="*/ 0 w 458"/>
                  <a:gd name="T3" fmla="*/ 0 h 389"/>
                  <a:gd name="T4" fmla="*/ 328 w 458"/>
                  <a:gd name="T5" fmla="*/ 389 h 389"/>
                  <a:gd name="T6" fmla="*/ 458 w 458"/>
                  <a:gd name="T7" fmla="*/ 389 h 389"/>
                  <a:gd name="T8" fmla="*/ 123 w 458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89">
                    <a:moveTo>
                      <a:pt x="123" y="0"/>
                    </a:moveTo>
                    <a:lnTo>
                      <a:pt x="0" y="0"/>
                    </a:lnTo>
                    <a:lnTo>
                      <a:pt x="328" y="389"/>
                    </a:lnTo>
                    <a:lnTo>
                      <a:pt x="458" y="389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4" name="îṥlïdé"/>
              <p:cNvSpPr/>
              <p:nvPr userDrawn="1"/>
            </p:nvSpPr>
            <p:spPr bwMode="auto">
              <a:xfrm>
                <a:off x="7544594" y="5072063"/>
                <a:ext cx="727075" cy="617538"/>
              </a:xfrm>
              <a:custGeom>
                <a:avLst/>
                <a:gdLst>
                  <a:gd name="T0" fmla="*/ 123 w 458"/>
                  <a:gd name="T1" fmla="*/ 0 h 389"/>
                  <a:gd name="T2" fmla="*/ 0 w 458"/>
                  <a:gd name="T3" fmla="*/ 0 h 389"/>
                  <a:gd name="T4" fmla="*/ 328 w 458"/>
                  <a:gd name="T5" fmla="*/ 389 h 389"/>
                  <a:gd name="T6" fmla="*/ 458 w 458"/>
                  <a:gd name="T7" fmla="*/ 389 h 389"/>
                  <a:gd name="T8" fmla="*/ 123 w 458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89">
                    <a:moveTo>
                      <a:pt x="123" y="0"/>
                    </a:moveTo>
                    <a:lnTo>
                      <a:pt x="0" y="0"/>
                    </a:lnTo>
                    <a:lnTo>
                      <a:pt x="328" y="389"/>
                    </a:lnTo>
                    <a:lnTo>
                      <a:pt x="458" y="389"/>
                    </a:lnTo>
                    <a:lnTo>
                      <a:pt x="1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5" name="î$lîḍê"/>
              <p:cNvSpPr/>
              <p:nvPr userDrawn="1"/>
            </p:nvSpPr>
            <p:spPr bwMode="auto">
              <a:xfrm>
                <a:off x="7803356" y="5062538"/>
                <a:ext cx="28575" cy="638175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6" name="î$ļïḋé"/>
              <p:cNvSpPr/>
              <p:nvPr userDrawn="1"/>
            </p:nvSpPr>
            <p:spPr bwMode="auto">
              <a:xfrm>
                <a:off x="8182769" y="5062538"/>
                <a:ext cx="26988" cy="638175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7" name="ïśḷïḑé"/>
              <p:cNvSpPr/>
              <p:nvPr userDrawn="1"/>
            </p:nvSpPr>
            <p:spPr bwMode="auto">
              <a:xfrm>
                <a:off x="7477919" y="5367338"/>
                <a:ext cx="1028700" cy="2698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8" name="îŝľïḍé"/>
              <p:cNvSpPr/>
              <p:nvPr userDrawn="1"/>
            </p:nvSpPr>
            <p:spPr bwMode="auto">
              <a:xfrm>
                <a:off x="5174456" y="3589338"/>
                <a:ext cx="949325" cy="314325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79" name="iṡḻïḍè"/>
              <p:cNvSpPr/>
              <p:nvPr userDrawn="1"/>
            </p:nvSpPr>
            <p:spPr bwMode="auto">
              <a:xfrm>
                <a:off x="5174456" y="3589338"/>
                <a:ext cx="949325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0" name="ïṧḻíďe"/>
              <p:cNvSpPr/>
              <p:nvPr userDrawn="1"/>
            </p:nvSpPr>
            <p:spPr bwMode="auto">
              <a:xfrm>
                <a:off x="5199856" y="3606800"/>
                <a:ext cx="898525" cy="279400"/>
              </a:xfrm>
              <a:prstGeom prst="rect">
                <a:avLst/>
              </a:prstGeom>
              <a:solidFill>
                <a:srgbClr val="99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1" name="ísḻïḓé"/>
              <p:cNvSpPr/>
              <p:nvPr userDrawn="1"/>
            </p:nvSpPr>
            <p:spPr bwMode="auto">
              <a:xfrm>
                <a:off x="5199856" y="3606800"/>
                <a:ext cx="898525" cy="279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2" name="íšļíḓe"/>
              <p:cNvSpPr/>
              <p:nvPr userDrawn="1"/>
            </p:nvSpPr>
            <p:spPr bwMode="auto">
              <a:xfrm>
                <a:off x="5726906" y="3886200"/>
                <a:ext cx="295275" cy="1588"/>
              </a:xfrm>
              <a:prstGeom prst="rect">
                <a:avLst/>
              </a:prstGeom>
              <a:solidFill>
                <a:srgbClr val="9B7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3" name="íšḻídè"/>
              <p:cNvSpPr/>
              <p:nvPr userDrawn="1"/>
            </p:nvSpPr>
            <p:spPr bwMode="auto">
              <a:xfrm>
                <a:off x="5726906" y="3886200"/>
                <a:ext cx="2952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4" name="iṣḷîḑe"/>
              <p:cNvSpPr/>
              <p:nvPr userDrawn="1"/>
            </p:nvSpPr>
            <p:spPr bwMode="auto">
              <a:xfrm>
                <a:off x="5490369" y="3606800"/>
                <a:ext cx="531813" cy="279400"/>
              </a:xfrm>
              <a:custGeom>
                <a:avLst/>
                <a:gdLst>
                  <a:gd name="T0" fmla="*/ 185 w 335"/>
                  <a:gd name="T1" fmla="*/ 0 h 176"/>
                  <a:gd name="T2" fmla="*/ 0 w 335"/>
                  <a:gd name="T3" fmla="*/ 0 h 176"/>
                  <a:gd name="T4" fmla="*/ 149 w 335"/>
                  <a:gd name="T5" fmla="*/ 176 h 176"/>
                  <a:gd name="T6" fmla="*/ 335 w 335"/>
                  <a:gd name="T7" fmla="*/ 176 h 176"/>
                  <a:gd name="T8" fmla="*/ 185 w 335"/>
                  <a:gd name="T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76">
                    <a:moveTo>
                      <a:pt x="185" y="0"/>
                    </a:moveTo>
                    <a:lnTo>
                      <a:pt x="0" y="0"/>
                    </a:lnTo>
                    <a:lnTo>
                      <a:pt x="149" y="176"/>
                    </a:lnTo>
                    <a:lnTo>
                      <a:pt x="335" y="176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5" name="ïŝḻidè"/>
              <p:cNvSpPr/>
              <p:nvPr userDrawn="1"/>
            </p:nvSpPr>
            <p:spPr bwMode="auto">
              <a:xfrm>
                <a:off x="5490369" y="3606800"/>
                <a:ext cx="531813" cy="279400"/>
              </a:xfrm>
              <a:custGeom>
                <a:avLst/>
                <a:gdLst>
                  <a:gd name="T0" fmla="*/ 185 w 335"/>
                  <a:gd name="T1" fmla="*/ 0 h 176"/>
                  <a:gd name="T2" fmla="*/ 0 w 335"/>
                  <a:gd name="T3" fmla="*/ 0 h 176"/>
                  <a:gd name="T4" fmla="*/ 149 w 335"/>
                  <a:gd name="T5" fmla="*/ 176 h 176"/>
                  <a:gd name="T6" fmla="*/ 335 w 335"/>
                  <a:gd name="T7" fmla="*/ 176 h 176"/>
                  <a:gd name="T8" fmla="*/ 185 w 335"/>
                  <a:gd name="T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76">
                    <a:moveTo>
                      <a:pt x="185" y="0"/>
                    </a:moveTo>
                    <a:lnTo>
                      <a:pt x="0" y="0"/>
                    </a:lnTo>
                    <a:lnTo>
                      <a:pt x="149" y="176"/>
                    </a:lnTo>
                    <a:lnTo>
                      <a:pt x="335" y="176"/>
                    </a:lnTo>
                    <a:lnTo>
                      <a:pt x="1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6" name="îṩľîḍè"/>
              <p:cNvSpPr/>
              <p:nvPr userDrawn="1"/>
            </p:nvSpPr>
            <p:spPr bwMode="auto">
              <a:xfrm>
                <a:off x="5466556" y="3886200"/>
                <a:ext cx="176213" cy="1588"/>
              </a:xfrm>
              <a:prstGeom prst="rect">
                <a:avLst/>
              </a:prstGeom>
              <a:solidFill>
                <a:srgbClr val="9B7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7" name="ïš1ïḓé"/>
              <p:cNvSpPr/>
              <p:nvPr userDrawn="1"/>
            </p:nvSpPr>
            <p:spPr bwMode="auto">
              <a:xfrm>
                <a:off x="5466556" y="3886200"/>
                <a:ext cx="17621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8" name="iṣļïḑè"/>
              <p:cNvSpPr/>
              <p:nvPr userDrawn="1"/>
            </p:nvSpPr>
            <p:spPr bwMode="auto">
              <a:xfrm>
                <a:off x="5228431" y="3606800"/>
                <a:ext cx="414338" cy="279400"/>
              </a:xfrm>
              <a:custGeom>
                <a:avLst/>
                <a:gdLst>
                  <a:gd name="T0" fmla="*/ 109 w 261"/>
                  <a:gd name="T1" fmla="*/ 0 h 176"/>
                  <a:gd name="T2" fmla="*/ 0 w 261"/>
                  <a:gd name="T3" fmla="*/ 0 h 176"/>
                  <a:gd name="T4" fmla="*/ 150 w 261"/>
                  <a:gd name="T5" fmla="*/ 176 h 176"/>
                  <a:gd name="T6" fmla="*/ 261 w 261"/>
                  <a:gd name="T7" fmla="*/ 176 h 176"/>
                  <a:gd name="T8" fmla="*/ 109 w 261"/>
                  <a:gd name="T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76">
                    <a:moveTo>
                      <a:pt x="109" y="0"/>
                    </a:moveTo>
                    <a:lnTo>
                      <a:pt x="0" y="0"/>
                    </a:lnTo>
                    <a:lnTo>
                      <a:pt x="150" y="176"/>
                    </a:lnTo>
                    <a:lnTo>
                      <a:pt x="261" y="176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89" name="íṡḷîḋe"/>
              <p:cNvSpPr/>
              <p:nvPr userDrawn="1"/>
            </p:nvSpPr>
            <p:spPr bwMode="auto">
              <a:xfrm>
                <a:off x="5228431" y="3606800"/>
                <a:ext cx="414338" cy="279400"/>
              </a:xfrm>
              <a:custGeom>
                <a:avLst/>
                <a:gdLst>
                  <a:gd name="T0" fmla="*/ 109 w 261"/>
                  <a:gd name="T1" fmla="*/ 0 h 176"/>
                  <a:gd name="T2" fmla="*/ 0 w 261"/>
                  <a:gd name="T3" fmla="*/ 0 h 176"/>
                  <a:gd name="T4" fmla="*/ 150 w 261"/>
                  <a:gd name="T5" fmla="*/ 176 h 176"/>
                  <a:gd name="T6" fmla="*/ 261 w 261"/>
                  <a:gd name="T7" fmla="*/ 176 h 176"/>
                  <a:gd name="T8" fmla="*/ 109 w 261"/>
                  <a:gd name="T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76">
                    <a:moveTo>
                      <a:pt x="109" y="0"/>
                    </a:moveTo>
                    <a:lnTo>
                      <a:pt x="0" y="0"/>
                    </a:lnTo>
                    <a:lnTo>
                      <a:pt x="150" y="176"/>
                    </a:lnTo>
                    <a:lnTo>
                      <a:pt x="261" y="176"/>
                    </a:lnTo>
                    <a:lnTo>
                      <a:pt x="10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0" name="íŝļïďe"/>
              <p:cNvSpPr/>
              <p:nvPr userDrawn="1"/>
            </p:nvSpPr>
            <p:spPr bwMode="auto">
              <a:xfrm>
                <a:off x="5466556" y="3598863"/>
                <a:ext cx="25400" cy="29368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1" name="îsḷiḓe"/>
              <p:cNvSpPr/>
              <p:nvPr userDrawn="1"/>
            </p:nvSpPr>
            <p:spPr bwMode="auto">
              <a:xfrm>
                <a:off x="5799931" y="3598863"/>
                <a:ext cx="22225" cy="29368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2" name="ïṥľíḓè"/>
              <p:cNvSpPr/>
              <p:nvPr userDrawn="1"/>
            </p:nvSpPr>
            <p:spPr bwMode="auto">
              <a:xfrm>
                <a:off x="6098381" y="3598863"/>
                <a:ext cx="25400" cy="29368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3" name="íśḻiḑê"/>
              <p:cNvSpPr/>
              <p:nvPr userDrawn="1"/>
            </p:nvSpPr>
            <p:spPr bwMode="auto">
              <a:xfrm>
                <a:off x="6098381" y="3589338"/>
                <a:ext cx="949325" cy="314325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4" name="íS1íḓé"/>
              <p:cNvSpPr/>
              <p:nvPr userDrawn="1"/>
            </p:nvSpPr>
            <p:spPr bwMode="auto">
              <a:xfrm>
                <a:off x="6098381" y="3589338"/>
                <a:ext cx="949325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5" name="îsliḍé"/>
              <p:cNvSpPr/>
              <p:nvPr userDrawn="1"/>
            </p:nvSpPr>
            <p:spPr bwMode="auto">
              <a:xfrm>
                <a:off x="6123781" y="3606800"/>
                <a:ext cx="898525" cy="279400"/>
              </a:xfrm>
              <a:prstGeom prst="rect">
                <a:avLst/>
              </a:prstGeom>
              <a:solidFill>
                <a:srgbClr val="99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6" name="ïṧḻïdé"/>
              <p:cNvSpPr/>
              <p:nvPr userDrawn="1"/>
            </p:nvSpPr>
            <p:spPr bwMode="auto">
              <a:xfrm>
                <a:off x="6123781" y="3606800"/>
                <a:ext cx="898525" cy="279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7" name="ïšḻíďe"/>
              <p:cNvSpPr/>
              <p:nvPr userDrawn="1"/>
            </p:nvSpPr>
            <p:spPr bwMode="auto">
              <a:xfrm>
                <a:off x="6652419" y="3886200"/>
                <a:ext cx="295275" cy="0"/>
              </a:xfrm>
              <a:custGeom>
                <a:avLst/>
                <a:gdLst>
                  <a:gd name="T0" fmla="*/ 185 w 186"/>
                  <a:gd name="T1" fmla="*/ 0 w 186"/>
                  <a:gd name="T2" fmla="*/ 0 w 186"/>
                  <a:gd name="T3" fmla="*/ 186 w 186"/>
                  <a:gd name="T4" fmla="*/ 185 w 1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86">
                    <a:moveTo>
                      <a:pt x="18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86" y="0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9B7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8" name="iSḷídê"/>
              <p:cNvSpPr/>
              <p:nvPr userDrawn="1"/>
            </p:nvSpPr>
            <p:spPr bwMode="auto">
              <a:xfrm>
                <a:off x="6652419" y="3886200"/>
                <a:ext cx="295275" cy="0"/>
              </a:xfrm>
              <a:custGeom>
                <a:avLst/>
                <a:gdLst>
                  <a:gd name="T0" fmla="*/ 185 w 186"/>
                  <a:gd name="T1" fmla="*/ 0 w 186"/>
                  <a:gd name="T2" fmla="*/ 0 w 186"/>
                  <a:gd name="T3" fmla="*/ 186 w 186"/>
                  <a:gd name="T4" fmla="*/ 185 w 1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86">
                    <a:moveTo>
                      <a:pt x="18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86" y="0"/>
                    </a:lnTo>
                    <a:lnTo>
                      <a:pt x="1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99" name="íslîḑê"/>
              <p:cNvSpPr/>
              <p:nvPr userDrawn="1"/>
            </p:nvSpPr>
            <p:spPr bwMode="auto">
              <a:xfrm>
                <a:off x="6414294" y="3606800"/>
                <a:ext cx="531813" cy="279400"/>
              </a:xfrm>
              <a:custGeom>
                <a:avLst/>
                <a:gdLst>
                  <a:gd name="T0" fmla="*/ 186 w 335"/>
                  <a:gd name="T1" fmla="*/ 0 h 176"/>
                  <a:gd name="T2" fmla="*/ 0 w 335"/>
                  <a:gd name="T3" fmla="*/ 0 h 176"/>
                  <a:gd name="T4" fmla="*/ 150 w 335"/>
                  <a:gd name="T5" fmla="*/ 176 h 176"/>
                  <a:gd name="T6" fmla="*/ 335 w 335"/>
                  <a:gd name="T7" fmla="*/ 176 h 176"/>
                  <a:gd name="T8" fmla="*/ 186 w 335"/>
                  <a:gd name="T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76">
                    <a:moveTo>
                      <a:pt x="186" y="0"/>
                    </a:moveTo>
                    <a:lnTo>
                      <a:pt x="0" y="0"/>
                    </a:lnTo>
                    <a:lnTo>
                      <a:pt x="150" y="176"/>
                    </a:lnTo>
                    <a:lnTo>
                      <a:pt x="335" y="176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0" name="ïśľiḍé"/>
              <p:cNvSpPr/>
              <p:nvPr userDrawn="1"/>
            </p:nvSpPr>
            <p:spPr bwMode="auto">
              <a:xfrm>
                <a:off x="6414294" y="3606800"/>
                <a:ext cx="531813" cy="279400"/>
              </a:xfrm>
              <a:custGeom>
                <a:avLst/>
                <a:gdLst>
                  <a:gd name="T0" fmla="*/ 186 w 335"/>
                  <a:gd name="T1" fmla="*/ 0 h 176"/>
                  <a:gd name="T2" fmla="*/ 0 w 335"/>
                  <a:gd name="T3" fmla="*/ 0 h 176"/>
                  <a:gd name="T4" fmla="*/ 150 w 335"/>
                  <a:gd name="T5" fmla="*/ 176 h 176"/>
                  <a:gd name="T6" fmla="*/ 335 w 335"/>
                  <a:gd name="T7" fmla="*/ 176 h 176"/>
                  <a:gd name="T8" fmla="*/ 186 w 335"/>
                  <a:gd name="T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76">
                    <a:moveTo>
                      <a:pt x="186" y="0"/>
                    </a:moveTo>
                    <a:lnTo>
                      <a:pt x="0" y="0"/>
                    </a:lnTo>
                    <a:lnTo>
                      <a:pt x="150" y="176"/>
                    </a:lnTo>
                    <a:lnTo>
                      <a:pt x="335" y="176"/>
                    </a:lnTo>
                    <a:lnTo>
                      <a:pt x="1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1" name="iṣ1îḑê"/>
              <p:cNvSpPr/>
              <p:nvPr userDrawn="1"/>
            </p:nvSpPr>
            <p:spPr bwMode="auto">
              <a:xfrm>
                <a:off x="6393656" y="3886200"/>
                <a:ext cx="174625" cy="1588"/>
              </a:xfrm>
              <a:prstGeom prst="rect">
                <a:avLst/>
              </a:prstGeom>
              <a:solidFill>
                <a:srgbClr val="9B7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2" name="íṡ1íḍé"/>
              <p:cNvSpPr/>
              <p:nvPr userDrawn="1"/>
            </p:nvSpPr>
            <p:spPr bwMode="auto">
              <a:xfrm>
                <a:off x="6393656" y="3886200"/>
                <a:ext cx="17462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3" name="iş1ïḍé"/>
              <p:cNvSpPr/>
              <p:nvPr userDrawn="1"/>
            </p:nvSpPr>
            <p:spPr bwMode="auto">
              <a:xfrm>
                <a:off x="6153944" y="3606800"/>
                <a:ext cx="414338" cy="279400"/>
              </a:xfrm>
              <a:custGeom>
                <a:avLst/>
                <a:gdLst>
                  <a:gd name="T0" fmla="*/ 108 w 261"/>
                  <a:gd name="T1" fmla="*/ 0 h 176"/>
                  <a:gd name="T2" fmla="*/ 0 w 261"/>
                  <a:gd name="T3" fmla="*/ 0 h 176"/>
                  <a:gd name="T4" fmla="*/ 151 w 261"/>
                  <a:gd name="T5" fmla="*/ 176 h 176"/>
                  <a:gd name="T6" fmla="*/ 261 w 261"/>
                  <a:gd name="T7" fmla="*/ 176 h 176"/>
                  <a:gd name="T8" fmla="*/ 108 w 261"/>
                  <a:gd name="T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76">
                    <a:moveTo>
                      <a:pt x="108" y="0"/>
                    </a:moveTo>
                    <a:lnTo>
                      <a:pt x="0" y="0"/>
                    </a:lnTo>
                    <a:lnTo>
                      <a:pt x="151" y="176"/>
                    </a:lnTo>
                    <a:lnTo>
                      <a:pt x="261" y="176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A8D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4" name="ïś1iďè"/>
              <p:cNvSpPr/>
              <p:nvPr userDrawn="1"/>
            </p:nvSpPr>
            <p:spPr bwMode="auto">
              <a:xfrm>
                <a:off x="6153944" y="3606800"/>
                <a:ext cx="414338" cy="279400"/>
              </a:xfrm>
              <a:custGeom>
                <a:avLst/>
                <a:gdLst>
                  <a:gd name="T0" fmla="*/ 108 w 261"/>
                  <a:gd name="T1" fmla="*/ 0 h 176"/>
                  <a:gd name="T2" fmla="*/ 0 w 261"/>
                  <a:gd name="T3" fmla="*/ 0 h 176"/>
                  <a:gd name="T4" fmla="*/ 151 w 261"/>
                  <a:gd name="T5" fmla="*/ 176 h 176"/>
                  <a:gd name="T6" fmla="*/ 261 w 261"/>
                  <a:gd name="T7" fmla="*/ 176 h 176"/>
                  <a:gd name="T8" fmla="*/ 108 w 261"/>
                  <a:gd name="T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76">
                    <a:moveTo>
                      <a:pt x="108" y="0"/>
                    </a:moveTo>
                    <a:lnTo>
                      <a:pt x="0" y="0"/>
                    </a:lnTo>
                    <a:lnTo>
                      <a:pt x="151" y="176"/>
                    </a:lnTo>
                    <a:lnTo>
                      <a:pt x="261" y="176"/>
                    </a:lnTo>
                    <a:lnTo>
                      <a:pt x="1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5" name="îṡlïdê"/>
              <p:cNvSpPr/>
              <p:nvPr userDrawn="1"/>
            </p:nvSpPr>
            <p:spPr bwMode="auto">
              <a:xfrm>
                <a:off x="6390481" y="3598863"/>
                <a:ext cx="25400" cy="29368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6" name="iŝľiḍè"/>
              <p:cNvSpPr/>
              <p:nvPr userDrawn="1"/>
            </p:nvSpPr>
            <p:spPr bwMode="auto">
              <a:xfrm>
                <a:off x="6723856" y="3598863"/>
                <a:ext cx="25400" cy="29368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7" name="iṡľïďé"/>
              <p:cNvSpPr/>
              <p:nvPr userDrawn="1"/>
            </p:nvSpPr>
            <p:spPr bwMode="auto">
              <a:xfrm>
                <a:off x="7022306" y="3598863"/>
                <a:ext cx="25400" cy="293688"/>
              </a:xfrm>
              <a:prstGeom prst="rect">
                <a:avLst/>
              </a:prstGeom>
              <a:solidFill>
                <a:srgbClr val="89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sp>
            <p:nvSpPr>
              <p:cNvPr id="108" name="ïšḷîḍé"/>
              <p:cNvSpPr/>
              <p:nvPr userDrawn="1"/>
            </p:nvSpPr>
            <p:spPr bwMode="auto">
              <a:xfrm>
                <a:off x="5227053" y="4049555"/>
                <a:ext cx="1654175" cy="468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82" y="81215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slide" Target="slide16.xml"/><Relationship Id="rId4" Type="http://schemas.openxmlformats.org/officeDocument/2006/relationships/slide" Target="slide2.xml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4" Type="http://schemas.openxmlformats.org/officeDocument/2006/relationships/slideLayout" Target="../slideLayouts/slideLayout1.xml"/><Relationship Id="rId13" Type="http://schemas.openxmlformats.org/officeDocument/2006/relationships/audio" Target="../media/audio1.wav"/><Relationship Id="rId12" Type="http://schemas.openxmlformats.org/officeDocument/2006/relationships/image" Target="../media/image53.png"/><Relationship Id="rId11" Type="http://schemas.openxmlformats.org/officeDocument/2006/relationships/image" Target="../media/image52.png"/><Relationship Id="rId10" Type="http://schemas.openxmlformats.org/officeDocument/2006/relationships/image" Target="../media/image51.png"/><Relationship Id="rId1" Type="http://schemas.openxmlformats.org/officeDocument/2006/relationships/image" Target="../media/image42.emf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hdphoto" Target="../media/image26.wdp"/><Relationship Id="rId8" Type="http://schemas.openxmlformats.org/officeDocument/2006/relationships/image" Target="../media/image25.png"/><Relationship Id="rId7" Type="http://schemas.microsoft.com/office/2007/relationships/hdphoto" Target="../media/image24.wdp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2" Type="http://schemas.openxmlformats.org/officeDocument/2006/relationships/slideLayout" Target="../slideLayouts/slideLayout3.xml"/><Relationship Id="rId11" Type="http://schemas.microsoft.com/office/2007/relationships/hdphoto" Target="../media/image28.wdp"/><Relationship Id="rId10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hyperlink" Target="&#36164;&#26009;&#38142;&#25509;/&#35270;&#39057;/&#20070;.mp4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hyperlink" Target="&#36164;&#26009;&#38142;&#25509;/&#35270;&#39057;/&#26412;.mp4" TargetMode="External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hdphoto" Target="../media/image24.wdp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microsoft.com/office/2007/relationships/hdphoto" Target="../media/image21.wdp"/><Relationship Id="rId5" Type="http://schemas.openxmlformats.org/officeDocument/2006/relationships/image" Target="../media/image20.png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openxmlformats.org/officeDocument/2006/relationships/image" Target="../media/image58.png"/><Relationship Id="rId14" Type="http://schemas.openxmlformats.org/officeDocument/2006/relationships/slideLayout" Target="../slideLayouts/slideLayout1.xml"/><Relationship Id="rId13" Type="http://schemas.microsoft.com/office/2007/relationships/hdphoto" Target="../media/image28.wdp"/><Relationship Id="rId12" Type="http://schemas.openxmlformats.org/officeDocument/2006/relationships/image" Target="../media/image27.png"/><Relationship Id="rId11" Type="http://schemas.microsoft.com/office/2007/relationships/hdphoto" Target="../media/image26.wdp"/><Relationship Id="rId10" Type="http://schemas.openxmlformats.org/officeDocument/2006/relationships/image" Target="../media/image25.png"/><Relationship Id="rId1" Type="http://schemas.openxmlformats.org/officeDocument/2006/relationships/image" Target="../media/image5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openxmlformats.org/officeDocument/2006/relationships/image" Target="../media/image60.png"/><Relationship Id="rId1" Type="http://schemas.openxmlformats.org/officeDocument/2006/relationships/image" Target="../media/image59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emf"/><Relationship Id="rId1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microsoft.com/office/2007/relationships/hdphoto" Target="../media/image63.wdp"/><Relationship Id="rId1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png"/><Relationship Id="rId8" Type="http://schemas.microsoft.com/office/2007/relationships/hdphoto" Target="../media/image72.wdp"/><Relationship Id="rId7" Type="http://schemas.openxmlformats.org/officeDocument/2006/relationships/image" Target="../media/image71.png"/><Relationship Id="rId6" Type="http://schemas.microsoft.com/office/2007/relationships/hdphoto" Target="../media/image70.wdp"/><Relationship Id="rId5" Type="http://schemas.openxmlformats.org/officeDocument/2006/relationships/image" Target="../media/image69.png"/><Relationship Id="rId4" Type="http://schemas.microsoft.com/office/2007/relationships/hdphoto" Target="../media/image68.wdp"/><Relationship Id="rId3" Type="http://schemas.openxmlformats.org/officeDocument/2006/relationships/image" Target="../media/image67.png"/><Relationship Id="rId2" Type="http://schemas.microsoft.com/office/2007/relationships/hdphoto" Target="../media/image66.wdp"/><Relationship Id="rId13" Type="http://schemas.openxmlformats.org/officeDocument/2006/relationships/slideLayout" Target="../slideLayouts/slideLayout2.xml"/><Relationship Id="rId12" Type="http://schemas.microsoft.com/office/2007/relationships/hdphoto" Target="../media/image40.wdp"/><Relationship Id="rId11" Type="http://schemas.openxmlformats.org/officeDocument/2006/relationships/image" Target="../media/image39.png"/><Relationship Id="rId10" Type="http://schemas.microsoft.com/office/2007/relationships/hdphoto" Target="../media/image74.wdp"/><Relationship Id="rId1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70.wdp"/><Relationship Id="rId7" Type="http://schemas.openxmlformats.org/officeDocument/2006/relationships/image" Target="../media/image69.png"/><Relationship Id="rId6" Type="http://schemas.openxmlformats.org/officeDocument/2006/relationships/image" Target="../media/image77.png"/><Relationship Id="rId5" Type="http://schemas.microsoft.com/office/2007/relationships/hdphoto" Target="../media/image68.wdp"/><Relationship Id="rId4" Type="http://schemas.openxmlformats.org/officeDocument/2006/relationships/image" Target="../media/image67.png"/><Relationship Id="rId3" Type="http://schemas.microsoft.com/office/2007/relationships/hdphoto" Target="../media/image76.wdp"/><Relationship Id="rId2" Type="http://schemas.openxmlformats.org/officeDocument/2006/relationships/image" Target="../media/image75.png"/><Relationship Id="rId1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microsoft.com/office/2007/relationships/hdphoto" Target="../media/image80.wdp"/><Relationship Id="rId1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microsoft.com/office/2007/relationships/hdphoto" Target="../media/image84.wdp"/><Relationship Id="rId1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55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54.png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56.png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hyperlink" Target="&#36164;&#26009;&#38142;&#25509;/&#35270;&#39057;/&#26089;.mp4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openxmlformats.org/officeDocument/2006/relationships/image" Target="../media/image13.GIF"/><Relationship Id="rId3" Type="http://schemas.openxmlformats.org/officeDocument/2006/relationships/image" Target="../media/image12.png"/><Relationship Id="rId2" Type="http://schemas.openxmlformats.org/officeDocument/2006/relationships/hyperlink" Target="&#36164;&#26009;&#38142;&#25509;/&#35270;&#39057;/&#35838;&#25991;&#26391;&#35835;&#35782;&#23383;8&#23567;&#20070;&#21253;.mp4" TargetMode="External"/><Relationship Id="rId1" Type="http://schemas.openxmlformats.org/officeDocument/2006/relationships/image" Target="../media/image11.em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5.png"/><Relationship Id="rId2" Type="http://schemas.openxmlformats.org/officeDocument/2006/relationships/image" Target="../media/image85.png"/><Relationship Id="rId1" Type="http://schemas.openxmlformats.org/officeDocument/2006/relationships/hyperlink" Target="&#36164;&#26009;&#38142;&#25509;/&#35270;&#39057;/&#20992;.mp4" TargetMode="Externa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hyperlink" Target="&#36164;&#26009;&#38142;&#25509;/&#35270;&#39057;/&#23610;.mp4" TargetMode="Externa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8.GIF"/><Relationship Id="rId4" Type="http://schemas.openxmlformats.org/officeDocument/2006/relationships/image" Target="../media/image87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86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emf"/><Relationship Id="rId3" Type="http://schemas.openxmlformats.org/officeDocument/2006/relationships/image" Target="../media/image13.GIF"/><Relationship Id="rId2" Type="http://schemas.openxmlformats.org/officeDocument/2006/relationships/image" Target="../media/image89.png"/><Relationship Id="rId1" Type="http://schemas.openxmlformats.org/officeDocument/2006/relationships/hyperlink" Target="&#36164;&#26009;&#38142;&#25509;/&#35270;&#39057;/&#23383;&#35789;&#21548;&#20889;&#35782;&#23383;8&#23567;&#20070;&#21253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hdphoto" Target="../media/image26.wdp"/><Relationship Id="rId8" Type="http://schemas.openxmlformats.org/officeDocument/2006/relationships/image" Target="../media/image25.png"/><Relationship Id="rId7" Type="http://schemas.microsoft.com/office/2007/relationships/hdphoto" Target="../media/image24.wdp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2" Type="http://schemas.openxmlformats.org/officeDocument/2006/relationships/slideLayout" Target="../slideLayouts/slideLayout2.xml"/><Relationship Id="rId11" Type="http://schemas.microsoft.com/office/2007/relationships/hdphoto" Target="../media/image28.wdp"/><Relationship Id="rId10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40.wdp"/><Relationship Id="rId7" Type="http://schemas.openxmlformats.org/officeDocument/2006/relationships/image" Target="../media/image39.png"/><Relationship Id="rId6" Type="http://schemas.microsoft.com/office/2007/relationships/hdphoto" Target="../media/image38.wdp"/><Relationship Id="rId5" Type="http://schemas.openxmlformats.org/officeDocument/2006/relationships/image" Target="../media/image37.png"/><Relationship Id="rId4" Type="http://schemas.microsoft.com/office/2007/relationships/hdphoto" Target="../media/image36.wdp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" contrast="8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0"/>
            <a:ext cx="9180512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1"/>
          <p:cNvSpPr txBox="1"/>
          <p:nvPr/>
        </p:nvSpPr>
        <p:spPr>
          <a:xfrm>
            <a:off x="2915815" y="1688112"/>
            <a:ext cx="3168353" cy="9556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72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小书包</a:t>
            </a:r>
            <a:endParaRPr lang="zh-CN" altLang="en-US" sz="72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79712" y="1707654"/>
            <a:ext cx="830188" cy="841449"/>
            <a:chOff x="3059832" y="2234357"/>
            <a:chExt cx="830188" cy="8414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2239328"/>
              <a:ext cx="830188" cy="836478"/>
            </a:xfrm>
            <a:prstGeom prst="rect">
              <a:avLst/>
            </a:prstGeom>
          </p:spPr>
        </p:pic>
        <p:sp>
          <p:nvSpPr>
            <p:cNvPr id="19" name="文本框 6"/>
            <p:cNvSpPr txBox="1"/>
            <p:nvPr/>
          </p:nvSpPr>
          <p:spPr>
            <a:xfrm>
              <a:off x="3239506" y="2234357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9B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kumimoji="1" lang="zh-CN" altLang="en-US" sz="4800" b="1" dirty="0">
                <a:solidFill>
                  <a:srgbClr val="009B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07504" y="157946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31840" y="2717507"/>
            <a:ext cx="2816764" cy="646331"/>
            <a:chOff x="5499652" y="3435846"/>
            <a:chExt cx="2816764" cy="646331"/>
          </a:xfrm>
        </p:grpSpPr>
        <p:sp>
          <p:nvSpPr>
            <p:cNvPr id="25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28" name="组合 27"/>
          <p:cNvGrpSpPr/>
          <p:nvPr/>
        </p:nvGrpSpPr>
        <p:grpSpPr>
          <a:xfrm>
            <a:off x="3131840" y="3509595"/>
            <a:ext cx="2816764" cy="646331"/>
            <a:chOff x="5499652" y="4197909"/>
            <a:chExt cx="2816764" cy="646331"/>
          </a:xfrm>
        </p:grpSpPr>
        <p:sp>
          <p:nvSpPr>
            <p:cNvPr id="29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sp>
        <p:nvSpPr>
          <p:cNvPr id="2" name="矩形 1"/>
          <p:cNvSpPr/>
          <p:nvPr/>
        </p:nvSpPr>
        <p:spPr>
          <a:xfrm>
            <a:off x="2843808" y="1085567"/>
            <a:ext cx="3619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n w="9525">
                  <a:noFill/>
                  <a:prstDash val="solid"/>
                </a:ln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xiǎo  shū  </a:t>
            </a:r>
            <a:r>
              <a:rPr lang="en-US" altLang="zh-CN" sz="3600" b="1">
                <a:ln w="9525">
                  <a:noFill/>
                  <a:prstDash val="solid"/>
                </a:ln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bāo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51520" y="1293024"/>
            <a:ext cx="2520281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600" b="1" smtClean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en-US" altLang="zh-CN" sz="23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2106" y="555526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dāo</a:t>
            </a:r>
            <a:endParaRPr lang="zh-CN" altLang="en-US" sz="7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33563"/>
            <a:ext cx="3456384" cy="2534331"/>
          </a:xfrm>
          <a:prstGeom prst="rect">
            <a:avLst/>
          </a:prstGeom>
          <a:noFill/>
          <a:ln>
            <a:noFill/>
          </a:ln>
          <a:effectLst>
            <a:glow rad="76200">
              <a:srgbClr val="D2F5B9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线形标注 1 33"/>
          <p:cNvSpPr/>
          <p:nvPr/>
        </p:nvSpPr>
        <p:spPr>
          <a:xfrm>
            <a:off x="6788869" y="1419622"/>
            <a:ext cx="1743571" cy="909211"/>
          </a:xfrm>
          <a:prstGeom prst="borderCallout1">
            <a:avLst>
              <a:gd name="adj1" fmla="val 18750"/>
              <a:gd name="adj2" fmla="val -8333"/>
              <a:gd name="adj3" fmla="val 61413"/>
              <a:gd name="adj4" fmla="val -65814"/>
            </a:avLst>
          </a:prstGeom>
          <a:solidFill>
            <a:srgbClr val="006600"/>
          </a:solidFill>
          <a:ln w="15875">
            <a:solidFill>
              <a:schemeClr val="accent3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刀柄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线形标注 1 34"/>
          <p:cNvSpPr/>
          <p:nvPr/>
        </p:nvSpPr>
        <p:spPr>
          <a:xfrm>
            <a:off x="6788869" y="2742659"/>
            <a:ext cx="1743571" cy="909211"/>
          </a:xfrm>
          <a:prstGeom prst="borderCallout1">
            <a:avLst>
              <a:gd name="adj1" fmla="val 18750"/>
              <a:gd name="adj2" fmla="val -8333"/>
              <a:gd name="adj3" fmla="val 18495"/>
              <a:gd name="adj4" fmla="val -69180"/>
            </a:avLst>
          </a:prstGeom>
          <a:solidFill>
            <a:srgbClr val="006600"/>
          </a:solidFill>
          <a:ln w="15875">
            <a:solidFill>
              <a:schemeClr val="accent3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刀身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5284" y="4380661"/>
            <a:ext cx="3939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大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刀</a:t>
            </a:r>
            <a:r>
              <a:rPr lang="zh-CN" altLang="en-US" sz="32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、小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刀</a:t>
            </a:r>
            <a:r>
              <a:rPr lang="zh-CN" altLang="en-US" sz="32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、冰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刀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0323" y="4371950"/>
            <a:ext cx="1318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组词：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2483768" y="123478"/>
            <a:ext cx="3771295" cy="646331"/>
            <a:chOff x="55663" y="2715766"/>
            <a:chExt cx="3771295" cy="646331"/>
          </a:xfrm>
        </p:grpSpPr>
        <p:sp>
          <p:nvSpPr>
            <p:cNvPr id="58" name="文本框 15"/>
            <p:cNvSpPr txBox="1"/>
            <p:nvPr/>
          </p:nvSpPr>
          <p:spPr>
            <a:xfrm>
              <a:off x="903136" y="2715766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识字游戏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pic>
        <p:nvPicPr>
          <p:cNvPr id="2052" name="Picture 4" descr="C:\Users\Administrator\Desktop\5b4d67dd10fa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67940"/>
            <a:ext cx="15240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5b4caacd6ccd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472" y="3147814"/>
            <a:ext cx="1524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5b4cabe9a07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220" y="1039365"/>
            <a:ext cx="152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5b5be263a6d0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253539"/>
            <a:ext cx="1428750" cy="163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包图网_18283803手绘学习工具文具卡通书包插画-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874" y="1044766"/>
            <a:ext cx="1524000" cy="167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Administrator\Desktop\包图网_790428黄色书包插画元素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312" y="1112224"/>
            <a:ext cx="1524000" cy="160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Administrator\Desktop\包图网_780742卡通黄色儿童书包插画元素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867" y="3153216"/>
            <a:ext cx="1524000" cy="16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Administrator\Desktop\5d12dbdfd905b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147814"/>
            <a:ext cx="1491915" cy="1700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Administrator\Desktop\5b8799db31468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044" y="3430513"/>
            <a:ext cx="15240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Administrator\Desktop\5b5eaf931457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220" y="3297163"/>
            <a:ext cx="1428750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Administrator\Desktop\5b55dede0223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967357"/>
            <a:ext cx="1524000" cy="164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23529" y="821087"/>
            <a:ext cx="1524000" cy="1889277"/>
            <a:chOff x="323529" y="821087"/>
            <a:chExt cx="1524000" cy="1889277"/>
          </a:xfrm>
        </p:grpSpPr>
        <p:pic>
          <p:nvPicPr>
            <p:cNvPr id="67" name="Picture 4" descr="C:\Users\Administrator\Desktop\5b4d67dd10fa5.png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9" y="1062539"/>
              <a:ext cx="1524000" cy="1647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1255776" y="821087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书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20875" y="821087"/>
            <a:ext cx="1524000" cy="1889277"/>
            <a:chOff x="2120875" y="821087"/>
            <a:chExt cx="1524000" cy="1889277"/>
          </a:xfrm>
        </p:grpSpPr>
        <p:pic>
          <p:nvPicPr>
            <p:cNvPr id="71" name="Picture 8" descr="C:\Users\Administrator\Desktop\包图网_18283803手绘学习工具文具卡通书包插画-(1).pn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0875" y="1039365"/>
              <a:ext cx="1524000" cy="1670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椭圆 65"/>
            <p:cNvSpPr/>
            <p:nvPr/>
          </p:nvSpPr>
          <p:spPr>
            <a:xfrm>
              <a:off x="2987824" y="821087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校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18221" y="821087"/>
            <a:ext cx="1587542" cy="1889277"/>
            <a:chOff x="3918221" y="821087"/>
            <a:chExt cx="1587542" cy="1889277"/>
          </a:xfrm>
        </p:grpSpPr>
        <p:pic>
          <p:nvPicPr>
            <p:cNvPr id="69" name="Picture 6" descr="C:\Users\Administrator\Desktop\5b4cabe9a0728.png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8221" y="1033964"/>
              <a:ext cx="1524000" cy="1676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椭圆 77"/>
            <p:cNvSpPr/>
            <p:nvPr/>
          </p:nvSpPr>
          <p:spPr>
            <a:xfrm>
              <a:off x="5012057" y="821087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包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52121" y="821087"/>
            <a:ext cx="1524313" cy="1789265"/>
            <a:chOff x="5652121" y="821087"/>
            <a:chExt cx="1524313" cy="1789265"/>
          </a:xfrm>
        </p:grpSpPr>
        <p:pic>
          <p:nvPicPr>
            <p:cNvPr id="77" name="Picture 14" descr="C:\Users\Administrator\Desktop\5b55dede02235.png"/>
            <p:cNvPicPr>
              <a:picLocks noChangeAspect="1" noChangeArrowheads="1"/>
            </p:cNvPicPr>
            <p:nvPr/>
          </p:nvPicPr>
          <p:blipFill>
            <a:blip r:embed="rId1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52121" y="961956"/>
              <a:ext cx="1524000" cy="1648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椭圆 78"/>
            <p:cNvSpPr/>
            <p:nvPr/>
          </p:nvSpPr>
          <p:spPr>
            <a:xfrm>
              <a:off x="6682728" y="821087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笔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80313" y="821087"/>
            <a:ext cx="1524000" cy="1889278"/>
            <a:chOff x="7380313" y="821087"/>
            <a:chExt cx="1524000" cy="1889278"/>
          </a:xfrm>
        </p:grpSpPr>
        <p:pic>
          <p:nvPicPr>
            <p:cNvPr id="72" name="Picture 9" descr="C:\Users\Administrator\Desktop\包图网_790428黄色书包插画元素.pn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80313" y="1106823"/>
              <a:ext cx="1524000" cy="1603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0" name="椭圆 79"/>
            <p:cNvSpPr/>
            <p:nvPr/>
          </p:nvSpPr>
          <p:spPr>
            <a:xfrm>
              <a:off x="8207058" y="821087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刀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7504" y="3086156"/>
            <a:ext cx="1501818" cy="1757040"/>
            <a:chOff x="107504" y="3086156"/>
            <a:chExt cx="1501818" cy="1757040"/>
          </a:xfrm>
        </p:grpSpPr>
        <p:pic>
          <p:nvPicPr>
            <p:cNvPr id="74" name="Picture 11" descr="C:\Users\Administrator\Desktop\5d12dbdfd905b.pn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3142413"/>
              <a:ext cx="1491915" cy="1700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椭圆 80"/>
            <p:cNvSpPr/>
            <p:nvPr/>
          </p:nvSpPr>
          <p:spPr>
            <a:xfrm>
              <a:off x="1115616" y="3086156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早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24473" y="3086156"/>
            <a:ext cx="1597017" cy="1885057"/>
            <a:chOff x="1524473" y="3086156"/>
            <a:chExt cx="1597017" cy="1885057"/>
          </a:xfrm>
        </p:grpSpPr>
        <p:pic>
          <p:nvPicPr>
            <p:cNvPr id="68" name="Picture 5" descr="C:\Users\Administrator\Desktop\5b4caacd6ccd9.png"/>
            <p:cNvPicPr>
              <a:picLocks noChangeAspect="1" noChangeArrowheads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473" y="3142413"/>
              <a:ext cx="1524000" cy="182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" name="椭圆 81"/>
            <p:cNvSpPr/>
            <p:nvPr/>
          </p:nvSpPr>
          <p:spPr>
            <a:xfrm>
              <a:off x="2627784" y="3086156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32868" y="3086156"/>
            <a:ext cx="1528782" cy="1677219"/>
            <a:chOff x="3032868" y="3086156"/>
            <a:chExt cx="1528782" cy="1677219"/>
          </a:xfrm>
        </p:grpSpPr>
        <p:pic>
          <p:nvPicPr>
            <p:cNvPr id="73" name="Picture 10" descr="C:\Users\Administrator\Desktop\包图网_780742卡通黄色儿童书包插画元素.png"/>
            <p:cNvPicPr>
              <a:picLocks noChangeAspect="1" noChangeArrowheads="1"/>
            </p:cNvPicPr>
            <p:nvPr/>
          </p:nvPicPr>
          <p:blipFill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2868" y="3147815"/>
              <a:ext cx="1524000" cy="1615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" name="椭圆 82"/>
            <p:cNvSpPr/>
            <p:nvPr/>
          </p:nvSpPr>
          <p:spPr>
            <a:xfrm>
              <a:off x="4067944" y="3086156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尺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73045" y="3086156"/>
            <a:ext cx="1524000" cy="1710556"/>
            <a:chOff x="6173045" y="3086156"/>
            <a:chExt cx="1524000" cy="1710556"/>
          </a:xfrm>
        </p:grpSpPr>
        <p:pic>
          <p:nvPicPr>
            <p:cNvPr id="75" name="Picture 12" descr="C:\Users\Administrator\Desktop\5b8799db31468.png"/>
            <p:cNvPicPr>
              <a:picLocks noChangeAspect="1" noChangeArrowheads="1"/>
            </p:cNvPicPr>
            <p:nvPr/>
          </p:nvPicPr>
          <p:blipFill>
            <a:blip r:embed="rId10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3045" y="3425112"/>
              <a:ext cx="152400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椭圆 83"/>
            <p:cNvSpPr/>
            <p:nvPr/>
          </p:nvSpPr>
          <p:spPr>
            <a:xfrm>
              <a:off x="6958614" y="3086156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业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596337" y="3086156"/>
            <a:ext cx="1428750" cy="1800846"/>
            <a:chOff x="7596337" y="3086156"/>
            <a:chExt cx="1428750" cy="1800846"/>
          </a:xfrm>
        </p:grpSpPr>
        <p:pic>
          <p:nvPicPr>
            <p:cNvPr id="70" name="Picture 7" descr="C:\Users\Administrator\Desktop\5b5be263a6d0f.png"/>
            <p:cNvPicPr>
              <a:picLocks noChangeAspect="1" noChangeArrowheads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6337" y="3248138"/>
              <a:ext cx="1428750" cy="1638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5" name="椭圆 84"/>
            <p:cNvSpPr/>
            <p:nvPr/>
          </p:nvSpPr>
          <p:spPr>
            <a:xfrm>
              <a:off x="8531380" y="3086156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课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80221" y="3001284"/>
            <a:ext cx="1428750" cy="1795428"/>
            <a:chOff x="4680221" y="3001284"/>
            <a:chExt cx="1428750" cy="1795428"/>
          </a:xfrm>
        </p:grpSpPr>
        <p:pic>
          <p:nvPicPr>
            <p:cNvPr id="76" name="Picture 13" descr="C:\Users\Administrator\Desktop\5b5eaf931457c.png"/>
            <p:cNvPicPr>
              <a:picLocks noChangeAspect="1" noChangeArrowheads="1"/>
            </p:cNvPicPr>
            <p:nvPr/>
          </p:nvPicPr>
          <p:blipFill>
            <a:blip r:embed="rId11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0221" y="3291762"/>
              <a:ext cx="1428750" cy="1504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6" name="椭圆 85"/>
            <p:cNvSpPr/>
            <p:nvPr/>
          </p:nvSpPr>
          <p:spPr>
            <a:xfrm>
              <a:off x="5364088" y="3001284"/>
              <a:ext cx="493706" cy="493706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5147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联系实际说用途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68191" y="2221809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橡   皮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6753" y="1894061"/>
            <a:ext cx="166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xiàng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pí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25579" y="2221809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尺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32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子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54141" y="1894061"/>
            <a:ext cx="166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chǐ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zi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95284" y="2221809"/>
            <a:ext cx="2261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作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32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业 </a:t>
            </a:r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本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11529" y="1894061"/>
            <a:ext cx="19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zuò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yè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běn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96753" y="4435247"/>
            <a:ext cx="1533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  袋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57538" y="4126309"/>
            <a:ext cx="1472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dài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86757" y="4435247"/>
            <a:ext cx="1538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铅 </a:t>
            </a:r>
            <a:r>
              <a:rPr lang="zh-CN" altLang="en-US" sz="32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笔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4749" y="4126309"/>
            <a:ext cx="173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qiān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42941" y="4126309"/>
            <a:ext cx="248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zhuàn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dāo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894" r="100000">
                        <a14:foregroundMark x1="21970" y1="53211" x2="36364" y2="88991"/>
                        <a14:foregroundMark x1="32955" y1="57339" x2="34470" y2="75688"/>
                        <a14:foregroundMark x1="37879" y1="56422" x2="38258" y2="82110"/>
                        <a14:foregroundMark x1="54924" y1="60092" x2="44318" y2="79817"/>
                        <a14:foregroundMark x1="74242" y1="31651" x2="45455" y2="82569"/>
                        <a14:foregroundMark x1="75758" y1="37615" x2="46970" y2="79817"/>
                        <a14:foregroundMark x1="59091" y1="31651" x2="43182" y2="72477"/>
                        <a14:foregroundMark x1="75758" y1="28899" x2="59848" y2="69266"/>
                        <a14:foregroundMark x1="66667" y1="19266" x2="57197" y2="61009"/>
                        <a14:foregroundMark x1="60985" y1="27982" x2="67803" y2="637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557" y="544967"/>
            <a:ext cx="1667584" cy="137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083" y1="90047" x2="12083" y2="90047"/>
                        <a14:foregroundMark x1="94583" y1="12796" x2="94583" y2="12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765" y="474282"/>
            <a:ext cx="1652764" cy="1449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312" y="450296"/>
            <a:ext cx="1008112" cy="131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733" y="2864401"/>
            <a:ext cx="1736519" cy="121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24" b="100000" l="95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420" y="2683743"/>
            <a:ext cx="1200150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48" b="100000" l="9898" r="100000">
                        <a14:foregroundMark x1="53242" y1="26633" x2="53242" y2="26633"/>
                        <a14:foregroundMark x1="67577" y1="21106" x2="67577" y2="21106"/>
                        <a14:foregroundMark x1="63823" y1="33166" x2="63823" y2="33166"/>
                        <a14:foregroundMark x1="70990" y1="33166" x2="70990" y2="33166"/>
                        <a14:foregroundMark x1="80887" y1="37186" x2="80887" y2="37186"/>
                        <a14:foregroundMark x1="72014" y1="31156" x2="72014" y2="31156"/>
                        <a14:foregroundMark x1="62116" y1="26633" x2="62116" y2="26633"/>
                        <a14:foregroundMark x1="59727" y1="31658" x2="59727" y2="31658"/>
                        <a14:foregroundMark x1="60410" y1="32161" x2="53242" y2="40201"/>
                        <a14:foregroundMark x1="54266" y1="27638" x2="51877" y2="33668"/>
                        <a14:foregroundMark x1="72696" y1="18090" x2="66894" y2="27136"/>
                        <a14:foregroundMark x1="86007" y1="32161" x2="79863" y2="37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68" y="2683743"/>
            <a:ext cx="2094717" cy="142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708726" y="2019493"/>
            <a:ext cx="1215380" cy="1200329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学习用品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752695" y="4435247"/>
            <a:ext cx="2563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转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zh-CN" altLang="en-US" sz="32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 刀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86735" y="2282319"/>
            <a:ext cx="1215380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smtClean="0">
                <a:solidFill>
                  <a:schemeClr val="bg1"/>
                </a:solidFill>
                <a:latin typeface="宋体" panose="02010600030101010101" pitchFamily="2" charset="-122"/>
              </a:rPr>
              <a:t>文具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3491880" y="2571750"/>
            <a:ext cx="532859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）第一笔横折略小。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）第二笔横折钩略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宽。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第四笔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点不要碰到横折。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139952" y="1614979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书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包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书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本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AutoShape 2" descr="C:\Users\Administrator\AppData\Roaming\Tencent\Users\56229019\QQ\WinTemp\RichOle\D%}1O7WG3)%`J91}}{TG.png"/>
          <p:cNvSpPr>
            <a:spLocks noChangeAspect="1" noChangeArrowheads="1"/>
          </p:cNvSpPr>
          <p:nvPr/>
        </p:nvSpPr>
        <p:spPr bwMode="auto">
          <a:xfrm>
            <a:off x="0" y="48"/>
            <a:ext cx="228636" cy="22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90" tIns="34295" rIns="68590" bIns="34295" numCol="1" anchor="t" anchorCtr="0" compatLnSpc="1"/>
          <a:lstStyle/>
          <a:p>
            <a:endParaRPr lang="zh-CN" altLang="en-US" sz="1350"/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765" y="2641195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文本框 8"/>
          <p:cNvSpPr txBox="1">
            <a:spLocks noChangeArrowheads="1"/>
          </p:cNvSpPr>
          <p:nvPr/>
        </p:nvSpPr>
        <p:spPr bwMode="auto">
          <a:xfrm>
            <a:off x="382364" y="843558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shū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858233" y="1782063"/>
            <a:ext cx="2318547" cy="2326669"/>
            <a:chOff x="5534807" y="1672548"/>
            <a:chExt cx="2318547" cy="2326669"/>
          </a:xfrm>
        </p:grpSpPr>
        <p:sp>
          <p:nvSpPr>
            <p:cNvPr id="91" name="矩形 9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>
            <a:off x="1300492" y="2021998"/>
            <a:ext cx="1434029" cy="1846799"/>
            <a:chOff x="2706688" y="2109788"/>
            <a:chExt cx="639763" cy="823912"/>
          </a:xfrm>
        </p:grpSpPr>
        <p:sp>
          <p:nvSpPr>
            <p:cNvPr id="95" name="Freeform 79"/>
            <p:cNvSpPr/>
            <p:nvPr/>
          </p:nvSpPr>
          <p:spPr bwMode="auto">
            <a:xfrm>
              <a:off x="2811463" y="2300288"/>
              <a:ext cx="417513" cy="233362"/>
            </a:xfrm>
            <a:custGeom>
              <a:avLst/>
              <a:gdLst>
                <a:gd name="T0" fmla="*/ 416 w 525"/>
                <a:gd name="T1" fmla="*/ 4 h 295"/>
                <a:gd name="T2" fmla="*/ 428 w 525"/>
                <a:gd name="T3" fmla="*/ 0 h 295"/>
                <a:gd name="T4" fmla="*/ 439 w 525"/>
                <a:gd name="T5" fmla="*/ 4 h 295"/>
                <a:gd name="T6" fmla="*/ 462 w 525"/>
                <a:gd name="T7" fmla="*/ 13 h 295"/>
                <a:gd name="T8" fmla="*/ 493 w 525"/>
                <a:gd name="T9" fmla="*/ 29 h 295"/>
                <a:gd name="T10" fmla="*/ 516 w 525"/>
                <a:gd name="T11" fmla="*/ 46 h 295"/>
                <a:gd name="T12" fmla="*/ 525 w 525"/>
                <a:gd name="T13" fmla="*/ 58 h 295"/>
                <a:gd name="T14" fmla="*/ 521 w 525"/>
                <a:gd name="T15" fmla="*/ 74 h 295"/>
                <a:gd name="T16" fmla="*/ 512 w 525"/>
                <a:gd name="T17" fmla="*/ 83 h 295"/>
                <a:gd name="T18" fmla="*/ 503 w 525"/>
                <a:gd name="T19" fmla="*/ 93 h 295"/>
                <a:gd name="T20" fmla="*/ 491 w 525"/>
                <a:gd name="T21" fmla="*/ 116 h 295"/>
                <a:gd name="T22" fmla="*/ 475 w 525"/>
                <a:gd name="T23" fmla="*/ 154 h 295"/>
                <a:gd name="T24" fmla="*/ 455 w 525"/>
                <a:gd name="T25" fmla="*/ 205 h 295"/>
                <a:gd name="T26" fmla="*/ 437 w 525"/>
                <a:gd name="T27" fmla="*/ 259 h 295"/>
                <a:gd name="T28" fmla="*/ 425 w 525"/>
                <a:gd name="T29" fmla="*/ 295 h 295"/>
                <a:gd name="T30" fmla="*/ 389 w 525"/>
                <a:gd name="T31" fmla="*/ 285 h 295"/>
                <a:gd name="T32" fmla="*/ 394 w 525"/>
                <a:gd name="T33" fmla="*/ 268 h 295"/>
                <a:gd name="T34" fmla="*/ 400 w 525"/>
                <a:gd name="T35" fmla="*/ 246 h 295"/>
                <a:gd name="T36" fmla="*/ 407 w 525"/>
                <a:gd name="T37" fmla="*/ 212 h 295"/>
                <a:gd name="T38" fmla="*/ 418 w 525"/>
                <a:gd name="T39" fmla="*/ 162 h 295"/>
                <a:gd name="T40" fmla="*/ 421 w 525"/>
                <a:gd name="T41" fmla="*/ 133 h 295"/>
                <a:gd name="T42" fmla="*/ 423 w 525"/>
                <a:gd name="T43" fmla="*/ 112 h 295"/>
                <a:gd name="T44" fmla="*/ 423 w 525"/>
                <a:gd name="T45" fmla="*/ 94 h 295"/>
                <a:gd name="T46" fmla="*/ 421 w 525"/>
                <a:gd name="T47" fmla="*/ 82 h 295"/>
                <a:gd name="T48" fmla="*/ 419 w 525"/>
                <a:gd name="T49" fmla="*/ 76 h 295"/>
                <a:gd name="T50" fmla="*/ 409 w 525"/>
                <a:gd name="T51" fmla="*/ 66 h 295"/>
                <a:gd name="T52" fmla="*/ 396 w 525"/>
                <a:gd name="T53" fmla="*/ 63 h 295"/>
                <a:gd name="T54" fmla="*/ 382 w 525"/>
                <a:gd name="T55" fmla="*/ 61 h 295"/>
                <a:gd name="T56" fmla="*/ 360 w 525"/>
                <a:gd name="T57" fmla="*/ 63 h 295"/>
                <a:gd name="T58" fmla="*/ 334 w 525"/>
                <a:gd name="T59" fmla="*/ 65 h 295"/>
                <a:gd name="T60" fmla="*/ 305 w 525"/>
                <a:gd name="T61" fmla="*/ 69 h 295"/>
                <a:gd name="T62" fmla="*/ 282 w 525"/>
                <a:gd name="T63" fmla="*/ 74 h 295"/>
                <a:gd name="T64" fmla="*/ 257 w 525"/>
                <a:gd name="T65" fmla="*/ 80 h 295"/>
                <a:gd name="T66" fmla="*/ 225 w 525"/>
                <a:gd name="T67" fmla="*/ 87 h 295"/>
                <a:gd name="T68" fmla="*/ 189 w 525"/>
                <a:gd name="T69" fmla="*/ 94 h 295"/>
                <a:gd name="T70" fmla="*/ 152 w 525"/>
                <a:gd name="T71" fmla="*/ 104 h 295"/>
                <a:gd name="T72" fmla="*/ 118 w 525"/>
                <a:gd name="T73" fmla="*/ 112 h 295"/>
                <a:gd name="T74" fmla="*/ 93 w 525"/>
                <a:gd name="T75" fmla="*/ 116 h 295"/>
                <a:gd name="T76" fmla="*/ 73 w 525"/>
                <a:gd name="T77" fmla="*/ 121 h 295"/>
                <a:gd name="T78" fmla="*/ 62 w 525"/>
                <a:gd name="T79" fmla="*/ 122 h 295"/>
                <a:gd name="T80" fmla="*/ 55 w 525"/>
                <a:gd name="T81" fmla="*/ 122 h 295"/>
                <a:gd name="T82" fmla="*/ 43 w 525"/>
                <a:gd name="T83" fmla="*/ 118 h 295"/>
                <a:gd name="T84" fmla="*/ 30 w 525"/>
                <a:gd name="T85" fmla="*/ 107 h 295"/>
                <a:gd name="T86" fmla="*/ 14 w 525"/>
                <a:gd name="T87" fmla="*/ 93 h 295"/>
                <a:gd name="T88" fmla="*/ 3 w 525"/>
                <a:gd name="T89" fmla="*/ 82 h 295"/>
                <a:gd name="T90" fmla="*/ 0 w 525"/>
                <a:gd name="T91" fmla="*/ 76 h 295"/>
                <a:gd name="T92" fmla="*/ 7 w 525"/>
                <a:gd name="T93" fmla="*/ 71 h 295"/>
                <a:gd name="T94" fmla="*/ 20 w 525"/>
                <a:gd name="T95" fmla="*/ 69 h 295"/>
                <a:gd name="T96" fmla="*/ 36 w 525"/>
                <a:gd name="T97" fmla="*/ 68 h 295"/>
                <a:gd name="T98" fmla="*/ 53 w 525"/>
                <a:gd name="T99" fmla="*/ 66 h 295"/>
                <a:gd name="T100" fmla="*/ 146 w 525"/>
                <a:gd name="T101" fmla="*/ 54 h 295"/>
                <a:gd name="T102" fmla="*/ 216 w 525"/>
                <a:gd name="T103" fmla="*/ 44 h 295"/>
                <a:gd name="T104" fmla="*/ 328 w 525"/>
                <a:gd name="T105" fmla="*/ 27 h 295"/>
                <a:gd name="T106" fmla="*/ 353 w 525"/>
                <a:gd name="T107" fmla="*/ 24 h 295"/>
                <a:gd name="T108" fmla="*/ 373 w 525"/>
                <a:gd name="T109" fmla="*/ 21 h 295"/>
                <a:gd name="T110" fmla="*/ 389 w 525"/>
                <a:gd name="T111" fmla="*/ 16 h 295"/>
                <a:gd name="T112" fmla="*/ 400 w 525"/>
                <a:gd name="T113" fmla="*/ 13 h 295"/>
                <a:gd name="T114" fmla="*/ 407 w 525"/>
                <a:gd name="T115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5" h="295">
                  <a:moveTo>
                    <a:pt x="407" y="8"/>
                  </a:moveTo>
                  <a:lnTo>
                    <a:pt x="410" y="5"/>
                  </a:lnTo>
                  <a:lnTo>
                    <a:pt x="416" y="4"/>
                  </a:lnTo>
                  <a:lnTo>
                    <a:pt x="423" y="0"/>
                  </a:lnTo>
                  <a:lnTo>
                    <a:pt x="425" y="0"/>
                  </a:lnTo>
                  <a:lnTo>
                    <a:pt x="428" y="0"/>
                  </a:lnTo>
                  <a:lnTo>
                    <a:pt x="430" y="0"/>
                  </a:lnTo>
                  <a:lnTo>
                    <a:pt x="435" y="2"/>
                  </a:lnTo>
                  <a:lnTo>
                    <a:pt x="439" y="4"/>
                  </a:lnTo>
                  <a:lnTo>
                    <a:pt x="446" y="7"/>
                  </a:lnTo>
                  <a:lnTo>
                    <a:pt x="453" y="10"/>
                  </a:lnTo>
                  <a:lnTo>
                    <a:pt x="462" y="13"/>
                  </a:lnTo>
                  <a:lnTo>
                    <a:pt x="473" y="18"/>
                  </a:lnTo>
                  <a:lnTo>
                    <a:pt x="484" y="22"/>
                  </a:lnTo>
                  <a:lnTo>
                    <a:pt x="493" y="29"/>
                  </a:lnTo>
                  <a:lnTo>
                    <a:pt x="501" y="35"/>
                  </a:lnTo>
                  <a:lnTo>
                    <a:pt x="509" y="40"/>
                  </a:lnTo>
                  <a:lnTo>
                    <a:pt x="516" y="46"/>
                  </a:lnTo>
                  <a:lnTo>
                    <a:pt x="519" y="51"/>
                  </a:lnTo>
                  <a:lnTo>
                    <a:pt x="523" y="54"/>
                  </a:lnTo>
                  <a:lnTo>
                    <a:pt x="525" y="58"/>
                  </a:lnTo>
                  <a:lnTo>
                    <a:pt x="525" y="61"/>
                  </a:lnTo>
                  <a:lnTo>
                    <a:pt x="525" y="68"/>
                  </a:lnTo>
                  <a:lnTo>
                    <a:pt x="521" y="74"/>
                  </a:lnTo>
                  <a:lnTo>
                    <a:pt x="518" y="80"/>
                  </a:lnTo>
                  <a:lnTo>
                    <a:pt x="516" y="82"/>
                  </a:lnTo>
                  <a:lnTo>
                    <a:pt x="512" y="83"/>
                  </a:lnTo>
                  <a:lnTo>
                    <a:pt x="510" y="85"/>
                  </a:lnTo>
                  <a:lnTo>
                    <a:pt x="507" y="88"/>
                  </a:lnTo>
                  <a:lnTo>
                    <a:pt x="503" y="93"/>
                  </a:lnTo>
                  <a:lnTo>
                    <a:pt x="500" y="99"/>
                  </a:lnTo>
                  <a:lnTo>
                    <a:pt x="496" y="107"/>
                  </a:lnTo>
                  <a:lnTo>
                    <a:pt x="491" y="116"/>
                  </a:lnTo>
                  <a:lnTo>
                    <a:pt x="485" y="127"/>
                  </a:lnTo>
                  <a:lnTo>
                    <a:pt x="480" y="140"/>
                  </a:lnTo>
                  <a:lnTo>
                    <a:pt x="475" y="154"/>
                  </a:lnTo>
                  <a:lnTo>
                    <a:pt x="469" y="169"/>
                  </a:lnTo>
                  <a:lnTo>
                    <a:pt x="462" y="187"/>
                  </a:lnTo>
                  <a:lnTo>
                    <a:pt x="455" y="205"/>
                  </a:lnTo>
                  <a:lnTo>
                    <a:pt x="448" y="226"/>
                  </a:lnTo>
                  <a:lnTo>
                    <a:pt x="441" y="248"/>
                  </a:lnTo>
                  <a:lnTo>
                    <a:pt x="437" y="259"/>
                  </a:lnTo>
                  <a:lnTo>
                    <a:pt x="432" y="270"/>
                  </a:lnTo>
                  <a:lnTo>
                    <a:pt x="428" y="282"/>
                  </a:lnTo>
                  <a:lnTo>
                    <a:pt x="425" y="295"/>
                  </a:lnTo>
                  <a:lnTo>
                    <a:pt x="387" y="295"/>
                  </a:lnTo>
                  <a:lnTo>
                    <a:pt x="387" y="292"/>
                  </a:lnTo>
                  <a:lnTo>
                    <a:pt x="389" y="285"/>
                  </a:lnTo>
                  <a:lnTo>
                    <a:pt x="391" y="281"/>
                  </a:lnTo>
                  <a:lnTo>
                    <a:pt x="393" y="274"/>
                  </a:lnTo>
                  <a:lnTo>
                    <a:pt x="394" y="268"/>
                  </a:lnTo>
                  <a:lnTo>
                    <a:pt x="396" y="262"/>
                  </a:lnTo>
                  <a:lnTo>
                    <a:pt x="398" y="254"/>
                  </a:lnTo>
                  <a:lnTo>
                    <a:pt x="400" y="246"/>
                  </a:lnTo>
                  <a:lnTo>
                    <a:pt x="402" y="238"/>
                  </a:lnTo>
                  <a:lnTo>
                    <a:pt x="403" y="230"/>
                  </a:lnTo>
                  <a:lnTo>
                    <a:pt x="407" y="212"/>
                  </a:lnTo>
                  <a:lnTo>
                    <a:pt x="410" y="193"/>
                  </a:lnTo>
                  <a:lnTo>
                    <a:pt x="416" y="173"/>
                  </a:lnTo>
                  <a:lnTo>
                    <a:pt x="418" y="162"/>
                  </a:lnTo>
                  <a:lnTo>
                    <a:pt x="419" y="152"/>
                  </a:lnTo>
                  <a:lnTo>
                    <a:pt x="419" y="143"/>
                  </a:lnTo>
                  <a:lnTo>
                    <a:pt x="421" y="133"/>
                  </a:lnTo>
                  <a:lnTo>
                    <a:pt x="421" y="126"/>
                  </a:lnTo>
                  <a:lnTo>
                    <a:pt x="421" y="118"/>
                  </a:lnTo>
                  <a:lnTo>
                    <a:pt x="423" y="112"/>
                  </a:lnTo>
                  <a:lnTo>
                    <a:pt x="423" y="105"/>
                  </a:lnTo>
                  <a:lnTo>
                    <a:pt x="423" y="99"/>
                  </a:lnTo>
                  <a:lnTo>
                    <a:pt x="423" y="94"/>
                  </a:lnTo>
                  <a:lnTo>
                    <a:pt x="423" y="90"/>
                  </a:lnTo>
                  <a:lnTo>
                    <a:pt x="423" y="87"/>
                  </a:lnTo>
                  <a:lnTo>
                    <a:pt x="421" y="82"/>
                  </a:lnTo>
                  <a:lnTo>
                    <a:pt x="421" y="79"/>
                  </a:lnTo>
                  <a:lnTo>
                    <a:pt x="421" y="77"/>
                  </a:lnTo>
                  <a:lnTo>
                    <a:pt x="419" y="76"/>
                  </a:lnTo>
                  <a:lnTo>
                    <a:pt x="416" y="72"/>
                  </a:lnTo>
                  <a:lnTo>
                    <a:pt x="412" y="69"/>
                  </a:lnTo>
                  <a:lnTo>
                    <a:pt x="409" y="66"/>
                  </a:lnTo>
                  <a:lnTo>
                    <a:pt x="405" y="65"/>
                  </a:lnTo>
                  <a:lnTo>
                    <a:pt x="400" y="63"/>
                  </a:lnTo>
                  <a:lnTo>
                    <a:pt x="396" y="63"/>
                  </a:lnTo>
                  <a:lnTo>
                    <a:pt x="391" y="61"/>
                  </a:lnTo>
                  <a:lnTo>
                    <a:pt x="387" y="61"/>
                  </a:lnTo>
                  <a:lnTo>
                    <a:pt x="382" y="61"/>
                  </a:lnTo>
                  <a:lnTo>
                    <a:pt x="375" y="61"/>
                  </a:lnTo>
                  <a:lnTo>
                    <a:pt x="369" y="61"/>
                  </a:lnTo>
                  <a:lnTo>
                    <a:pt x="360" y="63"/>
                  </a:lnTo>
                  <a:lnTo>
                    <a:pt x="353" y="63"/>
                  </a:lnTo>
                  <a:lnTo>
                    <a:pt x="344" y="63"/>
                  </a:lnTo>
                  <a:lnTo>
                    <a:pt x="334" y="65"/>
                  </a:lnTo>
                  <a:lnTo>
                    <a:pt x="323" y="66"/>
                  </a:lnTo>
                  <a:lnTo>
                    <a:pt x="312" y="68"/>
                  </a:lnTo>
                  <a:lnTo>
                    <a:pt x="305" y="69"/>
                  </a:lnTo>
                  <a:lnTo>
                    <a:pt x="298" y="71"/>
                  </a:lnTo>
                  <a:lnTo>
                    <a:pt x="291" y="72"/>
                  </a:lnTo>
                  <a:lnTo>
                    <a:pt x="282" y="74"/>
                  </a:lnTo>
                  <a:lnTo>
                    <a:pt x="275" y="76"/>
                  </a:lnTo>
                  <a:lnTo>
                    <a:pt x="266" y="79"/>
                  </a:lnTo>
                  <a:lnTo>
                    <a:pt x="257" y="80"/>
                  </a:lnTo>
                  <a:lnTo>
                    <a:pt x="246" y="82"/>
                  </a:lnTo>
                  <a:lnTo>
                    <a:pt x="236" y="85"/>
                  </a:lnTo>
                  <a:lnTo>
                    <a:pt x="225" y="87"/>
                  </a:lnTo>
                  <a:lnTo>
                    <a:pt x="214" y="90"/>
                  </a:lnTo>
                  <a:lnTo>
                    <a:pt x="202" y="91"/>
                  </a:lnTo>
                  <a:lnTo>
                    <a:pt x="189" y="94"/>
                  </a:lnTo>
                  <a:lnTo>
                    <a:pt x="177" y="97"/>
                  </a:lnTo>
                  <a:lnTo>
                    <a:pt x="162" y="101"/>
                  </a:lnTo>
                  <a:lnTo>
                    <a:pt x="152" y="104"/>
                  </a:lnTo>
                  <a:lnTo>
                    <a:pt x="139" y="105"/>
                  </a:lnTo>
                  <a:lnTo>
                    <a:pt x="128" y="108"/>
                  </a:lnTo>
                  <a:lnTo>
                    <a:pt x="118" y="112"/>
                  </a:lnTo>
                  <a:lnTo>
                    <a:pt x="109" y="113"/>
                  </a:lnTo>
                  <a:lnTo>
                    <a:pt x="100" y="115"/>
                  </a:lnTo>
                  <a:lnTo>
                    <a:pt x="93" y="116"/>
                  </a:lnTo>
                  <a:lnTo>
                    <a:pt x="86" y="118"/>
                  </a:lnTo>
                  <a:lnTo>
                    <a:pt x="78" y="119"/>
                  </a:lnTo>
                  <a:lnTo>
                    <a:pt x="73" y="121"/>
                  </a:lnTo>
                  <a:lnTo>
                    <a:pt x="70" y="122"/>
                  </a:lnTo>
                  <a:lnTo>
                    <a:pt x="64" y="122"/>
                  </a:lnTo>
                  <a:lnTo>
                    <a:pt x="62" y="122"/>
                  </a:lnTo>
                  <a:lnTo>
                    <a:pt x="61" y="122"/>
                  </a:lnTo>
                  <a:lnTo>
                    <a:pt x="59" y="124"/>
                  </a:lnTo>
                  <a:lnTo>
                    <a:pt x="55" y="122"/>
                  </a:lnTo>
                  <a:lnTo>
                    <a:pt x="52" y="122"/>
                  </a:lnTo>
                  <a:lnTo>
                    <a:pt x="48" y="119"/>
                  </a:lnTo>
                  <a:lnTo>
                    <a:pt x="43" y="118"/>
                  </a:lnTo>
                  <a:lnTo>
                    <a:pt x="39" y="115"/>
                  </a:lnTo>
                  <a:lnTo>
                    <a:pt x="34" y="110"/>
                  </a:lnTo>
                  <a:lnTo>
                    <a:pt x="30" y="107"/>
                  </a:lnTo>
                  <a:lnTo>
                    <a:pt x="25" y="102"/>
                  </a:lnTo>
                  <a:lnTo>
                    <a:pt x="20" y="96"/>
                  </a:lnTo>
                  <a:lnTo>
                    <a:pt x="14" y="93"/>
                  </a:lnTo>
                  <a:lnTo>
                    <a:pt x="9" y="88"/>
                  </a:lnTo>
                  <a:lnTo>
                    <a:pt x="5" y="85"/>
                  </a:lnTo>
                  <a:lnTo>
                    <a:pt x="3" y="82"/>
                  </a:lnTo>
                  <a:lnTo>
                    <a:pt x="2" y="79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3" y="72"/>
                  </a:lnTo>
                  <a:lnTo>
                    <a:pt x="7" y="71"/>
                  </a:lnTo>
                  <a:lnTo>
                    <a:pt x="12" y="71"/>
                  </a:lnTo>
                  <a:lnTo>
                    <a:pt x="16" y="71"/>
                  </a:lnTo>
                  <a:lnTo>
                    <a:pt x="20" y="69"/>
                  </a:lnTo>
                  <a:lnTo>
                    <a:pt x="25" y="69"/>
                  </a:lnTo>
                  <a:lnTo>
                    <a:pt x="30" y="69"/>
                  </a:lnTo>
                  <a:lnTo>
                    <a:pt x="36" y="68"/>
                  </a:lnTo>
                  <a:lnTo>
                    <a:pt x="41" y="68"/>
                  </a:lnTo>
                  <a:lnTo>
                    <a:pt x="48" y="68"/>
                  </a:lnTo>
                  <a:lnTo>
                    <a:pt x="53" y="66"/>
                  </a:lnTo>
                  <a:lnTo>
                    <a:pt x="84" y="63"/>
                  </a:lnTo>
                  <a:lnTo>
                    <a:pt x="114" y="58"/>
                  </a:lnTo>
                  <a:lnTo>
                    <a:pt x="146" y="54"/>
                  </a:lnTo>
                  <a:lnTo>
                    <a:pt x="164" y="52"/>
                  </a:lnTo>
                  <a:lnTo>
                    <a:pt x="180" y="49"/>
                  </a:lnTo>
                  <a:lnTo>
                    <a:pt x="216" y="44"/>
                  </a:lnTo>
                  <a:lnTo>
                    <a:pt x="252" y="40"/>
                  </a:lnTo>
                  <a:lnTo>
                    <a:pt x="289" y="33"/>
                  </a:lnTo>
                  <a:lnTo>
                    <a:pt x="328" y="27"/>
                  </a:lnTo>
                  <a:lnTo>
                    <a:pt x="337" y="25"/>
                  </a:lnTo>
                  <a:lnTo>
                    <a:pt x="344" y="24"/>
                  </a:lnTo>
                  <a:lnTo>
                    <a:pt x="353" y="24"/>
                  </a:lnTo>
                  <a:lnTo>
                    <a:pt x="360" y="22"/>
                  </a:lnTo>
                  <a:lnTo>
                    <a:pt x="368" y="21"/>
                  </a:lnTo>
                  <a:lnTo>
                    <a:pt x="373" y="21"/>
                  </a:lnTo>
                  <a:lnTo>
                    <a:pt x="380" y="19"/>
                  </a:lnTo>
                  <a:lnTo>
                    <a:pt x="385" y="18"/>
                  </a:lnTo>
                  <a:lnTo>
                    <a:pt x="389" y="16"/>
                  </a:lnTo>
                  <a:lnTo>
                    <a:pt x="394" y="15"/>
                  </a:lnTo>
                  <a:lnTo>
                    <a:pt x="398" y="15"/>
                  </a:lnTo>
                  <a:lnTo>
                    <a:pt x="400" y="13"/>
                  </a:lnTo>
                  <a:lnTo>
                    <a:pt x="403" y="11"/>
                  </a:lnTo>
                  <a:lnTo>
                    <a:pt x="405" y="11"/>
                  </a:lnTo>
                  <a:lnTo>
                    <a:pt x="407" y="10"/>
                  </a:lnTo>
                  <a:lnTo>
                    <a:pt x="407" y="8"/>
                  </a:lnTo>
                  <a:lnTo>
                    <a:pt x="407" y="8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0"/>
            <p:cNvSpPr/>
            <p:nvPr/>
          </p:nvSpPr>
          <p:spPr bwMode="auto">
            <a:xfrm>
              <a:off x="2947988" y="2109788"/>
              <a:ext cx="92075" cy="823912"/>
            </a:xfrm>
            <a:custGeom>
              <a:avLst/>
              <a:gdLst>
                <a:gd name="T0" fmla="*/ 88 w 116"/>
                <a:gd name="T1" fmla="*/ 20 h 1036"/>
                <a:gd name="T2" fmla="*/ 113 w 116"/>
                <a:gd name="T3" fmla="*/ 36 h 1036"/>
                <a:gd name="T4" fmla="*/ 116 w 116"/>
                <a:gd name="T5" fmla="*/ 53 h 1036"/>
                <a:gd name="T6" fmla="*/ 109 w 116"/>
                <a:gd name="T7" fmla="*/ 74 h 1036"/>
                <a:gd name="T8" fmla="*/ 107 w 116"/>
                <a:gd name="T9" fmla="*/ 84 h 1036"/>
                <a:gd name="T10" fmla="*/ 104 w 116"/>
                <a:gd name="T11" fmla="*/ 106 h 1036"/>
                <a:gd name="T12" fmla="*/ 102 w 116"/>
                <a:gd name="T13" fmla="*/ 138 h 1036"/>
                <a:gd name="T14" fmla="*/ 102 w 116"/>
                <a:gd name="T15" fmla="*/ 178 h 1036"/>
                <a:gd name="T16" fmla="*/ 100 w 116"/>
                <a:gd name="T17" fmla="*/ 230 h 1036"/>
                <a:gd name="T18" fmla="*/ 100 w 116"/>
                <a:gd name="T19" fmla="*/ 290 h 1036"/>
                <a:gd name="T20" fmla="*/ 100 w 116"/>
                <a:gd name="T21" fmla="*/ 360 h 1036"/>
                <a:gd name="T22" fmla="*/ 102 w 116"/>
                <a:gd name="T23" fmla="*/ 440 h 1036"/>
                <a:gd name="T24" fmla="*/ 102 w 116"/>
                <a:gd name="T25" fmla="*/ 516 h 1036"/>
                <a:gd name="T26" fmla="*/ 102 w 116"/>
                <a:gd name="T27" fmla="*/ 585 h 1036"/>
                <a:gd name="T28" fmla="*/ 102 w 116"/>
                <a:gd name="T29" fmla="*/ 646 h 1036"/>
                <a:gd name="T30" fmla="*/ 102 w 116"/>
                <a:gd name="T31" fmla="*/ 701 h 1036"/>
                <a:gd name="T32" fmla="*/ 100 w 116"/>
                <a:gd name="T33" fmla="*/ 746 h 1036"/>
                <a:gd name="T34" fmla="*/ 100 w 116"/>
                <a:gd name="T35" fmla="*/ 784 h 1036"/>
                <a:gd name="T36" fmla="*/ 98 w 116"/>
                <a:gd name="T37" fmla="*/ 815 h 1036"/>
                <a:gd name="T38" fmla="*/ 97 w 116"/>
                <a:gd name="T39" fmla="*/ 854 h 1036"/>
                <a:gd name="T40" fmla="*/ 90 w 116"/>
                <a:gd name="T41" fmla="*/ 931 h 1036"/>
                <a:gd name="T42" fmla="*/ 84 w 116"/>
                <a:gd name="T43" fmla="*/ 986 h 1036"/>
                <a:gd name="T44" fmla="*/ 81 w 116"/>
                <a:gd name="T45" fmla="*/ 1009 h 1036"/>
                <a:gd name="T46" fmla="*/ 75 w 116"/>
                <a:gd name="T47" fmla="*/ 1027 h 1036"/>
                <a:gd name="T48" fmla="*/ 72 w 116"/>
                <a:gd name="T49" fmla="*/ 1034 h 1036"/>
                <a:gd name="T50" fmla="*/ 66 w 116"/>
                <a:gd name="T51" fmla="*/ 1036 h 1036"/>
                <a:gd name="T52" fmla="*/ 57 w 116"/>
                <a:gd name="T53" fmla="*/ 1020 h 1036"/>
                <a:gd name="T54" fmla="*/ 52 w 116"/>
                <a:gd name="T55" fmla="*/ 998 h 1036"/>
                <a:gd name="T56" fmla="*/ 47 w 116"/>
                <a:gd name="T57" fmla="*/ 953 h 1036"/>
                <a:gd name="T58" fmla="*/ 43 w 116"/>
                <a:gd name="T59" fmla="*/ 884 h 1036"/>
                <a:gd name="T60" fmla="*/ 41 w 116"/>
                <a:gd name="T61" fmla="*/ 848 h 1036"/>
                <a:gd name="T62" fmla="*/ 41 w 116"/>
                <a:gd name="T63" fmla="*/ 818 h 1036"/>
                <a:gd name="T64" fmla="*/ 40 w 116"/>
                <a:gd name="T65" fmla="*/ 779 h 1036"/>
                <a:gd name="T66" fmla="*/ 40 w 116"/>
                <a:gd name="T67" fmla="*/ 731 h 1036"/>
                <a:gd name="T68" fmla="*/ 40 w 116"/>
                <a:gd name="T69" fmla="*/ 671 h 1036"/>
                <a:gd name="T70" fmla="*/ 40 w 116"/>
                <a:gd name="T71" fmla="*/ 604 h 1036"/>
                <a:gd name="T72" fmla="*/ 40 w 116"/>
                <a:gd name="T73" fmla="*/ 527 h 1036"/>
                <a:gd name="T74" fmla="*/ 40 w 116"/>
                <a:gd name="T75" fmla="*/ 443 h 1036"/>
                <a:gd name="T76" fmla="*/ 38 w 116"/>
                <a:gd name="T77" fmla="*/ 354 h 1036"/>
                <a:gd name="T78" fmla="*/ 36 w 116"/>
                <a:gd name="T79" fmla="*/ 275 h 1036"/>
                <a:gd name="T80" fmla="*/ 34 w 116"/>
                <a:gd name="T81" fmla="*/ 207 h 1036"/>
                <a:gd name="T82" fmla="*/ 32 w 116"/>
                <a:gd name="T83" fmla="*/ 150 h 1036"/>
                <a:gd name="T84" fmla="*/ 29 w 116"/>
                <a:gd name="T85" fmla="*/ 105 h 1036"/>
                <a:gd name="T86" fmla="*/ 27 w 116"/>
                <a:gd name="T87" fmla="*/ 70 h 1036"/>
                <a:gd name="T88" fmla="*/ 23 w 116"/>
                <a:gd name="T89" fmla="*/ 47 h 1036"/>
                <a:gd name="T90" fmla="*/ 18 w 116"/>
                <a:gd name="T91" fmla="*/ 33 h 1036"/>
                <a:gd name="T92" fmla="*/ 7 w 116"/>
                <a:gd name="T93" fmla="*/ 22 h 1036"/>
                <a:gd name="T94" fmla="*/ 2 w 116"/>
                <a:gd name="T95" fmla="*/ 9 h 1036"/>
                <a:gd name="T96" fmla="*/ 7 w 116"/>
                <a:gd name="T97" fmla="*/ 0 h 1036"/>
                <a:gd name="T98" fmla="*/ 40 w 116"/>
                <a:gd name="T99" fmla="*/ 6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1036">
                  <a:moveTo>
                    <a:pt x="52" y="9"/>
                  </a:moveTo>
                  <a:lnTo>
                    <a:pt x="65" y="14"/>
                  </a:lnTo>
                  <a:lnTo>
                    <a:pt x="77" y="17"/>
                  </a:lnTo>
                  <a:lnTo>
                    <a:pt x="88" y="20"/>
                  </a:lnTo>
                  <a:lnTo>
                    <a:pt x="95" y="23"/>
                  </a:lnTo>
                  <a:lnTo>
                    <a:pt x="102" y="28"/>
                  </a:lnTo>
                  <a:lnTo>
                    <a:pt x="107" y="31"/>
                  </a:lnTo>
                  <a:lnTo>
                    <a:pt x="113" y="36"/>
                  </a:lnTo>
                  <a:lnTo>
                    <a:pt x="115" y="41"/>
                  </a:lnTo>
                  <a:lnTo>
                    <a:pt x="116" y="45"/>
                  </a:lnTo>
                  <a:lnTo>
                    <a:pt x="116" y="50"/>
                  </a:lnTo>
                  <a:lnTo>
                    <a:pt x="116" y="53"/>
                  </a:lnTo>
                  <a:lnTo>
                    <a:pt x="116" y="58"/>
                  </a:lnTo>
                  <a:lnTo>
                    <a:pt x="113" y="64"/>
                  </a:lnTo>
                  <a:lnTo>
                    <a:pt x="111" y="72"/>
                  </a:lnTo>
                  <a:lnTo>
                    <a:pt x="109" y="74"/>
                  </a:lnTo>
                  <a:lnTo>
                    <a:pt x="109" y="75"/>
                  </a:lnTo>
                  <a:lnTo>
                    <a:pt x="107" y="78"/>
                  </a:lnTo>
                  <a:lnTo>
                    <a:pt x="107" y="81"/>
                  </a:lnTo>
                  <a:lnTo>
                    <a:pt x="107" y="84"/>
                  </a:lnTo>
                  <a:lnTo>
                    <a:pt x="106" y="89"/>
                  </a:lnTo>
                  <a:lnTo>
                    <a:pt x="106" y="95"/>
                  </a:lnTo>
                  <a:lnTo>
                    <a:pt x="106" y="100"/>
                  </a:lnTo>
                  <a:lnTo>
                    <a:pt x="104" y="106"/>
                  </a:lnTo>
                  <a:lnTo>
                    <a:pt x="104" y="114"/>
                  </a:lnTo>
                  <a:lnTo>
                    <a:pt x="104" y="122"/>
                  </a:lnTo>
                  <a:lnTo>
                    <a:pt x="104" y="130"/>
                  </a:lnTo>
                  <a:lnTo>
                    <a:pt x="102" y="138"/>
                  </a:lnTo>
                  <a:lnTo>
                    <a:pt x="102" y="147"/>
                  </a:lnTo>
                  <a:lnTo>
                    <a:pt x="102" y="158"/>
                  </a:lnTo>
                  <a:lnTo>
                    <a:pt x="102" y="167"/>
                  </a:lnTo>
                  <a:lnTo>
                    <a:pt x="102" y="178"/>
                  </a:lnTo>
                  <a:lnTo>
                    <a:pt x="100" y="191"/>
                  </a:lnTo>
                  <a:lnTo>
                    <a:pt x="100" y="203"/>
                  </a:lnTo>
                  <a:lnTo>
                    <a:pt x="100" y="216"/>
                  </a:lnTo>
                  <a:lnTo>
                    <a:pt x="100" y="230"/>
                  </a:lnTo>
                  <a:lnTo>
                    <a:pt x="100" y="244"/>
                  </a:lnTo>
                  <a:lnTo>
                    <a:pt x="100" y="258"/>
                  </a:lnTo>
                  <a:lnTo>
                    <a:pt x="100" y="274"/>
                  </a:lnTo>
                  <a:lnTo>
                    <a:pt x="100" y="290"/>
                  </a:lnTo>
                  <a:lnTo>
                    <a:pt x="100" y="307"/>
                  </a:lnTo>
                  <a:lnTo>
                    <a:pt x="100" y="324"/>
                  </a:lnTo>
                  <a:lnTo>
                    <a:pt x="100" y="343"/>
                  </a:lnTo>
                  <a:lnTo>
                    <a:pt x="100" y="360"/>
                  </a:lnTo>
                  <a:lnTo>
                    <a:pt x="102" y="380"/>
                  </a:lnTo>
                  <a:lnTo>
                    <a:pt x="102" y="399"/>
                  </a:lnTo>
                  <a:lnTo>
                    <a:pt x="102" y="419"/>
                  </a:lnTo>
                  <a:lnTo>
                    <a:pt x="102" y="440"/>
                  </a:lnTo>
                  <a:lnTo>
                    <a:pt x="102" y="460"/>
                  </a:lnTo>
                  <a:lnTo>
                    <a:pt x="102" y="479"/>
                  </a:lnTo>
                  <a:lnTo>
                    <a:pt x="102" y="498"/>
                  </a:lnTo>
                  <a:lnTo>
                    <a:pt x="102" y="516"/>
                  </a:lnTo>
                  <a:lnTo>
                    <a:pt x="102" y="535"/>
                  </a:lnTo>
                  <a:lnTo>
                    <a:pt x="102" y="552"/>
                  </a:lnTo>
                  <a:lnTo>
                    <a:pt x="102" y="570"/>
                  </a:lnTo>
                  <a:lnTo>
                    <a:pt x="102" y="585"/>
                  </a:lnTo>
                  <a:lnTo>
                    <a:pt x="102" y="603"/>
                  </a:lnTo>
                  <a:lnTo>
                    <a:pt x="102" y="618"/>
                  </a:lnTo>
                  <a:lnTo>
                    <a:pt x="102" y="632"/>
                  </a:lnTo>
                  <a:lnTo>
                    <a:pt x="102" y="646"/>
                  </a:lnTo>
                  <a:lnTo>
                    <a:pt x="102" y="660"/>
                  </a:lnTo>
                  <a:lnTo>
                    <a:pt x="102" y="675"/>
                  </a:lnTo>
                  <a:lnTo>
                    <a:pt x="102" y="689"/>
                  </a:lnTo>
                  <a:lnTo>
                    <a:pt x="102" y="701"/>
                  </a:lnTo>
                  <a:lnTo>
                    <a:pt x="100" y="712"/>
                  </a:lnTo>
                  <a:lnTo>
                    <a:pt x="100" y="725"/>
                  </a:lnTo>
                  <a:lnTo>
                    <a:pt x="100" y="736"/>
                  </a:lnTo>
                  <a:lnTo>
                    <a:pt x="100" y="746"/>
                  </a:lnTo>
                  <a:lnTo>
                    <a:pt x="100" y="757"/>
                  </a:lnTo>
                  <a:lnTo>
                    <a:pt x="100" y="767"/>
                  </a:lnTo>
                  <a:lnTo>
                    <a:pt x="100" y="776"/>
                  </a:lnTo>
                  <a:lnTo>
                    <a:pt x="100" y="784"/>
                  </a:lnTo>
                  <a:lnTo>
                    <a:pt x="100" y="793"/>
                  </a:lnTo>
                  <a:lnTo>
                    <a:pt x="98" y="801"/>
                  </a:lnTo>
                  <a:lnTo>
                    <a:pt x="98" y="809"/>
                  </a:lnTo>
                  <a:lnTo>
                    <a:pt x="98" y="815"/>
                  </a:lnTo>
                  <a:lnTo>
                    <a:pt x="98" y="822"/>
                  </a:lnTo>
                  <a:lnTo>
                    <a:pt x="98" y="828"/>
                  </a:lnTo>
                  <a:lnTo>
                    <a:pt x="98" y="834"/>
                  </a:lnTo>
                  <a:lnTo>
                    <a:pt x="97" y="854"/>
                  </a:lnTo>
                  <a:lnTo>
                    <a:pt x="95" y="875"/>
                  </a:lnTo>
                  <a:lnTo>
                    <a:pt x="93" y="895"/>
                  </a:lnTo>
                  <a:lnTo>
                    <a:pt x="91" y="912"/>
                  </a:lnTo>
                  <a:lnTo>
                    <a:pt x="90" y="931"/>
                  </a:lnTo>
                  <a:lnTo>
                    <a:pt x="88" y="948"/>
                  </a:lnTo>
                  <a:lnTo>
                    <a:pt x="86" y="964"/>
                  </a:lnTo>
                  <a:lnTo>
                    <a:pt x="86" y="980"/>
                  </a:lnTo>
                  <a:lnTo>
                    <a:pt x="84" y="986"/>
                  </a:lnTo>
                  <a:lnTo>
                    <a:pt x="84" y="994"/>
                  </a:lnTo>
                  <a:lnTo>
                    <a:pt x="82" y="998"/>
                  </a:lnTo>
                  <a:lnTo>
                    <a:pt x="81" y="1005"/>
                  </a:lnTo>
                  <a:lnTo>
                    <a:pt x="81" y="1009"/>
                  </a:lnTo>
                  <a:lnTo>
                    <a:pt x="79" y="1014"/>
                  </a:lnTo>
                  <a:lnTo>
                    <a:pt x="77" y="1019"/>
                  </a:lnTo>
                  <a:lnTo>
                    <a:pt x="77" y="1024"/>
                  </a:lnTo>
                  <a:lnTo>
                    <a:pt x="75" y="1027"/>
                  </a:lnTo>
                  <a:lnTo>
                    <a:pt x="73" y="1028"/>
                  </a:lnTo>
                  <a:lnTo>
                    <a:pt x="73" y="1031"/>
                  </a:lnTo>
                  <a:lnTo>
                    <a:pt x="72" y="1033"/>
                  </a:lnTo>
                  <a:lnTo>
                    <a:pt x="72" y="1034"/>
                  </a:lnTo>
                  <a:lnTo>
                    <a:pt x="70" y="1036"/>
                  </a:lnTo>
                  <a:lnTo>
                    <a:pt x="68" y="1036"/>
                  </a:lnTo>
                  <a:lnTo>
                    <a:pt x="68" y="1036"/>
                  </a:lnTo>
                  <a:lnTo>
                    <a:pt x="66" y="1036"/>
                  </a:lnTo>
                  <a:lnTo>
                    <a:pt x="65" y="1034"/>
                  </a:lnTo>
                  <a:lnTo>
                    <a:pt x="63" y="1031"/>
                  </a:lnTo>
                  <a:lnTo>
                    <a:pt x="59" y="1027"/>
                  </a:lnTo>
                  <a:lnTo>
                    <a:pt x="57" y="1020"/>
                  </a:lnTo>
                  <a:lnTo>
                    <a:pt x="56" y="1013"/>
                  </a:lnTo>
                  <a:lnTo>
                    <a:pt x="54" y="1008"/>
                  </a:lnTo>
                  <a:lnTo>
                    <a:pt x="54" y="1003"/>
                  </a:lnTo>
                  <a:lnTo>
                    <a:pt x="52" y="998"/>
                  </a:lnTo>
                  <a:lnTo>
                    <a:pt x="52" y="992"/>
                  </a:lnTo>
                  <a:lnTo>
                    <a:pt x="50" y="980"/>
                  </a:lnTo>
                  <a:lnTo>
                    <a:pt x="48" y="967"/>
                  </a:lnTo>
                  <a:lnTo>
                    <a:pt x="47" y="953"/>
                  </a:lnTo>
                  <a:lnTo>
                    <a:pt x="45" y="937"/>
                  </a:lnTo>
                  <a:lnTo>
                    <a:pt x="45" y="920"/>
                  </a:lnTo>
                  <a:lnTo>
                    <a:pt x="43" y="903"/>
                  </a:lnTo>
                  <a:lnTo>
                    <a:pt x="43" y="884"/>
                  </a:lnTo>
                  <a:lnTo>
                    <a:pt x="43" y="865"/>
                  </a:lnTo>
                  <a:lnTo>
                    <a:pt x="43" y="859"/>
                  </a:lnTo>
                  <a:lnTo>
                    <a:pt x="41" y="854"/>
                  </a:lnTo>
                  <a:lnTo>
                    <a:pt x="41" y="848"/>
                  </a:lnTo>
                  <a:lnTo>
                    <a:pt x="41" y="842"/>
                  </a:lnTo>
                  <a:lnTo>
                    <a:pt x="41" y="834"/>
                  </a:lnTo>
                  <a:lnTo>
                    <a:pt x="41" y="826"/>
                  </a:lnTo>
                  <a:lnTo>
                    <a:pt x="41" y="818"/>
                  </a:lnTo>
                  <a:lnTo>
                    <a:pt x="41" y="809"/>
                  </a:lnTo>
                  <a:lnTo>
                    <a:pt x="40" y="800"/>
                  </a:lnTo>
                  <a:lnTo>
                    <a:pt x="40" y="790"/>
                  </a:lnTo>
                  <a:lnTo>
                    <a:pt x="40" y="779"/>
                  </a:lnTo>
                  <a:lnTo>
                    <a:pt x="40" y="767"/>
                  </a:lnTo>
                  <a:lnTo>
                    <a:pt x="40" y="756"/>
                  </a:lnTo>
                  <a:lnTo>
                    <a:pt x="40" y="743"/>
                  </a:lnTo>
                  <a:lnTo>
                    <a:pt x="40" y="731"/>
                  </a:lnTo>
                  <a:lnTo>
                    <a:pt x="40" y="717"/>
                  </a:lnTo>
                  <a:lnTo>
                    <a:pt x="40" y="703"/>
                  </a:lnTo>
                  <a:lnTo>
                    <a:pt x="40" y="687"/>
                  </a:lnTo>
                  <a:lnTo>
                    <a:pt x="40" y="671"/>
                  </a:lnTo>
                  <a:lnTo>
                    <a:pt x="40" y="656"/>
                  </a:lnTo>
                  <a:lnTo>
                    <a:pt x="40" y="640"/>
                  </a:lnTo>
                  <a:lnTo>
                    <a:pt x="40" y="623"/>
                  </a:lnTo>
                  <a:lnTo>
                    <a:pt x="40" y="604"/>
                  </a:lnTo>
                  <a:lnTo>
                    <a:pt x="40" y="587"/>
                  </a:lnTo>
                  <a:lnTo>
                    <a:pt x="40" y="568"/>
                  </a:lnTo>
                  <a:lnTo>
                    <a:pt x="40" y="548"/>
                  </a:lnTo>
                  <a:lnTo>
                    <a:pt x="40" y="527"/>
                  </a:lnTo>
                  <a:lnTo>
                    <a:pt x="40" y="507"/>
                  </a:lnTo>
                  <a:lnTo>
                    <a:pt x="40" y="487"/>
                  </a:lnTo>
                  <a:lnTo>
                    <a:pt x="40" y="465"/>
                  </a:lnTo>
                  <a:lnTo>
                    <a:pt x="40" y="443"/>
                  </a:lnTo>
                  <a:lnTo>
                    <a:pt x="40" y="419"/>
                  </a:lnTo>
                  <a:lnTo>
                    <a:pt x="38" y="397"/>
                  </a:lnTo>
                  <a:lnTo>
                    <a:pt x="38" y="374"/>
                  </a:lnTo>
                  <a:lnTo>
                    <a:pt x="38" y="354"/>
                  </a:lnTo>
                  <a:lnTo>
                    <a:pt x="38" y="333"/>
                  </a:lnTo>
                  <a:lnTo>
                    <a:pt x="38" y="313"/>
                  </a:lnTo>
                  <a:lnTo>
                    <a:pt x="36" y="293"/>
                  </a:lnTo>
                  <a:lnTo>
                    <a:pt x="36" y="275"/>
                  </a:lnTo>
                  <a:lnTo>
                    <a:pt x="36" y="257"/>
                  </a:lnTo>
                  <a:lnTo>
                    <a:pt x="36" y="239"/>
                  </a:lnTo>
                  <a:lnTo>
                    <a:pt x="34" y="224"/>
                  </a:lnTo>
                  <a:lnTo>
                    <a:pt x="34" y="207"/>
                  </a:lnTo>
                  <a:lnTo>
                    <a:pt x="34" y="192"/>
                  </a:lnTo>
                  <a:lnTo>
                    <a:pt x="32" y="177"/>
                  </a:lnTo>
                  <a:lnTo>
                    <a:pt x="32" y="164"/>
                  </a:lnTo>
                  <a:lnTo>
                    <a:pt x="32" y="150"/>
                  </a:lnTo>
                  <a:lnTo>
                    <a:pt x="31" y="138"/>
                  </a:lnTo>
                  <a:lnTo>
                    <a:pt x="31" y="127"/>
                  </a:lnTo>
                  <a:lnTo>
                    <a:pt x="31" y="116"/>
                  </a:lnTo>
                  <a:lnTo>
                    <a:pt x="29" y="105"/>
                  </a:lnTo>
                  <a:lnTo>
                    <a:pt x="29" y="95"/>
                  </a:lnTo>
                  <a:lnTo>
                    <a:pt x="29" y="86"/>
                  </a:lnTo>
                  <a:lnTo>
                    <a:pt x="27" y="78"/>
                  </a:lnTo>
                  <a:lnTo>
                    <a:pt x="27" y="70"/>
                  </a:lnTo>
                  <a:lnTo>
                    <a:pt x="25" y="64"/>
                  </a:lnTo>
                  <a:lnTo>
                    <a:pt x="25" y="56"/>
                  </a:lnTo>
                  <a:lnTo>
                    <a:pt x="23" y="52"/>
                  </a:lnTo>
                  <a:lnTo>
                    <a:pt x="23" y="47"/>
                  </a:lnTo>
                  <a:lnTo>
                    <a:pt x="22" y="42"/>
                  </a:lnTo>
                  <a:lnTo>
                    <a:pt x="22" y="39"/>
                  </a:lnTo>
                  <a:lnTo>
                    <a:pt x="20" y="36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13" y="28"/>
                  </a:lnTo>
                  <a:lnTo>
                    <a:pt x="9" y="25"/>
                  </a:lnTo>
                  <a:lnTo>
                    <a:pt x="7" y="22"/>
                  </a:lnTo>
                  <a:lnTo>
                    <a:pt x="4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2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9" y="3"/>
                  </a:lnTo>
                  <a:lnTo>
                    <a:pt x="40" y="6"/>
                  </a:lnTo>
                  <a:lnTo>
                    <a:pt x="52" y="9"/>
                  </a:lnTo>
                  <a:lnTo>
                    <a:pt x="52" y="9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1"/>
            <p:cNvSpPr/>
            <p:nvPr/>
          </p:nvSpPr>
          <p:spPr bwMode="auto">
            <a:xfrm>
              <a:off x="2706688" y="2486025"/>
              <a:ext cx="639763" cy="307975"/>
            </a:xfrm>
            <a:custGeom>
              <a:avLst/>
              <a:gdLst>
                <a:gd name="T0" fmla="*/ 436 w 807"/>
                <a:gd name="T1" fmla="*/ 53 h 388"/>
                <a:gd name="T2" fmla="*/ 514 w 807"/>
                <a:gd name="T3" fmla="*/ 42 h 388"/>
                <a:gd name="T4" fmla="*/ 575 w 807"/>
                <a:gd name="T5" fmla="*/ 32 h 388"/>
                <a:gd name="T6" fmla="*/ 616 w 807"/>
                <a:gd name="T7" fmla="*/ 26 h 388"/>
                <a:gd name="T8" fmla="*/ 659 w 807"/>
                <a:gd name="T9" fmla="*/ 18 h 388"/>
                <a:gd name="T10" fmla="*/ 687 w 807"/>
                <a:gd name="T11" fmla="*/ 6 h 388"/>
                <a:gd name="T12" fmla="*/ 712 w 807"/>
                <a:gd name="T13" fmla="*/ 1 h 388"/>
                <a:gd name="T14" fmla="*/ 744 w 807"/>
                <a:gd name="T15" fmla="*/ 20 h 388"/>
                <a:gd name="T16" fmla="*/ 791 w 807"/>
                <a:gd name="T17" fmla="*/ 58 h 388"/>
                <a:gd name="T18" fmla="*/ 807 w 807"/>
                <a:gd name="T19" fmla="*/ 79 h 388"/>
                <a:gd name="T20" fmla="*/ 800 w 807"/>
                <a:gd name="T21" fmla="*/ 95 h 388"/>
                <a:gd name="T22" fmla="*/ 780 w 807"/>
                <a:gd name="T23" fmla="*/ 111 h 388"/>
                <a:gd name="T24" fmla="*/ 766 w 807"/>
                <a:gd name="T25" fmla="*/ 155 h 388"/>
                <a:gd name="T26" fmla="*/ 753 w 807"/>
                <a:gd name="T27" fmla="*/ 225 h 388"/>
                <a:gd name="T28" fmla="*/ 723 w 807"/>
                <a:gd name="T29" fmla="*/ 309 h 388"/>
                <a:gd name="T30" fmla="*/ 687 w 807"/>
                <a:gd name="T31" fmla="*/ 360 h 388"/>
                <a:gd name="T32" fmla="*/ 660 w 807"/>
                <a:gd name="T33" fmla="*/ 381 h 388"/>
                <a:gd name="T34" fmla="*/ 637 w 807"/>
                <a:gd name="T35" fmla="*/ 388 h 388"/>
                <a:gd name="T36" fmla="*/ 627 w 807"/>
                <a:gd name="T37" fmla="*/ 375 h 388"/>
                <a:gd name="T38" fmla="*/ 623 w 807"/>
                <a:gd name="T39" fmla="*/ 342 h 388"/>
                <a:gd name="T40" fmla="*/ 587 w 807"/>
                <a:gd name="T41" fmla="*/ 297 h 388"/>
                <a:gd name="T42" fmla="*/ 553 w 807"/>
                <a:gd name="T43" fmla="*/ 267 h 388"/>
                <a:gd name="T44" fmla="*/ 536 w 807"/>
                <a:gd name="T45" fmla="*/ 248 h 388"/>
                <a:gd name="T46" fmla="*/ 539 w 807"/>
                <a:gd name="T47" fmla="*/ 236 h 388"/>
                <a:gd name="T48" fmla="*/ 573 w 807"/>
                <a:gd name="T49" fmla="*/ 244 h 388"/>
                <a:gd name="T50" fmla="*/ 618 w 807"/>
                <a:gd name="T51" fmla="*/ 259 h 388"/>
                <a:gd name="T52" fmla="*/ 644 w 807"/>
                <a:gd name="T53" fmla="*/ 259 h 388"/>
                <a:gd name="T54" fmla="*/ 659 w 807"/>
                <a:gd name="T55" fmla="*/ 247 h 388"/>
                <a:gd name="T56" fmla="*/ 671 w 807"/>
                <a:gd name="T57" fmla="*/ 217 h 388"/>
                <a:gd name="T58" fmla="*/ 684 w 807"/>
                <a:gd name="T59" fmla="*/ 172 h 388"/>
                <a:gd name="T60" fmla="*/ 694 w 807"/>
                <a:gd name="T61" fmla="*/ 125 h 388"/>
                <a:gd name="T62" fmla="*/ 702 w 807"/>
                <a:gd name="T63" fmla="*/ 95 h 388"/>
                <a:gd name="T64" fmla="*/ 702 w 807"/>
                <a:gd name="T65" fmla="*/ 79 h 388"/>
                <a:gd name="T66" fmla="*/ 685 w 807"/>
                <a:gd name="T67" fmla="*/ 75 h 388"/>
                <a:gd name="T68" fmla="*/ 644 w 807"/>
                <a:gd name="T69" fmla="*/ 75 h 388"/>
                <a:gd name="T70" fmla="*/ 587 w 807"/>
                <a:gd name="T71" fmla="*/ 78 h 388"/>
                <a:gd name="T72" fmla="*/ 536 w 807"/>
                <a:gd name="T73" fmla="*/ 83 h 388"/>
                <a:gd name="T74" fmla="*/ 436 w 807"/>
                <a:gd name="T75" fmla="*/ 97 h 388"/>
                <a:gd name="T76" fmla="*/ 343 w 807"/>
                <a:gd name="T77" fmla="*/ 112 h 388"/>
                <a:gd name="T78" fmla="*/ 236 w 807"/>
                <a:gd name="T79" fmla="*/ 131 h 388"/>
                <a:gd name="T80" fmla="*/ 148 w 807"/>
                <a:gd name="T81" fmla="*/ 148 h 388"/>
                <a:gd name="T82" fmla="*/ 102 w 807"/>
                <a:gd name="T83" fmla="*/ 156 h 388"/>
                <a:gd name="T84" fmla="*/ 75 w 807"/>
                <a:gd name="T85" fmla="*/ 162 h 388"/>
                <a:gd name="T86" fmla="*/ 57 w 807"/>
                <a:gd name="T87" fmla="*/ 161 h 388"/>
                <a:gd name="T88" fmla="*/ 30 w 807"/>
                <a:gd name="T89" fmla="*/ 145 h 388"/>
                <a:gd name="T90" fmla="*/ 5 w 807"/>
                <a:gd name="T91" fmla="*/ 122 h 388"/>
                <a:gd name="T92" fmla="*/ 0 w 807"/>
                <a:gd name="T93" fmla="*/ 103 h 388"/>
                <a:gd name="T94" fmla="*/ 13 w 807"/>
                <a:gd name="T95" fmla="*/ 97 h 388"/>
                <a:gd name="T96" fmla="*/ 36 w 807"/>
                <a:gd name="T97" fmla="*/ 98 h 388"/>
                <a:gd name="T98" fmla="*/ 71 w 807"/>
                <a:gd name="T99" fmla="*/ 97 h 388"/>
                <a:gd name="T100" fmla="*/ 129 w 807"/>
                <a:gd name="T101" fmla="*/ 9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7" h="388">
                  <a:moveTo>
                    <a:pt x="171" y="87"/>
                  </a:moveTo>
                  <a:lnTo>
                    <a:pt x="236" y="81"/>
                  </a:lnTo>
                  <a:lnTo>
                    <a:pt x="300" y="72"/>
                  </a:lnTo>
                  <a:lnTo>
                    <a:pt x="368" y="62"/>
                  </a:lnTo>
                  <a:lnTo>
                    <a:pt x="436" y="53"/>
                  </a:lnTo>
                  <a:lnTo>
                    <a:pt x="453" y="50"/>
                  </a:lnTo>
                  <a:lnTo>
                    <a:pt x="469" y="48"/>
                  </a:lnTo>
                  <a:lnTo>
                    <a:pt x="486" y="45"/>
                  </a:lnTo>
                  <a:lnTo>
                    <a:pt x="500" y="43"/>
                  </a:lnTo>
                  <a:lnTo>
                    <a:pt x="514" y="42"/>
                  </a:lnTo>
                  <a:lnTo>
                    <a:pt x="528" y="39"/>
                  </a:lnTo>
                  <a:lnTo>
                    <a:pt x="541" y="37"/>
                  </a:lnTo>
                  <a:lnTo>
                    <a:pt x="552" y="36"/>
                  </a:lnTo>
                  <a:lnTo>
                    <a:pt x="564" y="34"/>
                  </a:lnTo>
                  <a:lnTo>
                    <a:pt x="575" y="32"/>
                  </a:lnTo>
                  <a:lnTo>
                    <a:pt x="584" y="31"/>
                  </a:lnTo>
                  <a:lnTo>
                    <a:pt x="593" y="29"/>
                  </a:lnTo>
                  <a:lnTo>
                    <a:pt x="602" y="29"/>
                  </a:lnTo>
                  <a:lnTo>
                    <a:pt x="609" y="28"/>
                  </a:lnTo>
                  <a:lnTo>
                    <a:pt x="616" y="26"/>
                  </a:lnTo>
                  <a:lnTo>
                    <a:pt x="621" y="26"/>
                  </a:lnTo>
                  <a:lnTo>
                    <a:pt x="632" y="25"/>
                  </a:lnTo>
                  <a:lnTo>
                    <a:pt x="641" y="23"/>
                  </a:lnTo>
                  <a:lnTo>
                    <a:pt x="650" y="22"/>
                  </a:lnTo>
                  <a:lnTo>
                    <a:pt x="659" y="18"/>
                  </a:lnTo>
                  <a:lnTo>
                    <a:pt x="666" y="17"/>
                  </a:lnTo>
                  <a:lnTo>
                    <a:pt x="671" y="14"/>
                  </a:lnTo>
                  <a:lnTo>
                    <a:pt x="677" y="12"/>
                  </a:lnTo>
                  <a:lnTo>
                    <a:pt x="680" y="9"/>
                  </a:lnTo>
                  <a:lnTo>
                    <a:pt x="687" y="6"/>
                  </a:lnTo>
                  <a:lnTo>
                    <a:pt x="693" y="3"/>
                  </a:lnTo>
                  <a:lnTo>
                    <a:pt x="702" y="0"/>
                  </a:lnTo>
                  <a:lnTo>
                    <a:pt x="705" y="0"/>
                  </a:lnTo>
                  <a:lnTo>
                    <a:pt x="710" y="0"/>
                  </a:lnTo>
                  <a:lnTo>
                    <a:pt x="712" y="1"/>
                  </a:lnTo>
                  <a:lnTo>
                    <a:pt x="718" y="4"/>
                  </a:lnTo>
                  <a:lnTo>
                    <a:pt x="723" y="7"/>
                  </a:lnTo>
                  <a:lnTo>
                    <a:pt x="728" y="11"/>
                  </a:lnTo>
                  <a:lnTo>
                    <a:pt x="735" y="15"/>
                  </a:lnTo>
                  <a:lnTo>
                    <a:pt x="744" y="20"/>
                  </a:lnTo>
                  <a:lnTo>
                    <a:pt x="753" y="28"/>
                  </a:lnTo>
                  <a:lnTo>
                    <a:pt x="764" y="36"/>
                  </a:lnTo>
                  <a:lnTo>
                    <a:pt x="775" y="43"/>
                  </a:lnTo>
                  <a:lnTo>
                    <a:pt x="784" y="50"/>
                  </a:lnTo>
                  <a:lnTo>
                    <a:pt x="791" y="58"/>
                  </a:lnTo>
                  <a:lnTo>
                    <a:pt x="796" y="64"/>
                  </a:lnTo>
                  <a:lnTo>
                    <a:pt x="800" y="68"/>
                  </a:lnTo>
                  <a:lnTo>
                    <a:pt x="803" y="73"/>
                  </a:lnTo>
                  <a:lnTo>
                    <a:pt x="805" y="76"/>
                  </a:lnTo>
                  <a:lnTo>
                    <a:pt x="807" y="79"/>
                  </a:lnTo>
                  <a:lnTo>
                    <a:pt x="807" y="83"/>
                  </a:lnTo>
                  <a:lnTo>
                    <a:pt x="805" y="86"/>
                  </a:lnTo>
                  <a:lnTo>
                    <a:pt x="805" y="89"/>
                  </a:lnTo>
                  <a:lnTo>
                    <a:pt x="803" y="92"/>
                  </a:lnTo>
                  <a:lnTo>
                    <a:pt x="800" y="95"/>
                  </a:lnTo>
                  <a:lnTo>
                    <a:pt x="798" y="97"/>
                  </a:lnTo>
                  <a:lnTo>
                    <a:pt x="794" y="100"/>
                  </a:lnTo>
                  <a:lnTo>
                    <a:pt x="789" y="101"/>
                  </a:lnTo>
                  <a:lnTo>
                    <a:pt x="785" y="104"/>
                  </a:lnTo>
                  <a:lnTo>
                    <a:pt x="780" y="111"/>
                  </a:lnTo>
                  <a:lnTo>
                    <a:pt x="777" y="117"/>
                  </a:lnTo>
                  <a:lnTo>
                    <a:pt x="773" y="125"/>
                  </a:lnTo>
                  <a:lnTo>
                    <a:pt x="771" y="133"/>
                  </a:lnTo>
                  <a:lnTo>
                    <a:pt x="768" y="144"/>
                  </a:lnTo>
                  <a:lnTo>
                    <a:pt x="766" y="155"/>
                  </a:lnTo>
                  <a:lnTo>
                    <a:pt x="764" y="167"/>
                  </a:lnTo>
                  <a:lnTo>
                    <a:pt x="762" y="181"/>
                  </a:lnTo>
                  <a:lnTo>
                    <a:pt x="760" y="197"/>
                  </a:lnTo>
                  <a:lnTo>
                    <a:pt x="757" y="211"/>
                  </a:lnTo>
                  <a:lnTo>
                    <a:pt x="753" y="225"/>
                  </a:lnTo>
                  <a:lnTo>
                    <a:pt x="744" y="253"/>
                  </a:lnTo>
                  <a:lnTo>
                    <a:pt x="739" y="267"/>
                  </a:lnTo>
                  <a:lnTo>
                    <a:pt x="735" y="281"/>
                  </a:lnTo>
                  <a:lnTo>
                    <a:pt x="728" y="295"/>
                  </a:lnTo>
                  <a:lnTo>
                    <a:pt x="723" y="309"/>
                  </a:lnTo>
                  <a:lnTo>
                    <a:pt x="716" y="322"/>
                  </a:lnTo>
                  <a:lnTo>
                    <a:pt x="709" y="333"/>
                  </a:lnTo>
                  <a:lnTo>
                    <a:pt x="702" y="344"/>
                  </a:lnTo>
                  <a:lnTo>
                    <a:pt x="694" y="352"/>
                  </a:lnTo>
                  <a:lnTo>
                    <a:pt x="687" y="360"/>
                  </a:lnTo>
                  <a:lnTo>
                    <a:pt x="684" y="363"/>
                  </a:lnTo>
                  <a:lnTo>
                    <a:pt x="680" y="366"/>
                  </a:lnTo>
                  <a:lnTo>
                    <a:pt x="673" y="372"/>
                  </a:lnTo>
                  <a:lnTo>
                    <a:pt x="666" y="377"/>
                  </a:lnTo>
                  <a:lnTo>
                    <a:pt x="660" y="381"/>
                  </a:lnTo>
                  <a:lnTo>
                    <a:pt x="655" y="385"/>
                  </a:lnTo>
                  <a:lnTo>
                    <a:pt x="650" y="388"/>
                  </a:lnTo>
                  <a:lnTo>
                    <a:pt x="644" y="388"/>
                  </a:lnTo>
                  <a:lnTo>
                    <a:pt x="641" y="388"/>
                  </a:lnTo>
                  <a:lnTo>
                    <a:pt x="637" y="388"/>
                  </a:lnTo>
                  <a:lnTo>
                    <a:pt x="635" y="386"/>
                  </a:lnTo>
                  <a:lnTo>
                    <a:pt x="632" y="386"/>
                  </a:lnTo>
                  <a:lnTo>
                    <a:pt x="630" y="383"/>
                  </a:lnTo>
                  <a:lnTo>
                    <a:pt x="628" y="380"/>
                  </a:lnTo>
                  <a:lnTo>
                    <a:pt x="627" y="375"/>
                  </a:lnTo>
                  <a:lnTo>
                    <a:pt x="627" y="371"/>
                  </a:lnTo>
                  <a:lnTo>
                    <a:pt x="627" y="364"/>
                  </a:lnTo>
                  <a:lnTo>
                    <a:pt x="625" y="356"/>
                  </a:lnTo>
                  <a:lnTo>
                    <a:pt x="625" y="350"/>
                  </a:lnTo>
                  <a:lnTo>
                    <a:pt x="623" y="342"/>
                  </a:lnTo>
                  <a:lnTo>
                    <a:pt x="618" y="335"/>
                  </a:lnTo>
                  <a:lnTo>
                    <a:pt x="612" y="327"/>
                  </a:lnTo>
                  <a:lnTo>
                    <a:pt x="605" y="317"/>
                  </a:lnTo>
                  <a:lnTo>
                    <a:pt x="596" y="308"/>
                  </a:lnTo>
                  <a:lnTo>
                    <a:pt x="587" y="297"/>
                  </a:lnTo>
                  <a:lnTo>
                    <a:pt x="575" y="286"/>
                  </a:lnTo>
                  <a:lnTo>
                    <a:pt x="569" y="281"/>
                  </a:lnTo>
                  <a:lnTo>
                    <a:pt x="564" y="277"/>
                  </a:lnTo>
                  <a:lnTo>
                    <a:pt x="559" y="272"/>
                  </a:lnTo>
                  <a:lnTo>
                    <a:pt x="553" y="267"/>
                  </a:lnTo>
                  <a:lnTo>
                    <a:pt x="550" y="264"/>
                  </a:lnTo>
                  <a:lnTo>
                    <a:pt x="546" y="259"/>
                  </a:lnTo>
                  <a:lnTo>
                    <a:pt x="543" y="256"/>
                  </a:lnTo>
                  <a:lnTo>
                    <a:pt x="539" y="253"/>
                  </a:lnTo>
                  <a:lnTo>
                    <a:pt x="536" y="248"/>
                  </a:lnTo>
                  <a:lnTo>
                    <a:pt x="534" y="244"/>
                  </a:lnTo>
                  <a:lnTo>
                    <a:pt x="532" y="239"/>
                  </a:lnTo>
                  <a:lnTo>
                    <a:pt x="534" y="238"/>
                  </a:lnTo>
                  <a:lnTo>
                    <a:pt x="536" y="236"/>
                  </a:lnTo>
                  <a:lnTo>
                    <a:pt x="539" y="236"/>
                  </a:lnTo>
                  <a:lnTo>
                    <a:pt x="543" y="236"/>
                  </a:lnTo>
                  <a:lnTo>
                    <a:pt x="548" y="238"/>
                  </a:lnTo>
                  <a:lnTo>
                    <a:pt x="555" y="239"/>
                  </a:lnTo>
                  <a:lnTo>
                    <a:pt x="564" y="241"/>
                  </a:lnTo>
                  <a:lnTo>
                    <a:pt x="573" y="244"/>
                  </a:lnTo>
                  <a:lnTo>
                    <a:pt x="584" y="247"/>
                  </a:lnTo>
                  <a:lnTo>
                    <a:pt x="593" y="252"/>
                  </a:lnTo>
                  <a:lnTo>
                    <a:pt x="602" y="255"/>
                  </a:lnTo>
                  <a:lnTo>
                    <a:pt x="610" y="258"/>
                  </a:lnTo>
                  <a:lnTo>
                    <a:pt x="618" y="259"/>
                  </a:lnTo>
                  <a:lnTo>
                    <a:pt x="625" y="261"/>
                  </a:lnTo>
                  <a:lnTo>
                    <a:pt x="632" y="261"/>
                  </a:lnTo>
                  <a:lnTo>
                    <a:pt x="637" y="261"/>
                  </a:lnTo>
                  <a:lnTo>
                    <a:pt x="643" y="259"/>
                  </a:lnTo>
                  <a:lnTo>
                    <a:pt x="644" y="259"/>
                  </a:lnTo>
                  <a:lnTo>
                    <a:pt x="648" y="258"/>
                  </a:lnTo>
                  <a:lnTo>
                    <a:pt x="650" y="256"/>
                  </a:lnTo>
                  <a:lnTo>
                    <a:pt x="652" y="253"/>
                  </a:lnTo>
                  <a:lnTo>
                    <a:pt x="655" y="250"/>
                  </a:lnTo>
                  <a:lnTo>
                    <a:pt x="659" y="247"/>
                  </a:lnTo>
                  <a:lnTo>
                    <a:pt x="660" y="242"/>
                  </a:lnTo>
                  <a:lnTo>
                    <a:pt x="664" y="238"/>
                  </a:lnTo>
                  <a:lnTo>
                    <a:pt x="666" y="231"/>
                  </a:lnTo>
                  <a:lnTo>
                    <a:pt x="669" y="225"/>
                  </a:lnTo>
                  <a:lnTo>
                    <a:pt x="671" y="217"/>
                  </a:lnTo>
                  <a:lnTo>
                    <a:pt x="675" y="209"/>
                  </a:lnTo>
                  <a:lnTo>
                    <a:pt x="677" y="202"/>
                  </a:lnTo>
                  <a:lnTo>
                    <a:pt x="680" y="192"/>
                  </a:lnTo>
                  <a:lnTo>
                    <a:pt x="682" y="181"/>
                  </a:lnTo>
                  <a:lnTo>
                    <a:pt x="684" y="172"/>
                  </a:lnTo>
                  <a:lnTo>
                    <a:pt x="687" y="161"/>
                  </a:lnTo>
                  <a:lnTo>
                    <a:pt x="689" y="151"/>
                  </a:lnTo>
                  <a:lnTo>
                    <a:pt x="691" y="142"/>
                  </a:lnTo>
                  <a:lnTo>
                    <a:pt x="693" y="133"/>
                  </a:lnTo>
                  <a:lnTo>
                    <a:pt x="694" y="125"/>
                  </a:lnTo>
                  <a:lnTo>
                    <a:pt x="696" y="119"/>
                  </a:lnTo>
                  <a:lnTo>
                    <a:pt x="698" y="111"/>
                  </a:lnTo>
                  <a:lnTo>
                    <a:pt x="698" y="106"/>
                  </a:lnTo>
                  <a:lnTo>
                    <a:pt x="700" y="100"/>
                  </a:lnTo>
                  <a:lnTo>
                    <a:pt x="702" y="95"/>
                  </a:lnTo>
                  <a:lnTo>
                    <a:pt x="702" y="90"/>
                  </a:lnTo>
                  <a:lnTo>
                    <a:pt x="702" y="87"/>
                  </a:lnTo>
                  <a:lnTo>
                    <a:pt x="702" y="84"/>
                  </a:lnTo>
                  <a:lnTo>
                    <a:pt x="702" y="81"/>
                  </a:lnTo>
                  <a:lnTo>
                    <a:pt x="702" y="79"/>
                  </a:lnTo>
                  <a:lnTo>
                    <a:pt x="702" y="79"/>
                  </a:lnTo>
                  <a:lnTo>
                    <a:pt x="700" y="78"/>
                  </a:lnTo>
                  <a:lnTo>
                    <a:pt x="696" y="76"/>
                  </a:lnTo>
                  <a:lnTo>
                    <a:pt x="691" y="75"/>
                  </a:lnTo>
                  <a:lnTo>
                    <a:pt x="685" y="75"/>
                  </a:lnTo>
                  <a:lnTo>
                    <a:pt x="680" y="75"/>
                  </a:lnTo>
                  <a:lnTo>
                    <a:pt x="673" y="75"/>
                  </a:lnTo>
                  <a:lnTo>
                    <a:pt x="664" y="75"/>
                  </a:lnTo>
                  <a:lnTo>
                    <a:pt x="655" y="75"/>
                  </a:lnTo>
                  <a:lnTo>
                    <a:pt x="644" y="75"/>
                  </a:lnTo>
                  <a:lnTo>
                    <a:pt x="632" y="75"/>
                  </a:lnTo>
                  <a:lnTo>
                    <a:pt x="619" y="76"/>
                  </a:lnTo>
                  <a:lnTo>
                    <a:pt x="603" y="78"/>
                  </a:lnTo>
                  <a:lnTo>
                    <a:pt x="596" y="78"/>
                  </a:lnTo>
                  <a:lnTo>
                    <a:pt x="587" y="78"/>
                  </a:lnTo>
                  <a:lnTo>
                    <a:pt x="578" y="79"/>
                  </a:lnTo>
                  <a:lnTo>
                    <a:pt x="568" y="79"/>
                  </a:lnTo>
                  <a:lnTo>
                    <a:pt x="557" y="81"/>
                  </a:lnTo>
                  <a:lnTo>
                    <a:pt x="546" y="81"/>
                  </a:lnTo>
                  <a:lnTo>
                    <a:pt x="536" y="83"/>
                  </a:lnTo>
                  <a:lnTo>
                    <a:pt x="525" y="83"/>
                  </a:lnTo>
                  <a:lnTo>
                    <a:pt x="502" y="87"/>
                  </a:lnTo>
                  <a:lnTo>
                    <a:pt x="478" y="90"/>
                  </a:lnTo>
                  <a:lnTo>
                    <a:pt x="457" y="94"/>
                  </a:lnTo>
                  <a:lnTo>
                    <a:pt x="436" y="97"/>
                  </a:lnTo>
                  <a:lnTo>
                    <a:pt x="416" y="100"/>
                  </a:lnTo>
                  <a:lnTo>
                    <a:pt x="396" y="103"/>
                  </a:lnTo>
                  <a:lnTo>
                    <a:pt x="378" y="106"/>
                  </a:lnTo>
                  <a:lnTo>
                    <a:pt x="361" y="109"/>
                  </a:lnTo>
                  <a:lnTo>
                    <a:pt x="343" y="112"/>
                  </a:lnTo>
                  <a:lnTo>
                    <a:pt x="323" y="117"/>
                  </a:lnTo>
                  <a:lnTo>
                    <a:pt x="303" y="120"/>
                  </a:lnTo>
                  <a:lnTo>
                    <a:pt x="282" y="123"/>
                  </a:lnTo>
                  <a:lnTo>
                    <a:pt x="259" y="128"/>
                  </a:lnTo>
                  <a:lnTo>
                    <a:pt x="236" y="131"/>
                  </a:lnTo>
                  <a:lnTo>
                    <a:pt x="211" y="136"/>
                  </a:lnTo>
                  <a:lnTo>
                    <a:pt x="184" y="140"/>
                  </a:lnTo>
                  <a:lnTo>
                    <a:pt x="171" y="144"/>
                  </a:lnTo>
                  <a:lnTo>
                    <a:pt x="159" y="145"/>
                  </a:lnTo>
                  <a:lnTo>
                    <a:pt x="148" y="148"/>
                  </a:lnTo>
                  <a:lnTo>
                    <a:pt x="137" y="150"/>
                  </a:lnTo>
                  <a:lnTo>
                    <a:pt x="127" y="151"/>
                  </a:lnTo>
                  <a:lnTo>
                    <a:pt x="118" y="153"/>
                  </a:lnTo>
                  <a:lnTo>
                    <a:pt x="109" y="155"/>
                  </a:lnTo>
                  <a:lnTo>
                    <a:pt x="102" y="156"/>
                  </a:lnTo>
                  <a:lnTo>
                    <a:pt x="95" y="158"/>
                  </a:lnTo>
                  <a:lnTo>
                    <a:pt x="89" y="159"/>
                  </a:lnTo>
                  <a:lnTo>
                    <a:pt x="84" y="161"/>
                  </a:lnTo>
                  <a:lnTo>
                    <a:pt x="79" y="161"/>
                  </a:lnTo>
                  <a:lnTo>
                    <a:pt x="75" y="162"/>
                  </a:lnTo>
                  <a:lnTo>
                    <a:pt x="71" y="162"/>
                  </a:lnTo>
                  <a:lnTo>
                    <a:pt x="68" y="162"/>
                  </a:lnTo>
                  <a:lnTo>
                    <a:pt x="66" y="162"/>
                  </a:lnTo>
                  <a:lnTo>
                    <a:pt x="63" y="162"/>
                  </a:lnTo>
                  <a:lnTo>
                    <a:pt x="57" y="161"/>
                  </a:lnTo>
                  <a:lnTo>
                    <a:pt x="52" y="159"/>
                  </a:lnTo>
                  <a:lnTo>
                    <a:pt x="46" y="156"/>
                  </a:lnTo>
                  <a:lnTo>
                    <a:pt x="41" y="153"/>
                  </a:lnTo>
                  <a:lnTo>
                    <a:pt x="36" y="150"/>
                  </a:lnTo>
                  <a:lnTo>
                    <a:pt x="30" y="145"/>
                  </a:lnTo>
                  <a:lnTo>
                    <a:pt x="25" y="140"/>
                  </a:lnTo>
                  <a:lnTo>
                    <a:pt x="18" y="136"/>
                  </a:lnTo>
                  <a:lnTo>
                    <a:pt x="13" y="131"/>
                  </a:lnTo>
                  <a:lnTo>
                    <a:pt x="9" y="126"/>
                  </a:lnTo>
                  <a:lnTo>
                    <a:pt x="5" y="122"/>
                  </a:lnTo>
                  <a:lnTo>
                    <a:pt x="4" y="117"/>
                  </a:lnTo>
                  <a:lnTo>
                    <a:pt x="0" y="112"/>
                  </a:lnTo>
                  <a:lnTo>
                    <a:pt x="0" y="109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0" y="101"/>
                  </a:lnTo>
                  <a:lnTo>
                    <a:pt x="4" y="101"/>
                  </a:lnTo>
                  <a:lnTo>
                    <a:pt x="5" y="100"/>
                  </a:lnTo>
                  <a:lnTo>
                    <a:pt x="9" y="98"/>
                  </a:lnTo>
                  <a:lnTo>
                    <a:pt x="13" y="97"/>
                  </a:lnTo>
                  <a:lnTo>
                    <a:pt x="18" y="97"/>
                  </a:lnTo>
                  <a:lnTo>
                    <a:pt x="25" y="97"/>
                  </a:lnTo>
                  <a:lnTo>
                    <a:pt x="27" y="97"/>
                  </a:lnTo>
                  <a:lnTo>
                    <a:pt x="30" y="98"/>
                  </a:lnTo>
                  <a:lnTo>
                    <a:pt x="36" y="98"/>
                  </a:lnTo>
                  <a:lnTo>
                    <a:pt x="41" y="98"/>
                  </a:lnTo>
                  <a:lnTo>
                    <a:pt x="46" y="98"/>
                  </a:lnTo>
                  <a:lnTo>
                    <a:pt x="54" y="98"/>
                  </a:lnTo>
                  <a:lnTo>
                    <a:pt x="63" y="98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91" y="95"/>
                  </a:lnTo>
                  <a:lnTo>
                    <a:pt x="102" y="95"/>
                  </a:lnTo>
                  <a:lnTo>
                    <a:pt x="114" y="94"/>
                  </a:lnTo>
                  <a:lnTo>
                    <a:pt x="129" y="92"/>
                  </a:lnTo>
                  <a:lnTo>
                    <a:pt x="141" y="90"/>
                  </a:lnTo>
                  <a:lnTo>
                    <a:pt x="155" y="89"/>
                  </a:lnTo>
                  <a:lnTo>
                    <a:pt x="171" y="87"/>
                  </a:lnTo>
                  <a:lnTo>
                    <a:pt x="171" y="87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82"/>
            <p:cNvSpPr/>
            <p:nvPr/>
          </p:nvSpPr>
          <p:spPr bwMode="auto">
            <a:xfrm>
              <a:off x="3187701" y="2195513"/>
              <a:ext cx="131763" cy="106362"/>
            </a:xfrm>
            <a:custGeom>
              <a:avLst/>
              <a:gdLst>
                <a:gd name="T0" fmla="*/ 0 w 166"/>
                <a:gd name="T1" fmla="*/ 18 h 135"/>
                <a:gd name="T2" fmla="*/ 0 w 166"/>
                <a:gd name="T3" fmla="*/ 11 h 135"/>
                <a:gd name="T4" fmla="*/ 2 w 166"/>
                <a:gd name="T5" fmla="*/ 7 h 135"/>
                <a:gd name="T6" fmla="*/ 5 w 166"/>
                <a:gd name="T7" fmla="*/ 0 h 135"/>
                <a:gd name="T8" fmla="*/ 12 w 166"/>
                <a:gd name="T9" fmla="*/ 0 h 135"/>
                <a:gd name="T10" fmla="*/ 20 w 166"/>
                <a:gd name="T11" fmla="*/ 0 h 135"/>
                <a:gd name="T12" fmla="*/ 27 w 166"/>
                <a:gd name="T13" fmla="*/ 0 h 135"/>
                <a:gd name="T14" fmla="*/ 37 w 166"/>
                <a:gd name="T15" fmla="*/ 4 h 135"/>
                <a:gd name="T16" fmla="*/ 50 w 166"/>
                <a:gd name="T17" fmla="*/ 7 h 135"/>
                <a:gd name="T18" fmla="*/ 66 w 166"/>
                <a:gd name="T19" fmla="*/ 11 h 135"/>
                <a:gd name="T20" fmla="*/ 86 w 166"/>
                <a:gd name="T21" fmla="*/ 14 h 135"/>
                <a:gd name="T22" fmla="*/ 103 w 166"/>
                <a:gd name="T23" fmla="*/ 21 h 135"/>
                <a:gd name="T24" fmla="*/ 120 w 166"/>
                <a:gd name="T25" fmla="*/ 30 h 135"/>
                <a:gd name="T26" fmla="*/ 134 w 166"/>
                <a:gd name="T27" fmla="*/ 40 h 135"/>
                <a:gd name="T28" fmla="*/ 145 w 166"/>
                <a:gd name="T29" fmla="*/ 49 h 135"/>
                <a:gd name="T30" fmla="*/ 153 w 166"/>
                <a:gd name="T31" fmla="*/ 63 h 135"/>
                <a:gd name="T32" fmla="*/ 161 w 166"/>
                <a:gd name="T33" fmla="*/ 76 h 135"/>
                <a:gd name="T34" fmla="*/ 164 w 166"/>
                <a:gd name="T35" fmla="*/ 86 h 135"/>
                <a:gd name="T36" fmla="*/ 166 w 166"/>
                <a:gd name="T37" fmla="*/ 97 h 135"/>
                <a:gd name="T38" fmla="*/ 164 w 166"/>
                <a:gd name="T39" fmla="*/ 110 h 135"/>
                <a:gd name="T40" fmla="*/ 162 w 166"/>
                <a:gd name="T41" fmla="*/ 121 h 135"/>
                <a:gd name="T42" fmla="*/ 161 w 166"/>
                <a:gd name="T43" fmla="*/ 129 h 135"/>
                <a:gd name="T44" fmla="*/ 157 w 166"/>
                <a:gd name="T45" fmla="*/ 133 h 135"/>
                <a:gd name="T46" fmla="*/ 153 w 166"/>
                <a:gd name="T47" fmla="*/ 135 h 135"/>
                <a:gd name="T48" fmla="*/ 148 w 166"/>
                <a:gd name="T49" fmla="*/ 135 h 135"/>
                <a:gd name="T50" fmla="*/ 141 w 166"/>
                <a:gd name="T51" fmla="*/ 133 h 135"/>
                <a:gd name="T52" fmla="*/ 132 w 166"/>
                <a:gd name="T53" fmla="*/ 129 h 135"/>
                <a:gd name="T54" fmla="*/ 121 w 166"/>
                <a:gd name="T55" fmla="*/ 122 h 135"/>
                <a:gd name="T56" fmla="*/ 107 w 166"/>
                <a:gd name="T57" fmla="*/ 115 h 135"/>
                <a:gd name="T58" fmla="*/ 93 w 166"/>
                <a:gd name="T59" fmla="*/ 102 h 135"/>
                <a:gd name="T60" fmla="*/ 77 w 166"/>
                <a:gd name="T61" fmla="*/ 90 h 135"/>
                <a:gd name="T62" fmla="*/ 61 w 166"/>
                <a:gd name="T63" fmla="*/ 76 h 135"/>
                <a:gd name="T64" fmla="*/ 46 w 166"/>
                <a:gd name="T65" fmla="*/ 65 h 135"/>
                <a:gd name="T66" fmla="*/ 34 w 166"/>
                <a:gd name="T67" fmla="*/ 55 h 135"/>
                <a:gd name="T68" fmla="*/ 23 w 166"/>
                <a:gd name="T69" fmla="*/ 46 h 135"/>
                <a:gd name="T70" fmla="*/ 16 w 166"/>
                <a:gd name="T71" fmla="*/ 38 h 135"/>
                <a:gd name="T72" fmla="*/ 9 w 166"/>
                <a:gd name="T73" fmla="*/ 32 h 135"/>
                <a:gd name="T74" fmla="*/ 3 w 166"/>
                <a:gd name="T75" fmla="*/ 27 h 135"/>
                <a:gd name="T76" fmla="*/ 2 w 166"/>
                <a:gd name="T77" fmla="*/ 2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6" h="135">
                  <a:moveTo>
                    <a:pt x="2" y="22"/>
                  </a:move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7"/>
                  </a:lnTo>
                  <a:lnTo>
                    <a:pt x="3" y="4"/>
                  </a:lnTo>
                  <a:lnTo>
                    <a:pt x="5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7" y="4"/>
                  </a:lnTo>
                  <a:lnTo>
                    <a:pt x="43" y="5"/>
                  </a:lnTo>
                  <a:lnTo>
                    <a:pt x="50" y="7"/>
                  </a:lnTo>
                  <a:lnTo>
                    <a:pt x="57" y="10"/>
                  </a:lnTo>
                  <a:lnTo>
                    <a:pt x="66" y="11"/>
                  </a:lnTo>
                  <a:lnTo>
                    <a:pt x="75" y="13"/>
                  </a:lnTo>
                  <a:lnTo>
                    <a:pt x="86" y="14"/>
                  </a:lnTo>
                  <a:lnTo>
                    <a:pt x="95" y="18"/>
                  </a:lnTo>
                  <a:lnTo>
                    <a:pt x="103" y="21"/>
                  </a:lnTo>
                  <a:lnTo>
                    <a:pt x="112" y="25"/>
                  </a:lnTo>
                  <a:lnTo>
                    <a:pt x="120" y="30"/>
                  </a:lnTo>
                  <a:lnTo>
                    <a:pt x="127" y="35"/>
                  </a:lnTo>
                  <a:lnTo>
                    <a:pt x="134" y="40"/>
                  </a:lnTo>
                  <a:lnTo>
                    <a:pt x="139" y="44"/>
                  </a:lnTo>
                  <a:lnTo>
                    <a:pt x="145" y="49"/>
                  </a:lnTo>
                  <a:lnTo>
                    <a:pt x="150" y="55"/>
                  </a:lnTo>
                  <a:lnTo>
                    <a:pt x="153" y="63"/>
                  </a:lnTo>
                  <a:lnTo>
                    <a:pt x="157" y="69"/>
                  </a:lnTo>
                  <a:lnTo>
                    <a:pt x="161" y="76"/>
                  </a:lnTo>
                  <a:lnTo>
                    <a:pt x="162" y="82"/>
                  </a:lnTo>
                  <a:lnTo>
                    <a:pt x="164" y="86"/>
                  </a:lnTo>
                  <a:lnTo>
                    <a:pt x="166" y="93"/>
                  </a:lnTo>
                  <a:lnTo>
                    <a:pt x="166" y="97"/>
                  </a:lnTo>
                  <a:lnTo>
                    <a:pt x="166" y="104"/>
                  </a:lnTo>
                  <a:lnTo>
                    <a:pt x="164" y="110"/>
                  </a:lnTo>
                  <a:lnTo>
                    <a:pt x="164" y="116"/>
                  </a:lnTo>
                  <a:lnTo>
                    <a:pt x="162" y="121"/>
                  </a:lnTo>
                  <a:lnTo>
                    <a:pt x="162" y="124"/>
                  </a:lnTo>
                  <a:lnTo>
                    <a:pt x="161" y="129"/>
                  </a:lnTo>
                  <a:lnTo>
                    <a:pt x="159" y="130"/>
                  </a:lnTo>
                  <a:lnTo>
                    <a:pt x="157" y="133"/>
                  </a:lnTo>
                  <a:lnTo>
                    <a:pt x="155" y="135"/>
                  </a:lnTo>
                  <a:lnTo>
                    <a:pt x="153" y="135"/>
                  </a:lnTo>
                  <a:lnTo>
                    <a:pt x="150" y="135"/>
                  </a:lnTo>
                  <a:lnTo>
                    <a:pt x="148" y="135"/>
                  </a:lnTo>
                  <a:lnTo>
                    <a:pt x="145" y="135"/>
                  </a:lnTo>
                  <a:lnTo>
                    <a:pt x="141" y="133"/>
                  </a:lnTo>
                  <a:lnTo>
                    <a:pt x="136" y="132"/>
                  </a:lnTo>
                  <a:lnTo>
                    <a:pt x="132" y="129"/>
                  </a:lnTo>
                  <a:lnTo>
                    <a:pt x="127" y="126"/>
                  </a:lnTo>
                  <a:lnTo>
                    <a:pt x="121" y="122"/>
                  </a:lnTo>
                  <a:lnTo>
                    <a:pt x="114" y="119"/>
                  </a:lnTo>
                  <a:lnTo>
                    <a:pt x="107" y="115"/>
                  </a:lnTo>
                  <a:lnTo>
                    <a:pt x="102" y="108"/>
                  </a:lnTo>
                  <a:lnTo>
                    <a:pt x="93" y="102"/>
                  </a:lnTo>
                  <a:lnTo>
                    <a:pt x="86" y="96"/>
                  </a:lnTo>
                  <a:lnTo>
                    <a:pt x="77" y="90"/>
                  </a:lnTo>
                  <a:lnTo>
                    <a:pt x="70" y="82"/>
                  </a:lnTo>
                  <a:lnTo>
                    <a:pt x="61" y="76"/>
                  </a:lnTo>
                  <a:lnTo>
                    <a:pt x="53" y="71"/>
                  </a:lnTo>
                  <a:lnTo>
                    <a:pt x="46" y="65"/>
                  </a:lnTo>
                  <a:lnTo>
                    <a:pt x="41" y="60"/>
                  </a:lnTo>
                  <a:lnTo>
                    <a:pt x="34" y="55"/>
                  </a:lnTo>
                  <a:lnTo>
                    <a:pt x="28" y="50"/>
                  </a:lnTo>
                  <a:lnTo>
                    <a:pt x="23" y="46"/>
                  </a:lnTo>
                  <a:lnTo>
                    <a:pt x="20" y="43"/>
                  </a:lnTo>
                  <a:lnTo>
                    <a:pt x="16" y="38"/>
                  </a:lnTo>
                  <a:lnTo>
                    <a:pt x="12" y="35"/>
                  </a:lnTo>
                  <a:lnTo>
                    <a:pt x="9" y="32"/>
                  </a:lnTo>
                  <a:lnTo>
                    <a:pt x="5" y="29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2" y="22"/>
                  </a:lnTo>
                  <a:lnTo>
                    <a:pt x="2" y="2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9" name="Freeform 80"/>
          <p:cNvSpPr/>
          <p:nvPr/>
        </p:nvSpPr>
        <p:spPr bwMode="auto">
          <a:xfrm>
            <a:off x="1841366" y="2021998"/>
            <a:ext cx="206386" cy="1846799"/>
          </a:xfrm>
          <a:custGeom>
            <a:avLst/>
            <a:gdLst>
              <a:gd name="T0" fmla="*/ 88 w 116"/>
              <a:gd name="T1" fmla="*/ 20 h 1036"/>
              <a:gd name="T2" fmla="*/ 113 w 116"/>
              <a:gd name="T3" fmla="*/ 36 h 1036"/>
              <a:gd name="T4" fmla="*/ 116 w 116"/>
              <a:gd name="T5" fmla="*/ 53 h 1036"/>
              <a:gd name="T6" fmla="*/ 109 w 116"/>
              <a:gd name="T7" fmla="*/ 74 h 1036"/>
              <a:gd name="T8" fmla="*/ 107 w 116"/>
              <a:gd name="T9" fmla="*/ 84 h 1036"/>
              <a:gd name="T10" fmla="*/ 104 w 116"/>
              <a:gd name="T11" fmla="*/ 106 h 1036"/>
              <a:gd name="T12" fmla="*/ 102 w 116"/>
              <a:gd name="T13" fmla="*/ 138 h 1036"/>
              <a:gd name="T14" fmla="*/ 102 w 116"/>
              <a:gd name="T15" fmla="*/ 178 h 1036"/>
              <a:gd name="T16" fmla="*/ 100 w 116"/>
              <a:gd name="T17" fmla="*/ 230 h 1036"/>
              <a:gd name="T18" fmla="*/ 100 w 116"/>
              <a:gd name="T19" fmla="*/ 290 h 1036"/>
              <a:gd name="T20" fmla="*/ 100 w 116"/>
              <a:gd name="T21" fmla="*/ 360 h 1036"/>
              <a:gd name="T22" fmla="*/ 102 w 116"/>
              <a:gd name="T23" fmla="*/ 440 h 1036"/>
              <a:gd name="T24" fmla="*/ 102 w 116"/>
              <a:gd name="T25" fmla="*/ 516 h 1036"/>
              <a:gd name="T26" fmla="*/ 102 w 116"/>
              <a:gd name="T27" fmla="*/ 585 h 1036"/>
              <a:gd name="T28" fmla="*/ 102 w 116"/>
              <a:gd name="T29" fmla="*/ 646 h 1036"/>
              <a:gd name="T30" fmla="*/ 102 w 116"/>
              <a:gd name="T31" fmla="*/ 701 h 1036"/>
              <a:gd name="T32" fmla="*/ 100 w 116"/>
              <a:gd name="T33" fmla="*/ 746 h 1036"/>
              <a:gd name="T34" fmla="*/ 100 w 116"/>
              <a:gd name="T35" fmla="*/ 784 h 1036"/>
              <a:gd name="T36" fmla="*/ 98 w 116"/>
              <a:gd name="T37" fmla="*/ 815 h 1036"/>
              <a:gd name="T38" fmla="*/ 97 w 116"/>
              <a:gd name="T39" fmla="*/ 854 h 1036"/>
              <a:gd name="T40" fmla="*/ 90 w 116"/>
              <a:gd name="T41" fmla="*/ 931 h 1036"/>
              <a:gd name="T42" fmla="*/ 84 w 116"/>
              <a:gd name="T43" fmla="*/ 986 h 1036"/>
              <a:gd name="T44" fmla="*/ 81 w 116"/>
              <a:gd name="T45" fmla="*/ 1009 h 1036"/>
              <a:gd name="T46" fmla="*/ 75 w 116"/>
              <a:gd name="T47" fmla="*/ 1027 h 1036"/>
              <a:gd name="T48" fmla="*/ 72 w 116"/>
              <a:gd name="T49" fmla="*/ 1034 h 1036"/>
              <a:gd name="T50" fmla="*/ 66 w 116"/>
              <a:gd name="T51" fmla="*/ 1036 h 1036"/>
              <a:gd name="T52" fmla="*/ 57 w 116"/>
              <a:gd name="T53" fmla="*/ 1020 h 1036"/>
              <a:gd name="T54" fmla="*/ 52 w 116"/>
              <a:gd name="T55" fmla="*/ 998 h 1036"/>
              <a:gd name="T56" fmla="*/ 47 w 116"/>
              <a:gd name="T57" fmla="*/ 953 h 1036"/>
              <a:gd name="T58" fmla="*/ 43 w 116"/>
              <a:gd name="T59" fmla="*/ 884 h 1036"/>
              <a:gd name="T60" fmla="*/ 41 w 116"/>
              <a:gd name="T61" fmla="*/ 848 h 1036"/>
              <a:gd name="T62" fmla="*/ 41 w 116"/>
              <a:gd name="T63" fmla="*/ 818 h 1036"/>
              <a:gd name="T64" fmla="*/ 40 w 116"/>
              <a:gd name="T65" fmla="*/ 779 h 1036"/>
              <a:gd name="T66" fmla="*/ 40 w 116"/>
              <a:gd name="T67" fmla="*/ 731 h 1036"/>
              <a:gd name="T68" fmla="*/ 40 w 116"/>
              <a:gd name="T69" fmla="*/ 671 h 1036"/>
              <a:gd name="T70" fmla="*/ 40 w 116"/>
              <a:gd name="T71" fmla="*/ 604 h 1036"/>
              <a:gd name="T72" fmla="*/ 40 w 116"/>
              <a:gd name="T73" fmla="*/ 527 h 1036"/>
              <a:gd name="T74" fmla="*/ 40 w 116"/>
              <a:gd name="T75" fmla="*/ 443 h 1036"/>
              <a:gd name="T76" fmla="*/ 38 w 116"/>
              <a:gd name="T77" fmla="*/ 354 h 1036"/>
              <a:gd name="T78" fmla="*/ 36 w 116"/>
              <a:gd name="T79" fmla="*/ 275 h 1036"/>
              <a:gd name="T80" fmla="*/ 34 w 116"/>
              <a:gd name="T81" fmla="*/ 207 h 1036"/>
              <a:gd name="T82" fmla="*/ 32 w 116"/>
              <a:gd name="T83" fmla="*/ 150 h 1036"/>
              <a:gd name="T84" fmla="*/ 29 w 116"/>
              <a:gd name="T85" fmla="*/ 105 h 1036"/>
              <a:gd name="T86" fmla="*/ 27 w 116"/>
              <a:gd name="T87" fmla="*/ 70 h 1036"/>
              <a:gd name="T88" fmla="*/ 23 w 116"/>
              <a:gd name="T89" fmla="*/ 47 h 1036"/>
              <a:gd name="T90" fmla="*/ 18 w 116"/>
              <a:gd name="T91" fmla="*/ 33 h 1036"/>
              <a:gd name="T92" fmla="*/ 7 w 116"/>
              <a:gd name="T93" fmla="*/ 22 h 1036"/>
              <a:gd name="T94" fmla="*/ 2 w 116"/>
              <a:gd name="T95" fmla="*/ 9 h 1036"/>
              <a:gd name="T96" fmla="*/ 7 w 116"/>
              <a:gd name="T97" fmla="*/ 0 h 1036"/>
              <a:gd name="T98" fmla="*/ 40 w 116"/>
              <a:gd name="T99" fmla="*/ 6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6" h="1036">
                <a:moveTo>
                  <a:pt x="52" y="9"/>
                </a:moveTo>
                <a:lnTo>
                  <a:pt x="65" y="14"/>
                </a:lnTo>
                <a:lnTo>
                  <a:pt x="77" y="17"/>
                </a:lnTo>
                <a:lnTo>
                  <a:pt x="88" y="20"/>
                </a:lnTo>
                <a:lnTo>
                  <a:pt x="95" y="23"/>
                </a:lnTo>
                <a:lnTo>
                  <a:pt x="102" y="28"/>
                </a:lnTo>
                <a:lnTo>
                  <a:pt x="107" y="31"/>
                </a:lnTo>
                <a:lnTo>
                  <a:pt x="113" y="36"/>
                </a:lnTo>
                <a:lnTo>
                  <a:pt x="115" y="41"/>
                </a:lnTo>
                <a:lnTo>
                  <a:pt x="116" y="45"/>
                </a:lnTo>
                <a:lnTo>
                  <a:pt x="116" y="50"/>
                </a:lnTo>
                <a:lnTo>
                  <a:pt x="116" y="53"/>
                </a:lnTo>
                <a:lnTo>
                  <a:pt x="116" y="58"/>
                </a:lnTo>
                <a:lnTo>
                  <a:pt x="113" y="64"/>
                </a:lnTo>
                <a:lnTo>
                  <a:pt x="111" y="72"/>
                </a:lnTo>
                <a:lnTo>
                  <a:pt x="109" y="74"/>
                </a:lnTo>
                <a:lnTo>
                  <a:pt x="109" y="75"/>
                </a:lnTo>
                <a:lnTo>
                  <a:pt x="107" y="78"/>
                </a:lnTo>
                <a:lnTo>
                  <a:pt x="107" y="81"/>
                </a:lnTo>
                <a:lnTo>
                  <a:pt x="107" y="84"/>
                </a:lnTo>
                <a:lnTo>
                  <a:pt x="106" y="89"/>
                </a:lnTo>
                <a:lnTo>
                  <a:pt x="106" y="95"/>
                </a:lnTo>
                <a:lnTo>
                  <a:pt x="106" y="100"/>
                </a:lnTo>
                <a:lnTo>
                  <a:pt x="104" y="106"/>
                </a:lnTo>
                <a:lnTo>
                  <a:pt x="104" y="114"/>
                </a:lnTo>
                <a:lnTo>
                  <a:pt x="104" y="122"/>
                </a:lnTo>
                <a:lnTo>
                  <a:pt x="104" y="130"/>
                </a:lnTo>
                <a:lnTo>
                  <a:pt x="102" y="138"/>
                </a:lnTo>
                <a:lnTo>
                  <a:pt x="102" y="147"/>
                </a:lnTo>
                <a:lnTo>
                  <a:pt x="102" y="158"/>
                </a:lnTo>
                <a:lnTo>
                  <a:pt x="102" y="167"/>
                </a:lnTo>
                <a:lnTo>
                  <a:pt x="102" y="178"/>
                </a:lnTo>
                <a:lnTo>
                  <a:pt x="100" y="191"/>
                </a:lnTo>
                <a:lnTo>
                  <a:pt x="100" y="203"/>
                </a:lnTo>
                <a:lnTo>
                  <a:pt x="100" y="216"/>
                </a:lnTo>
                <a:lnTo>
                  <a:pt x="100" y="230"/>
                </a:lnTo>
                <a:lnTo>
                  <a:pt x="100" y="244"/>
                </a:lnTo>
                <a:lnTo>
                  <a:pt x="100" y="258"/>
                </a:lnTo>
                <a:lnTo>
                  <a:pt x="100" y="274"/>
                </a:lnTo>
                <a:lnTo>
                  <a:pt x="100" y="290"/>
                </a:lnTo>
                <a:lnTo>
                  <a:pt x="100" y="307"/>
                </a:lnTo>
                <a:lnTo>
                  <a:pt x="100" y="324"/>
                </a:lnTo>
                <a:lnTo>
                  <a:pt x="100" y="343"/>
                </a:lnTo>
                <a:lnTo>
                  <a:pt x="100" y="360"/>
                </a:lnTo>
                <a:lnTo>
                  <a:pt x="102" y="380"/>
                </a:lnTo>
                <a:lnTo>
                  <a:pt x="102" y="399"/>
                </a:lnTo>
                <a:lnTo>
                  <a:pt x="102" y="419"/>
                </a:lnTo>
                <a:lnTo>
                  <a:pt x="102" y="440"/>
                </a:lnTo>
                <a:lnTo>
                  <a:pt x="102" y="460"/>
                </a:lnTo>
                <a:lnTo>
                  <a:pt x="102" y="479"/>
                </a:lnTo>
                <a:lnTo>
                  <a:pt x="102" y="498"/>
                </a:lnTo>
                <a:lnTo>
                  <a:pt x="102" y="516"/>
                </a:lnTo>
                <a:lnTo>
                  <a:pt x="102" y="535"/>
                </a:lnTo>
                <a:lnTo>
                  <a:pt x="102" y="552"/>
                </a:lnTo>
                <a:lnTo>
                  <a:pt x="102" y="570"/>
                </a:lnTo>
                <a:lnTo>
                  <a:pt x="102" y="585"/>
                </a:lnTo>
                <a:lnTo>
                  <a:pt x="102" y="603"/>
                </a:lnTo>
                <a:lnTo>
                  <a:pt x="102" y="618"/>
                </a:lnTo>
                <a:lnTo>
                  <a:pt x="102" y="632"/>
                </a:lnTo>
                <a:lnTo>
                  <a:pt x="102" y="646"/>
                </a:lnTo>
                <a:lnTo>
                  <a:pt x="102" y="660"/>
                </a:lnTo>
                <a:lnTo>
                  <a:pt x="102" y="675"/>
                </a:lnTo>
                <a:lnTo>
                  <a:pt x="102" y="689"/>
                </a:lnTo>
                <a:lnTo>
                  <a:pt x="102" y="701"/>
                </a:lnTo>
                <a:lnTo>
                  <a:pt x="100" y="712"/>
                </a:lnTo>
                <a:lnTo>
                  <a:pt x="100" y="725"/>
                </a:lnTo>
                <a:lnTo>
                  <a:pt x="100" y="736"/>
                </a:lnTo>
                <a:lnTo>
                  <a:pt x="100" y="746"/>
                </a:lnTo>
                <a:lnTo>
                  <a:pt x="100" y="757"/>
                </a:lnTo>
                <a:lnTo>
                  <a:pt x="100" y="767"/>
                </a:lnTo>
                <a:lnTo>
                  <a:pt x="100" y="776"/>
                </a:lnTo>
                <a:lnTo>
                  <a:pt x="100" y="784"/>
                </a:lnTo>
                <a:lnTo>
                  <a:pt x="100" y="793"/>
                </a:lnTo>
                <a:lnTo>
                  <a:pt x="98" y="801"/>
                </a:lnTo>
                <a:lnTo>
                  <a:pt x="98" y="809"/>
                </a:lnTo>
                <a:lnTo>
                  <a:pt x="98" y="815"/>
                </a:lnTo>
                <a:lnTo>
                  <a:pt x="98" y="822"/>
                </a:lnTo>
                <a:lnTo>
                  <a:pt x="98" y="828"/>
                </a:lnTo>
                <a:lnTo>
                  <a:pt x="98" y="834"/>
                </a:lnTo>
                <a:lnTo>
                  <a:pt x="97" y="854"/>
                </a:lnTo>
                <a:lnTo>
                  <a:pt x="95" y="875"/>
                </a:lnTo>
                <a:lnTo>
                  <a:pt x="93" y="895"/>
                </a:lnTo>
                <a:lnTo>
                  <a:pt x="91" y="912"/>
                </a:lnTo>
                <a:lnTo>
                  <a:pt x="90" y="931"/>
                </a:lnTo>
                <a:lnTo>
                  <a:pt x="88" y="948"/>
                </a:lnTo>
                <a:lnTo>
                  <a:pt x="86" y="964"/>
                </a:lnTo>
                <a:lnTo>
                  <a:pt x="86" y="980"/>
                </a:lnTo>
                <a:lnTo>
                  <a:pt x="84" y="986"/>
                </a:lnTo>
                <a:lnTo>
                  <a:pt x="84" y="994"/>
                </a:lnTo>
                <a:lnTo>
                  <a:pt x="82" y="998"/>
                </a:lnTo>
                <a:lnTo>
                  <a:pt x="81" y="1005"/>
                </a:lnTo>
                <a:lnTo>
                  <a:pt x="81" y="1009"/>
                </a:lnTo>
                <a:lnTo>
                  <a:pt x="79" y="1014"/>
                </a:lnTo>
                <a:lnTo>
                  <a:pt x="77" y="1019"/>
                </a:lnTo>
                <a:lnTo>
                  <a:pt x="77" y="1024"/>
                </a:lnTo>
                <a:lnTo>
                  <a:pt x="75" y="1027"/>
                </a:lnTo>
                <a:lnTo>
                  <a:pt x="73" y="1028"/>
                </a:lnTo>
                <a:lnTo>
                  <a:pt x="73" y="1031"/>
                </a:lnTo>
                <a:lnTo>
                  <a:pt x="72" y="1033"/>
                </a:lnTo>
                <a:lnTo>
                  <a:pt x="72" y="1034"/>
                </a:lnTo>
                <a:lnTo>
                  <a:pt x="70" y="1036"/>
                </a:lnTo>
                <a:lnTo>
                  <a:pt x="68" y="1036"/>
                </a:lnTo>
                <a:lnTo>
                  <a:pt x="68" y="1036"/>
                </a:lnTo>
                <a:lnTo>
                  <a:pt x="66" y="1036"/>
                </a:lnTo>
                <a:lnTo>
                  <a:pt x="65" y="1034"/>
                </a:lnTo>
                <a:lnTo>
                  <a:pt x="63" y="1031"/>
                </a:lnTo>
                <a:lnTo>
                  <a:pt x="59" y="1027"/>
                </a:lnTo>
                <a:lnTo>
                  <a:pt x="57" y="1020"/>
                </a:lnTo>
                <a:lnTo>
                  <a:pt x="56" y="1013"/>
                </a:lnTo>
                <a:lnTo>
                  <a:pt x="54" y="1008"/>
                </a:lnTo>
                <a:lnTo>
                  <a:pt x="54" y="1003"/>
                </a:lnTo>
                <a:lnTo>
                  <a:pt x="52" y="998"/>
                </a:lnTo>
                <a:lnTo>
                  <a:pt x="52" y="992"/>
                </a:lnTo>
                <a:lnTo>
                  <a:pt x="50" y="980"/>
                </a:lnTo>
                <a:lnTo>
                  <a:pt x="48" y="967"/>
                </a:lnTo>
                <a:lnTo>
                  <a:pt x="47" y="953"/>
                </a:lnTo>
                <a:lnTo>
                  <a:pt x="45" y="937"/>
                </a:lnTo>
                <a:lnTo>
                  <a:pt x="45" y="920"/>
                </a:lnTo>
                <a:lnTo>
                  <a:pt x="43" y="903"/>
                </a:lnTo>
                <a:lnTo>
                  <a:pt x="43" y="884"/>
                </a:lnTo>
                <a:lnTo>
                  <a:pt x="43" y="865"/>
                </a:lnTo>
                <a:lnTo>
                  <a:pt x="43" y="859"/>
                </a:lnTo>
                <a:lnTo>
                  <a:pt x="41" y="854"/>
                </a:lnTo>
                <a:lnTo>
                  <a:pt x="41" y="848"/>
                </a:lnTo>
                <a:lnTo>
                  <a:pt x="41" y="842"/>
                </a:lnTo>
                <a:lnTo>
                  <a:pt x="41" y="834"/>
                </a:lnTo>
                <a:lnTo>
                  <a:pt x="41" y="826"/>
                </a:lnTo>
                <a:lnTo>
                  <a:pt x="41" y="818"/>
                </a:lnTo>
                <a:lnTo>
                  <a:pt x="41" y="809"/>
                </a:lnTo>
                <a:lnTo>
                  <a:pt x="40" y="800"/>
                </a:lnTo>
                <a:lnTo>
                  <a:pt x="40" y="790"/>
                </a:lnTo>
                <a:lnTo>
                  <a:pt x="40" y="779"/>
                </a:lnTo>
                <a:lnTo>
                  <a:pt x="40" y="767"/>
                </a:lnTo>
                <a:lnTo>
                  <a:pt x="40" y="756"/>
                </a:lnTo>
                <a:lnTo>
                  <a:pt x="40" y="743"/>
                </a:lnTo>
                <a:lnTo>
                  <a:pt x="40" y="731"/>
                </a:lnTo>
                <a:lnTo>
                  <a:pt x="40" y="717"/>
                </a:lnTo>
                <a:lnTo>
                  <a:pt x="40" y="703"/>
                </a:lnTo>
                <a:lnTo>
                  <a:pt x="40" y="687"/>
                </a:lnTo>
                <a:lnTo>
                  <a:pt x="40" y="671"/>
                </a:lnTo>
                <a:lnTo>
                  <a:pt x="40" y="656"/>
                </a:lnTo>
                <a:lnTo>
                  <a:pt x="40" y="640"/>
                </a:lnTo>
                <a:lnTo>
                  <a:pt x="40" y="623"/>
                </a:lnTo>
                <a:lnTo>
                  <a:pt x="40" y="604"/>
                </a:lnTo>
                <a:lnTo>
                  <a:pt x="40" y="587"/>
                </a:lnTo>
                <a:lnTo>
                  <a:pt x="40" y="568"/>
                </a:lnTo>
                <a:lnTo>
                  <a:pt x="40" y="548"/>
                </a:lnTo>
                <a:lnTo>
                  <a:pt x="40" y="527"/>
                </a:lnTo>
                <a:lnTo>
                  <a:pt x="40" y="507"/>
                </a:lnTo>
                <a:lnTo>
                  <a:pt x="40" y="487"/>
                </a:lnTo>
                <a:lnTo>
                  <a:pt x="40" y="465"/>
                </a:lnTo>
                <a:lnTo>
                  <a:pt x="40" y="443"/>
                </a:lnTo>
                <a:lnTo>
                  <a:pt x="40" y="419"/>
                </a:lnTo>
                <a:lnTo>
                  <a:pt x="38" y="397"/>
                </a:lnTo>
                <a:lnTo>
                  <a:pt x="38" y="374"/>
                </a:lnTo>
                <a:lnTo>
                  <a:pt x="38" y="354"/>
                </a:lnTo>
                <a:lnTo>
                  <a:pt x="38" y="333"/>
                </a:lnTo>
                <a:lnTo>
                  <a:pt x="38" y="313"/>
                </a:lnTo>
                <a:lnTo>
                  <a:pt x="36" y="293"/>
                </a:lnTo>
                <a:lnTo>
                  <a:pt x="36" y="275"/>
                </a:lnTo>
                <a:lnTo>
                  <a:pt x="36" y="257"/>
                </a:lnTo>
                <a:lnTo>
                  <a:pt x="36" y="239"/>
                </a:lnTo>
                <a:lnTo>
                  <a:pt x="34" y="224"/>
                </a:lnTo>
                <a:lnTo>
                  <a:pt x="34" y="207"/>
                </a:lnTo>
                <a:lnTo>
                  <a:pt x="34" y="192"/>
                </a:lnTo>
                <a:lnTo>
                  <a:pt x="32" y="177"/>
                </a:lnTo>
                <a:lnTo>
                  <a:pt x="32" y="164"/>
                </a:lnTo>
                <a:lnTo>
                  <a:pt x="32" y="150"/>
                </a:lnTo>
                <a:lnTo>
                  <a:pt x="31" y="138"/>
                </a:lnTo>
                <a:lnTo>
                  <a:pt x="31" y="127"/>
                </a:lnTo>
                <a:lnTo>
                  <a:pt x="31" y="116"/>
                </a:lnTo>
                <a:lnTo>
                  <a:pt x="29" y="105"/>
                </a:lnTo>
                <a:lnTo>
                  <a:pt x="29" y="95"/>
                </a:lnTo>
                <a:lnTo>
                  <a:pt x="29" y="86"/>
                </a:lnTo>
                <a:lnTo>
                  <a:pt x="27" y="78"/>
                </a:lnTo>
                <a:lnTo>
                  <a:pt x="27" y="70"/>
                </a:lnTo>
                <a:lnTo>
                  <a:pt x="25" y="64"/>
                </a:lnTo>
                <a:lnTo>
                  <a:pt x="25" y="56"/>
                </a:lnTo>
                <a:lnTo>
                  <a:pt x="23" y="52"/>
                </a:lnTo>
                <a:lnTo>
                  <a:pt x="23" y="47"/>
                </a:lnTo>
                <a:lnTo>
                  <a:pt x="22" y="42"/>
                </a:lnTo>
                <a:lnTo>
                  <a:pt x="22" y="39"/>
                </a:lnTo>
                <a:lnTo>
                  <a:pt x="20" y="36"/>
                </a:lnTo>
                <a:lnTo>
                  <a:pt x="18" y="33"/>
                </a:lnTo>
                <a:lnTo>
                  <a:pt x="18" y="31"/>
                </a:lnTo>
                <a:lnTo>
                  <a:pt x="13" y="28"/>
                </a:lnTo>
                <a:lnTo>
                  <a:pt x="9" y="25"/>
                </a:lnTo>
                <a:lnTo>
                  <a:pt x="7" y="22"/>
                </a:lnTo>
                <a:lnTo>
                  <a:pt x="4" y="19"/>
                </a:lnTo>
                <a:lnTo>
                  <a:pt x="4" y="16"/>
                </a:lnTo>
                <a:lnTo>
                  <a:pt x="2" y="12"/>
                </a:lnTo>
                <a:lnTo>
                  <a:pt x="2" y="9"/>
                </a:lnTo>
                <a:lnTo>
                  <a:pt x="0" y="6"/>
                </a:lnTo>
                <a:lnTo>
                  <a:pt x="2" y="3"/>
                </a:lnTo>
                <a:lnTo>
                  <a:pt x="4" y="0"/>
                </a:lnTo>
                <a:lnTo>
                  <a:pt x="7" y="0"/>
                </a:lnTo>
                <a:lnTo>
                  <a:pt x="13" y="0"/>
                </a:lnTo>
                <a:lnTo>
                  <a:pt x="20" y="0"/>
                </a:lnTo>
                <a:lnTo>
                  <a:pt x="29" y="3"/>
                </a:lnTo>
                <a:lnTo>
                  <a:pt x="40" y="6"/>
                </a:lnTo>
                <a:lnTo>
                  <a:pt x="52" y="9"/>
                </a:lnTo>
                <a:lnTo>
                  <a:pt x="52" y="9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82"/>
          <p:cNvSpPr/>
          <p:nvPr/>
        </p:nvSpPr>
        <p:spPr bwMode="auto">
          <a:xfrm>
            <a:off x="2378683" y="2214151"/>
            <a:ext cx="295347" cy="238410"/>
          </a:xfrm>
          <a:custGeom>
            <a:avLst/>
            <a:gdLst>
              <a:gd name="T0" fmla="*/ 0 w 166"/>
              <a:gd name="T1" fmla="*/ 18 h 135"/>
              <a:gd name="T2" fmla="*/ 0 w 166"/>
              <a:gd name="T3" fmla="*/ 11 h 135"/>
              <a:gd name="T4" fmla="*/ 2 w 166"/>
              <a:gd name="T5" fmla="*/ 7 h 135"/>
              <a:gd name="T6" fmla="*/ 5 w 166"/>
              <a:gd name="T7" fmla="*/ 0 h 135"/>
              <a:gd name="T8" fmla="*/ 12 w 166"/>
              <a:gd name="T9" fmla="*/ 0 h 135"/>
              <a:gd name="T10" fmla="*/ 20 w 166"/>
              <a:gd name="T11" fmla="*/ 0 h 135"/>
              <a:gd name="T12" fmla="*/ 27 w 166"/>
              <a:gd name="T13" fmla="*/ 0 h 135"/>
              <a:gd name="T14" fmla="*/ 37 w 166"/>
              <a:gd name="T15" fmla="*/ 4 h 135"/>
              <a:gd name="T16" fmla="*/ 50 w 166"/>
              <a:gd name="T17" fmla="*/ 7 h 135"/>
              <a:gd name="T18" fmla="*/ 66 w 166"/>
              <a:gd name="T19" fmla="*/ 11 h 135"/>
              <a:gd name="T20" fmla="*/ 86 w 166"/>
              <a:gd name="T21" fmla="*/ 14 h 135"/>
              <a:gd name="T22" fmla="*/ 103 w 166"/>
              <a:gd name="T23" fmla="*/ 21 h 135"/>
              <a:gd name="T24" fmla="*/ 120 w 166"/>
              <a:gd name="T25" fmla="*/ 30 h 135"/>
              <a:gd name="T26" fmla="*/ 134 w 166"/>
              <a:gd name="T27" fmla="*/ 40 h 135"/>
              <a:gd name="T28" fmla="*/ 145 w 166"/>
              <a:gd name="T29" fmla="*/ 49 h 135"/>
              <a:gd name="T30" fmla="*/ 153 w 166"/>
              <a:gd name="T31" fmla="*/ 63 h 135"/>
              <a:gd name="T32" fmla="*/ 161 w 166"/>
              <a:gd name="T33" fmla="*/ 76 h 135"/>
              <a:gd name="T34" fmla="*/ 164 w 166"/>
              <a:gd name="T35" fmla="*/ 86 h 135"/>
              <a:gd name="T36" fmla="*/ 166 w 166"/>
              <a:gd name="T37" fmla="*/ 97 h 135"/>
              <a:gd name="T38" fmla="*/ 164 w 166"/>
              <a:gd name="T39" fmla="*/ 110 h 135"/>
              <a:gd name="T40" fmla="*/ 162 w 166"/>
              <a:gd name="T41" fmla="*/ 121 h 135"/>
              <a:gd name="T42" fmla="*/ 161 w 166"/>
              <a:gd name="T43" fmla="*/ 129 h 135"/>
              <a:gd name="T44" fmla="*/ 157 w 166"/>
              <a:gd name="T45" fmla="*/ 133 h 135"/>
              <a:gd name="T46" fmla="*/ 153 w 166"/>
              <a:gd name="T47" fmla="*/ 135 h 135"/>
              <a:gd name="T48" fmla="*/ 148 w 166"/>
              <a:gd name="T49" fmla="*/ 135 h 135"/>
              <a:gd name="T50" fmla="*/ 141 w 166"/>
              <a:gd name="T51" fmla="*/ 133 h 135"/>
              <a:gd name="T52" fmla="*/ 132 w 166"/>
              <a:gd name="T53" fmla="*/ 129 h 135"/>
              <a:gd name="T54" fmla="*/ 121 w 166"/>
              <a:gd name="T55" fmla="*/ 122 h 135"/>
              <a:gd name="T56" fmla="*/ 107 w 166"/>
              <a:gd name="T57" fmla="*/ 115 h 135"/>
              <a:gd name="T58" fmla="*/ 93 w 166"/>
              <a:gd name="T59" fmla="*/ 102 h 135"/>
              <a:gd name="T60" fmla="*/ 77 w 166"/>
              <a:gd name="T61" fmla="*/ 90 h 135"/>
              <a:gd name="T62" fmla="*/ 61 w 166"/>
              <a:gd name="T63" fmla="*/ 76 h 135"/>
              <a:gd name="T64" fmla="*/ 46 w 166"/>
              <a:gd name="T65" fmla="*/ 65 h 135"/>
              <a:gd name="T66" fmla="*/ 34 w 166"/>
              <a:gd name="T67" fmla="*/ 55 h 135"/>
              <a:gd name="T68" fmla="*/ 23 w 166"/>
              <a:gd name="T69" fmla="*/ 46 h 135"/>
              <a:gd name="T70" fmla="*/ 16 w 166"/>
              <a:gd name="T71" fmla="*/ 38 h 135"/>
              <a:gd name="T72" fmla="*/ 9 w 166"/>
              <a:gd name="T73" fmla="*/ 32 h 135"/>
              <a:gd name="T74" fmla="*/ 3 w 166"/>
              <a:gd name="T75" fmla="*/ 27 h 135"/>
              <a:gd name="T76" fmla="*/ 2 w 166"/>
              <a:gd name="T77" fmla="*/ 2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6" h="135">
                <a:moveTo>
                  <a:pt x="2" y="22"/>
                </a:moveTo>
                <a:lnTo>
                  <a:pt x="0" y="18"/>
                </a:lnTo>
                <a:lnTo>
                  <a:pt x="0" y="14"/>
                </a:lnTo>
                <a:lnTo>
                  <a:pt x="0" y="11"/>
                </a:lnTo>
                <a:lnTo>
                  <a:pt x="0" y="8"/>
                </a:lnTo>
                <a:lnTo>
                  <a:pt x="2" y="7"/>
                </a:lnTo>
                <a:lnTo>
                  <a:pt x="3" y="4"/>
                </a:lnTo>
                <a:lnTo>
                  <a:pt x="5" y="0"/>
                </a:lnTo>
                <a:lnTo>
                  <a:pt x="9" y="0"/>
                </a:lnTo>
                <a:lnTo>
                  <a:pt x="12" y="0"/>
                </a:lnTo>
                <a:lnTo>
                  <a:pt x="16" y="0"/>
                </a:lnTo>
                <a:lnTo>
                  <a:pt x="20" y="0"/>
                </a:lnTo>
                <a:lnTo>
                  <a:pt x="23" y="0"/>
                </a:lnTo>
                <a:lnTo>
                  <a:pt x="27" y="0"/>
                </a:lnTo>
                <a:lnTo>
                  <a:pt x="32" y="2"/>
                </a:lnTo>
                <a:lnTo>
                  <a:pt x="37" y="4"/>
                </a:lnTo>
                <a:lnTo>
                  <a:pt x="43" y="5"/>
                </a:lnTo>
                <a:lnTo>
                  <a:pt x="50" y="7"/>
                </a:lnTo>
                <a:lnTo>
                  <a:pt x="57" y="10"/>
                </a:lnTo>
                <a:lnTo>
                  <a:pt x="66" y="11"/>
                </a:lnTo>
                <a:lnTo>
                  <a:pt x="75" y="13"/>
                </a:lnTo>
                <a:lnTo>
                  <a:pt x="86" y="14"/>
                </a:lnTo>
                <a:lnTo>
                  <a:pt x="95" y="18"/>
                </a:lnTo>
                <a:lnTo>
                  <a:pt x="103" y="21"/>
                </a:lnTo>
                <a:lnTo>
                  <a:pt x="112" y="25"/>
                </a:lnTo>
                <a:lnTo>
                  <a:pt x="120" y="30"/>
                </a:lnTo>
                <a:lnTo>
                  <a:pt x="127" y="35"/>
                </a:lnTo>
                <a:lnTo>
                  <a:pt x="134" y="40"/>
                </a:lnTo>
                <a:lnTo>
                  <a:pt x="139" y="44"/>
                </a:lnTo>
                <a:lnTo>
                  <a:pt x="145" y="49"/>
                </a:lnTo>
                <a:lnTo>
                  <a:pt x="150" y="55"/>
                </a:lnTo>
                <a:lnTo>
                  <a:pt x="153" y="63"/>
                </a:lnTo>
                <a:lnTo>
                  <a:pt x="157" y="69"/>
                </a:lnTo>
                <a:lnTo>
                  <a:pt x="161" y="76"/>
                </a:lnTo>
                <a:lnTo>
                  <a:pt x="162" y="82"/>
                </a:lnTo>
                <a:lnTo>
                  <a:pt x="164" y="86"/>
                </a:lnTo>
                <a:lnTo>
                  <a:pt x="166" y="93"/>
                </a:lnTo>
                <a:lnTo>
                  <a:pt x="166" y="97"/>
                </a:lnTo>
                <a:lnTo>
                  <a:pt x="166" y="104"/>
                </a:lnTo>
                <a:lnTo>
                  <a:pt x="164" y="110"/>
                </a:lnTo>
                <a:lnTo>
                  <a:pt x="164" y="116"/>
                </a:lnTo>
                <a:lnTo>
                  <a:pt x="162" y="121"/>
                </a:lnTo>
                <a:lnTo>
                  <a:pt x="162" y="124"/>
                </a:lnTo>
                <a:lnTo>
                  <a:pt x="161" y="129"/>
                </a:lnTo>
                <a:lnTo>
                  <a:pt x="159" y="130"/>
                </a:lnTo>
                <a:lnTo>
                  <a:pt x="157" y="133"/>
                </a:lnTo>
                <a:lnTo>
                  <a:pt x="155" y="135"/>
                </a:lnTo>
                <a:lnTo>
                  <a:pt x="153" y="135"/>
                </a:lnTo>
                <a:lnTo>
                  <a:pt x="150" y="135"/>
                </a:lnTo>
                <a:lnTo>
                  <a:pt x="148" y="135"/>
                </a:lnTo>
                <a:lnTo>
                  <a:pt x="145" y="135"/>
                </a:lnTo>
                <a:lnTo>
                  <a:pt x="141" y="133"/>
                </a:lnTo>
                <a:lnTo>
                  <a:pt x="136" y="132"/>
                </a:lnTo>
                <a:lnTo>
                  <a:pt x="132" y="129"/>
                </a:lnTo>
                <a:lnTo>
                  <a:pt x="127" y="126"/>
                </a:lnTo>
                <a:lnTo>
                  <a:pt x="121" y="122"/>
                </a:lnTo>
                <a:lnTo>
                  <a:pt x="114" y="119"/>
                </a:lnTo>
                <a:lnTo>
                  <a:pt x="107" y="115"/>
                </a:lnTo>
                <a:lnTo>
                  <a:pt x="102" y="108"/>
                </a:lnTo>
                <a:lnTo>
                  <a:pt x="93" y="102"/>
                </a:lnTo>
                <a:lnTo>
                  <a:pt x="86" y="96"/>
                </a:lnTo>
                <a:lnTo>
                  <a:pt x="77" y="90"/>
                </a:lnTo>
                <a:lnTo>
                  <a:pt x="70" y="82"/>
                </a:lnTo>
                <a:lnTo>
                  <a:pt x="61" y="76"/>
                </a:lnTo>
                <a:lnTo>
                  <a:pt x="53" y="71"/>
                </a:lnTo>
                <a:lnTo>
                  <a:pt x="46" y="65"/>
                </a:lnTo>
                <a:lnTo>
                  <a:pt x="41" y="60"/>
                </a:lnTo>
                <a:lnTo>
                  <a:pt x="34" y="55"/>
                </a:lnTo>
                <a:lnTo>
                  <a:pt x="28" y="50"/>
                </a:lnTo>
                <a:lnTo>
                  <a:pt x="23" y="46"/>
                </a:lnTo>
                <a:lnTo>
                  <a:pt x="20" y="43"/>
                </a:lnTo>
                <a:lnTo>
                  <a:pt x="16" y="38"/>
                </a:lnTo>
                <a:lnTo>
                  <a:pt x="12" y="35"/>
                </a:lnTo>
                <a:lnTo>
                  <a:pt x="9" y="32"/>
                </a:lnTo>
                <a:lnTo>
                  <a:pt x="5" y="29"/>
                </a:lnTo>
                <a:lnTo>
                  <a:pt x="3" y="27"/>
                </a:lnTo>
                <a:lnTo>
                  <a:pt x="2" y="25"/>
                </a:lnTo>
                <a:lnTo>
                  <a:pt x="2" y="22"/>
                </a:lnTo>
                <a:lnTo>
                  <a:pt x="2" y="22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770877" y="4215160"/>
            <a:ext cx="2491807" cy="648549"/>
            <a:chOff x="3258608" y="4051515"/>
            <a:chExt cx="1740725" cy="453063"/>
          </a:xfrm>
        </p:grpSpPr>
        <p:grpSp>
          <p:nvGrpSpPr>
            <p:cNvPr id="102" name="组合 101"/>
            <p:cNvGrpSpPr/>
            <p:nvPr/>
          </p:nvGrpSpPr>
          <p:grpSpPr>
            <a:xfrm>
              <a:off x="4548526" y="4051515"/>
              <a:ext cx="450807" cy="453063"/>
              <a:chOff x="2431167" y="3376416"/>
              <a:chExt cx="450807" cy="453063"/>
            </a:xfrm>
          </p:grpSpPr>
          <p:pic>
            <p:nvPicPr>
              <p:cNvPr id="117" name="图片 11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1167" y="3376416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8" name="组合 117"/>
              <p:cNvGrpSpPr/>
              <p:nvPr/>
            </p:nvGrpSpPr>
            <p:grpSpPr>
              <a:xfrm>
                <a:off x="2514545" y="3420042"/>
                <a:ext cx="284050" cy="365811"/>
                <a:chOff x="2706688" y="2109788"/>
                <a:chExt cx="639763" cy="823912"/>
              </a:xfrm>
              <a:solidFill>
                <a:srgbClr val="FF0000"/>
              </a:solidFill>
            </p:grpSpPr>
            <p:sp>
              <p:nvSpPr>
                <p:cNvPr id="119" name="Freeform 79"/>
                <p:cNvSpPr/>
                <p:nvPr/>
              </p:nvSpPr>
              <p:spPr bwMode="auto">
                <a:xfrm>
                  <a:off x="2811463" y="2300288"/>
                  <a:ext cx="417513" cy="233362"/>
                </a:xfrm>
                <a:custGeom>
                  <a:avLst/>
                  <a:gdLst>
                    <a:gd name="T0" fmla="*/ 416 w 525"/>
                    <a:gd name="T1" fmla="*/ 4 h 295"/>
                    <a:gd name="T2" fmla="*/ 428 w 525"/>
                    <a:gd name="T3" fmla="*/ 0 h 295"/>
                    <a:gd name="T4" fmla="*/ 439 w 525"/>
                    <a:gd name="T5" fmla="*/ 4 h 295"/>
                    <a:gd name="T6" fmla="*/ 462 w 525"/>
                    <a:gd name="T7" fmla="*/ 13 h 295"/>
                    <a:gd name="T8" fmla="*/ 493 w 525"/>
                    <a:gd name="T9" fmla="*/ 29 h 295"/>
                    <a:gd name="T10" fmla="*/ 516 w 525"/>
                    <a:gd name="T11" fmla="*/ 46 h 295"/>
                    <a:gd name="T12" fmla="*/ 525 w 525"/>
                    <a:gd name="T13" fmla="*/ 58 h 295"/>
                    <a:gd name="T14" fmla="*/ 521 w 525"/>
                    <a:gd name="T15" fmla="*/ 74 h 295"/>
                    <a:gd name="T16" fmla="*/ 512 w 525"/>
                    <a:gd name="T17" fmla="*/ 83 h 295"/>
                    <a:gd name="T18" fmla="*/ 503 w 525"/>
                    <a:gd name="T19" fmla="*/ 93 h 295"/>
                    <a:gd name="T20" fmla="*/ 491 w 525"/>
                    <a:gd name="T21" fmla="*/ 116 h 295"/>
                    <a:gd name="T22" fmla="*/ 475 w 525"/>
                    <a:gd name="T23" fmla="*/ 154 h 295"/>
                    <a:gd name="T24" fmla="*/ 455 w 525"/>
                    <a:gd name="T25" fmla="*/ 205 h 295"/>
                    <a:gd name="T26" fmla="*/ 437 w 525"/>
                    <a:gd name="T27" fmla="*/ 259 h 295"/>
                    <a:gd name="T28" fmla="*/ 425 w 525"/>
                    <a:gd name="T29" fmla="*/ 295 h 295"/>
                    <a:gd name="T30" fmla="*/ 389 w 525"/>
                    <a:gd name="T31" fmla="*/ 285 h 295"/>
                    <a:gd name="T32" fmla="*/ 394 w 525"/>
                    <a:gd name="T33" fmla="*/ 268 h 295"/>
                    <a:gd name="T34" fmla="*/ 400 w 525"/>
                    <a:gd name="T35" fmla="*/ 246 h 295"/>
                    <a:gd name="T36" fmla="*/ 407 w 525"/>
                    <a:gd name="T37" fmla="*/ 212 h 295"/>
                    <a:gd name="T38" fmla="*/ 418 w 525"/>
                    <a:gd name="T39" fmla="*/ 162 h 295"/>
                    <a:gd name="T40" fmla="*/ 421 w 525"/>
                    <a:gd name="T41" fmla="*/ 133 h 295"/>
                    <a:gd name="T42" fmla="*/ 423 w 525"/>
                    <a:gd name="T43" fmla="*/ 112 h 295"/>
                    <a:gd name="T44" fmla="*/ 423 w 525"/>
                    <a:gd name="T45" fmla="*/ 94 h 295"/>
                    <a:gd name="T46" fmla="*/ 421 w 525"/>
                    <a:gd name="T47" fmla="*/ 82 h 295"/>
                    <a:gd name="T48" fmla="*/ 419 w 525"/>
                    <a:gd name="T49" fmla="*/ 76 h 295"/>
                    <a:gd name="T50" fmla="*/ 409 w 525"/>
                    <a:gd name="T51" fmla="*/ 66 h 295"/>
                    <a:gd name="T52" fmla="*/ 396 w 525"/>
                    <a:gd name="T53" fmla="*/ 63 h 295"/>
                    <a:gd name="T54" fmla="*/ 382 w 525"/>
                    <a:gd name="T55" fmla="*/ 61 h 295"/>
                    <a:gd name="T56" fmla="*/ 360 w 525"/>
                    <a:gd name="T57" fmla="*/ 63 h 295"/>
                    <a:gd name="T58" fmla="*/ 334 w 525"/>
                    <a:gd name="T59" fmla="*/ 65 h 295"/>
                    <a:gd name="T60" fmla="*/ 305 w 525"/>
                    <a:gd name="T61" fmla="*/ 69 h 295"/>
                    <a:gd name="T62" fmla="*/ 282 w 525"/>
                    <a:gd name="T63" fmla="*/ 74 h 295"/>
                    <a:gd name="T64" fmla="*/ 257 w 525"/>
                    <a:gd name="T65" fmla="*/ 80 h 295"/>
                    <a:gd name="T66" fmla="*/ 225 w 525"/>
                    <a:gd name="T67" fmla="*/ 87 h 295"/>
                    <a:gd name="T68" fmla="*/ 189 w 525"/>
                    <a:gd name="T69" fmla="*/ 94 h 295"/>
                    <a:gd name="T70" fmla="*/ 152 w 525"/>
                    <a:gd name="T71" fmla="*/ 104 h 295"/>
                    <a:gd name="T72" fmla="*/ 118 w 525"/>
                    <a:gd name="T73" fmla="*/ 112 h 295"/>
                    <a:gd name="T74" fmla="*/ 93 w 525"/>
                    <a:gd name="T75" fmla="*/ 116 h 295"/>
                    <a:gd name="T76" fmla="*/ 73 w 525"/>
                    <a:gd name="T77" fmla="*/ 121 h 295"/>
                    <a:gd name="T78" fmla="*/ 62 w 525"/>
                    <a:gd name="T79" fmla="*/ 122 h 295"/>
                    <a:gd name="T80" fmla="*/ 55 w 525"/>
                    <a:gd name="T81" fmla="*/ 122 h 295"/>
                    <a:gd name="T82" fmla="*/ 43 w 525"/>
                    <a:gd name="T83" fmla="*/ 118 h 295"/>
                    <a:gd name="T84" fmla="*/ 30 w 525"/>
                    <a:gd name="T85" fmla="*/ 107 h 295"/>
                    <a:gd name="T86" fmla="*/ 14 w 525"/>
                    <a:gd name="T87" fmla="*/ 93 h 295"/>
                    <a:gd name="T88" fmla="*/ 3 w 525"/>
                    <a:gd name="T89" fmla="*/ 82 h 295"/>
                    <a:gd name="T90" fmla="*/ 0 w 525"/>
                    <a:gd name="T91" fmla="*/ 76 h 295"/>
                    <a:gd name="T92" fmla="*/ 7 w 525"/>
                    <a:gd name="T93" fmla="*/ 71 h 295"/>
                    <a:gd name="T94" fmla="*/ 20 w 525"/>
                    <a:gd name="T95" fmla="*/ 69 h 295"/>
                    <a:gd name="T96" fmla="*/ 36 w 525"/>
                    <a:gd name="T97" fmla="*/ 68 h 295"/>
                    <a:gd name="T98" fmla="*/ 53 w 525"/>
                    <a:gd name="T99" fmla="*/ 66 h 295"/>
                    <a:gd name="T100" fmla="*/ 146 w 525"/>
                    <a:gd name="T101" fmla="*/ 54 h 295"/>
                    <a:gd name="T102" fmla="*/ 216 w 525"/>
                    <a:gd name="T103" fmla="*/ 44 h 295"/>
                    <a:gd name="T104" fmla="*/ 328 w 525"/>
                    <a:gd name="T105" fmla="*/ 27 h 295"/>
                    <a:gd name="T106" fmla="*/ 353 w 525"/>
                    <a:gd name="T107" fmla="*/ 24 h 295"/>
                    <a:gd name="T108" fmla="*/ 373 w 525"/>
                    <a:gd name="T109" fmla="*/ 21 h 295"/>
                    <a:gd name="T110" fmla="*/ 389 w 525"/>
                    <a:gd name="T111" fmla="*/ 16 h 295"/>
                    <a:gd name="T112" fmla="*/ 400 w 525"/>
                    <a:gd name="T113" fmla="*/ 13 h 295"/>
                    <a:gd name="T114" fmla="*/ 407 w 525"/>
                    <a:gd name="T115" fmla="*/ 10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25" h="295">
                      <a:moveTo>
                        <a:pt x="407" y="8"/>
                      </a:moveTo>
                      <a:lnTo>
                        <a:pt x="410" y="5"/>
                      </a:lnTo>
                      <a:lnTo>
                        <a:pt x="416" y="4"/>
                      </a:lnTo>
                      <a:lnTo>
                        <a:pt x="423" y="0"/>
                      </a:lnTo>
                      <a:lnTo>
                        <a:pt x="425" y="0"/>
                      </a:lnTo>
                      <a:lnTo>
                        <a:pt x="428" y="0"/>
                      </a:lnTo>
                      <a:lnTo>
                        <a:pt x="430" y="0"/>
                      </a:lnTo>
                      <a:lnTo>
                        <a:pt x="435" y="2"/>
                      </a:lnTo>
                      <a:lnTo>
                        <a:pt x="439" y="4"/>
                      </a:lnTo>
                      <a:lnTo>
                        <a:pt x="446" y="7"/>
                      </a:lnTo>
                      <a:lnTo>
                        <a:pt x="453" y="10"/>
                      </a:lnTo>
                      <a:lnTo>
                        <a:pt x="462" y="13"/>
                      </a:lnTo>
                      <a:lnTo>
                        <a:pt x="473" y="18"/>
                      </a:lnTo>
                      <a:lnTo>
                        <a:pt x="484" y="22"/>
                      </a:lnTo>
                      <a:lnTo>
                        <a:pt x="493" y="29"/>
                      </a:lnTo>
                      <a:lnTo>
                        <a:pt x="501" y="35"/>
                      </a:lnTo>
                      <a:lnTo>
                        <a:pt x="509" y="40"/>
                      </a:lnTo>
                      <a:lnTo>
                        <a:pt x="516" y="46"/>
                      </a:lnTo>
                      <a:lnTo>
                        <a:pt x="519" y="51"/>
                      </a:lnTo>
                      <a:lnTo>
                        <a:pt x="523" y="54"/>
                      </a:lnTo>
                      <a:lnTo>
                        <a:pt x="525" y="58"/>
                      </a:lnTo>
                      <a:lnTo>
                        <a:pt x="525" y="61"/>
                      </a:lnTo>
                      <a:lnTo>
                        <a:pt x="525" y="68"/>
                      </a:lnTo>
                      <a:lnTo>
                        <a:pt x="521" y="74"/>
                      </a:lnTo>
                      <a:lnTo>
                        <a:pt x="518" y="80"/>
                      </a:lnTo>
                      <a:lnTo>
                        <a:pt x="516" y="82"/>
                      </a:lnTo>
                      <a:lnTo>
                        <a:pt x="512" y="83"/>
                      </a:lnTo>
                      <a:lnTo>
                        <a:pt x="510" y="85"/>
                      </a:lnTo>
                      <a:lnTo>
                        <a:pt x="507" y="88"/>
                      </a:lnTo>
                      <a:lnTo>
                        <a:pt x="503" y="93"/>
                      </a:lnTo>
                      <a:lnTo>
                        <a:pt x="500" y="99"/>
                      </a:lnTo>
                      <a:lnTo>
                        <a:pt x="496" y="107"/>
                      </a:lnTo>
                      <a:lnTo>
                        <a:pt x="491" y="116"/>
                      </a:lnTo>
                      <a:lnTo>
                        <a:pt x="485" y="127"/>
                      </a:lnTo>
                      <a:lnTo>
                        <a:pt x="480" y="140"/>
                      </a:lnTo>
                      <a:lnTo>
                        <a:pt x="475" y="154"/>
                      </a:lnTo>
                      <a:lnTo>
                        <a:pt x="469" y="169"/>
                      </a:lnTo>
                      <a:lnTo>
                        <a:pt x="462" y="187"/>
                      </a:lnTo>
                      <a:lnTo>
                        <a:pt x="455" y="205"/>
                      </a:lnTo>
                      <a:lnTo>
                        <a:pt x="448" y="226"/>
                      </a:lnTo>
                      <a:lnTo>
                        <a:pt x="441" y="248"/>
                      </a:lnTo>
                      <a:lnTo>
                        <a:pt x="437" y="259"/>
                      </a:lnTo>
                      <a:lnTo>
                        <a:pt x="432" y="270"/>
                      </a:lnTo>
                      <a:lnTo>
                        <a:pt x="428" y="282"/>
                      </a:lnTo>
                      <a:lnTo>
                        <a:pt x="425" y="295"/>
                      </a:lnTo>
                      <a:lnTo>
                        <a:pt x="387" y="295"/>
                      </a:lnTo>
                      <a:lnTo>
                        <a:pt x="387" y="292"/>
                      </a:lnTo>
                      <a:lnTo>
                        <a:pt x="389" y="285"/>
                      </a:lnTo>
                      <a:lnTo>
                        <a:pt x="391" y="281"/>
                      </a:lnTo>
                      <a:lnTo>
                        <a:pt x="393" y="274"/>
                      </a:lnTo>
                      <a:lnTo>
                        <a:pt x="394" y="268"/>
                      </a:lnTo>
                      <a:lnTo>
                        <a:pt x="396" y="262"/>
                      </a:lnTo>
                      <a:lnTo>
                        <a:pt x="398" y="254"/>
                      </a:lnTo>
                      <a:lnTo>
                        <a:pt x="400" y="246"/>
                      </a:lnTo>
                      <a:lnTo>
                        <a:pt x="402" y="238"/>
                      </a:lnTo>
                      <a:lnTo>
                        <a:pt x="403" y="230"/>
                      </a:lnTo>
                      <a:lnTo>
                        <a:pt x="407" y="212"/>
                      </a:lnTo>
                      <a:lnTo>
                        <a:pt x="410" y="193"/>
                      </a:lnTo>
                      <a:lnTo>
                        <a:pt x="416" y="173"/>
                      </a:lnTo>
                      <a:lnTo>
                        <a:pt x="418" y="162"/>
                      </a:lnTo>
                      <a:lnTo>
                        <a:pt x="419" y="152"/>
                      </a:lnTo>
                      <a:lnTo>
                        <a:pt x="419" y="143"/>
                      </a:lnTo>
                      <a:lnTo>
                        <a:pt x="421" y="133"/>
                      </a:lnTo>
                      <a:lnTo>
                        <a:pt x="421" y="126"/>
                      </a:lnTo>
                      <a:lnTo>
                        <a:pt x="421" y="118"/>
                      </a:lnTo>
                      <a:lnTo>
                        <a:pt x="423" y="112"/>
                      </a:lnTo>
                      <a:lnTo>
                        <a:pt x="423" y="105"/>
                      </a:lnTo>
                      <a:lnTo>
                        <a:pt x="423" y="99"/>
                      </a:lnTo>
                      <a:lnTo>
                        <a:pt x="423" y="94"/>
                      </a:lnTo>
                      <a:lnTo>
                        <a:pt x="423" y="90"/>
                      </a:lnTo>
                      <a:lnTo>
                        <a:pt x="423" y="87"/>
                      </a:lnTo>
                      <a:lnTo>
                        <a:pt x="421" y="82"/>
                      </a:lnTo>
                      <a:lnTo>
                        <a:pt x="421" y="79"/>
                      </a:lnTo>
                      <a:lnTo>
                        <a:pt x="421" y="77"/>
                      </a:lnTo>
                      <a:lnTo>
                        <a:pt x="419" y="76"/>
                      </a:lnTo>
                      <a:lnTo>
                        <a:pt x="416" y="72"/>
                      </a:lnTo>
                      <a:lnTo>
                        <a:pt x="412" y="69"/>
                      </a:lnTo>
                      <a:lnTo>
                        <a:pt x="409" y="66"/>
                      </a:lnTo>
                      <a:lnTo>
                        <a:pt x="405" y="65"/>
                      </a:lnTo>
                      <a:lnTo>
                        <a:pt x="400" y="63"/>
                      </a:lnTo>
                      <a:lnTo>
                        <a:pt x="396" y="63"/>
                      </a:lnTo>
                      <a:lnTo>
                        <a:pt x="391" y="61"/>
                      </a:lnTo>
                      <a:lnTo>
                        <a:pt x="387" y="61"/>
                      </a:lnTo>
                      <a:lnTo>
                        <a:pt x="382" y="61"/>
                      </a:lnTo>
                      <a:lnTo>
                        <a:pt x="375" y="61"/>
                      </a:lnTo>
                      <a:lnTo>
                        <a:pt x="369" y="61"/>
                      </a:lnTo>
                      <a:lnTo>
                        <a:pt x="360" y="63"/>
                      </a:lnTo>
                      <a:lnTo>
                        <a:pt x="353" y="63"/>
                      </a:lnTo>
                      <a:lnTo>
                        <a:pt x="344" y="63"/>
                      </a:lnTo>
                      <a:lnTo>
                        <a:pt x="334" y="65"/>
                      </a:lnTo>
                      <a:lnTo>
                        <a:pt x="323" y="66"/>
                      </a:lnTo>
                      <a:lnTo>
                        <a:pt x="312" y="68"/>
                      </a:lnTo>
                      <a:lnTo>
                        <a:pt x="305" y="69"/>
                      </a:lnTo>
                      <a:lnTo>
                        <a:pt x="298" y="71"/>
                      </a:lnTo>
                      <a:lnTo>
                        <a:pt x="291" y="72"/>
                      </a:lnTo>
                      <a:lnTo>
                        <a:pt x="282" y="74"/>
                      </a:lnTo>
                      <a:lnTo>
                        <a:pt x="275" y="76"/>
                      </a:lnTo>
                      <a:lnTo>
                        <a:pt x="266" y="79"/>
                      </a:lnTo>
                      <a:lnTo>
                        <a:pt x="257" y="80"/>
                      </a:lnTo>
                      <a:lnTo>
                        <a:pt x="246" y="82"/>
                      </a:lnTo>
                      <a:lnTo>
                        <a:pt x="236" y="85"/>
                      </a:lnTo>
                      <a:lnTo>
                        <a:pt x="225" y="87"/>
                      </a:lnTo>
                      <a:lnTo>
                        <a:pt x="214" y="90"/>
                      </a:lnTo>
                      <a:lnTo>
                        <a:pt x="202" y="91"/>
                      </a:lnTo>
                      <a:lnTo>
                        <a:pt x="189" y="94"/>
                      </a:lnTo>
                      <a:lnTo>
                        <a:pt x="177" y="97"/>
                      </a:lnTo>
                      <a:lnTo>
                        <a:pt x="162" y="101"/>
                      </a:lnTo>
                      <a:lnTo>
                        <a:pt x="152" y="104"/>
                      </a:lnTo>
                      <a:lnTo>
                        <a:pt x="139" y="105"/>
                      </a:lnTo>
                      <a:lnTo>
                        <a:pt x="128" y="108"/>
                      </a:lnTo>
                      <a:lnTo>
                        <a:pt x="118" y="112"/>
                      </a:lnTo>
                      <a:lnTo>
                        <a:pt x="109" y="113"/>
                      </a:lnTo>
                      <a:lnTo>
                        <a:pt x="100" y="115"/>
                      </a:lnTo>
                      <a:lnTo>
                        <a:pt x="93" y="116"/>
                      </a:lnTo>
                      <a:lnTo>
                        <a:pt x="86" y="118"/>
                      </a:lnTo>
                      <a:lnTo>
                        <a:pt x="78" y="119"/>
                      </a:lnTo>
                      <a:lnTo>
                        <a:pt x="73" y="121"/>
                      </a:lnTo>
                      <a:lnTo>
                        <a:pt x="70" y="122"/>
                      </a:lnTo>
                      <a:lnTo>
                        <a:pt x="64" y="122"/>
                      </a:lnTo>
                      <a:lnTo>
                        <a:pt x="62" y="122"/>
                      </a:lnTo>
                      <a:lnTo>
                        <a:pt x="61" y="122"/>
                      </a:lnTo>
                      <a:lnTo>
                        <a:pt x="59" y="124"/>
                      </a:lnTo>
                      <a:lnTo>
                        <a:pt x="55" y="122"/>
                      </a:lnTo>
                      <a:lnTo>
                        <a:pt x="52" y="122"/>
                      </a:lnTo>
                      <a:lnTo>
                        <a:pt x="48" y="119"/>
                      </a:lnTo>
                      <a:lnTo>
                        <a:pt x="43" y="118"/>
                      </a:lnTo>
                      <a:lnTo>
                        <a:pt x="39" y="115"/>
                      </a:lnTo>
                      <a:lnTo>
                        <a:pt x="34" y="110"/>
                      </a:lnTo>
                      <a:lnTo>
                        <a:pt x="30" y="107"/>
                      </a:lnTo>
                      <a:lnTo>
                        <a:pt x="25" y="102"/>
                      </a:lnTo>
                      <a:lnTo>
                        <a:pt x="20" y="96"/>
                      </a:lnTo>
                      <a:lnTo>
                        <a:pt x="14" y="93"/>
                      </a:lnTo>
                      <a:lnTo>
                        <a:pt x="9" y="88"/>
                      </a:lnTo>
                      <a:lnTo>
                        <a:pt x="5" y="85"/>
                      </a:lnTo>
                      <a:lnTo>
                        <a:pt x="3" y="82"/>
                      </a:lnTo>
                      <a:lnTo>
                        <a:pt x="2" y="79"/>
                      </a:lnTo>
                      <a:lnTo>
                        <a:pt x="0" y="7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3" y="72"/>
                      </a:lnTo>
                      <a:lnTo>
                        <a:pt x="7" y="71"/>
                      </a:lnTo>
                      <a:lnTo>
                        <a:pt x="12" y="71"/>
                      </a:lnTo>
                      <a:lnTo>
                        <a:pt x="16" y="71"/>
                      </a:lnTo>
                      <a:lnTo>
                        <a:pt x="20" y="69"/>
                      </a:lnTo>
                      <a:lnTo>
                        <a:pt x="25" y="69"/>
                      </a:lnTo>
                      <a:lnTo>
                        <a:pt x="30" y="69"/>
                      </a:lnTo>
                      <a:lnTo>
                        <a:pt x="36" y="68"/>
                      </a:lnTo>
                      <a:lnTo>
                        <a:pt x="41" y="68"/>
                      </a:lnTo>
                      <a:lnTo>
                        <a:pt x="48" y="68"/>
                      </a:lnTo>
                      <a:lnTo>
                        <a:pt x="53" y="66"/>
                      </a:lnTo>
                      <a:lnTo>
                        <a:pt x="84" y="63"/>
                      </a:lnTo>
                      <a:lnTo>
                        <a:pt x="114" y="58"/>
                      </a:lnTo>
                      <a:lnTo>
                        <a:pt x="146" y="54"/>
                      </a:lnTo>
                      <a:lnTo>
                        <a:pt x="164" y="52"/>
                      </a:lnTo>
                      <a:lnTo>
                        <a:pt x="180" y="49"/>
                      </a:lnTo>
                      <a:lnTo>
                        <a:pt x="216" y="44"/>
                      </a:lnTo>
                      <a:lnTo>
                        <a:pt x="252" y="40"/>
                      </a:lnTo>
                      <a:lnTo>
                        <a:pt x="289" y="33"/>
                      </a:lnTo>
                      <a:lnTo>
                        <a:pt x="328" y="27"/>
                      </a:lnTo>
                      <a:lnTo>
                        <a:pt x="337" y="25"/>
                      </a:lnTo>
                      <a:lnTo>
                        <a:pt x="344" y="24"/>
                      </a:lnTo>
                      <a:lnTo>
                        <a:pt x="353" y="24"/>
                      </a:lnTo>
                      <a:lnTo>
                        <a:pt x="360" y="22"/>
                      </a:lnTo>
                      <a:lnTo>
                        <a:pt x="368" y="21"/>
                      </a:lnTo>
                      <a:lnTo>
                        <a:pt x="373" y="21"/>
                      </a:lnTo>
                      <a:lnTo>
                        <a:pt x="380" y="19"/>
                      </a:lnTo>
                      <a:lnTo>
                        <a:pt x="385" y="18"/>
                      </a:lnTo>
                      <a:lnTo>
                        <a:pt x="389" y="16"/>
                      </a:lnTo>
                      <a:lnTo>
                        <a:pt x="394" y="15"/>
                      </a:lnTo>
                      <a:lnTo>
                        <a:pt x="398" y="15"/>
                      </a:lnTo>
                      <a:lnTo>
                        <a:pt x="400" y="13"/>
                      </a:lnTo>
                      <a:lnTo>
                        <a:pt x="403" y="11"/>
                      </a:lnTo>
                      <a:lnTo>
                        <a:pt x="405" y="11"/>
                      </a:lnTo>
                      <a:lnTo>
                        <a:pt x="407" y="10"/>
                      </a:lnTo>
                      <a:lnTo>
                        <a:pt x="407" y="8"/>
                      </a:lnTo>
                      <a:lnTo>
                        <a:pt x="407" y="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80"/>
                <p:cNvSpPr/>
                <p:nvPr/>
              </p:nvSpPr>
              <p:spPr bwMode="auto">
                <a:xfrm>
                  <a:off x="2947988" y="2109788"/>
                  <a:ext cx="92075" cy="823912"/>
                </a:xfrm>
                <a:custGeom>
                  <a:avLst/>
                  <a:gdLst>
                    <a:gd name="T0" fmla="*/ 88 w 116"/>
                    <a:gd name="T1" fmla="*/ 20 h 1036"/>
                    <a:gd name="T2" fmla="*/ 113 w 116"/>
                    <a:gd name="T3" fmla="*/ 36 h 1036"/>
                    <a:gd name="T4" fmla="*/ 116 w 116"/>
                    <a:gd name="T5" fmla="*/ 53 h 1036"/>
                    <a:gd name="T6" fmla="*/ 109 w 116"/>
                    <a:gd name="T7" fmla="*/ 74 h 1036"/>
                    <a:gd name="T8" fmla="*/ 107 w 116"/>
                    <a:gd name="T9" fmla="*/ 84 h 1036"/>
                    <a:gd name="T10" fmla="*/ 104 w 116"/>
                    <a:gd name="T11" fmla="*/ 106 h 1036"/>
                    <a:gd name="T12" fmla="*/ 102 w 116"/>
                    <a:gd name="T13" fmla="*/ 138 h 1036"/>
                    <a:gd name="T14" fmla="*/ 102 w 116"/>
                    <a:gd name="T15" fmla="*/ 178 h 1036"/>
                    <a:gd name="T16" fmla="*/ 100 w 116"/>
                    <a:gd name="T17" fmla="*/ 230 h 1036"/>
                    <a:gd name="T18" fmla="*/ 100 w 116"/>
                    <a:gd name="T19" fmla="*/ 290 h 1036"/>
                    <a:gd name="T20" fmla="*/ 100 w 116"/>
                    <a:gd name="T21" fmla="*/ 360 h 1036"/>
                    <a:gd name="T22" fmla="*/ 102 w 116"/>
                    <a:gd name="T23" fmla="*/ 440 h 1036"/>
                    <a:gd name="T24" fmla="*/ 102 w 116"/>
                    <a:gd name="T25" fmla="*/ 516 h 1036"/>
                    <a:gd name="T26" fmla="*/ 102 w 116"/>
                    <a:gd name="T27" fmla="*/ 585 h 1036"/>
                    <a:gd name="T28" fmla="*/ 102 w 116"/>
                    <a:gd name="T29" fmla="*/ 646 h 1036"/>
                    <a:gd name="T30" fmla="*/ 102 w 116"/>
                    <a:gd name="T31" fmla="*/ 701 h 1036"/>
                    <a:gd name="T32" fmla="*/ 100 w 116"/>
                    <a:gd name="T33" fmla="*/ 746 h 1036"/>
                    <a:gd name="T34" fmla="*/ 100 w 116"/>
                    <a:gd name="T35" fmla="*/ 784 h 1036"/>
                    <a:gd name="T36" fmla="*/ 98 w 116"/>
                    <a:gd name="T37" fmla="*/ 815 h 1036"/>
                    <a:gd name="T38" fmla="*/ 97 w 116"/>
                    <a:gd name="T39" fmla="*/ 854 h 1036"/>
                    <a:gd name="T40" fmla="*/ 90 w 116"/>
                    <a:gd name="T41" fmla="*/ 931 h 1036"/>
                    <a:gd name="T42" fmla="*/ 84 w 116"/>
                    <a:gd name="T43" fmla="*/ 986 h 1036"/>
                    <a:gd name="T44" fmla="*/ 81 w 116"/>
                    <a:gd name="T45" fmla="*/ 1009 h 1036"/>
                    <a:gd name="T46" fmla="*/ 75 w 116"/>
                    <a:gd name="T47" fmla="*/ 1027 h 1036"/>
                    <a:gd name="T48" fmla="*/ 72 w 116"/>
                    <a:gd name="T49" fmla="*/ 1034 h 1036"/>
                    <a:gd name="T50" fmla="*/ 66 w 116"/>
                    <a:gd name="T51" fmla="*/ 1036 h 1036"/>
                    <a:gd name="T52" fmla="*/ 57 w 116"/>
                    <a:gd name="T53" fmla="*/ 1020 h 1036"/>
                    <a:gd name="T54" fmla="*/ 52 w 116"/>
                    <a:gd name="T55" fmla="*/ 998 h 1036"/>
                    <a:gd name="T56" fmla="*/ 47 w 116"/>
                    <a:gd name="T57" fmla="*/ 953 h 1036"/>
                    <a:gd name="T58" fmla="*/ 43 w 116"/>
                    <a:gd name="T59" fmla="*/ 884 h 1036"/>
                    <a:gd name="T60" fmla="*/ 41 w 116"/>
                    <a:gd name="T61" fmla="*/ 848 h 1036"/>
                    <a:gd name="T62" fmla="*/ 41 w 116"/>
                    <a:gd name="T63" fmla="*/ 818 h 1036"/>
                    <a:gd name="T64" fmla="*/ 40 w 116"/>
                    <a:gd name="T65" fmla="*/ 779 h 1036"/>
                    <a:gd name="T66" fmla="*/ 40 w 116"/>
                    <a:gd name="T67" fmla="*/ 731 h 1036"/>
                    <a:gd name="T68" fmla="*/ 40 w 116"/>
                    <a:gd name="T69" fmla="*/ 671 h 1036"/>
                    <a:gd name="T70" fmla="*/ 40 w 116"/>
                    <a:gd name="T71" fmla="*/ 604 h 1036"/>
                    <a:gd name="T72" fmla="*/ 40 w 116"/>
                    <a:gd name="T73" fmla="*/ 527 h 1036"/>
                    <a:gd name="T74" fmla="*/ 40 w 116"/>
                    <a:gd name="T75" fmla="*/ 443 h 1036"/>
                    <a:gd name="T76" fmla="*/ 38 w 116"/>
                    <a:gd name="T77" fmla="*/ 354 h 1036"/>
                    <a:gd name="T78" fmla="*/ 36 w 116"/>
                    <a:gd name="T79" fmla="*/ 275 h 1036"/>
                    <a:gd name="T80" fmla="*/ 34 w 116"/>
                    <a:gd name="T81" fmla="*/ 207 h 1036"/>
                    <a:gd name="T82" fmla="*/ 32 w 116"/>
                    <a:gd name="T83" fmla="*/ 150 h 1036"/>
                    <a:gd name="T84" fmla="*/ 29 w 116"/>
                    <a:gd name="T85" fmla="*/ 105 h 1036"/>
                    <a:gd name="T86" fmla="*/ 27 w 116"/>
                    <a:gd name="T87" fmla="*/ 70 h 1036"/>
                    <a:gd name="T88" fmla="*/ 23 w 116"/>
                    <a:gd name="T89" fmla="*/ 47 h 1036"/>
                    <a:gd name="T90" fmla="*/ 18 w 116"/>
                    <a:gd name="T91" fmla="*/ 33 h 1036"/>
                    <a:gd name="T92" fmla="*/ 7 w 116"/>
                    <a:gd name="T93" fmla="*/ 22 h 1036"/>
                    <a:gd name="T94" fmla="*/ 2 w 116"/>
                    <a:gd name="T95" fmla="*/ 9 h 1036"/>
                    <a:gd name="T96" fmla="*/ 7 w 116"/>
                    <a:gd name="T97" fmla="*/ 0 h 1036"/>
                    <a:gd name="T98" fmla="*/ 40 w 116"/>
                    <a:gd name="T99" fmla="*/ 6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16" h="1036">
                      <a:moveTo>
                        <a:pt x="52" y="9"/>
                      </a:moveTo>
                      <a:lnTo>
                        <a:pt x="65" y="14"/>
                      </a:lnTo>
                      <a:lnTo>
                        <a:pt x="77" y="17"/>
                      </a:lnTo>
                      <a:lnTo>
                        <a:pt x="88" y="20"/>
                      </a:lnTo>
                      <a:lnTo>
                        <a:pt x="95" y="23"/>
                      </a:lnTo>
                      <a:lnTo>
                        <a:pt x="102" y="28"/>
                      </a:lnTo>
                      <a:lnTo>
                        <a:pt x="107" y="31"/>
                      </a:lnTo>
                      <a:lnTo>
                        <a:pt x="113" y="36"/>
                      </a:lnTo>
                      <a:lnTo>
                        <a:pt x="115" y="41"/>
                      </a:lnTo>
                      <a:lnTo>
                        <a:pt x="116" y="45"/>
                      </a:lnTo>
                      <a:lnTo>
                        <a:pt x="116" y="50"/>
                      </a:lnTo>
                      <a:lnTo>
                        <a:pt x="116" y="53"/>
                      </a:lnTo>
                      <a:lnTo>
                        <a:pt x="116" y="58"/>
                      </a:lnTo>
                      <a:lnTo>
                        <a:pt x="113" y="64"/>
                      </a:lnTo>
                      <a:lnTo>
                        <a:pt x="111" y="72"/>
                      </a:lnTo>
                      <a:lnTo>
                        <a:pt x="109" y="74"/>
                      </a:lnTo>
                      <a:lnTo>
                        <a:pt x="109" y="75"/>
                      </a:lnTo>
                      <a:lnTo>
                        <a:pt x="107" y="78"/>
                      </a:lnTo>
                      <a:lnTo>
                        <a:pt x="107" y="81"/>
                      </a:lnTo>
                      <a:lnTo>
                        <a:pt x="107" y="84"/>
                      </a:lnTo>
                      <a:lnTo>
                        <a:pt x="106" y="89"/>
                      </a:lnTo>
                      <a:lnTo>
                        <a:pt x="106" y="95"/>
                      </a:lnTo>
                      <a:lnTo>
                        <a:pt x="106" y="100"/>
                      </a:lnTo>
                      <a:lnTo>
                        <a:pt x="104" y="106"/>
                      </a:lnTo>
                      <a:lnTo>
                        <a:pt x="104" y="114"/>
                      </a:lnTo>
                      <a:lnTo>
                        <a:pt x="104" y="122"/>
                      </a:lnTo>
                      <a:lnTo>
                        <a:pt x="104" y="130"/>
                      </a:lnTo>
                      <a:lnTo>
                        <a:pt x="102" y="138"/>
                      </a:lnTo>
                      <a:lnTo>
                        <a:pt x="102" y="147"/>
                      </a:lnTo>
                      <a:lnTo>
                        <a:pt x="102" y="158"/>
                      </a:lnTo>
                      <a:lnTo>
                        <a:pt x="102" y="167"/>
                      </a:lnTo>
                      <a:lnTo>
                        <a:pt x="102" y="178"/>
                      </a:lnTo>
                      <a:lnTo>
                        <a:pt x="100" y="191"/>
                      </a:lnTo>
                      <a:lnTo>
                        <a:pt x="100" y="203"/>
                      </a:lnTo>
                      <a:lnTo>
                        <a:pt x="100" y="216"/>
                      </a:lnTo>
                      <a:lnTo>
                        <a:pt x="100" y="230"/>
                      </a:lnTo>
                      <a:lnTo>
                        <a:pt x="100" y="244"/>
                      </a:lnTo>
                      <a:lnTo>
                        <a:pt x="100" y="258"/>
                      </a:lnTo>
                      <a:lnTo>
                        <a:pt x="100" y="274"/>
                      </a:lnTo>
                      <a:lnTo>
                        <a:pt x="100" y="290"/>
                      </a:lnTo>
                      <a:lnTo>
                        <a:pt x="100" y="307"/>
                      </a:lnTo>
                      <a:lnTo>
                        <a:pt x="100" y="324"/>
                      </a:lnTo>
                      <a:lnTo>
                        <a:pt x="100" y="343"/>
                      </a:lnTo>
                      <a:lnTo>
                        <a:pt x="100" y="360"/>
                      </a:lnTo>
                      <a:lnTo>
                        <a:pt x="102" y="380"/>
                      </a:lnTo>
                      <a:lnTo>
                        <a:pt x="102" y="399"/>
                      </a:lnTo>
                      <a:lnTo>
                        <a:pt x="102" y="419"/>
                      </a:lnTo>
                      <a:lnTo>
                        <a:pt x="102" y="440"/>
                      </a:lnTo>
                      <a:lnTo>
                        <a:pt x="102" y="460"/>
                      </a:lnTo>
                      <a:lnTo>
                        <a:pt x="102" y="479"/>
                      </a:lnTo>
                      <a:lnTo>
                        <a:pt x="102" y="498"/>
                      </a:lnTo>
                      <a:lnTo>
                        <a:pt x="102" y="516"/>
                      </a:lnTo>
                      <a:lnTo>
                        <a:pt x="102" y="535"/>
                      </a:lnTo>
                      <a:lnTo>
                        <a:pt x="102" y="552"/>
                      </a:lnTo>
                      <a:lnTo>
                        <a:pt x="102" y="570"/>
                      </a:lnTo>
                      <a:lnTo>
                        <a:pt x="102" y="585"/>
                      </a:lnTo>
                      <a:lnTo>
                        <a:pt x="102" y="603"/>
                      </a:lnTo>
                      <a:lnTo>
                        <a:pt x="102" y="618"/>
                      </a:lnTo>
                      <a:lnTo>
                        <a:pt x="102" y="632"/>
                      </a:lnTo>
                      <a:lnTo>
                        <a:pt x="102" y="646"/>
                      </a:lnTo>
                      <a:lnTo>
                        <a:pt x="102" y="660"/>
                      </a:lnTo>
                      <a:lnTo>
                        <a:pt x="102" y="675"/>
                      </a:lnTo>
                      <a:lnTo>
                        <a:pt x="102" y="689"/>
                      </a:lnTo>
                      <a:lnTo>
                        <a:pt x="102" y="701"/>
                      </a:lnTo>
                      <a:lnTo>
                        <a:pt x="100" y="712"/>
                      </a:lnTo>
                      <a:lnTo>
                        <a:pt x="100" y="725"/>
                      </a:lnTo>
                      <a:lnTo>
                        <a:pt x="100" y="736"/>
                      </a:lnTo>
                      <a:lnTo>
                        <a:pt x="100" y="746"/>
                      </a:lnTo>
                      <a:lnTo>
                        <a:pt x="100" y="757"/>
                      </a:lnTo>
                      <a:lnTo>
                        <a:pt x="100" y="767"/>
                      </a:lnTo>
                      <a:lnTo>
                        <a:pt x="100" y="776"/>
                      </a:lnTo>
                      <a:lnTo>
                        <a:pt x="100" y="784"/>
                      </a:lnTo>
                      <a:lnTo>
                        <a:pt x="100" y="793"/>
                      </a:lnTo>
                      <a:lnTo>
                        <a:pt x="98" y="801"/>
                      </a:lnTo>
                      <a:lnTo>
                        <a:pt x="98" y="809"/>
                      </a:lnTo>
                      <a:lnTo>
                        <a:pt x="98" y="815"/>
                      </a:lnTo>
                      <a:lnTo>
                        <a:pt x="98" y="822"/>
                      </a:lnTo>
                      <a:lnTo>
                        <a:pt x="98" y="828"/>
                      </a:lnTo>
                      <a:lnTo>
                        <a:pt x="98" y="834"/>
                      </a:lnTo>
                      <a:lnTo>
                        <a:pt x="97" y="854"/>
                      </a:lnTo>
                      <a:lnTo>
                        <a:pt x="95" y="875"/>
                      </a:lnTo>
                      <a:lnTo>
                        <a:pt x="93" y="895"/>
                      </a:lnTo>
                      <a:lnTo>
                        <a:pt x="91" y="912"/>
                      </a:lnTo>
                      <a:lnTo>
                        <a:pt x="90" y="931"/>
                      </a:lnTo>
                      <a:lnTo>
                        <a:pt x="88" y="948"/>
                      </a:lnTo>
                      <a:lnTo>
                        <a:pt x="86" y="964"/>
                      </a:lnTo>
                      <a:lnTo>
                        <a:pt x="86" y="980"/>
                      </a:lnTo>
                      <a:lnTo>
                        <a:pt x="84" y="986"/>
                      </a:lnTo>
                      <a:lnTo>
                        <a:pt x="84" y="994"/>
                      </a:lnTo>
                      <a:lnTo>
                        <a:pt x="82" y="998"/>
                      </a:lnTo>
                      <a:lnTo>
                        <a:pt x="81" y="1005"/>
                      </a:lnTo>
                      <a:lnTo>
                        <a:pt x="81" y="1009"/>
                      </a:lnTo>
                      <a:lnTo>
                        <a:pt x="79" y="1014"/>
                      </a:lnTo>
                      <a:lnTo>
                        <a:pt x="77" y="1019"/>
                      </a:lnTo>
                      <a:lnTo>
                        <a:pt x="77" y="1024"/>
                      </a:lnTo>
                      <a:lnTo>
                        <a:pt x="75" y="1027"/>
                      </a:lnTo>
                      <a:lnTo>
                        <a:pt x="73" y="1028"/>
                      </a:lnTo>
                      <a:lnTo>
                        <a:pt x="73" y="1031"/>
                      </a:lnTo>
                      <a:lnTo>
                        <a:pt x="72" y="1033"/>
                      </a:lnTo>
                      <a:lnTo>
                        <a:pt x="72" y="1034"/>
                      </a:lnTo>
                      <a:lnTo>
                        <a:pt x="70" y="1036"/>
                      </a:lnTo>
                      <a:lnTo>
                        <a:pt x="68" y="1036"/>
                      </a:lnTo>
                      <a:lnTo>
                        <a:pt x="68" y="1036"/>
                      </a:lnTo>
                      <a:lnTo>
                        <a:pt x="66" y="1036"/>
                      </a:lnTo>
                      <a:lnTo>
                        <a:pt x="65" y="1034"/>
                      </a:lnTo>
                      <a:lnTo>
                        <a:pt x="63" y="1031"/>
                      </a:lnTo>
                      <a:lnTo>
                        <a:pt x="59" y="1027"/>
                      </a:lnTo>
                      <a:lnTo>
                        <a:pt x="57" y="1020"/>
                      </a:lnTo>
                      <a:lnTo>
                        <a:pt x="56" y="1013"/>
                      </a:lnTo>
                      <a:lnTo>
                        <a:pt x="54" y="1008"/>
                      </a:lnTo>
                      <a:lnTo>
                        <a:pt x="54" y="1003"/>
                      </a:lnTo>
                      <a:lnTo>
                        <a:pt x="52" y="998"/>
                      </a:lnTo>
                      <a:lnTo>
                        <a:pt x="52" y="992"/>
                      </a:lnTo>
                      <a:lnTo>
                        <a:pt x="50" y="980"/>
                      </a:lnTo>
                      <a:lnTo>
                        <a:pt x="48" y="967"/>
                      </a:lnTo>
                      <a:lnTo>
                        <a:pt x="47" y="953"/>
                      </a:lnTo>
                      <a:lnTo>
                        <a:pt x="45" y="937"/>
                      </a:lnTo>
                      <a:lnTo>
                        <a:pt x="45" y="920"/>
                      </a:lnTo>
                      <a:lnTo>
                        <a:pt x="43" y="903"/>
                      </a:lnTo>
                      <a:lnTo>
                        <a:pt x="43" y="884"/>
                      </a:lnTo>
                      <a:lnTo>
                        <a:pt x="43" y="865"/>
                      </a:lnTo>
                      <a:lnTo>
                        <a:pt x="43" y="859"/>
                      </a:lnTo>
                      <a:lnTo>
                        <a:pt x="41" y="854"/>
                      </a:lnTo>
                      <a:lnTo>
                        <a:pt x="41" y="848"/>
                      </a:lnTo>
                      <a:lnTo>
                        <a:pt x="41" y="842"/>
                      </a:lnTo>
                      <a:lnTo>
                        <a:pt x="41" y="834"/>
                      </a:lnTo>
                      <a:lnTo>
                        <a:pt x="41" y="826"/>
                      </a:lnTo>
                      <a:lnTo>
                        <a:pt x="41" y="818"/>
                      </a:lnTo>
                      <a:lnTo>
                        <a:pt x="41" y="809"/>
                      </a:lnTo>
                      <a:lnTo>
                        <a:pt x="40" y="800"/>
                      </a:lnTo>
                      <a:lnTo>
                        <a:pt x="40" y="790"/>
                      </a:lnTo>
                      <a:lnTo>
                        <a:pt x="40" y="779"/>
                      </a:lnTo>
                      <a:lnTo>
                        <a:pt x="40" y="767"/>
                      </a:lnTo>
                      <a:lnTo>
                        <a:pt x="40" y="756"/>
                      </a:lnTo>
                      <a:lnTo>
                        <a:pt x="40" y="743"/>
                      </a:lnTo>
                      <a:lnTo>
                        <a:pt x="40" y="731"/>
                      </a:lnTo>
                      <a:lnTo>
                        <a:pt x="40" y="717"/>
                      </a:lnTo>
                      <a:lnTo>
                        <a:pt x="40" y="703"/>
                      </a:lnTo>
                      <a:lnTo>
                        <a:pt x="40" y="687"/>
                      </a:lnTo>
                      <a:lnTo>
                        <a:pt x="40" y="671"/>
                      </a:lnTo>
                      <a:lnTo>
                        <a:pt x="40" y="656"/>
                      </a:lnTo>
                      <a:lnTo>
                        <a:pt x="40" y="640"/>
                      </a:lnTo>
                      <a:lnTo>
                        <a:pt x="40" y="623"/>
                      </a:lnTo>
                      <a:lnTo>
                        <a:pt x="40" y="604"/>
                      </a:lnTo>
                      <a:lnTo>
                        <a:pt x="40" y="587"/>
                      </a:lnTo>
                      <a:lnTo>
                        <a:pt x="40" y="568"/>
                      </a:lnTo>
                      <a:lnTo>
                        <a:pt x="40" y="548"/>
                      </a:lnTo>
                      <a:lnTo>
                        <a:pt x="40" y="527"/>
                      </a:lnTo>
                      <a:lnTo>
                        <a:pt x="40" y="507"/>
                      </a:lnTo>
                      <a:lnTo>
                        <a:pt x="40" y="487"/>
                      </a:lnTo>
                      <a:lnTo>
                        <a:pt x="40" y="465"/>
                      </a:lnTo>
                      <a:lnTo>
                        <a:pt x="40" y="443"/>
                      </a:lnTo>
                      <a:lnTo>
                        <a:pt x="40" y="419"/>
                      </a:lnTo>
                      <a:lnTo>
                        <a:pt x="38" y="397"/>
                      </a:lnTo>
                      <a:lnTo>
                        <a:pt x="38" y="374"/>
                      </a:lnTo>
                      <a:lnTo>
                        <a:pt x="38" y="354"/>
                      </a:lnTo>
                      <a:lnTo>
                        <a:pt x="38" y="333"/>
                      </a:lnTo>
                      <a:lnTo>
                        <a:pt x="38" y="313"/>
                      </a:lnTo>
                      <a:lnTo>
                        <a:pt x="36" y="293"/>
                      </a:lnTo>
                      <a:lnTo>
                        <a:pt x="36" y="275"/>
                      </a:lnTo>
                      <a:lnTo>
                        <a:pt x="36" y="257"/>
                      </a:lnTo>
                      <a:lnTo>
                        <a:pt x="36" y="239"/>
                      </a:lnTo>
                      <a:lnTo>
                        <a:pt x="34" y="224"/>
                      </a:lnTo>
                      <a:lnTo>
                        <a:pt x="34" y="207"/>
                      </a:lnTo>
                      <a:lnTo>
                        <a:pt x="34" y="192"/>
                      </a:lnTo>
                      <a:lnTo>
                        <a:pt x="32" y="177"/>
                      </a:lnTo>
                      <a:lnTo>
                        <a:pt x="32" y="164"/>
                      </a:lnTo>
                      <a:lnTo>
                        <a:pt x="32" y="150"/>
                      </a:lnTo>
                      <a:lnTo>
                        <a:pt x="31" y="138"/>
                      </a:lnTo>
                      <a:lnTo>
                        <a:pt x="31" y="127"/>
                      </a:lnTo>
                      <a:lnTo>
                        <a:pt x="31" y="116"/>
                      </a:lnTo>
                      <a:lnTo>
                        <a:pt x="29" y="105"/>
                      </a:lnTo>
                      <a:lnTo>
                        <a:pt x="29" y="95"/>
                      </a:lnTo>
                      <a:lnTo>
                        <a:pt x="29" y="86"/>
                      </a:lnTo>
                      <a:lnTo>
                        <a:pt x="27" y="78"/>
                      </a:lnTo>
                      <a:lnTo>
                        <a:pt x="27" y="70"/>
                      </a:lnTo>
                      <a:lnTo>
                        <a:pt x="25" y="64"/>
                      </a:lnTo>
                      <a:lnTo>
                        <a:pt x="25" y="56"/>
                      </a:lnTo>
                      <a:lnTo>
                        <a:pt x="23" y="52"/>
                      </a:lnTo>
                      <a:lnTo>
                        <a:pt x="23" y="47"/>
                      </a:lnTo>
                      <a:lnTo>
                        <a:pt x="22" y="42"/>
                      </a:lnTo>
                      <a:lnTo>
                        <a:pt x="22" y="39"/>
                      </a:lnTo>
                      <a:lnTo>
                        <a:pt x="20" y="36"/>
                      </a:lnTo>
                      <a:lnTo>
                        <a:pt x="18" y="33"/>
                      </a:lnTo>
                      <a:lnTo>
                        <a:pt x="18" y="31"/>
                      </a:lnTo>
                      <a:lnTo>
                        <a:pt x="13" y="28"/>
                      </a:lnTo>
                      <a:lnTo>
                        <a:pt x="9" y="25"/>
                      </a:lnTo>
                      <a:lnTo>
                        <a:pt x="7" y="22"/>
                      </a:lnTo>
                      <a:lnTo>
                        <a:pt x="4" y="19"/>
                      </a:lnTo>
                      <a:lnTo>
                        <a:pt x="4" y="16"/>
                      </a:lnTo>
                      <a:lnTo>
                        <a:pt x="2" y="12"/>
                      </a:lnTo>
                      <a:lnTo>
                        <a:pt x="2" y="9"/>
                      </a:lnTo>
                      <a:lnTo>
                        <a:pt x="0" y="6"/>
                      </a:lnTo>
                      <a:lnTo>
                        <a:pt x="2" y="3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lnTo>
                        <a:pt x="20" y="0"/>
                      </a:lnTo>
                      <a:lnTo>
                        <a:pt x="29" y="3"/>
                      </a:lnTo>
                      <a:lnTo>
                        <a:pt x="40" y="6"/>
                      </a:lnTo>
                      <a:lnTo>
                        <a:pt x="52" y="9"/>
                      </a:lnTo>
                      <a:lnTo>
                        <a:pt x="52" y="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81"/>
                <p:cNvSpPr/>
                <p:nvPr/>
              </p:nvSpPr>
              <p:spPr bwMode="auto">
                <a:xfrm>
                  <a:off x="2706688" y="2486025"/>
                  <a:ext cx="639763" cy="307975"/>
                </a:xfrm>
                <a:custGeom>
                  <a:avLst/>
                  <a:gdLst>
                    <a:gd name="T0" fmla="*/ 436 w 807"/>
                    <a:gd name="T1" fmla="*/ 53 h 388"/>
                    <a:gd name="T2" fmla="*/ 514 w 807"/>
                    <a:gd name="T3" fmla="*/ 42 h 388"/>
                    <a:gd name="T4" fmla="*/ 575 w 807"/>
                    <a:gd name="T5" fmla="*/ 32 h 388"/>
                    <a:gd name="T6" fmla="*/ 616 w 807"/>
                    <a:gd name="T7" fmla="*/ 26 h 388"/>
                    <a:gd name="T8" fmla="*/ 659 w 807"/>
                    <a:gd name="T9" fmla="*/ 18 h 388"/>
                    <a:gd name="T10" fmla="*/ 687 w 807"/>
                    <a:gd name="T11" fmla="*/ 6 h 388"/>
                    <a:gd name="T12" fmla="*/ 712 w 807"/>
                    <a:gd name="T13" fmla="*/ 1 h 388"/>
                    <a:gd name="T14" fmla="*/ 744 w 807"/>
                    <a:gd name="T15" fmla="*/ 20 h 388"/>
                    <a:gd name="T16" fmla="*/ 791 w 807"/>
                    <a:gd name="T17" fmla="*/ 58 h 388"/>
                    <a:gd name="T18" fmla="*/ 807 w 807"/>
                    <a:gd name="T19" fmla="*/ 79 h 388"/>
                    <a:gd name="T20" fmla="*/ 800 w 807"/>
                    <a:gd name="T21" fmla="*/ 95 h 388"/>
                    <a:gd name="T22" fmla="*/ 780 w 807"/>
                    <a:gd name="T23" fmla="*/ 111 h 388"/>
                    <a:gd name="T24" fmla="*/ 766 w 807"/>
                    <a:gd name="T25" fmla="*/ 155 h 388"/>
                    <a:gd name="T26" fmla="*/ 753 w 807"/>
                    <a:gd name="T27" fmla="*/ 225 h 388"/>
                    <a:gd name="T28" fmla="*/ 723 w 807"/>
                    <a:gd name="T29" fmla="*/ 309 h 388"/>
                    <a:gd name="T30" fmla="*/ 687 w 807"/>
                    <a:gd name="T31" fmla="*/ 360 h 388"/>
                    <a:gd name="T32" fmla="*/ 660 w 807"/>
                    <a:gd name="T33" fmla="*/ 381 h 388"/>
                    <a:gd name="T34" fmla="*/ 637 w 807"/>
                    <a:gd name="T35" fmla="*/ 388 h 388"/>
                    <a:gd name="T36" fmla="*/ 627 w 807"/>
                    <a:gd name="T37" fmla="*/ 375 h 388"/>
                    <a:gd name="T38" fmla="*/ 623 w 807"/>
                    <a:gd name="T39" fmla="*/ 342 h 388"/>
                    <a:gd name="T40" fmla="*/ 587 w 807"/>
                    <a:gd name="T41" fmla="*/ 297 h 388"/>
                    <a:gd name="T42" fmla="*/ 553 w 807"/>
                    <a:gd name="T43" fmla="*/ 267 h 388"/>
                    <a:gd name="T44" fmla="*/ 536 w 807"/>
                    <a:gd name="T45" fmla="*/ 248 h 388"/>
                    <a:gd name="T46" fmla="*/ 539 w 807"/>
                    <a:gd name="T47" fmla="*/ 236 h 388"/>
                    <a:gd name="T48" fmla="*/ 573 w 807"/>
                    <a:gd name="T49" fmla="*/ 244 h 388"/>
                    <a:gd name="T50" fmla="*/ 618 w 807"/>
                    <a:gd name="T51" fmla="*/ 259 h 388"/>
                    <a:gd name="T52" fmla="*/ 644 w 807"/>
                    <a:gd name="T53" fmla="*/ 259 h 388"/>
                    <a:gd name="T54" fmla="*/ 659 w 807"/>
                    <a:gd name="T55" fmla="*/ 247 h 388"/>
                    <a:gd name="T56" fmla="*/ 671 w 807"/>
                    <a:gd name="T57" fmla="*/ 217 h 388"/>
                    <a:gd name="T58" fmla="*/ 684 w 807"/>
                    <a:gd name="T59" fmla="*/ 172 h 388"/>
                    <a:gd name="T60" fmla="*/ 694 w 807"/>
                    <a:gd name="T61" fmla="*/ 125 h 388"/>
                    <a:gd name="T62" fmla="*/ 702 w 807"/>
                    <a:gd name="T63" fmla="*/ 95 h 388"/>
                    <a:gd name="T64" fmla="*/ 702 w 807"/>
                    <a:gd name="T65" fmla="*/ 79 h 388"/>
                    <a:gd name="T66" fmla="*/ 685 w 807"/>
                    <a:gd name="T67" fmla="*/ 75 h 388"/>
                    <a:gd name="T68" fmla="*/ 644 w 807"/>
                    <a:gd name="T69" fmla="*/ 75 h 388"/>
                    <a:gd name="T70" fmla="*/ 587 w 807"/>
                    <a:gd name="T71" fmla="*/ 78 h 388"/>
                    <a:gd name="T72" fmla="*/ 536 w 807"/>
                    <a:gd name="T73" fmla="*/ 83 h 388"/>
                    <a:gd name="T74" fmla="*/ 436 w 807"/>
                    <a:gd name="T75" fmla="*/ 97 h 388"/>
                    <a:gd name="T76" fmla="*/ 343 w 807"/>
                    <a:gd name="T77" fmla="*/ 112 h 388"/>
                    <a:gd name="T78" fmla="*/ 236 w 807"/>
                    <a:gd name="T79" fmla="*/ 131 h 388"/>
                    <a:gd name="T80" fmla="*/ 148 w 807"/>
                    <a:gd name="T81" fmla="*/ 148 h 388"/>
                    <a:gd name="T82" fmla="*/ 102 w 807"/>
                    <a:gd name="T83" fmla="*/ 156 h 388"/>
                    <a:gd name="T84" fmla="*/ 75 w 807"/>
                    <a:gd name="T85" fmla="*/ 162 h 388"/>
                    <a:gd name="T86" fmla="*/ 57 w 807"/>
                    <a:gd name="T87" fmla="*/ 161 h 388"/>
                    <a:gd name="T88" fmla="*/ 30 w 807"/>
                    <a:gd name="T89" fmla="*/ 145 h 388"/>
                    <a:gd name="T90" fmla="*/ 5 w 807"/>
                    <a:gd name="T91" fmla="*/ 122 h 388"/>
                    <a:gd name="T92" fmla="*/ 0 w 807"/>
                    <a:gd name="T93" fmla="*/ 103 h 388"/>
                    <a:gd name="T94" fmla="*/ 13 w 807"/>
                    <a:gd name="T95" fmla="*/ 97 h 388"/>
                    <a:gd name="T96" fmla="*/ 36 w 807"/>
                    <a:gd name="T97" fmla="*/ 98 h 388"/>
                    <a:gd name="T98" fmla="*/ 71 w 807"/>
                    <a:gd name="T99" fmla="*/ 97 h 388"/>
                    <a:gd name="T100" fmla="*/ 129 w 807"/>
                    <a:gd name="T101" fmla="*/ 92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07" h="388">
                      <a:moveTo>
                        <a:pt x="171" y="87"/>
                      </a:moveTo>
                      <a:lnTo>
                        <a:pt x="236" y="81"/>
                      </a:lnTo>
                      <a:lnTo>
                        <a:pt x="300" y="72"/>
                      </a:lnTo>
                      <a:lnTo>
                        <a:pt x="368" y="62"/>
                      </a:lnTo>
                      <a:lnTo>
                        <a:pt x="436" y="53"/>
                      </a:lnTo>
                      <a:lnTo>
                        <a:pt x="453" y="50"/>
                      </a:lnTo>
                      <a:lnTo>
                        <a:pt x="469" y="48"/>
                      </a:lnTo>
                      <a:lnTo>
                        <a:pt x="486" y="45"/>
                      </a:lnTo>
                      <a:lnTo>
                        <a:pt x="500" y="43"/>
                      </a:lnTo>
                      <a:lnTo>
                        <a:pt x="514" y="42"/>
                      </a:lnTo>
                      <a:lnTo>
                        <a:pt x="528" y="39"/>
                      </a:lnTo>
                      <a:lnTo>
                        <a:pt x="541" y="37"/>
                      </a:lnTo>
                      <a:lnTo>
                        <a:pt x="552" y="36"/>
                      </a:lnTo>
                      <a:lnTo>
                        <a:pt x="564" y="34"/>
                      </a:lnTo>
                      <a:lnTo>
                        <a:pt x="575" y="32"/>
                      </a:lnTo>
                      <a:lnTo>
                        <a:pt x="584" y="31"/>
                      </a:lnTo>
                      <a:lnTo>
                        <a:pt x="593" y="29"/>
                      </a:lnTo>
                      <a:lnTo>
                        <a:pt x="602" y="29"/>
                      </a:lnTo>
                      <a:lnTo>
                        <a:pt x="609" y="28"/>
                      </a:lnTo>
                      <a:lnTo>
                        <a:pt x="616" y="26"/>
                      </a:lnTo>
                      <a:lnTo>
                        <a:pt x="621" y="26"/>
                      </a:lnTo>
                      <a:lnTo>
                        <a:pt x="632" y="25"/>
                      </a:lnTo>
                      <a:lnTo>
                        <a:pt x="641" y="23"/>
                      </a:lnTo>
                      <a:lnTo>
                        <a:pt x="650" y="22"/>
                      </a:lnTo>
                      <a:lnTo>
                        <a:pt x="659" y="18"/>
                      </a:lnTo>
                      <a:lnTo>
                        <a:pt x="666" y="17"/>
                      </a:lnTo>
                      <a:lnTo>
                        <a:pt x="671" y="14"/>
                      </a:lnTo>
                      <a:lnTo>
                        <a:pt x="677" y="12"/>
                      </a:lnTo>
                      <a:lnTo>
                        <a:pt x="680" y="9"/>
                      </a:lnTo>
                      <a:lnTo>
                        <a:pt x="687" y="6"/>
                      </a:lnTo>
                      <a:lnTo>
                        <a:pt x="693" y="3"/>
                      </a:lnTo>
                      <a:lnTo>
                        <a:pt x="702" y="0"/>
                      </a:lnTo>
                      <a:lnTo>
                        <a:pt x="705" y="0"/>
                      </a:lnTo>
                      <a:lnTo>
                        <a:pt x="710" y="0"/>
                      </a:lnTo>
                      <a:lnTo>
                        <a:pt x="712" y="1"/>
                      </a:lnTo>
                      <a:lnTo>
                        <a:pt x="718" y="4"/>
                      </a:lnTo>
                      <a:lnTo>
                        <a:pt x="723" y="7"/>
                      </a:lnTo>
                      <a:lnTo>
                        <a:pt x="728" y="11"/>
                      </a:lnTo>
                      <a:lnTo>
                        <a:pt x="735" y="15"/>
                      </a:lnTo>
                      <a:lnTo>
                        <a:pt x="744" y="20"/>
                      </a:lnTo>
                      <a:lnTo>
                        <a:pt x="753" y="28"/>
                      </a:lnTo>
                      <a:lnTo>
                        <a:pt x="764" y="36"/>
                      </a:lnTo>
                      <a:lnTo>
                        <a:pt x="775" y="43"/>
                      </a:lnTo>
                      <a:lnTo>
                        <a:pt x="784" y="50"/>
                      </a:lnTo>
                      <a:lnTo>
                        <a:pt x="791" y="58"/>
                      </a:lnTo>
                      <a:lnTo>
                        <a:pt x="796" y="64"/>
                      </a:lnTo>
                      <a:lnTo>
                        <a:pt x="800" y="68"/>
                      </a:lnTo>
                      <a:lnTo>
                        <a:pt x="803" y="73"/>
                      </a:lnTo>
                      <a:lnTo>
                        <a:pt x="805" y="76"/>
                      </a:lnTo>
                      <a:lnTo>
                        <a:pt x="807" y="79"/>
                      </a:lnTo>
                      <a:lnTo>
                        <a:pt x="807" y="83"/>
                      </a:lnTo>
                      <a:lnTo>
                        <a:pt x="805" y="86"/>
                      </a:lnTo>
                      <a:lnTo>
                        <a:pt x="805" y="89"/>
                      </a:lnTo>
                      <a:lnTo>
                        <a:pt x="803" y="92"/>
                      </a:lnTo>
                      <a:lnTo>
                        <a:pt x="800" y="95"/>
                      </a:lnTo>
                      <a:lnTo>
                        <a:pt x="798" y="97"/>
                      </a:lnTo>
                      <a:lnTo>
                        <a:pt x="794" y="100"/>
                      </a:lnTo>
                      <a:lnTo>
                        <a:pt x="789" y="101"/>
                      </a:lnTo>
                      <a:lnTo>
                        <a:pt x="785" y="104"/>
                      </a:lnTo>
                      <a:lnTo>
                        <a:pt x="780" y="111"/>
                      </a:lnTo>
                      <a:lnTo>
                        <a:pt x="777" y="117"/>
                      </a:lnTo>
                      <a:lnTo>
                        <a:pt x="773" y="125"/>
                      </a:lnTo>
                      <a:lnTo>
                        <a:pt x="771" y="133"/>
                      </a:lnTo>
                      <a:lnTo>
                        <a:pt x="768" y="144"/>
                      </a:lnTo>
                      <a:lnTo>
                        <a:pt x="766" y="155"/>
                      </a:lnTo>
                      <a:lnTo>
                        <a:pt x="764" y="167"/>
                      </a:lnTo>
                      <a:lnTo>
                        <a:pt x="762" y="181"/>
                      </a:lnTo>
                      <a:lnTo>
                        <a:pt x="760" y="197"/>
                      </a:lnTo>
                      <a:lnTo>
                        <a:pt x="757" y="211"/>
                      </a:lnTo>
                      <a:lnTo>
                        <a:pt x="753" y="225"/>
                      </a:lnTo>
                      <a:lnTo>
                        <a:pt x="744" y="253"/>
                      </a:lnTo>
                      <a:lnTo>
                        <a:pt x="739" y="267"/>
                      </a:lnTo>
                      <a:lnTo>
                        <a:pt x="735" y="281"/>
                      </a:lnTo>
                      <a:lnTo>
                        <a:pt x="728" y="295"/>
                      </a:lnTo>
                      <a:lnTo>
                        <a:pt x="723" y="309"/>
                      </a:lnTo>
                      <a:lnTo>
                        <a:pt x="716" y="322"/>
                      </a:lnTo>
                      <a:lnTo>
                        <a:pt x="709" y="333"/>
                      </a:lnTo>
                      <a:lnTo>
                        <a:pt x="702" y="344"/>
                      </a:lnTo>
                      <a:lnTo>
                        <a:pt x="694" y="352"/>
                      </a:lnTo>
                      <a:lnTo>
                        <a:pt x="687" y="360"/>
                      </a:lnTo>
                      <a:lnTo>
                        <a:pt x="684" y="363"/>
                      </a:lnTo>
                      <a:lnTo>
                        <a:pt x="680" y="366"/>
                      </a:lnTo>
                      <a:lnTo>
                        <a:pt x="673" y="372"/>
                      </a:lnTo>
                      <a:lnTo>
                        <a:pt x="666" y="377"/>
                      </a:lnTo>
                      <a:lnTo>
                        <a:pt x="660" y="381"/>
                      </a:lnTo>
                      <a:lnTo>
                        <a:pt x="655" y="385"/>
                      </a:lnTo>
                      <a:lnTo>
                        <a:pt x="650" y="388"/>
                      </a:lnTo>
                      <a:lnTo>
                        <a:pt x="644" y="388"/>
                      </a:lnTo>
                      <a:lnTo>
                        <a:pt x="641" y="388"/>
                      </a:lnTo>
                      <a:lnTo>
                        <a:pt x="637" y="388"/>
                      </a:lnTo>
                      <a:lnTo>
                        <a:pt x="635" y="386"/>
                      </a:lnTo>
                      <a:lnTo>
                        <a:pt x="632" y="386"/>
                      </a:lnTo>
                      <a:lnTo>
                        <a:pt x="630" y="383"/>
                      </a:lnTo>
                      <a:lnTo>
                        <a:pt x="628" y="380"/>
                      </a:lnTo>
                      <a:lnTo>
                        <a:pt x="627" y="375"/>
                      </a:lnTo>
                      <a:lnTo>
                        <a:pt x="627" y="371"/>
                      </a:lnTo>
                      <a:lnTo>
                        <a:pt x="627" y="364"/>
                      </a:lnTo>
                      <a:lnTo>
                        <a:pt x="625" y="356"/>
                      </a:lnTo>
                      <a:lnTo>
                        <a:pt x="625" y="350"/>
                      </a:lnTo>
                      <a:lnTo>
                        <a:pt x="623" y="342"/>
                      </a:lnTo>
                      <a:lnTo>
                        <a:pt x="618" y="335"/>
                      </a:lnTo>
                      <a:lnTo>
                        <a:pt x="612" y="327"/>
                      </a:lnTo>
                      <a:lnTo>
                        <a:pt x="605" y="317"/>
                      </a:lnTo>
                      <a:lnTo>
                        <a:pt x="596" y="308"/>
                      </a:lnTo>
                      <a:lnTo>
                        <a:pt x="587" y="297"/>
                      </a:lnTo>
                      <a:lnTo>
                        <a:pt x="575" y="286"/>
                      </a:lnTo>
                      <a:lnTo>
                        <a:pt x="569" y="281"/>
                      </a:lnTo>
                      <a:lnTo>
                        <a:pt x="564" y="277"/>
                      </a:lnTo>
                      <a:lnTo>
                        <a:pt x="559" y="272"/>
                      </a:lnTo>
                      <a:lnTo>
                        <a:pt x="553" y="267"/>
                      </a:lnTo>
                      <a:lnTo>
                        <a:pt x="550" y="264"/>
                      </a:lnTo>
                      <a:lnTo>
                        <a:pt x="546" y="259"/>
                      </a:lnTo>
                      <a:lnTo>
                        <a:pt x="543" y="256"/>
                      </a:lnTo>
                      <a:lnTo>
                        <a:pt x="539" y="253"/>
                      </a:lnTo>
                      <a:lnTo>
                        <a:pt x="536" y="248"/>
                      </a:lnTo>
                      <a:lnTo>
                        <a:pt x="534" y="244"/>
                      </a:lnTo>
                      <a:lnTo>
                        <a:pt x="532" y="239"/>
                      </a:lnTo>
                      <a:lnTo>
                        <a:pt x="534" y="238"/>
                      </a:lnTo>
                      <a:lnTo>
                        <a:pt x="536" y="236"/>
                      </a:lnTo>
                      <a:lnTo>
                        <a:pt x="539" y="236"/>
                      </a:lnTo>
                      <a:lnTo>
                        <a:pt x="543" y="236"/>
                      </a:lnTo>
                      <a:lnTo>
                        <a:pt x="548" y="238"/>
                      </a:lnTo>
                      <a:lnTo>
                        <a:pt x="555" y="239"/>
                      </a:lnTo>
                      <a:lnTo>
                        <a:pt x="564" y="241"/>
                      </a:lnTo>
                      <a:lnTo>
                        <a:pt x="573" y="244"/>
                      </a:lnTo>
                      <a:lnTo>
                        <a:pt x="584" y="247"/>
                      </a:lnTo>
                      <a:lnTo>
                        <a:pt x="593" y="252"/>
                      </a:lnTo>
                      <a:lnTo>
                        <a:pt x="602" y="255"/>
                      </a:lnTo>
                      <a:lnTo>
                        <a:pt x="610" y="258"/>
                      </a:lnTo>
                      <a:lnTo>
                        <a:pt x="618" y="259"/>
                      </a:lnTo>
                      <a:lnTo>
                        <a:pt x="625" y="261"/>
                      </a:lnTo>
                      <a:lnTo>
                        <a:pt x="632" y="261"/>
                      </a:lnTo>
                      <a:lnTo>
                        <a:pt x="637" y="261"/>
                      </a:lnTo>
                      <a:lnTo>
                        <a:pt x="643" y="259"/>
                      </a:lnTo>
                      <a:lnTo>
                        <a:pt x="644" y="259"/>
                      </a:lnTo>
                      <a:lnTo>
                        <a:pt x="648" y="258"/>
                      </a:lnTo>
                      <a:lnTo>
                        <a:pt x="650" y="256"/>
                      </a:lnTo>
                      <a:lnTo>
                        <a:pt x="652" y="253"/>
                      </a:lnTo>
                      <a:lnTo>
                        <a:pt x="655" y="250"/>
                      </a:lnTo>
                      <a:lnTo>
                        <a:pt x="659" y="247"/>
                      </a:lnTo>
                      <a:lnTo>
                        <a:pt x="660" y="242"/>
                      </a:lnTo>
                      <a:lnTo>
                        <a:pt x="664" y="238"/>
                      </a:lnTo>
                      <a:lnTo>
                        <a:pt x="666" y="231"/>
                      </a:lnTo>
                      <a:lnTo>
                        <a:pt x="669" y="225"/>
                      </a:lnTo>
                      <a:lnTo>
                        <a:pt x="671" y="217"/>
                      </a:lnTo>
                      <a:lnTo>
                        <a:pt x="675" y="209"/>
                      </a:lnTo>
                      <a:lnTo>
                        <a:pt x="677" y="202"/>
                      </a:lnTo>
                      <a:lnTo>
                        <a:pt x="680" y="192"/>
                      </a:lnTo>
                      <a:lnTo>
                        <a:pt x="682" y="181"/>
                      </a:lnTo>
                      <a:lnTo>
                        <a:pt x="684" y="172"/>
                      </a:lnTo>
                      <a:lnTo>
                        <a:pt x="687" y="161"/>
                      </a:lnTo>
                      <a:lnTo>
                        <a:pt x="689" y="151"/>
                      </a:lnTo>
                      <a:lnTo>
                        <a:pt x="691" y="142"/>
                      </a:lnTo>
                      <a:lnTo>
                        <a:pt x="693" y="133"/>
                      </a:lnTo>
                      <a:lnTo>
                        <a:pt x="694" y="125"/>
                      </a:lnTo>
                      <a:lnTo>
                        <a:pt x="696" y="119"/>
                      </a:lnTo>
                      <a:lnTo>
                        <a:pt x="698" y="111"/>
                      </a:lnTo>
                      <a:lnTo>
                        <a:pt x="698" y="106"/>
                      </a:lnTo>
                      <a:lnTo>
                        <a:pt x="700" y="100"/>
                      </a:lnTo>
                      <a:lnTo>
                        <a:pt x="702" y="95"/>
                      </a:lnTo>
                      <a:lnTo>
                        <a:pt x="702" y="90"/>
                      </a:lnTo>
                      <a:lnTo>
                        <a:pt x="702" y="87"/>
                      </a:lnTo>
                      <a:lnTo>
                        <a:pt x="702" y="84"/>
                      </a:lnTo>
                      <a:lnTo>
                        <a:pt x="702" y="81"/>
                      </a:lnTo>
                      <a:lnTo>
                        <a:pt x="702" y="79"/>
                      </a:lnTo>
                      <a:lnTo>
                        <a:pt x="702" y="79"/>
                      </a:lnTo>
                      <a:lnTo>
                        <a:pt x="700" y="78"/>
                      </a:lnTo>
                      <a:lnTo>
                        <a:pt x="696" y="76"/>
                      </a:lnTo>
                      <a:lnTo>
                        <a:pt x="691" y="75"/>
                      </a:lnTo>
                      <a:lnTo>
                        <a:pt x="685" y="75"/>
                      </a:lnTo>
                      <a:lnTo>
                        <a:pt x="680" y="75"/>
                      </a:lnTo>
                      <a:lnTo>
                        <a:pt x="673" y="75"/>
                      </a:lnTo>
                      <a:lnTo>
                        <a:pt x="664" y="75"/>
                      </a:lnTo>
                      <a:lnTo>
                        <a:pt x="655" y="75"/>
                      </a:lnTo>
                      <a:lnTo>
                        <a:pt x="644" y="75"/>
                      </a:lnTo>
                      <a:lnTo>
                        <a:pt x="632" y="75"/>
                      </a:lnTo>
                      <a:lnTo>
                        <a:pt x="619" y="76"/>
                      </a:lnTo>
                      <a:lnTo>
                        <a:pt x="603" y="78"/>
                      </a:lnTo>
                      <a:lnTo>
                        <a:pt x="596" y="78"/>
                      </a:lnTo>
                      <a:lnTo>
                        <a:pt x="587" y="78"/>
                      </a:lnTo>
                      <a:lnTo>
                        <a:pt x="578" y="79"/>
                      </a:lnTo>
                      <a:lnTo>
                        <a:pt x="568" y="79"/>
                      </a:lnTo>
                      <a:lnTo>
                        <a:pt x="557" y="81"/>
                      </a:lnTo>
                      <a:lnTo>
                        <a:pt x="546" y="81"/>
                      </a:lnTo>
                      <a:lnTo>
                        <a:pt x="536" y="83"/>
                      </a:lnTo>
                      <a:lnTo>
                        <a:pt x="525" y="83"/>
                      </a:lnTo>
                      <a:lnTo>
                        <a:pt x="502" y="87"/>
                      </a:lnTo>
                      <a:lnTo>
                        <a:pt x="478" y="90"/>
                      </a:lnTo>
                      <a:lnTo>
                        <a:pt x="457" y="94"/>
                      </a:lnTo>
                      <a:lnTo>
                        <a:pt x="436" y="97"/>
                      </a:lnTo>
                      <a:lnTo>
                        <a:pt x="416" y="100"/>
                      </a:lnTo>
                      <a:lnTo>
                        <a:pt x="396" y="103"/>
                      </a:lnTo>
                      <a:lnTo>
                        <a:pt x="378" y="106"/>
                      </a:lnTo>
                      <a:lnTo>
                        <a:pt x="361" y="109"/>
                      </a:lnTo>
                      <a:lnTo>
                        <a:pt x="343" y="112"/>
                      </a:lnTo>
                      <a:lnTo>
                        <a:pt x="323" y="117"/>
                      </a:lnTo>
                      <a:lnTo>
                        <a:pt x="303" y="120"/>
                      </a:lnTo>
                      <a:lnTo>
                        <a:pt x="282" y="123"/>
                      </a:lnTo>
                      <a:lnTo>
                        <a:pt x="259" y="128"/>
                      </a:lnTo>
                      <a:lnTo>
                        <a:pt x="236" y="131"/>
                      </a:lnTo>
                      <a:lnTo>
                        <a:pt x="211" y="136"/>
                      </a:lnTo>
                      <a:lnTo>
                        <a:pt x="184" y="140"/>
                      </a:lnTo>
                      <a:lnTo>
                        <a:pt x="171" y="144"/>
                      </a:lnTo>
                      <a:lnTo>
                        <a:pt x="159" y="145"/>
                      </a:lnTo>
                      <a:lnTo>
                        <a:pt x="148" y="148"/>
                      </a:lnTo>
                      <a:lnTo>
                        <a:pt x="137" y="150"/>
                      </a:lnTo>
                      <a:lnTo>
                        <a:pt x="127" y="151"/>
                      </a:lnTo>
                      <a:lnTo>
                        <a:pt x="118" y="153"/>
                      </a:lnTo>
                      <a:lnTo>
                        <a:pt x="109" y="155"/>
                      </a:lnTo>
                      <a:lnTo>
                        <a:pt x="102" y="156"/>
                      </a:lnTo>
                      <a:lnTo>
                        <a:pt x="95" y="158"/>
                      </a:lnTo>
                      <a:lnTo>
                        <a:pt x="89" y="159"/>
                      </a:lnTo>
                      <a:lnTo>
                        <a:pt x="84" y="161"/>
                      </a:lnTo>
                      <a:lnTo>
                        <a:pt x="79" y="161"/>
                      </a:lnTo>
                      <a:lnTo>
                        <a:pt x="75" y="162"/>
                      </a:lnTo>
                      <a:lnTo>
                        <a:pt x="71" y="162"/>
                      </a:lnTo>
                      <a:lnTo>
                        <a:pt x="68" y="162"/>
                      </a:lnTo>
                      <a:lnTo>
                        <a:pt x="66" y="162"/>
                      </a:lnTo>
                      <a:lnTo>
                        <a:pt x="63" y="162"/>
                      </a:lnTo>
                      <a:lnTo>
                        <a:pt x="57" y="161"/>
                      </a:lnTo>
                      <a:lnTo>
                        <a:pt x="52" y="159"/>
                      </a:lnTo>
                      <a:lnTo>
                        <a:pt x="46" y="156"/>
                      </a:lnTo>
                      <a:lnTo>
                        <a:pt x="41" y="153"/>
                      </a:lnTo>
                      <a:lnTo>
                        <a:pt x="36" y="150"/>
                      </a:lnTo>
                      <a:lnTo>
                        <a:pt x="30" y="145"/>
                      </a:lnTo>
                      <a:lnTo>
                        <a:pt x="25" y="140"/>
                      </a:lnTo>
                      <a:lnTo>
                        <a:pt x="18" y="136"/>
                      </a:lnTo>
                      <a:lnTo>
                        <a:pt x="13" y="131"/>
                      </a:lnTo>
                      <a:lnTo>
                        <a:pt x="9" y="126"/>
                      </a:lnTo>
                      <a:lnTo>
                        <a:pt x="5" y="122"/>
                      </a:lnTo>
                      <a:lnTo>
                        <a:pt x="4" y="117"/>
                      </a:lnTo>
                      <a:lnTo>
                        <a:pt x="0" y="112"/>
                      </a:lnTo>
                      <a:lnTo>
                        <a:pt x="0" y="109"/>
                      </a:lnTo>
                      <a:lnTo>
                        <a:pt x="0" y="106"/>
                      </a:lnTo>
                      <a:lnTo>
                        <a:pt x="0" y="103"/>
                      </a:lnTo>
                      <a:lnTo>
                        <a:pt x="0" y="101"/>
                      </a:lnTo>
                      <a:lnTo>
                        <a:pt x="4" y="101"/>
                      </a:lnTo>
                      <a:lnTo>
                        <a:pt x="5" y="100"/>
                      </a:lnTo>
                      <a:lnTo>
                        <a:pt x="9" y="98"/>
                      </a:lnTo>
                      <a:lnTo>
                        <a:pt x="13" y="97"/>
                      </a:lnTo>
                      <a:lnTo>
                        <a:pt x="18" y="97"/>
                      </a:lnTo>
                      <a:lnTo>
                        <a:pt x="25" y="97"/>
                      </a:lnTo>
                      <a:lnTo>
                        <a:pt x="27" y="97"/>
                      </a:lnTo>
                      <a:lnTo>
                        <a:pt x="30" y="98"/>
                      </a:lnTo>
                      <a:lnTo>
                        <a:pt x="36" y="98"/>
                      </a:lnTo>
                      <a:lnTo>
                        <a:pt x="41" y="98"/>
                      </a:lnTo>
                      <a:lnTo>
                        <a:pt x="46" y="98"/>
                      </a:lnTo>
                      <a:lnTo>
                        <a:pt x="54" y="98"/>
                      </a:lnTo>
                      <a:lnTo>
                        <a:pt x="63" y="98"/>
                      </a:lnTo>
                      <a:lnTo>
                        <a:pt x="71" y="97"/>
                      </a:lnTo>
                      <a:lnTo>
                        <a:pt x="80" y="97"/>
                      </a:lnTo>
                      <a:lnTo>
                        <a:pt x="91" y="95"/>
                      </a:lnTo>
                      <a:lnTo>
                        <a:pt x="102" y="95"/>
                      </a:lnTo>
                      <a:lnTo>
                        <a:pt x="114" y="94"/>
                      </a:lnTo>
                      <a:lnTo>
                        <a:pt x="129" y="92"/>
                      </a:lnTo>
                      <a:lnTo>
                        <a:pt x="141" y="90"/>
                      </a:lnTo>
                      <a:lnTo>
                        <a:pt x="155" y="89"/>
                      </a:lnTo>
                      <a:lnTo>
                        <a:pt x="171" y="87"/>
                      </a:lnTo>
                      <a:lnTo>
                        <a:pt x="171" y="8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82"/>
                <p:cNvSpPr/>
                <p:nvPr/>
              </p:nvSpPr>
              <p:spPr bwMode="auto">
                <a:xfrm>
                  <a:off x="3187701" y="2195513"/>
                  <a:ext cx="131763" cy="106362"/>
                </a:xfrm>
                <a:custGeom>
                  <a:avLst/>
                  <a:gdLst>
                    <a:gd name="T0" fmla="*/ 0 w 166"/>
                    <a:gd name="T1" fmla="*/ 18 h 135"/>
                    <a:gd name="T2" fmla="*/ 0 w 166"/>
                    <a:gd name="T3" fmla="*/ 11 h 135"/>
                    <a:gd name="T4" fmla="*/ 2 w 166"/>
                    <a:gd name="T5" fmla="*/ 7 h 135"/>
                    <a:gd name="T6" fmla="*/ 5 w 166"/>
                    <a:gd name="T7" fmla="*/ 0 h 135"/>
                    <a:gd name="T8" fmla="*/ 12 w 166"/>
                    <a:gd name="T9" fmla="*/ 0 h 135"/>
                    <a:gd name="T10" fmla="*/ 20 w 166"/>
                    <a:gd name="T11" fmla="*/ 0 h 135"/>
                    <a:gd name="T12" fmla="*/ 27 w 166"/>
                    <a:gd name="T13" fmla="*/ 0 h 135"/>
                    <a:gd name="T14" fmla="*/ 37 w 166"/>
                    <a:gd name="T15" fmla="*/ 4 h 135"/>
                    <a:gd name="T16" fmla="*/ 50 w 166"/>
                    <a:gd name="T17" fmla="*/ 7 h 135"/>
                    <a:gd name="T18" fmla="*/ 66 w 166"/>
                    <a:gd name="T19" fmla="*/ 11 h 135"/>
                    <a:gd name="T20" fmla="*/ 86 w 166"/>
                    <a:gd name="T21" fmla="*/ 14 h 135"/>
                    <a:gd name="T22" fmla="*/ 103 w 166"/>
                    <a:gd name="T23" fmla="*/ 21 h 135"/>
                    <a:gd name="T24" fmla="*/ 120 w 166"/>
                    <a:gd name="T25" fmla="*/ 30 h 135"/>
                    <a:gd name="T26" fmla="*/ 134 w 166"/>
                    <a:gd name="T27" fmla="*/ 40 h 135"/>
                    <a:gd name="T28" fmla="*/ 145 w 166"/>
                    <a:gd name="T29" fmla="*/ 49 h 135"/>
                    <a:gd name="T30" fmla="*/ 153 w 166"/>
                    <a:gd name="T31" fmla="*/ 63 h 135"/>
                    <a:gd name="T32" fmla="*/ 161 w 166"/>
                    <a:gd name="T33" fmla="*/ 76 h 135"/>
                    <a:gd name="T34" fmla="*/ 164 w 166"/>
                    <a:gd name="T35" fmla="*/ 86 h 135"/>
                    <a:gd name="T36" fmla="*/ 166 w 166"/>
                    <a:gd name="T37" fmla="*/ 97 h 135"/>
                    <a:gd name="T38" fmla="*/ 164 w 166"/>
                    <a:gd name="T39" fmla="*/ 110 h 135"/>
                    <a:gd name="T40" fmla="*/ 162 w 166"/>
                    <a:gd name="T41" fmla="*/ 121 h 135"/>
                    <a:gd name="T42" fmla="*/ 161 w 166"/>
                    <a:gd name="T43" fmla="*/ 129 h 135"/>
                    <a:gd name="T44" fmla="*/ 157 w 166"/>
                    <a:gd name="T45" fmla="*/ 133 h 135"/>
                    <a:gd name="T46" fmla="*/ 153 w 166"/>
                    <a:gd name="T47" fmla="*/ 135 h 135"/>
                    <a:gd name="T48" fmla="*/ 148 w 166"/>
                    <a:gd name="T49" fmla="*/ 135 h 135"/>
                    <a:gd name="T50" fmla="*/ 141 w 166"/>
                    <a:gd name="T51" fmla="*/ 133 h 135"/>
                    <a:gd name="T52" fmla="*/ 132 w 166"/>
                    <a:gd name="T53" fmla="*/ 129 h 135"/>
                    <a:gd name="T54" fmla="*/ 121 w 166"/>
                    <a:gd name="T55" fmla="*/ 122 h 135"/>
                    <a:gd name="T56" fmla="*/ 107 w 166"/>
                    <a:gd name="T57" fmla="*/ 115 h 135"/>
                    <a:gd name="T58" fmla="*/ 93 w 166"/>
                    <a:gd name="T59" fmla="*/ 102 h 135"/>
                    <a:gd name="T60" fmla="*/ 77 w 166"/>
                    <a:gd name="T61" fmla="*/ 90 h 135"/>
                    <a:gd name="T62" fmla="*/ 61 w 166"/>
                    <a:gd name="T63" fmla="*/ 76 h 135"/>
                    <a:gd name="T64" fmla="*/ 46 w 166"/>
                    <a:gd name="T65" fmla="*/ 65 h 135"/>
                    <a:gd name="T66" fmla="*/ 34 w 166"/>
                    <a:gd name="T67" fmla="*/ 55 h 135"/>
                    <a:gd name="T68" fmla="*/ 23 w 166"/>
                    <a:gd name="T69" fmla="*/ 46 h 135"/>
                    <a:gd name="T70" fmla="*/ 16 w 166"/>
                    <a:gd name="T71" fmla="*/ 38 h 135"/>
                    <a:gd name="T72" fmla="*/ 9 w 166"/>
                    <a:gd name="T73" fmla="*/ 32 h 135"/>
                    <a:gd name="T74" fmla="*/ 3 w 166"/>
                    <a:gd name="T75" fmla="*/ 27 h 135"/>
                    <a:gd name="T76" fmla="*/ 2 w 166"/>
                    <a:gd name="T77" fmla="*/ 22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6" h="135">
                      <a:moveTo>
                        <a:pt x="2" y="22"/>
                      </a:move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2" y="7"/>
                      </a:lnTo>
                      <a:lnTo>
                        <a:pt x="3" y="4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2" y="2"/>
                      </a:lnTo>
                      <a:lnTo>
                        <a:pt x="37" y="4"/>
                      </a:lnTo>
                      <a:lnTo>
                        <a:pt x="43" y="5"/>
                      </a:lnTo>
                      <a:lnTo>
                        <a:pt x="50" y="7"/>
                      </a:lnTo>
                      <a:lnTo>
                        <a:pt x="57" y="10"/>
                      </a:lnTo>
                      <a:lnTo>
                        <a:pt x="66" y="11"/>
                      </a:lnTo>
                      <a:lnTo>
                        <a:pt x="75" y="13"/>
                      </a:lnTo>
                      <a:lnTo>
                        <a:pt x="86" y="14"/>
                      </a:lnTo>
                      <a:lnTo>
                        <a:pt x="95" y="18"/>
                      </a:lnTo>
                      <a:lnTo>
                        <a:pt x="103" y="21"/>
                      </a:lnTo>
                      <a:lnTo>
                        <a:pt x="112" y="25"/>
                      </a:lnTo>
                      <a:lnTo>
                        <a:pt x="120" y="30"/>
                      </a:lnTo>
                      <a:lnTo>
                        <a:pt x="127" y="35"/>
                      </a:lnTo>
                      <a:lnTo>
                        <a:pt x="134" y="40"/>
                      </a:lnTo>
                      <a:lnTo>
                        <a:pt x="139" y="44"/>
                      </a:lnTo>
                      <a:lnTo>
                        <a:pt x="145" y="49"/>
                      </a:lnTo>
                      <a:lnTo>
                        <a:pt x="150" y="55"/>
                      </a:lnTo>
                      <a:lnTo>
                        <a:pt x="153" y="63"/>
                      </a:lnTo>
                      <a:lnTo>
                        <a:pt x="157" y="69"/>
                      </a:lnTo>
                      <a:lnTo>
                        <a:pt x="161" y="76"/>
                      </a:lnTo>
                      <a:lnTo>
                        <a:pt x="162" y="82"/>
                      </a:lnTo>
                      <a:lnTo>
                        <a:pt x="164" y="86"/>
                      </a:lnTo>
                      <a:lnTo>
                        <a:pt x="166" y="93"/>
                      </a:lnTo>
                      <a:lnTo>
                        <a:pt x="166" y="97"/>
                      </a:lnTo>
                      <a:lnTo>
                        <a:pt x="166" y="104"/>
                      </a:lnTo>
                      <a:lnTo>
                        <a:pt x="164" y="110"/>
                      </a:lnTo>
                      <a:lnTo>
                        <a:pt x="164" y="116"/>
                      </a:lnTo>
                      <a:lnTo>
                        <a:pt x="162" y="121"/>
                      </a:lnTo>
                      <a:lnTo>
                        <a:pt x="162" y="124"/>
                      </a:lnTo>
                      <a:lnTo>
                        <a:pt x="161" y="129"/>
                      </a:lnTo>
                      <a:lnTo>
                        <a:pt x="159" y="130"/>
                      </a:lnTo>
                      <a:lnTo>
                        <a:pt x="157" y="133"/>
                      </a:lnTo>
                      <a:lnTo>
                        <a:pt x="155" y="135"/>
                      </a:lnTo>
                      <a:lnTo>
                        <a:pt x="153" y="135"/>
                      </a:lnTo>
                      <a:lnTo>
                        <a:pt x="150" y="135"/>
                      </a:lnTo>
                      <a:lnTo>
                        <a:pt x="148" y="135"/>
                      </a:lnTo>
                      <a:lnTo>
                        <a:pt x="145" y="135"/>
                      </a:lnTo>
                      <a:lnTo>
                        <a:pt x="141" y="133"/>
                      </a:lnTo>
                      <a:lnTo>
                        <a:pt x="136" y="132"/>
                      </a:lnTo>
                      <a:lnTo>
                        <a:pt x="132" y="129"/>
                      </a:lnTo>
                      <a:lnTo>
                        <a:pt x="127" y="126"/>
                      </a:lnTo>
                      <a:lnTo>
                        <a:pt x="121" y="122"/>
                      </a:lnTo>
                      <a:lnTo>
                        <a:pt x="114" y="119"/>
                      </a:lnTo>
                      <a:lnTo>
                        <a:pt x="107" y="115"/>
                      </a:lnTo>
                      <a:lnTo>
                        <a:pt x="102" y="108"/>
                      </a:lnTo>
                      <a:lnTo>
                        <a:pt x="93" y="102"/>
                      </a:lnTo>
                      <a:lnTo>
                        <a:pt x="86" y="96"/>
                      </a:lnTo>
                      <a:lnTo>
                        <a:pt x="77" y="90"/>
                      </a:lnTo>
                      <a:lnTo>
                        <a:pt x="70" y="82"/>
                      </a:lnTo>
                      <a:lnTo>
                        <a:pt x="61" y="76"/>
                      </a:lnTo>
                      <a:lnTo>
                        <a:pt x="53" y="71"/>
                      </a:lnTo>
                      <a:lnTo>
                        <a:pt x="46" y="65"/>
                      </a:lnTo>
                      <a:lnTo>
                        <a:pt x="41" y="60"/>
                      </a:lnTo>
                      <a:lnTo>
                        <a:pt x="34" y="55"/>
                      </a:lnTo>
                      <a:lnTo>
                        <a:pt x="28" y="50"/>
                      </a:lnTo>
                      <a:lnTo>
                        <a:pt x="23" y="46"/>
                      </a:lnTo>
                      <a:lnTo>
                        <a:pt x="20" y="43"/>
                      </a:lnTo>
                      <a:lnTo>
                        <a:pt x="16" y="38"/>
                      </a:lnTo>
                      <a:lnTo>
                        <a:pt x="12" y="35"/>
                      </a:lnTo>
                      <a:lnTo>
                        <a:pt x="9" y="32"/>
                      </a:lnTo>
                      <a:lnTo>
                        <a:pt x="5" y="29"/>
                      </a:lnTo>
                      <a:lnTo>
                        <a:pt x="3" y="27"/>
                      </a:lnTo>
                      <a:lnTo>
                        <a:pt x="2" y="25"/>
                      </a:lnTo>
                      <a:lnTo>
                        <a:pt x="2" y="22"/>
                      </a:lnTo>
                      <a:lnTo>
                        <a:pt x="2" y="2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3" name="组合 102"/>
            <p:cNvGrpSpPr/>
            <p:nvPr/>
          </p:nvGrpSpPr>
          <p:grpSpPr>
            <a:xfrm>
              <a:off x="4118554" y="4051515"/>
              <a:ext cx="450807" cy="453063"/>
              <a:chOff x="2431167" y="3376416"/>
              <a:chExt cx="450807" cy="453063"/>
            </a:xfrm>
          </p:grpSpPr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1167" y="3376416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3" name="组合 112"/>
              <p:cNvGrpSpPr/>
              <p:nvPr/>
            </p:nvGrpSpPr>
            <p:grpSpPr>
              <a:xfrm>
                <a:off x="2514545" y="3420042"/>
                <a:ext cx="284050" cy="365811"/>
                <a:chOff x="2706688" y="2109788"/>
                <a:chExt cx="639763" cy="823912"/>
              </a:xfrm>
              <a:solidFill>
                <a:srgbClr val="FF0000"/>
              </a:solidFill>
            </p:grpSpPr>
            <p:sp>
              <p:nvSpPr>
                <p:cNvPr id="114" name="Freeform 79"/>
                <p:cNvSpPr/>
                <p:nvPr/>
              </p:nvSpPr>
              <p:spPr bwMode="auto">
                <a:xfrm>
                  <a:off x="2811463" y="2300288"/>
                  <a:ext cx="417513" cy="233362"/>
                </a:xfrm>
                <a:custGeom>
                  <a:avLst/>
                  <a:gdLst>
                    <a:gd name="T0" fmla="*/ 416 w 525"/>
                    <a:gd name="T1" fmla="*/ 4 h 295"/>
                    <a:gd name="T2" fmla="*/ 428 w 525"/>
                    <a:gd name="T3" fmla="*/ 0 h 295"/>
                    <a:gd name="T4" fmla="*/ 439 w 525"/>
                    <a:gd name="T5" fmla="*/ 4 h 295"/>
                    <a:gd name="T6" fmla="*/ 462 w 525"/>
                    <a:gd name="T7" fmla="*/ 13 h 295"/>
                    <a:gd name="T8" fmla="*/ 493 w 525"/>
                    <a:gd name="T9" fmla="*/ 29 h 295"/>
                    <a:gd name="T10" fmla="*/ 516 w 525"/>
                    <a:gd name="T11" fmla="*/ 46 h 295"/>
                    <a:gd name="T12" fmla="*/ 525 w 525"/>
                    <a:gd name="T13" fmla="*/ 58 h 295"/>
                    <a:gd name="T14" fmla="*/ 521 w 525"/>
                    <a:gd name="T15" fmla="*/ 74 h 295"/>
                    <a:gd name="T16" fmla="*/ 512 w 525"/>
                    <a:gd name="T17" fmla="*/ 83 h 295"/>
                    <a:gd name="T18" fmla="*/ 503 w 525"/>
                    <a:gd name="T19" fmla="*/ 93 h 295"/>
                    <a:gd name="T20" fmla="*/ 491 w 525"/>
                    <a:gd name="T21" fmla="*/ 116 h 295"/>
                    <a:gd name="T22" fmla="*/ 475 w 525"/>
                    <a:gd name="T23" fmla="*/ 154 h 295"/>
                    <a:gd name="T24" fmla="*/ 455 w 525"/>
                    <a:gd name="T25" fmla="*/ 205 h 295"/>
                    <a:gd name="T26" fmla="*/ 437 w 525"/>
                    <a:gd name="T27" fmla="*/ 259 h 295"/>
                    <a:gd name="T28" fmla="*/ 425 w 525"/>
                    <a:gd name="T29" fmla="*/ 295 h 295"/>
                    <a:gd name="T30" fmla="*/ 389 w 525"/>
                    <a:gd name="T31" fmla="*/ 285 h 295"/>
                    <a:gd name="T32" fmla="*/ 394 w 525"/>
                    <a:gd name="T33" fmla="*/ 268 h 295"/>
                    <a:gd name="T34" fmla="*/ 400 w 525"/>
                    <a:gd name="T35" fmla="*/ 246 h 295"/>
                    <a:gd name="T36" fmla="*/ 407 w 525"/>
                    <a:gd name="T37" fmla="*/ 212 h 295"/>
                    <a:gd name="T38" fmla="*/ 418 w 525"/>
                    <a:gd name="T39" fmla="*/ 162 h 295"/>
                    <a:gd name="T40" fmla="*/ 421 w 525"/>
                    <a:gd name="T41" fmla="*/ 133 h 295"/>
                    <a:gd name="T42" fmla="*/ 423 w 525"/>
                    <a:gd name="T43" fmla="*/ 112 h 295"/>
                    <a:gd name="T44" fmla="*/ 423 w 525"/>
                    <a:gd name="T45" fmla="*/ 94 h 295"/>
                    <a:gd name="T46" fmla="*/ 421 w 525"/>
                    <a:gd name="T47" fmla="*/ 82 h 295"/>
                    <a:gd name="T48" fmla="*/ 419 w 525"/>
                    <a:gd name="T49" fmla="*/ 76 h 295"/>
                    <a:gd name="T50" fmla="*/ 409 w 525"/>
                    <a:gd name="T51" fmla="*/ 66 h 295"/>
                    <a:gd name="T52" fmla="*/ 396 w 525"/>
                    <a:gd name="T53" fmla="*/ 63 h 295"/>
                    <a:gd name="T54" fmla="*/ 382 w 525"/>
                    <a:gd name="T55" fmla="*/ 61 h 295"/>
                    <a:gd name="T56" fmla="*/ 360 w 525"/>
                    <a:gd name="T57" fmla="*/ 63 h 295"/>
                    <a:gd name="T58" fmla="*/ 334 w 525"/>
                    <a:gd name="T59" fmla="*/ 65 h 295"/>
                    <a:gd name="T60" fmla="*/ 305 w 525"/>
                    <a:gd name="T61" fmla="*/ 69 h 295"/>
                    <a:gd name="T62" fmla="*/ 282 w 525"/>
                    <a:gd name="T63" fmla="*/ 74 h 295"/>
                    <a:gd name="T64" fmla="*/ 257 w 525"/>
                    <a:gd name="T65" fmla="*/ 80 h 295"/>
                    <a:gd name="T66" fmla="*/ 225 w 525"/>
                    <a:gd name="T67" fmla="*/ 87 h 295"/>
                    <a:gd name="T68" fmla="*/ 189 w 525"/>
                    <a:gd name="T69" fmla="*/ 94 h 295"/>
                    <a:gd name="T70" fmla="*/ 152 w 525"/>
                    <a:gd name="T71" fmla="*/ 104 h 295"/>
                    <a:gd name="T72" fmla="*/ 118 w 525"/>
                    <a:gd name="T73" fmla="*/ 112 h 295"/>
                    <a:gd name="T74" fmla="*/ 93 w 525"/>
                    <a:gd name="T75" fmla="*/ 116 h 295"/>
                    <a:gd name="T76" fmla="*/ 73 w 525"/>
                    <a:gd name="T77" fmla="*/ 121 h 295"/>
                    <a:gd name="T78" fmla="*/ 62 w 525"/>
                    <a:gd name="T79" fmla="*/ 122 h 295"/>
                    <a:gd name="T80" fmla="*/ 55 w 525"/>
                    <a:gd name="T81" fmla="*/ 122 h 295"/>
                    <a:gd name="T82" fmla="*/ 43 w 525"/>
                    <a:gd name="T83" fmla="*/ 118 h 295"/>
                    <a:gd name="T84" fmla="*/ 30 w 525"/>
                    <a:gd name="T85" fmla="*/ 107 h 295"/>
                    <a:gd name="T86" fmla="*/ 14 w 525"/>
                    <a:gd name="T87" fmla="*/ 93 h 295"/>
                    <a:gd name="T88" fmla="*/ 3 w 525"/>
                    <a:gd name="T89" fmla="*/ 82 h 295"/>
                    <a:gd name="T90" fmla="*/ 0 w 525"/>
                    <a:gd name="T91" fmla="*/ 76 h 295"/>
                    <a:gd name="T92" fmla="*/ 7 w 525"/>
                    <a:gd name="T93" fmla="*/ 71 h 295"/>
                    <a:gd name="T94" fmla="*/ 20 w 525"/>
                    <a:gd name="T95" fmla="*/ 69 h 295"/>
                    <a:gd name="T96" fmla="*/ 36 w 525"/>
                    <a:gd name="T97" fmla="*/ 68 h 295"/>
                    <a:gd name="T98" fmla="*/ 53 w 525"/>
                    <a:gd name="T99" fmla="*/ 66 h 295"/>
                    <a:gd name="T100" fmla="*/ 146 w 525"/>
                    <a:gd name="T101" fmla="*/ 54 h 295"/>
                    <a:gd name="T102" fmla="*/ 216 w 525"/>
                    <a:gd name="T103" fmla="*/ 44 h 295"/>
                    <a:gd name="T104" fmla="*/ 328 w 525"/>
                    <a:gd name="T105" fmla="*/ 27 h 295"/>
                    <a:gd name="T106" fmla="*/ 353 w 525"/>
                    <a:gd name="T107" fmla="*/ 24 h 295"/>
                    <a:gd name="T108" fmla="*/ 373 w 525"/>
                    <a:gd name="T109" fmla="*/ 21 h 295"/>
                    <a:gd name="T110" fmla="*/ 389 w 525"/>
                    <a:gd name="T111" fmla="*/ 16 h 295"/>
                    <a:gd name="T112" fmla="*/ 400 w 525"/>
                    <a:gd name="T113" fmla="*/ 13 h 295"/>
                    <a:gd name="T114" fmla="*/ 407 w 525"/>
                    <a:gd name="T115" fmla="*/ 10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25" h="295">
                      <a:moveTo>
                        <a:pt x="407" y="8"/>
                      </a:moveTo>
                      <a:lnTo>
                        <a:pt x="410" y="5"/>
                      </a:lnTo>
                      <a:lnTo>
                        <a:pt x="416" y="4"/>
                      </a:lnTo>
                      <a:lnTo>
                        <a:pt x="423" y="0"/>
                      </a:lnTo>
                      <a:lnTo>
                        <a:pt x="425" y="0"/>
                      </a:lnTo>
                      <a:lnTo>
                        <a:pt x="428" y="0"/>
                      </a:lnTo>
                      <a:lnTo>
                        <a:pt x="430" y="0"/>
                      </a:lnTo>
                      <a:lnTo>
                        <a:pt x="435" y="2"/>
                      </a:lnTo>
                      <a:lnTo>
                        <a:pt x="439" y="4"/>
                      </a:lnTo>
                      <a:lnTo>
                        <a:pt x="446" y="7"/>
                      </a:lnTo>
                      <a:lnTo>
                        <a:pt x="453" y="10"/>
                      </a:lnTo>
                      <a:lnTo>
                        <a:pt x="462" y="13"/>
                      </a:lnTo>
                      <a:lnTo>
                        <a:pt x="473" y="18"/>
                      </a:lnTo>
                      <a:lnTo>
                        <a:pt x="484" y="22"/>
                      </a:lnTo>
                      <a:lnTo>
                        <a:pt x="493" y="29"/>
                      </a:lnTo>
                      <a:lnTo>
                        <a:pt x="501" y="35"/>
                      </a:lnTo>
                      <a:lnTo>
                        <a:pt x="509" y="40"/>
                      </a:lnTo>
                      <a:lnTo>
                        <a:pt x="516" y="46"/>
                      </a:lnTo>
                      <a:lnTo>
                        <a:pt x="519" y="51"/>
                      </a:lnTo>
                      <a:lnTo>
                        <a:pt x="523" y="54"/>
                      </a:lnTo>
                      <a:lnTo>
                        <a:pt x="525" y="58"/>
                      </a:lnTo>
                      <a:lnTo>
                        <a:pt x="525" y="61"/>
                      </a:lnTo>
                      <a:lnTo>
                        <a:pt x="525" y="68"/>
                      </a:lnTo>
                      <a:lnTo>
                        <a:pt x="521" y="74"/>
                      </a:lnTo>
                      <a:lnTo>
                        <a:pt x="518" y="80"/>
                      </a:lnTo>
                      <a:lnTo>
                        <a:pt x="516" y="82"/>
                      </a:lnTo>
                      <a:lnTo>
                        <a:pt x="512" y="83"/>
                      </a:lnTo>
                      <a:lnTo>
                        <a:pt x="510" y="85"/>
                      </a:lnTo>
                      <a:lnTo>
                        <a:pt x="507" y="88"/>
                      </a:lnTo>
                      <a:lnTo>
                        <a:pt x="503" y="93"/>
                      </a:lnTo>
                      <a:lnTo>
                        <a:pt x="500" y="99"/>
                      </a:lnTo>
                      <a:lnTo>
                        <a:pt x="496" y="107"/>
                      </a:lnTo>
                      <a:lnTo>
                        <a:pt x="491" y="116"/>
                      </a:lnTo>
                      <a:lnTo>
                        <a:pt x="485" y="127"/>
                      </a:lnTo>
                      <a:lnTo>
                        <a:pt x="480" y="140"/>
                      </a:lnTo>
                      <a:lnTo>
                        <a:pt x="475" y="154"/>
                      </a:lnTo>
                      <a:lnTo>
                        <a:pt x="469" y="169"/>
                      </a:lnTo>
                      <a:lnTo>
                        <a:pt x="462" y="187"/>
                      </a:lnTo>
                      <a:lnTo>
                        <a:pt x="455" y="205"/>
                      </a:lnTo>
                      <a:lnTo>
                        <a:pt x="448" y="226"/>
                      </a:lnTo>
                      <a:lnTo>
                        <a:pt x="441" y="248"/>
                      </a:lnTo>
                      <a:lnTo>
                        <a:pt x="437" y="259"/>
                      </a:lnTo>
                      <a:lnTo>
                        <a:pt x="432" y="270"/>
                      </a:lnTo>
                      <a:lnTo>
                        <a:pt x="428" y="282"/>
                      </a:lnTo>
                      <a:lnTo>
                        <a:pt x="425" y="295"/>
                      </a:lnTo>
                      <a:lnTo>
                        <a:pt x="387" y="295"/>
                      </a:lnTo>
                      <a:lnTo>
                        <a:pt x="387" y="292"/>
                      </a:lnTo>
                      <a:lnTo>
                        <a:pt x="389" y="285"/>
                      </a:lnTo>
                      <a:lnTo>
                        <a:pt x="391" y="281"/>
                      </a:lnTo>
                      <a:lnTo>
                        <a:pt x="393" y="274"/>
                      </a:lnTo>
                      <a:lnTo>
                        <a:pt x="394" y="268"/>
                      </a:lnTo>
                      <a:lnTo>
                        <a:pt x="396" y="262"/>
                      </a:lnTo>
                      <a:lnTo>
                        <a:pt x="398" y="254"/>
                      </a:lnTo>
                      <a:lnTo>
                        <a:pt x="400" y="246"/>
                      </a:lnTo>
                      <a:lnTo>
                        <a:pt x="402" y="238"/>
                      </a:lnTo>
                      <a:lnTo>
                        <a:pt x="403" y="230"/>
                      </a:lnTo>
                      <a:lnTo>
                        <a:pt x="407" y="212"/>
                      </a:lnTo>
                      <a:lnTo>
                        <a:pt x="410" y="193"/>
                      </a:lnTo>
                      <a:lnTo>
                        <a:pt x="416" y="173"/>
                      </a:lnTo>
                      <a:lnTo>
                        <a:pt x="418" y="162"/>
                      </a:lnTo>
                      <a:lnTo>
                        <a:pt x="419" y="152"/>
                      </a:lnTo>
                      <a:lnTo>
                        <a:pt x="419" y="143"/>
                      </a:lnTo>
                      <a:lnTo>
                        <a:pt x="421" y="133"/>
                      </a:lnTo>
                      <a:lnTo>
                        <a:pt x="421" y="126"/>
                      </a:lnTo>
                      <a:lnTo>
                        <a:pt x="421" y="118"/>
                      </a:lnTo>
                      <a:lnTo>
                        <a:pt x="423" y="112"/>
                      </a:lnTo>
                      <a:lnTo>
                        <a:pt x="423" y="105"/>
                      </a:lnTo>
                      <a:lnTo>
                        <a:pt x="423" y="99"/>
                      </a:lnTo>
                      <a:lnTo>
                        <a:pt x="423" y="94"/>
                      </a:lnTo>
                      <a:lnTo>
                        <a:pt x="423" y="90"/>
                      </a:lnTo>
                      <a:lnTo>
                        <a:pt x="423" y="87"/>
                      </a:lnTo>
                      <a:lnTo>
                        <a:pt x="421" y="82"/>
                      </a:lnTo>
                      <a:lnTo>
                        <a:pt x="421" y="79"/>
                      </a:lnTo>
                      <a:lnTo>
                        <a:pt x="421" y="77"/>
                      </a:lnTo>
                      <a:lnTo>
                        <a:pt x="419" y="76"/>
                      </a:lnTo>
                      <a:lnTo>
                        <a:pt x="416" y="72"/>
                      </a:lnTo>
                      <a:lnTo>
                        <a:pt x="412" y="69"/>
                      </a:lnTo>
                      <a:lnTo>
                        <a:pt x="409" y="66"/>
                      </a:lnTo>
                      <a:lnTo>
                        <a:pt x="405" y="65"/>
                      </a:lnTo>
                      <a:lnTo>
                        <a:pt x="400" y="63"/>
                      </a:lnTo>
                      <a:lnTo>
                        <a:pt x="396" y="63"/>
                      </a:lnTo>
                      <a:lnTo>
                        <a:pt x="391" y="61"/>
                      </a:lnTo>
                      <a:lnTo>
                        <a:pt x="387" y="61"/>
                      </a:lnTo>
                      <a:lnTo>
                        <a:pt x="382" y="61"/>
                      </a:lnTo>
                      <a:lnTo>
                        <a:pt x="375" y="61"/>
                      </a:lnTo>
                      <a:lnTo>
                        <a:pt x="369" y="61"/>
                      </a:lnTo>
                      <a:lnTo>
                        <a:pt x="360" y="63"/>
                      </a:lnTo>
                      <a:lnTo>
                        <a:pt x="353" y="63"/>
                      </a:lnTo>
                      <a:lnTo>
                        <a:pt x="344" y="63"/>
                      </a:lnTo>
                      <a:lnTo>
                        <a:pt x="334" y="65"/>
                      </a:lnTo>
                      <a:lnTo>
                        <a:pt x="323" y="66"/>
                      </a:lnTo>
                      <a:lnTo>
                        <a:pt x="312" y="68"/>
                      </a:lnTo>
                      <a:lnTo>
                        <a:pt x="305" y="69"/>
                      </a:lnTo>
                      <a:lnTo>
                        <a:pt x="298" y="71"/>
                      </a:lnTo>
                      <a:lnTo>
                        <a:pt x="291" y="72"/>
                      </a:lnTo>
                      <a:lnTo>
                        <a:pt x="282" y="74"/>
                      </a:lnTo>
                      <a:lnTo>
                        <a:pt x="275" y="76"/>
                      </a:lnTo>
                      <a:lnTo>
                        <a:pt x="266" y="79"/>
                      </a:lnTo>
                      <a:lnTo>
                        <a:pt x="257" y="80"/>
                      </a:lnTo>
                      <a:lnTo>
                        <a:pt x="246" y="82"/>
                      </a:lnTo>
                      <a:lnTo>
                        <a:pt x="236" y="85"/>
                      </a:lnTo>
                      <a:lnTo>
                        <a:pt x="225" y="87"/>
                      </a:lnTo>
                      <a:lnTo>
                        <a:pt x="214" y="90"/>
                      </a:lnTo>
                      <a:lnTo>
                        <a:pt x="202" y="91"/>
                      </a:lnTo>
                      <a:lnTo>
                        <a:pt x="189" y="94"/>
                      </a:lnTo>
                      <a:lnTo>
                        <a:pt x="177" y="97"/>
                      </a:lnTo>
                      <a:lnTo>
                        <a:pt x="162" y="101"/>
                      </a:lnTo>
                      <a:lnTo>
                        <a:pt x="152" y="104"/>
                      </a:lnTo>
                      <a:lnTo>
                        <a:pt x="139" y="105"/>
                      </a:lnTo>
                      <a:lnTo>
                        <a:pt x="128" y="108"/>
                      </a:lnTo>
                      <a:lnTo>
                        <a:pt x="118" y="112"/>
                      </a:lnTo>
                      <a:lnTo>
                        <a:pt x="109" y="113"/>
                      </a:lnTo>
                      <a:lnTo>
                        <a:pt x="100" y="115"/>
                      </a:lnTo>
                      <a:lnTo>
                        <a:pt x="93" y="116"/>
                      </a:lnTo>
                      <a:lnTo>
                        <a:pt x="86" y="118"/>
                      </a:lnTo>
                      <a:lnTo>
                        <a:pt x="78" y="119"/>
                      </a:lnTo>
                      <a:lnTo>
                        <a:pt x="73" y="121"/>
                      </a:lnTo>
                      <a:lnTo>
                        <a:pt x="70" y="122"/>
                      </a:lnTo>
                      <a:lnTo>
                        <a:pt x="64" y="122"/>
                      </a:lnTo>
                      <a:lnTo>
                        <a:pt x="62" y="122"/>
                      </a:lnTo>
                      <a:lnTo>
                        <a:pt x="61" y="122"/>
                      </a:lnTo>
                      <a:lnTo>
                        <a:pt x="59" y="124"/>
                      </a:lnTo>
                      <a:lnTo>
                        <a:pt x="55" y="122"/>
                      </a:lnTo>
                      <a:lnTo>
                        <a:pt x="52" y="122"/>
                      </a:lnTo>
                      <a:lnTo>
                        <a:pt x="48" y="119"/>
                      </a:lnTo>
                      <a:lnTo>
                        <a:pt x="43" y="118"/>
                      </a:lnTo>
                      <a:lnTo>
                        <a:pt x="39" y="115"/>
                      </a:lnTo>
                      <a:lnTo>
                        <a:pt x="34" y="110"/>
                      </a:lnTo>
                      <a:lnTo>
                        <a:pt x="30" y="107"/>
                      </a:lnTo>
                      <a:lnTo>
                        <a:pt x="25" y="102"/>
                      </a:lnTo>
                      <a:lnTo>
                        <a:pt x="20" y="96"/>
                      </a:lnTo>
                      <a:lnTo>
                        <a:pt x="14" y="93"/>
                      </a:lnTo>
                      <a:lnTo>
                        <a:pt x="9" y="88"/>
                      </a:lnTo>
                      <a:lnTo>
                        <a:pt x="5" y="85"/>
                      </a:lnTo>
                      <a:lnTo>
                        <a:pt x="3" y="82"/>
                      </a:lnTo>
                      <a:lnTo>
                        <a:pt x="2" y="79"/>
                      </a:lnTo>
                      <a:lnTo>
                        <a:pt x="0" y="7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3" y="72"/>
                      </a:lnTo>
                      <a:lnTo>
                        <a:pt x="7" y="71"/>
                      </a:lnTo>
                      <a:lnTo>
                        <a:pt x="12" y="71"/>
                      </a:lnTo>
                      <a:lnTo>
                        <a:pt x="16" y="71"/>
                      </a:lnTo>
                      <a:lnTo>
                        <a:pt x="20" y="69"/>
                      </a:lnTo>
                      <a:lnTo>
                        <a:pt x="25" y="69"/>
                      </a:lnTo>
                      <a:lnTo>
                        <a:pt x="30" y="69"/>
                      </a:lnTo>
                      <a:lnTo>
                        <a:pt x="36" y="68"/>
                      </a:lnTo>
                      <a:lnTo>
                        <a:pt x="41" y="68"/>
                      </a:lnTo>
                      <a:lnTo>
                        <a:pt x="48" y="68"/>
                      </a:lnTo>
                      <a:lnTo>
                        <a:pt x="53" y="66"/>
                      </a:lnTo>
                      <a:lnTo>
                        <a:pt x="84" y="63"/>
                      </a:lnTo>
                      <a:lnTo>
                        <a:pt x="114" y="58"/>
                      </a:lnTo>
                      <a:lnTo>
                        <a:pt x="146" y="54"/>
                      </a:lnTo>
                      <a:lnTo>
                        <a:pt x="164" y="52"/>
                      </a:lnTo>
                      <a:lnTo>
                        <a:pt x="180" y="49"/>
                      </a:lnTo>
                      <a:lnTo>
                        <a:pt x="216" y="44"/>
                      </a:lnTo>
                      <a:lnTo>
                        <a:pt x="252" y="40"/>
                      </a:lnTo>
                      <a:lnTo>
                        <a:pt x="289" y="33"/>
                      </a:lnTo>
                      <a:lnTo>
                        <a:pt x="328" y="27"/>
                      </a:lnTo>
                      <a:lnTo>
                        <a:pt x="337" y="25"/>
                      </a:lnTo>
                      <a:lnTo>
                        <a:pt x="344" y="24"/>
                      </a:lnTo>
                      <a:lnTo>
                        <a:pt x="353" y="24"/>
                      </a:lnTo>
                      <a:lnTo>
                        <a:pt x="360" y="22"/>
                      </a:lnTo>
                      <a:lnTo>
                        <a:pt x="368" y="21"/>
                      </a:lnTo>
                      <a:lnTo>
                        <a:pt x="373" y="21"/>
                      </a:lnTo>
                      <a:lnTo>
                        <a:pt x="380" y="19"/>
                      </a:lnTo>
                      <a:lnTo>
                        <a:pt x="385" y="18"/>
                      </a:lnTo>
                      <a:lnTo>
                        <a:pt x="389" y="16"/>
                      </a:lnTo>
                      <a:lnTo>
                        <a:pt x="394" y="15"/>
                      </a:lnTo>
                      <a:lnTo>
                        <a:pt x="398" y="15"/>
                      </a:lnTo>
                      <a:lnTo>
                        <a:pt x="400" y="13"/>
                      </a:lnTo>
                      <a:lnTo>
                        <a:pt x="403" y="11"/>
                      </a:lnTo>
                      <a:lnTo>
                        <a:pt x="405" y="11"/>
                      </a:lnTo>
                      <a:lnTo>
                        <a:pt x="407" y="10"/>
                      </a:lnTo>
                      <a:lnTo>
                        <a:pt x="407" y="8"/>
                      </a:lnTo>
                      <a:lnTo>
                        <a:pt x="407" y="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80"/>
                <p:cNvSpPr/>
                <p:nvPr/>
              </p:nvSpPr>
              <p:spPr bwMode="auto">
                <a:xfrm>
                  <a:off x="2947988" y="2109788"/>
                  <a:ext cx="92075" cy="823912"/>
                </a:xfrm>
                <a:custGeom>
                  <a:avLst/>
                  <a:gdLst>
                    <a:gd name="T0" fmla="*/ 88 w 116"/>
                    <a:gd name="T1" fmla="*/ 20 h 1036"/>
                    <a:gd name="T2" fmla="*/ 113 w 116"/>
                    <a:gd name="T3" fmla="*/ 36 h 1036"/>
                    <a:gd name="T4" fmla="*/ 116 w 116"/>
                    <a:gd name="T5" fmla="*/ 53 h 1036"/>
                    <a:gd name="T6" fmla="*/ 109 w 116"/>
                    <a:gd name="T7" fmla="*/ 74 h 1036"/>
                    <a:gd name="T8" fmla="*/ 107 w 116"/>
                    <a:gd name="T9" fmla="*/ 84 h 1036"/>
                    <a:gd name="T10" fmla="*/ 104 w 116"/>
                    <a:gd name="T11" fmla="*/ 106 h 1036"/>
                    <a:gd name="T12" fmla="*/ 102 w 116"/>
                    <a:gd name="T13" fmla="*/ 138 h 1036"/>
                    <a:gd name="T14" fmla="*/ 102 w 116"/>
                    <a:gd name="T15" fmla="*/ 178 h 1036"/>
                    <a:gd name="T16" fmla="*/ 100 w 116"/>
                    <a:gd name="T17" fmla="*/ 230 h 1036"/>
                    <a:gd name="T18" fmla="*/ 100 w 116"/>
                    <a:gd name="T19" fmla="*/ 290 h 1036"/>
                    <a:gd name="T20" fmla="*/ 100 w 116"/>
                    <a:gd name="T21" fmla="*/ 360 h 1036"/>
                    <a:gd name="T22" fmla="*/ 102 w 116"/>
                    <a:gd name="T23" fmla="*/ 440 h 1036"/>
                    <a:gd name="T24" fmla="*/ 102 w 116"/>
                    <a:gd name="T25" fmla="*/ 516 h 1036"/>
                    <a:gd name="T26" fmla="*/ 102 w 116"/>
                    <a:gd name="T27" fmla="*/ 585 h 1036"/>
                    <a:gd name="T28" fmla="*/ 102 w 116"/>
                    <a:gd name="T29" fmla="*/ 646 h 1036"/>
                    <a:gd name="T30" fmla="*/ 102 w 116"/>
                    <a:gd name="T31" fmla="*/ 701 h 1036"/>
                    <a:gd name="T32" fmla="*/ 100 w 116"/>
                    <a:gd name="T33" fmla="*/ 746 h 1036"/>
                    <a:gd name="T34" fmla="*/ 100 w 116"/>
                    <a:gd name="T35" fmla="*/ 784 h 1036"/>
                    <a:gd name="T36" fmla="*/ 98 w 116"/>
                    <a:gd name="T37" fmla="*/ 815 h 1036"/>
                    <a:gd name="T38" fmla="*/ 97 w 116"/>
                    <a:gd name="T39" fmla="*/ 854 h 1036"/>
                    <a:gd name="T40" fmla="*/ 90 w 116"/>
                    <a:gd name="T41" fmla="*/ 931 h 1036"/>
                    <a:gd name="T42" fmla="*/ 84 w 116"/>
                    <a:gd name="T43" fmla="*/ 986 h 1036"/>
                    <a:gd name="T44" fmla="*/ 81 w 116"/>
                    <a:gd name="T45" fmla="*/ 1009 h 1036"/>
                    <a:gd name="T46" fmla="*/ 75 w 116"/>
                    <a:gd name="T47" fmla="*/ 1027 h 1036"/>
                    <a:gd name="T48" fmla="*/ 72 w 116"/>
                    <a:gd name="T49" fmla="*/ 1034 h 1036"/>
                    <a:gd name="T50" fmla="*/ 66 w 116"/>
                    <a:gd name="T51" fmla="*/ 1036 h 1036"/>
                    <a:gd name="T52" fmla="*/ 57 w 116"/>
                    <a:gd name="T53" fmla="*/ 1020 h 1036"/>
                    <a:gd name="T54" fmla="*/ 52 w 116"/>
                    <a:gd name="T55" fmla="*/ 998 h 1036"/>
                    <a:gd name="T56" fmla="*/ 47 w 116"/>
                    <a:gd name="T57" fmla="*/ 953 h 1036"/>
                    <a:gd name="T58" fmla="*/ 43 w 116"/>
                    <a:gd name="T59" fmla="*/ 884 h 1036"/>
                    <a:gd name="T60" fmla="*/ 41 w 116"/>
                    <a:gd name="T61" fmla="*/ 848 h 1036"/>
                    <a:gd name="T62" fmla="*/ 41 w 116"/>
                    <a:gd name="T63" fmla="*/ 818 h 1036"/>
                    <a:gd name="T64" fmla="*/ 40 w 116"/>
                    <a:gd name="T65" fmla="*/ 779 h 1036"/>
                    <a:gd name="T66" fmla="*/ 40 w 116"/>
                    <a:gd name="T67" fmla="*/ 731 h 1036"/>
                    <a:gd name="T68" fmla="*/ 40 w 116"/>
                    <a:gd name="T69" fmla="*/ 671 h 1036"/>
                    <a:gd name="T70" fmla="*/ 40 w 116"/>
                    <a:gd name="T71" fmla="*/ 604 h 1036"/>
                    <a:gd name="T72" fmla="*/ 40 w 116"/>
                    <a:gd name="T73" fmla="*/ 527 h 1036"/>
                    <a:gd name="T74" fmla="*/ 40 w 116"/>
                    <a:gd name="T75" fmla="*/ 443 h 1036"/>
                    <a:gd name="T76" fmla="*/ 38 w 116"/>
                    <a:gd name="T77" fmla="*/ 354 h 1036"/>
                    <a:gd name="T78" fmla="*/ 36 w 116"/>
                    <a:gd name="T79" fmla="*/ 275 h 1036"/>
                    <a:gd name="T80" fmla="*/ 34 w 116"/>
                    <a:gd name="T81" fmla="*/ 207 h 1036"/>
                    <a:gd name="T82" fmla="*/ 32 w 116"/>
                    <a:gd name="T83" fmla="*/ 150 h 1036"/>
                    <a:gd name="T84" fmla="*/ 29 w 116"/>
                    <a:gd name="T85" fmla="*/ 105 h 1036"/>
                    <a:gd name="T86" fmla="*/ 27 w 116"/>
                    <a:gd name="T87" fmla="*/ 70 h 1036"/>
                    <a:gd name="T88" fmla="*/ 23 w 116"/>
                    <a:gd name="T89" fmla="*/ 47 h 1036"/>
                    <a:gd name="T90" fmla="*/ 18 w 116"/>
                    <a:gd name="T91" fmla="*/ 33 h 1036"/>
                    <a:gd name="T92" fmla="*/ 7 w 116"/>
                    <a:gd name="T93" fmla="*/ 22 h 1036"/>
                    <a:gd name="T94" fmla="*/ 2 w 116"/>
                    <a:gd name="T95" fmla="*/ 9 h 1036"/>
                    <a:gd name="T96" fmla="*/ 7 w 116"/>
                    <a:gd name="T97" fmla="*/ 0 h 1036"/>
                    <a:gd name="T98" fmla="*/ 40 w 116"/>
                    <a:gd name="T99" fmla="*/ 6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16" h="1036">
                      <a:moveTo>
                        <a:pt x="52" y="9"/>
                      </a:moveTo>
                      <a:lnTo>
                        <a:pt x="65" y="14"/>
                      </a:lnTo>
                      <a:lnTo>
                        <a:pt x="77" y="17"/>
                      </a:lnTo>
                      <a:lnTo>
                        <a:pt x="88" y="20"/>
                      </a:lnTo>
                      <a:lnTo>
                        <a:pt x="95" y="23"/>
                      </a:lnTo>
                      <a:lnTo>
                        <a:pt x="102" y="28"/>
                      </a:lnTo>
                      <a:lnTo>
                        <a:pt x="107" y="31"/>
                      </a:lnTo>
                      <a:lnTo>
                        <a:pt x="113" y="36"/>
                      </a:lnTo>
                      <a:lnTo>
                        <a:pt x="115" y="41"/>
                      </a:lnTo>
                      <a:lnTo>
                        <a:pt x="116" y="45"/>
                      </a:lnTo>
                      <a:lnTo>
                        <a:pt x="116" y="50"/>
                      </a:lnTo>
                      <a:lnTo>
                        <a:pt x="116" y="53"/>
                      </a:lnTo>
                      <a:lnTo>
                        <a:pt x="116" y="58"/>
                      </a:lnTo>
                      <a:lnTo>
                        <a:pt x="113" y="64"/>
                      </a:lnTo>
                      <a:lnTo>
                        <a:pt x="111" y="72"/>
                      </a:lnTo>
                      <a:lnTo>
                        <a:pt x="109" y="74"/>
                      </a:lnTo>
                      <a:lnTo>
                        <a:pt x="109" y="75"/>
                      </a:lnTo>
                      <a:lnTo>
                        <a:pt x="107" y="78"/>
                      </a:lnTo>
                      <a:lnTo>
                        <a:pt x="107" y="81"/>
                      </a:lnTo>
                      <a:lnTo>
                        <a:pt x="107" y="84"/>
                      </a:lnTo>
                      <a:lnTo>
                        <a:pt x="106" y="89"/>
                      </a:lnTo>
                      <a:lnTo>
                        <a:pt x="106" y="95"/>
                      </a:lnTo>
                      <a:lnTo>
                        <a:pt x="106" y="100"/>
                      </a:lnTo>
                      <a:lnTo>
                        <a:pt x="104" y="106"/>
                      </a:lnTo>
                      <a:lnTo>
                        <a:pt x="104" y="114"/>
                      </a:lnTo>
                      <a:lnTo>
                        <a:pt x="104" y="122"/>
                      </a:lnTo>
                      <a:lnTo>
                        <a:pt x="104" y="130"/>
                      </a:lnTo>
                      <a:lnTo>
                        <a:pt x="102" y="138"/>
                      </a:lnTo>
                      <a:lnTo>
                        <a:pt x="102" y="147"/>
                      </a:lnTo>
                      <a:lnTo>
                        <a:pt x="102" y="158"/>
                      </a:lnTo>
                      <a:lnTo>
                        <a:pt x="102" y="167"/>
                      </a:lnTo>
                      <a:lnTo>
                        <a:pt x="102" y="178"/>
                      </a:lnTo>
                      <a:lnTo>
                        <a:pt x="100" y="191"/>
                      </a:lnTo>
                      <a:lnTo>
                        <a:pt x="100" y="203"/>
                      </a:lnTo>
                      <a:lnTo>
                        <a:pt x="100" y="216"/>
                      </a:lnTo>
                      <a:lnTo>
                        <a:pt x="100" y="230"/>
                      </a:lnTo>
                      <a:lnTo>
                        <a:pt x="100" y="244"/>
                      </a:lnTo>
                      <a:lnTo>
                        <a:pt x="100" y="258"/>
                      </a:lnTo>
                      <a:lnTo>
                        <a:pt x="100" y="274"/>
                      </a:lnTo>
                      <a:lnTo>
                        <a:pt x="100" y="290"/>
                      </a:lnTo>
                      <a:lnTo>
                        <a:pt x="100" y="307"/>
                      </a:lnTo>
                      <a:lnTo>
                        <a:pt x="100" y="324"/>
                      </a:lnTo>
                      <a:lnTo>
                        <a:pt x="100" y="343"/>
                      </a:lnTo>
                      <a:lnTo>
                        <a:pt x="100" y="360"/>
                      </a:lnTo>
                      <a:lnTo>
                        <a:pt x="102" y="380"/>
                      </a:lnTo>
                      <a:lnTo>
                        <a:pt x="102" y="399"/>
                      </a:lnTo>
                      <a:lnTo>
                        <a:pt x="102" y="419"/>
                      </a:lnTo>
                      <a:lnTo>
                        <a:pt x="102" y="440"/>
                      </a:lnTo>
                      <a:lnTo>
                        <a:pt x="102" y="460"/>
                      </a:lnTo>
                      <a:lnTo>
                        <a:pt x="102" y="479"/>
                      </a:lnTo>
                      <a:lnTo>
                        <a:pt x="102" y="498"/>
                      </a:lnTo>
                      <a:lnTo>
                        <a:pt x="102" y="516"/>
                      </a:lnTo>
                      <a:lnTo>
                        <a:pt x="102" y="535"/>
                      </a:lnTo>
                      <a:lnTo>
                        <a:pt x="102" y="552"/>
                      </a:lnTo>
                      <a:lnTo>
                        <a:pt x="102" y="570"/>
                      </a:lnTo>
                      <a:lnTo>
                        <a:pt x="102" y="585"/>
                      </a:lnTo>
                      <a:lnTo>
                        <a:pt x="102" y="603"/>
                      </a:lnTo>
                      <a:lnTo>
                        <a:pt x="102" y="618"/>
                      </a:lnTo>
                      <a:lnTo>
                        <a:pt x="102" y="632"/>
                      </a:lnTo>
                      <a:lnTo>
                        <a:pt x="102" y="646"/>
                      </a:lnTo>
                      <a:lnTo>
                        <a:pt x="102" y="660"/>
                      </a:lnTo>
                      <a:lnTo>
                        <a:pt x="102" y="675"/>
                      </a:lnTo>
                      <a:lnTo>
                        <a:pt x="102" y="689"/>
                      </a:lnTo>
                      <a:lnTo>
                        <a:pt x="102" y="701"/>
                      </a:lnTo>
                      <a:lnTo>
                        <a:pt x="100" y="712"/>
                      </a:lnTo>
                      <a:lnTo>
                        <a:pt x="100" y="725"/>
                      </a:lnTo>
                      <a:lnTo>
                        <a:pt x="100" y="736"/>
                      </a:lnTo>
                      <a:lnTo>
                        <a:pt x="100" y="746"/>
                      </a:lnTo>
                      <a:lnTo>
                        <a:pt x="100" y="757"/>
                      </a:lnTo>
                      <a:lnTo>
                        <a:pt x="100" y="767"/>
                      </a:lnTo>
                      <a:lnTo>
                        <a:pt x="100" y="776"/>
                      </a:lnTo>
                      <a:lnTo>
                        <a:pt x="100" y="784"/>
                      </a:lnTo>
                      <a:lnTo>
                        <a:pt x="100" y="793"/>
                      </a:lnTo>
                      <a:lnTo>
                        <a:pt x="98" y="801"/>
                      </a:lnTo>
                      <a:lnTo>
                        <a:pt x="98" y="809"/>
                      </a:lnTo>
                      <a:lnTo>
                        <a:pt x="98" y="815"/>
                      </a:lnTo>
                      <a:lnTo>
                        <a:pt x="98" y="822"/>
                      </a:lnTo>
                      <a:lnTo>
                        <a:pt x="98" y="828"/>
                      </a:lnTo>
                      <a:lnTo>
                        <a:pt x="98" y="834"/>
                      </a:lnTo>
                      <a:lnTo>
                        <a:pt x="97" y="854"/>
                      </a:lnTo>
                      <a:lnTo>
                        <a:pt x="95" y="875"/>
                      </a:lnTo>
                      <a:lnTo>
                        <a:pt x="93" y="895"/>
                      </a:lnTo>
                      <a:lnTo>
                        <a:pt x="91" y="912"/>
                      </a:lnTo>
                      <a:lnTo>
                        <a:pt x="90" y="931"/>
                      </a:lnTo>
                      <a:lnTo>
                        <a:pt x="88" y="948"/>
                      </a:lnTo>
                      <a:lnTo>
                        <a:pt x="86" y="964"/>
                      </a:lnTo>
                      <a:lnTo>
                        <a:pt x="86" y="980"/>
                      </a:lnTo>
                      <a:lnTo>
                        <a:pt x="84" y="986"/>
                      </a:lnTo>
                      <a:lnTo>
                        <a:pt x="84" y="994"/>
                      </a:lnTo>
                      <a:lnTo>
                        <a:pt x="82" y="998"/>
                      </a:lnTo>
                      <a:lnTo>
                        <a:pt x="81" y="1005"/>
                      </a:lnTo>
                      <a:lnTo>
                        <a:pt x="81" y="1009"/>
                      </a:lnTo>
                      <a:lnTo>
                        <a:pt x="79" y="1014"/>
                      </a:lnTo>
                      <a:lnTo>
                        <a:pt x="77" y="1019"/>
                      </a:lnTo>
                      <a:lnTo>
                        <a:pt x="77" y="1024"/>
                      </a:lnTo>
                      <a:lnTo>
                        <a:pt x="75" y="1027"/>
                      </a:lnTo>
                      <a:lnTo>
                        <a:pt x="73" y="1028"/>
                      </a:lnTo>
                      <a:lnTo>
                        <a:pt x="73" y="1031"/>
                      </a:lnTo>
                      <a:lnTo>
                        <a:pt x="72" y="1033"/>
                      </a:lnTo>
                      <a:lnTo>
                        <a:pt x="72" y="1034"/>
                      </a:lnTo>
                      <a:lnTo>
                        <a:pt x="70" y="1036"/>
                      </a:lnTo>
                      <a:lnTo>
                        <a:pt x="68" y="1036"/>
                      </a:lnTo>
                      <a:lnTo>
                        <a:pt x="68" y="1036"/>
                      </a:lnTo>
                      <a:lnTo>
                        <a:pt x="66" y="1036"/>
                      </a:lnTo>
                      <a:lnTo>
                        <a:pt x="65" y="1034"/>
                      </a:lnTo>
                      <a:lnTo>
                        <a:pt x="63" y="1031"/>
                      </a:lnTo>
                      <a:lnTo>
                        <a:pt x="59" y="1027"/>
                      </a:lnTo>
                      <a:lnTo>
                        <a:pt x="57" y="1020"/>
                      </a:lnTo>
                      <a:lnTo>
                        <a:pt x="56" y="1013"/>
                      </a:lnTo>
                      <a:lnTo>
                        <a:pt x="54" y="1008"/>
                      </a:lnTo>
                      <a:lnTo>
                        <a:pt x="54" y="1003"/>
                      </a:lnTo>
                      <a:lnTo>
                        <a:pt x="52" y="998"/>
                      </a:lnTo>
                      <a:lnTo>
                        <a:pt x="52" y="992"/>
                      </a:lnTo>
                      <a:lnTo>
                        <a:pt x="50" y="980"/>
                      </a:lnTo>
                      <a:lnTo>
                        <a:pt x="48" y="967"/>
                      </a:lnTo>
                      <a:lnTo>
                        <a:pt x="47" y="953"/>
                      </a:lnTo>
                      <a:lnTo>
                        <a:pt x="45" y="937"/>
                      </a:lnTo>
                      <a:lnTo>
                        <a:pt x="45" y="920"/>
                      </a:lnTo>
                      <a:lnTo>
                        <a:pt x="43" y="903"/>
                      </a:lnTo>
                      <a:lnTo>
                        <a:pt x="43" y="884"/>
                      </a:lnTo>
                      <a:lnTo>
                        <a:pt x="43" y="865"/>
                      </a:lnTo>
                      <a:lnTo>
                        <a:pt x="43" y="859"/>
                      </a:lnTo>
                      <a:lnTo>
                        <a:pt x="41" y="854"/>
                      </a:lnTo>
                      <a:lnTo>
                        <a:pt x="41" y="848"/>
                      </a:lnTo>
                      <a:lnTo>
                        <a:pt x="41" y="842"/>
                      </a:lnTo>
                      <a:lnTo>
                        <a:pt x="41" y="834"/>
                      </a:lnTo>
                      <a:lnTo>
                        <a:pt x="41" y="826"/>
                      </a:lnTo>
                      <a:lnTo>
                        <a:pt x="41" y="818"/>
                      </a:lnTo>
                      <a:lnTo>
                        <a:pt x="41" y="809"/>
                      </a:lnTo>
                      <a:lnTo>
                        <a:pt x="40" y="800"/>
                      </a:lnTo>
                      <a:lnTo>
                        <a:pt x="40" y="790"/>
                      </a:lnTo>
                      <a:lnTo>
                        <a:pt x="40" y="779"/>
                      </a:lnTo>
                      <a:lnTo>
                        <a:pt x="40" y="767"/>
                      </a:lnTo>
                      <a:lnTo>
                        <a:pt x="40" y="756"/>
                      </a:lnTo>
                      <a:lnTo>
                        <a:pt x="40" y="743"/>
                      </a:lnTo>
                      <a:lnTo>
                        <a:pt x="40" y="731"/>
                      </a:lnTo>
                      <a:lnTo>
                        <a:pt x="40" y="717"/>
                      </a:lnTo>
                      <a:lnTo>
                        <a:pt x="40" y="703"/>
                      </a:lnTo>
                      <a:lnTo>
                        <a:pt x="40" y="687"/>
                      </a:lnTo>
                      <a:lnTo>
                        <a:pt x="40" y="671"/>
                      </a:lnTo>
                      <a:lnTo>
                        <a:pt x="40" y="656"/>
                      </a:lnTo>
                      <a:lnTo>
                        <a:pt x="40" y="640"/>
                      </a:lnTo>
                      <a:lnTo>
                        <a:pt x="40" y="623"/>
                      </a:lnTo>
                      <a:lnTo>
                        <a:pt x="40" y="604"/>
                      </a:lnTo>
                      <a:lnTo>
                        <a:pt x="40" y="587"/>
                      </a:lnTo>
                      <a:lnTo>
                        <a:pt x="40" y="568"/>
                      </a:lnTo>
                      <a:lnTo>
                        <a:pt x="40" y="548"/>
                      </a:lnTo>
                      <a:lnTo>
                        <a:pt x="40" y="527"/>
                      </a:lnTo>
                      <a:lnTo>
                        <a:pt x="40" y="507"/>
                      </a:lnTo>
                      <a:lnTo>
                        <a:pt x="40" y="487"/>
                      </a:lnTo>
                      <a:lnTo>
                        <a:pt x="40" y="465"/>
                      </a:lnTo>
                      <a:lnTo>
                        <a:pt x="40" y="443"/>
                      </a:lnTo>
                      <a:lnTo>
                        <a:pt x="40" y="419"/>
                      </a:lnTo>
                      <a:lnTo>
                        <a:pt x="38" y="397"/>
                      </a:lnTo>
                      <a:lnTo>
                        <a:pt x="38" y="374"/>
                      </a:lnTo>
                      <a:lnTo>
                        <a:pt x="38" y="354"/>
                      </a:lnTo>
                      <a:lnTo>
                        <a:pt x="38" y="333"/>
                      </a:lnTo>
                      <a:lnTo>
                        <a:pt x="38" y="313"/>
                      </a:lnTo>
                      <a:lnTo>
                        <a:pt x="36" y="293"/>
                      </a:lnTo>
                      <a:lnTo>
                        <a:pt x="36" y="275"/>
                      </a:lnTo>
                      <a:lnTo>
                        <a:pt x="36" y="257"/>
                      </a:lnTo>
                      <a:lnTo>
                        <a:pt x="36" y="239"/>
                      </a:lnTo>
                      <a:lnTo>
                        <a:pt x="34" y="224"/>
                      </a:lnTo>
                      <a:lnTo>
                        <a:pt x="34" y="207"/>
                      </a:lnTo>
                      <a:lnTo>
                        <a:pt x="34" y="192"/>
                      </a:lnTo>
                      <a:lnTo>
                        <a:pt x="32" y="177"/>
                      </a:lnTo>
                      <a:lnTo>
                        <a:pt x="32" y="164"/>
                      </a:lnTo>
                      <a:lnTo>
                        <a:pt x="32" y="150"/>
                      </a:lnTo>
                      <a:lnTo>
                        <a:pt x="31" y="138"/>
                      </a:lnTo>
                      <a:lnTo>
                        <a:pt x="31" y="127"/>
                      </a:lnTo>
                      <a:lnTo>
                        <a:pt x="31" y="116"/>
                      </a:lnTo>
                      <a:lnTo>
                        <a:pt x="29" y="105"/>
                      </a:lnTo>
                      <a:lnTo>
                        <a:pt x="29" y="95"/>
                      </a:lnTo>
                      <a:lnTo>
                        <a:pt x="29" y="86"/>
                      </a:lnTo>
                      <a:lnTo>
                        <a:pt x="27" y="78"/>
                      </a:lnTo>
                      <a:lnTo>
                        <a:pt x="27" y="70"/>
                      </a:lnTo>
                      <a:lnTo>
                        <a:pt x="25" y="64"/>
                      </a:lnTo>
                      <a:lnTo>
                        <a:pt x="25" y="56"/>
                      </a:lnTo>
                      <a:lnTo>
                        <a:pt x="23" y="52"/>
                      </a:lnTo>
                      <a:lnTo>
                        <a:pt x="23" y="47"/>
                      </a:lnTo>
                      <a:lnTo>
                        <a:pt x="22" y="42"/>
                      </a:lnTo>
                      <a:lnTo>
                        <a:pt x="22" y="39"/>
                      </a:lnTo>
                      <a:lnTo>
                        <a:pt x="20" y="36"/>
                      </a:lnTo>
                      <a:lnTo>
                        <a:pt x="18" y="33"/>
                      </a:lnTo>
                      <a:lnTo>
                        <a:pt x="18" y="31"/>
                      </a:lnTo>
                      <a:lnTo>
                        <a:pt x="13" y="28"/>
                      </a:lnTo>
                      <a:lnTo>
                        <a:pt x="9" y="25"/>
                      </a:lnTo>
                      <a:lnTo>
                        <a:pt x="7" y="22"/>
                      </a:lnTo>
                      <a:lnTo>
                        <a:pt x="4" y="19"/>
                      </a:lnTo>
                      <a:lnTo>
                        <a:pt x="4" y="16"/>
                      </a:lnTo>
                      <a:lnTo>
                        <a:pt x="2" y="12"/>
                      </a:lnTo>
                      <a:lnTo>
                        <a:pt x="2" y="9"/>
                      </a:lnTo>
                      <a:lnTo>
                        <a:pt x="0" y="6"/>
                      </a:lnTo>
                      <a:lnTo>
                        <a:pt x="2" y="3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lnTo>
                        <a:pt x="20" y="0"/>
                      </a:lnTo>
                      <a:lnTo>
                        <a:pt x="29" y="3"/>
                      </a:lnTo>
                      <a:lnTo>
                        <a:pt x="40" y="6"/>
                      </a:lnTo>
                      <a:lnTo>
                        <a:pt x="52" y="9"/>
                      </a:lnTo>
                      <a:lnTo>
                        <a:pt x="52" y="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81"/>
                <p:cNvSpPr/>
                <p:nvPr/>
              </p:nvSpPr>
              <p:spPr bwMode="auto">
                <a:xfrm>
                  <a:off x="2706688" y="2486025"/>
                  <a:ext cx="639763" cy="307975"/>
                </a:xfrm>
                <a:custGeom>
                  <a:avLst/>
                  <a:gdLst>
                    <a:gd name="T0" fmla="*/ 436 w 807"/>
                    <a:gd name="T1" fmla="*/ 53 h 388"/>
                    <a:gd name="T2" fmla="*/ 514 w 807"/>
                    <a:gd name="T3" fmla="*/ 42 h 388"/>
                    <a:gd name="T4" fmla="*/ 575 w 807"/>
                    <a:gd name="T5" fmla="*/ 32 h 388"/>
                    <a:gd name="T6" fmla="*/ 616 w 807"/>
                    <a:gd name="T7" fmla="*/ 26 h 388"/>
                    <a:gd name="T8" fmla="*/ 659 w 807"/>
                    <a:gd name="T9" fmla="*/ 18 h 388"/>
                    <a:gd name="T10" fmla="*/ 687 w 807"/>
                    <a:gd name="T11" fmla="*/ 6 h 388"/>
                    <a:gd name="T12" fmla="*/ 712 w 807"/>
                    <a:gd name="T13" fmla="*/ 1 h 388"/>
                    <a:gd name="T14" fmla="*/ 744 w 807"/>
                    <a:gd name="T15" fmla="*/ 20 h 388"/>
                    <a:gd name="T16" fmla="*/ 791 w 807"/>
                    <a:gd name="T17" fmla="*/ 58 h 388"/>
                    <a:gd name="T18" fmla="*/ 807 w 807"/>
                    <a:gd name="T19" fmla="*/ 79 h 388"/>
                    <a:gd name="T20" fmla="*/ 800 w 807"/>
                    <a:gd name="T21" fmla="*/ 95 h 388"/>
                    <a:gd name="T22" fmla="*/ 780 w 807"/>
                    <a:gd name="T23" fmla="*/ 111 h 388"/>
                    <a:gd name="T24" fmla="*/ 766 w 807"/>
                    <a:gd name="T25" fmla="*/ 155 h 388"/>
                    <a:gd name="T26" fmla="*/ 753 w 807"/>
                    <a:gd name="T27" fmla="*/ 225 h 388"/>
                    <a:gd name="T28" fmla="*/ 723 w 807"/>
                    <a:gd name="T29" fmla="*/ 309 h 388"/>
                    <a:gd name="T30" fmla="*/ 687 w 807"/>
                    <a:gd name="T31" fmla="*/ 360 h 388"/>
                    <a:gd name="T32" fmla="*/ 660 w 807"/>
                    <a:gd name="T33" fmla="*/ 381 h 388"/>
                    <a:gd name="T34" fmla="*/ 637 w 807"/>
                    <a:gd name="T35" fmla="*/ 388 h 388"/>
                    <a:gd name="T36" fmla="*/ 627 w 807"/>
                    <a:gd name="T37" fmla="*/ 375 h 388"/>
                    <a:gd name="T38" fmla="*/ 623 w 807"/>
                    <a:gd name="T39" fmla="*/ 342 h 388"/>
                    <a:gd name="T40" fmla="*/ 587 w 807"/>
                    <a:gd name="T41" fmla="*/ 297 h 388"/>
                    <a:gd name="T42" fmla="*/ 553 w 807"/>
                    <a:gd name="T43" fmla="*/ 267 h 388"/>
                    <a:gd name="T44" fmla="*/ 536 w 807"/>
                    <a:gd name="T45" fmla="*/ 248 h 388"/>
                    <a:gd name="T46" fmla="*/ 539 w 807"/>
                    <a:gd name="T47" fmla="*/ 236 h 388"/>
                    <a:gd name="T48" fmla="*/ 573 w 807"/>
                    <a:gd name="T49" fmla="*/ 244 h 388"/>
                    <a:gd name="T50" fmla="*/ 618 w 807"/>
                    <a:gd name="T51" fmla="*/ 259 h 388"/>
                    <a:gd name="T52" fmla="*/ 644 w 807"/>
                    <a:gd name="T53" fmla="*/ 259 h 388"/>
                    <a:gd name="T54" fmla="*/ 659 w 807"/>
                    <a:gd name="T55" fmla="*/ 247 h 388"/>
                    <a:gd name="T56" fmla="*/ 671 w 807"/>
                    <a:gd name="T57" fmla="*/ 217 h 388"/>
                    <a:gd name="T58" fmla="*/ 684 w 807"/>
                    <a:gd name="T59" fmla="*/ 172 h 388"/>
                    <a:gd name="T60" fmla="*/ 694 w 807"/>
                    <a:gd name="T61" fmla="*/ 125 h 388"/>
                    <a:gd name="T62" fmla="*/ 702 w 807"/>
                    <a:gd name="T63" fmla="*/ 95 h 388"/>
                    <a:gd name="T64" fmla="*/ 702 w 807"/>
                    <a:gd name="T65" fmla="*/ 79 h 388"/>
                    <a:gd name="T66" fmla="*/ 685 w 807"/>
                    <a:gd name="T67" fmla="*/ 75 h 388"/>
                    <a:gd name="T68" fmla="*/ 644 w 807"/>
                    <a:gd name="T69" fmla="*/ 75 h 388"/>
                    <a:gd name="T70" fmla="*/ 587 w 807"/>
                    <a:gd name="T71" fmla="*/ 78 h 388"/>
                    <a:gd name="T72" fmla="*/ 536 w 807"/>
                    <a:gd name="T73" fmla="*/ 83 h 388"/>
                    <a:gd name="T74" fmla="*/ 436 w 807"/>
                    <a:gd name="T75" fmla="*/ 97 h 388"/>
                    <a:gd name="T76" fmla="*/ 343 w 807"/>
                    <a:gd name="T77" fmla="*/ 112 h 388"/>
                    <a:gd name="T78" fmla="*/ 236 w 807"/>
                    <a:gd name="T79" fmla="*/ 131 h 388"/>
                    <a:gd name="T80" fmla="*/ 148 w 807"/>
                    <a:gd name="T81" fmla="*/ 148 h 388"/>
                    <a:gd name="T82" fmla="*/ 102 w 807"/>
                    <a:gd name="T83" fmla="*/ 156 h 388"/>
                    <a:gd name="T84" fmla="*/ 75 w 807"/>
                    <a:gd name="T85" fmla="*/ 162 h 388"/>
                    <a:gd name="T86" fmla="*/ 57 w 807"/>
                    <a:gd name="T87" fmla="*/ 161 h 388"/>
                    <a:gd name="T88" fmla="*/ 30 w 807"/>
                    <a:gd name="T89" fmla="*/ 145 h 388"/>
                    <a:gd name="T90" fmla="*/ 5 w 807"/>
                    <a:gd name="T91" fmla="*/ 122 h 388"/>
                    <a:gd name="T92" fmla="*/ 0 w 807"/>
                    <a:gd name="T93" fmla="*/ 103 h 388"/>
                    <a:gd name="T94" fmla="*/ 13 w 807"/>
                    <a:gd name="T95" fmla="*/ 97 h 388"/>
                    <a:gd name="T96" fmla="*/ 36 w 807"/>
                    <a:gd name="T97" fmla="*/ 98 h 388"/>
                    <a:gd name="T98" fmla="*/ 71 w 807"/>
                    <a:gd name="T99" fmla="*/ 97 h 388"/>
                    <a:gd name="T100" fmla="*/ 129 w 807"/>
                    <a:gd name="T101" fmla="*/ 92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07" h="388">
                      <a:moveTo>
                        <a:pt x="171" y="87"/>
                      </a:moveTo>
                      <a:lnTo>
                        <a:pt x="236" y="81"/>
                      </a:lnTo>
                      <a:lnTo>
                        <a:pt x="300" y="72"/>
                      </a:lnTo>
                      <a:lnTo>
                        <a:pt x="368" y="62"/>
                      </a:lnTo>
                      <a:lnTo>
                        <a:pt x="436" y="53"/>
                      </a:lnTo>
                      <a:lnTo>
                        <a:pt x="453" y="50"/>
                      </a:lnTo>
                      <a:lnTo>
                        <a:pt x="469" y="48"/>
                      </a:lnTo>
                      <a:lnTo>
                        <a:pt x="486" y="45"/>
                      </a:lnTo>
                      <a:lnTo>
                        <a:pt x="500" y="43"/>
                      </a:lnTo>
                      <a:lnTo>
                        <a:pt x="514" y="42"/>
                      </a:lnTo>
                      <a:lnTo>
                        <a:pt x="528" y="39"/>
                      </a:lnTo>
                      <a:lnTo>
                        <a:pt x="541" y="37"/>
                      </a:lnTo>
                      <a:lnTo>
                        <a:pt x="552" y="36"/>
                      </a:lnTo>
                      <a:lnTo>
                        <a:pt x="564" y="34"/>
                      </a:lnTo>
                      <a:lnTo>
                        <a:pt x="575" y="32"/>
                      </a:lnTo>
                      <a:lnTo>
                        <a:pt x="584" y="31"/>
                      </a:lnTo>
                      <a:lnTo>
                        <a:pt x="593" y="29"/>
                      </a:lnTo>
                      <a:lnTo>
                        <a:pt x="602" y="29"/>
                      </a:lnTo>
                      <a:lnTo>
                        <a:pt x="609" y="28"/>
                      </a:lnTo>
                      <a:lnTo>
                        <a:pt x="616" y="26"/>
                      </a:lnTo>
                      <a:lnTo>
                        <a:pt x="621" y="26"/>
                      </a:lnTo>
                      <a:lnTo>
                        <a:pt x="632" y="25"/>
                      </a:lnTo>
                      <a:lnTo>
                        <a:pt x="641" y="23"/>
                      </a:lnTo>
                      <a:lnTo>
                        <a:pt x="650" y="22"/>
                      </a:lnTo>
                      <a:lnTo>
                        <a:pt x="659" y="18"/>
                      </a:lnTo>
                      <a:lnTo>
                        <a:pt x="666" y="17"/>
                      </a:lnTo>
                      <a:lnTo>
                        <a:pt x="671" y="14"/>
                      </a:lnTo>
                      <a:lnTo>
                        <a:pt x="677" y="12"/>
                      </a:lnTo>
                      <a:lnTo>
                        <a:pt x="680" y="9"/>
                      </a:lnTo>
                      <a:lnTo>
                        <a:pt x="687" y="6"/>
                      </a:lnTo>
                      <a:lnTo>
                        <a:pt x="693" y="3"/>
                      </a:lnTo>
                      <a:lnTo>
                        <a:pt x="702" y="0"/>
                      </a:lnTo>
                      <a:lnTo>
                        <a:pt x="705" y="0"/>
                      </a:lnTo>
                      <a:lnTo>
                        <a:pt x="710" y="0"/>
                      </a:lnTo>
                      <a:lnTo>
                        <a:pt x="712" y="1"/>
                      </a:lnTo>
                      <a:lnTo>
                        <a:pt x="718" y="4"/>
                      </a:lnTo>
                      <a:lnTo>
                        <a:pt x="723" y="7"/>
                      </a:lnTo>
                      <a:lnTo>
                        <a:pt x="728" y="11"/>
                      </a:lnTo>
                      <a:lnTo>
                        <a:pt x="735" y="15"/>
                      </a:lnTo>
                      <a:lnTo>
                        <a:pt x="744" y="20"/>
                      </a:lnTo>
                      <a:lnTo>
                        <a:pt x="753" y="28"/>
                      </a:lnTo>
                      <a:lnTo>
                        <a:pt x="764" y="36"/>
                      </a:lnTo>
                      <a:lnTo>
                        <a:pt x="775" y="43"/>
                      </a:lnTo>
                      <a:lnTo>
                        <a:pt x="784" y="50"/>
                      </a:lnTo>
                      <a:lnTo>
                        <a:pt x="791" y="58"/>
                      </a:lnTo>
                      <a:lnTo>
                        <a:pt x="796" y="64"/>
                      </a:lnTo>
                      <a:lnTo>
                        <a:pt x="800" y="68"/>
                      </a:lnTo>
                      <a:lnTo>
                        <a:pt x="803" y="73"/>
                      </a:lnTo>
                      <a:lnTo>
                        <a:pt x="805" y="76"/>
                      </a:lnTo>
                      <a:lnTo>
                        <a:pt x="807" y="79"/>
                      </a:lnTo>
                      <a:lnTo>
                        <a:pt x="807" y="83"/>
                      </a:lnTo>
                      <a:lnTo>
                        <a:pt x="805" y="86"/>
                      </a:lnTo>
                      <a:lnTo>
                        <a:pt x="805" y="89"/>
                      </a:lnTo>
                      <a:lnTo>
                        <a:pt x="803" y="92"/>
                      </a:lnTo>
                      <a:lnTo>
                        <a:pt x="800" y="95"/>
                      </a:lnTo>
                      <a:lnTo>
                        <a:pt x="798" y="97"/>
                      </a:lnTo>
                      <a:lnTo>
                        <a:pt x="794" y="100"/>
                      </a:lnTo>
                      <a:lnTo>
                        <a:pt x="789" y="101"/>
                      </a:lnTo>
                      <a:lnTo>
                        <a:pt x="785" y="104"/>
                      </a:lnTo>
                      <a:lnTo>
                        <a:pt x="780" y="111"/>
                      </a:lnTo>
                      <a:lnTo>
                        <a:pt x="777" y="117"/>
                      </a:lnTo>
                      <a:lnTo>
                        <a:pt x="773" y="125"/>
                      </a:lnTo>
                      <a:lnTo>
                        <a:pt x="771" y="133"/>
                      </a:lnTo>
                      <a:lnTo>
                        <a:pt x="768" y="144"/>
                      </a:lnTo>
                      <a:lnTo>
                        <a:pt x="766" y="155"/>
                      </a:lnTo>
                      <a:lnTo>
                        <a:pt x="764" y="167"/>
                      </a:lnTo>
                      <a:lnTo>
                        <a:pt x="762" y="181"/>
                      </a:lnTo>
                      <a:lnTo>
                        <a:pt x="760" y="197"/>
                      </a:lnTo>
                      <a:lnTo>
                        <a:pt x="757" y="211"/>
                      </a:lnTo>
                      <a:lnTo>
                        <a:pt x="753" y="225"/>
                      </a:lnTo>
                      <a:lnTo>
                        <a:pt x="744" y="253"/>
                      </a:lnTo>
                      <a:lnTo>
                        <a:pt x="739" y="267"/>
                      </a:lnTo>
                      <a:lnTo>
                        <a:pt x="735" y="281"/>
                      </a:lnTo>
                      <a:lnTo>
                        <a:pt x="728" y="295"/>
                      </a:lnTo>
                      <a:lnTo>
                        <a:pt x="723" y="309"/>
                      </a:lnTo>
                      <a:lnTo>
                        <a:pt x="716" y="322"/>
                      </a:lnTo>
                      <a:lnTo>
                        <a:pt x="709" y="333"/>
                      </a:lnTo>
                      <a:lnTo>
                        <a:pt x="702" y="344"/>
                      </a:lnTo>
                      <a:lnTo>
                        <a:pt x="694" y="352"/>
                      </a:lnTo>
                      <a:lnTo>
                        <a:pt x="687" y="360"/>
                      </a:lnTo>
                      <a:lnTo>
                        <a:pt x="684" y="363"/>
                      </a:lnTo>
                      <a:lnTo>
                        <a:pt x="680" y="366"/>
                      </a:lnTo>
                      <a:lnTo>
                        <a:pt x="673" y="372"/>
                      </a:lnTo>
                      <a:lnTo>
                        <a:pt x="666" y="377"/>
                      </a:lnTo>
                      <a:lnTo>
                        <a:pt x="660" y="381"/>
                      </a:lnTo>
                      <a:lnTo>
                        <a:pt x="655" y="385"/>
                      </a:lnTo>
                      <a:lnTo>
                        <a:pt x="650" y="388"/>
                      </a:lnTo>
                      <a:lnTo>
                        <a:pt x="644" y="388"/>
                      </a:lnTo>
                      <a:lnTo>
                        <a:pt x="641" y="388"/>
                      </a:lnTo>
                      <a:lnTo>
                        <a:pt x="637" y="388"/>
                      </a:lnTo>
                      <a:lnTo>
                        <a:pt x="635" y="386"/>
                      </a:lnTo>
                      <a:lnTo>
                        <a:pt x="632" y="386"/>
                      </a:lnTo>
                      <a:lnTo>
                        <a:pt x="630" y="383"/>
                      </a:lnTo>
                      <a:lnTo>
                        <a:pt x="628" y="380"/>
                      </a:lnTo>
                      <a:lnTo>
                        <a:pt x="627" y="375"/>
                      </a:lnTo>
                      <a:lnTo>
                        <a:pt x="627" y="371"/>
                      </a:lnTo>
                      <a:lnTo>
                        <a:pt x="627" y="364"/>
                      </a:lnTo>
                      <a:lnTo>
                        <a:pt x="625" y="356"/>
                      </a:lnTo>
                      <a:lnTo>
                        <a:pt x="625" y="350"/>
                      </a:lnTo>
                      <a:lnTo>
                        <a:pt x="623" y="342"/>
                      </a:lnTo>
                      <a:lnTo>
                        <a:pt x="618" y="335"/>
                      </a:lnTo>
                      <a:lnTo>
                        <a:pt x="612" y="327"/>
                      </a:lnTo>
                      <a:lnTo>
                        <a:pt x="605" y="317"/>
                      </a:lnTo>
                      <a:lnTo>
                        <a:pt x="596" y="308"/>
                      </a:lnTo>
                      <a:lnTo>
                        <a:pt x="587" y="297"/>
                      </a:lnTo>
                      <a:lnTo>
                        <a:pt x="575" y="286"/>
                      </a:lnTo>
                      <a:lnTo>
                        <a:pt x="569" y="281"/>
                      </a:lnTo>
                      <a:lnTo>
                        <a:pt x="564" y="277"/>
                      </a:lnTo>
                      <a:lnTo>
                        <a:pt x="559" y="272"/>
                      </a:lnTo>
                      <a:lnTo>
                        <a:pt x="553" y="267"/>
                      </a:lnTo>
                      <a:lnTo>
                        <a:pt x="550" y="264"/>
                      </a:lnTo>
                      <a:lnTo>
                        <a:pt x="546" y="259"/>
                      </a:lnTo>
                      <a:lnTo>
                        <a:pt x="543" y="256"/>
                      </a:lnTo>
                      <a:lnTo>
                        <a:pt x="539" y="253"/>
                      </a:lnTo>
                      <a:lnTo>
                        <a:pt x="536" y="248"/>
                      </a:lnTo>
                      <a:lnTo>
                        <a:pt x="534" y="244"/>
                      </a:lnTo>
                      <a:lnTo>
                        <a:pt x="532" y="239"/>
                      </a:lnTo>
                      <a:lnTo>
                        <a:pt x="534" y="238"/>
                      </a:lnTo>
                      <a:lnTo>
                        <a:pt x="536" y="236"/>
                      </a:lnTo>
                      <a:lnTo>
                        <a:pt x="539" y="236"/>
                      </a:lnTo>
                      <a:lnTo>
                        <a:pt x="543" y="236"/>
                      </a:lnTo>
                      <a:lnTo>
                        <a:pt x="548" y="238"/>
                      </a:lnTo>
                      <a:lnTo>
                        <a:pt x="555" y="239"/>
                      </a:lnTo>
                      <a:lnTo>
                        <a:pt x="564" y="241"/>
                      </a:lnTo>
                      <a:lnTo>
                        <a:pt x="573" y="244"/>
                      </a:lnTo>
                      <a:lnTo>
                        <a:pt x="584" y="247"/>
                      </a:lnTo>
                      <a:lnTo>
                        <a:pt x="593" y="252"/>
                      </a:lnTo>
                      <a:lnTo>
                        <a:pt x="602" y="255"/>
                      </a:lnTo>
                      <a:lnTo>
                        <a:pt x="610" y="258"/>
                      </a:lnTo>
                      <a:lnTo>
                        <a:pt x="618" y="259"/>
                      </a:lnTo>
                      <a:lnTo>
                        <a:pt x="625" y="261"/>
                      </a:lnTo>
                      <a:lnTo>
                        <a:pt x="632" y="261"/>
                      </a:lnTo>
                      <a:lnTo>
                        <a:pt x="637" y="261"/>
                      </a:lnTo>
                      <a:lnTo>
                        <a:pt x="643" y="259"/>
                      </a:lnTo>
                      <a:lnTo>
                        <a:pt x="644" y="259"/>
                      </a:lnTo>
                      <a:lnTo>
                        <a:pt x="648" y="258"/>
                      </a:lnTo>
                      <a:lnTo>
                        <a:pt x="650" y="256"/>
                      </a:lnTo>
                      <a:lnTo>
                        <a:pt x="652" y="253"/>
                      </a:lnTo>
                      <a:lnTo>
                        <a:pt x="655" y="250"/>
                      </a:lnTo>
                      <a:lnTo>
                        <a:pt x="659" y="247"/>
                      </a:lnTo>
                      <a:lnTo>
                        <a:pt x="660" y="242"/>
                      </a:lnTo>
                      <a:lnTo>
                        <a:pt x="664" y="238"/>
                      </a:lnTo>
                      <a:lnTo>
                        <a:pt x="666" y="231"/>
                      </a:lnTo>
                      <a:lnTo>
                        <a:pt x="669" y="225"/>
                      </a:lnTo>
                      <a:lnTo>
                        <a:pt x="671" y="217"/>
                      </a:lnTo>
                      <a:lnTo>
                        <a:pt x="675" y="209"/>
                      </a:lnTo>
                      <a:lnTo>
                        <a:pt x="677" y="202"/>
                      </a:lnTo>
                      <a:lnTo>
                        <a:pt x="680" y="192"/>
                      </a:lnTo>
                      <a:lnTo>
                        <a:pt x="682" y="181"/>
                      </a:lnTo>
                      <a:lnTo>
                        <a:pt x="684" y="172"/>
                      </a:lnTo>
                      <a:lnTo>
                        <a:pt x="687" y="161"/>
                      </a:lnTo>
                      <a:lnTo>
                        <a:pt x="689" y="151"/>
                      </a:lnTo>
                      <a:lnTo>
                        <a:pt x="691" y="142"/>
                      </a:lnTo>
                      <a:lnTo>
                        <a:pt x="693" y="133"/>
                      </a:lnTo>
                      <a:lnTo>
                        <a:pt x="694" y="125"/>
                      </a:lnTo>
                      <a:lnTo>
                        <a:pt x="696" y="119"/>
                      </a:lnTo>
                      <a:lnTo>
                        <a:pt x="698" y="111"/>
                      </a:lnTo>
                      <a:lnTo>
                        <a:pt x="698" y="106"/>
                      </a:lnTo>
                      <a:lnTo>
                        <a:pt x="700" y="100"/>
                      </a:lnTo>
                      <a:lnTo>
                        <a:pt x="702" y="95"/>
                      </a:lnTo>
                      <a:lnTo>
                        <a:pt x="702" y="90"/>
                      </a:lnTo>
                      <a:lnTo>
                        <a:pt x="702" y="87"/>
                      </a:lnTo>
                      <a:lnTo>
                        <a:pt x="702" y="84"/>
                      </a:lnTo>
                      <a:lnTo>
                        <a:pt x="702" y="81"/>
                      </a:lnTo>
                      <a:lnTo>
                        <a:pt x="702" y="79"/>
                      </a:lnTo>
                      <a:lnTo>
                        <a:pt x="702" y="79"/>
                      </a:lnTo>
                      <a:lnTo>
                        <a:pt x="700" y="78"/>
                      </a:lnTo>
                      <a:lnTo>
                        <a:pt x="696" y="76"/>
                      </a:lnTo>
                      <a:lnTo>
                        <a:pt x="691" y="75"/>
                      </a:lnTo>
                      <a:lnTo>
                        <a:pt x="685" y="75"/>
                      </a:lnTo>
                      <a:lnTo>
                        <a:pt x="680" y="75"/>
                      </a:lnTo>
                      <a:lnTo>
                        <a:pt x="673" y="75"/>
                      </a:lnTo>
                      <a:lnTo>
                        <a:pt x="664" y="75"/>
                      </a:lnTo>
                      <a:lnTo>
                        <a:pt x="655" y="75"/>
                      </a:lnTo>
                      <a:lnTo>
                        <a:pt x="644" y="75"/>
                      </a:lnTo>
                      <a:lnTo>
                        <a:pt x="632" y="75"/>
                      </a:lnTo>
                      <a:lnTo>
                        <a:pt x="619" y="76"/>
                      </a:lnTo>
                      <a:lnTo>
                        <a:pt x="603" y="78"/>
                      </a:lnTo>
                      <a:lnTo>
                        <a:pt x="596" y="78"/>
                      </a:lnTo>
                      <a:lnTo>
                        <a:pt x="587" y="78"/>
                      </a:lnTo>
                      <a:lnTo>
                        <a:pt x="578" y="79"/>
                      </a:lnTo>
                      <a:lnTo>
                        <a:pt x="568" y="79"/>
                      </a:lnTo>
                      <a:lnTo>
                        <a:pt x="557" y="81"/>
                      </a:lnTo>
                      <a:lnTo>
                        <a:pt x="546" y="81"/>
                      </a:lnTo>
                      <a:lnTo>
                        <a:pt x="536" y="83"/>
                      </a:lnTo>
                      <a:lnTo>
                        <a:pt x="525" y="83"/>
                      </a:lnTo>
                      <a:lnTo>
                        <a:pt x="502" y="87"/>
                      </a:lnTo>
                      <a:lnTo>
                        <a:pt x="478" y="90"/>
                      </a:lnTo>
                      <a:lnTo>
                        <a:pt x="457" y="94"/>
                      </a:lnTo>
                      <a:lnTo>
                        <a:pt x="436" y="97"/>
                      </a:lnTo>
                      <a:lnTo>
                        <a:pt x="416" y="100"/>
                      </a:lnTo>
                      <a:lnTo>
                        <a:pt x="396" y="103"/>
                      </a:lnTo>
                      <a:lnTo>
                        <a:pt x="378" y="106"/>
                      </a:lnTo>
                      <a:lnTo>
                        <a:pt x="361" y="109"/>
                      </a:lnTo>
                      <a:lnTo>
                        <a:pt x="343" y="112"/>
                      </a:lnTo>
                      <a:lnTo>
                        <a:pt x="323" y="117"/>
                      </a:lnTo>
                      <a:lnTo>
                        <a:pt x="303" y="120"/>
                      </a:lnTo>
                      <a:lnTo>
                        <a:pt x="282" y="123"/>
                      </a:lnTo>
                      <a:lnTo>
                        <a:pt x="259" y="128"/>
                      </a:lnTo>
                      <a:lnTo>
                        <a:pt x="236" y="131"/>
                      </a:lnTo>
                      <a:lnTo>
                        <a:pt x="211" y="136"/>
                      </a:lnTo>
                      <a:lnTo>
                        <a:pt x="184" y="140"/>
                      </a:lnTo>
                      <a:lnTo>
                        <a:pt x="171" y="144"/>
                      </a:lnTo>
                      <a:lnTo>
                        <a:pt x="159" y="145"/>
                      </a:lnTo>
                      <a:lnTo>
                        <a:pt x="148" y="148"/>
                      </a:lnTo>
                      <a:lnTo>
                        <a:pt x="137" y="150"/>
                      </a:lnTo>
                      <a:lnTo>
                        <a:pt x="127" y="151"/>
                      </a:lnTo>
                      <a:lnTo>
                        <a:pt x="118" y="153"/>
                      </a:lnTo>
                      <a:lnTo>
                        <a:pt x="109" y="155"/>
                      </a:lnTo>
                      <a:lnTo>
                        <a:pt x="102" y="156"/>
                      </a:lnTo>
                      <a:lnTo>
                        <a:pt x="95" y="158"/>
                      </a:lnTo>
                      <a:lnTo>
                        <a:pt x="89" y="159"/>
                      </a:lnTo>
                      <a:lnTo>
                        <a:pt x="84" y="161"/>
                      </a:lnTo>
                      <a:lnTo>
                        <a:pt x="79" y="161"/>
                      </a:lnTo>
                      <a:lnTo>
                        <a:pt x="75" y="162"/>
                      </a:lnTo>
                      <a:lnTo>
                        <a:pt x="71" y="162"/>
                      </a:lnTo>
                      <a:lnTo>
                        <a:pt x="68" y="162"/>
                      </a:lnTo>
                      <a:lnTo>
                        <a:pt x="66" y="162"/>
                      </a:lnTo>
                      <a:lnTo>
                        <a:pt x="63" y="162"/>
                      </a:lnTo>
                      <a:lnTo>
                        <a:pt x="57" y="161"/>
                      </a:lnTo>
                      <a:lnTo>
                        <a:pt x="52" y="159"/>
                      </a:lnTo>
                      <a:lnTo>
                        <a:pt x="46" y="156"/>
                      </a:lnTo>
                      <a:lnTo>
                        <a:pt x="41" y="153"/>
                      </a:lnTo>
                      <a:lnTo>
                        <a:pt x="36" y="150"/>
                      </a:lnTo>
                      <a:lnTo>
                        <a:pt x="30" y="145"/>
                      </a:lnTo>
                      <a:lnTo>
                        <a:pt x="25" y="140"/>
                      </a:lnTo>
                      <a:lnTo>
                        <a:pt x="18" y="136"/>
                      </a:lnTo>
                      <a:lnTo>
                        <a:pt x="13" y="131"/>
                      </a:lnTo>
                      <a:lnTo>
                        <a:pt x="9" y="126"/>
                      </a:lnTo>
                      <a:lnTo>
                        <a:pt x="5" y="122"/>
                      </a:lnTo>
                      <a:lnTo>
                        <a:pt x="4" y="117"/>
                      </a:lnTo>
                      <a:lnTo>
                        <a:pt x="0" y="112"/>
                      </a:lnTo>
                      <a:lnTo>
                        <a:pt x="0" y="109"/>
                      </a:lnTo>
                      <a:lnTo>
                        <a:pt x="0" y="106"/>
                      </a:lnTo>
                      <a:lnTo>
                        <a:pt x="0" y="103"/>
                      </a:lnTo>
                      <a:lnTo>
                        <a:pt x="0" y="101"/>
                      </a:lnTo>
                      <a:lnTo>
                        <a:pt x="4" y="101"/>
                      </a:lnTo>
                      <a:lnTo>
                        <a:pt x="5" y="100"/>
                      </a:lnTo>
                      <a:lnTo>
                        <a:pt x="9" y="98"/>
                      </a:lnTo>
                      <a:lnTo>
                        <a:pt x="13" y="97"/>
                      </a:lnTo>
                      <a:lnTo>
                        <a:pt x="18" y="97"/>
                      </a:lnTo>
                      <a:lnTo>
                        <a:pt x="25" y="97"/>
                      </a:lnTo>
                      <a:lnTo>
                        <a:pt x="27" y="97"/>
                      </a:lnTo>
                      <a:lnTo>
                        <a:pt x="30" y="98"/>
                      </a:lnTo>
                      <a:lnTo>
                        <a:pt x="36" y="98"/>
                      </a:lnTo>
                      <a:lnTo>
                        <a:pt x="41" y="98"/>
                      </a:lnTo>
                      <a:lnTo>
                        <a:pt x="46" y="98"/>
                      </a:lnTo>
                      <a:lnTo>
                        <a:pt x="54" y="98"/>
                      </a:lnTo>
                      <a:lnTo>
                        <a:pt x="63" y="98"/>
                      </a:lnTo>
                      <a:lnTo>
                        <a:pt x="71" y="97"/>
                      </a:lnTo>
                      <a:lnTo>
                        <a:pt x="80" y="97"/>
                      </a:lnTo>
                      <a:lnTo>
                        <a:pt x="91" y="95"/>
                      </a:lnTo>
                      <a:lnTo>
                        <a:pt x="102" y="95"/>
                      </a:lnTo>
                      <a:lnTo>
                        <a:pt x="114" y="94"/>
                      </a:lnTo>
                      <a:lnTo>
                        <a:pt x="129" y="92"/>
                      </a:lnTo>
                      <a:lnTo>
                        <a:pt x="141" y="90"/>
                      </a:lnTo>
                      <a:lnTo>
                        <a:pt x="155" y="89"/>
                      </a:lnTo>
                      <a:lnTo>
                        <a:pt x="171" y="87"/>
                      </a:lnTo>
                      <a:lnTo>
                        <a:pt x="171" y="8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" name="组合 103"/>
            <p:cNvGrpSpPr/>
            <p:nvPr/>
          </p:nvGrpSpPr>
          <p:grpSpPr>
            <a:xfrm>
              <a:off x="3688581" y="4051515"/>
              <a:ext cx="450807" cy="453063"/>
              <a:chOff x="2431167" y="3376416"/>
              <a:chExt cx="450807" cy="453063"/>
            </a:xfrm>
          </p:grpSpPr>
          <p:pic>
            <p:nvPicPr>
              <p:cNvPr id="108" name="图片 10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1167" y="3376416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09" name="组合 108"/>
              <p:cNvGrpSpPr/>
              <p:nvPr/>
            </p:nvGrpSpPr>
            <p:grpSpPr>
              <a:xfrm>
                <a:off x="2514545" y="3504625"/>
                <a:ext cx="284050" cy="219205"/>
                <a:chOff x="2706688" y="2300288"/>
                <a:chExt cx="639763" cy="493712"/>
              </a:xfrm>
              <a:solidFill>
                <a:srgbClr val="FF0000"/>
              </a:solidFill>
            </p:grpSpPr>
            <p:sp>
              <p:nvSpPr>
                <p:cNvPr id="110" name="Freeform 79"/>
                <p:cNvSpPr/>
                <p:nvPr/>
              </p:nvSpPr>
              <p:spPr bwMode="auto">
                <a:xfrm>
                  <a:off x="2811463" y="2300288"/>
                  <a:ext cx="417513" cy="233362"/>
                </a:xfrm>
                <a:custGeom>
                  <a:avLst/>
                  <a:gdLst>
                    <a:gd name="T0" fmla="*/ 416 w 525"/>
                    <a:gd name="T1" fmla="*/ 4 h 295"/>
                    <a:gd name="T2" fmla="*/ 428 w 525"/>
                    <a:gd name="T3" fmla="*/ 0 h 295"/>
                    <a:gd name="T4" fmla="*/ 439 w 525"/>
                    <a:gd name="T5" fmla="*/ 4 h 295"/>
                    <a:gd name="T6" fmla="*/ 462 w 525"/>
                    <a:gd name="T7" fmla="*/ 13 h 295"/>
                    <a:gd name="T8" fmla="*/ 493 w 525"/>
                    <a:gd name="T9" fmla="*/ 29 h 295"/>
                    <a:gd name="T10" fmla="*/ 516 w 525"/>
                    <a:gd name="T11" fmla="*/ 46 h 295"/>
                    <a:gd name="T12" fmla="*/ 525 w 525"/>
                    <a:gd name="T13" fmla="*/ 58 h 295"/>
                    <a:gd name="T14" fmla="*/ 521 w 525"/>
                    <a:gd name="T15" fmla="*/ 74 h 295"/>
                    <a:gd name="T16" fmla="*/ 512 w 525"/>
                    <a:gd name="T17" fmla="*/ 83 h 295"/>
                    <a:gd name="T18" fmla="*/ 503 w 525"/>
                    <a:gd name="T19" fmla="*/ 93 h 295"/>
                    <a:gd name="T20" fmla="*/ 491 w 525"/>
                    <a:gd name="T21" fmla="*/ 116 h 295"/>
                    <a:gd name="T22" fmla="*/ 475 w 525"/>
                    <a:gd name="T23" fmla="*/ 154 h 295"/>
                    <a:gd name="T24" fmla="*/ 455 w 525"/>
                    <a:gd name="T25" fmla="*/ 205 h 295"/>
                    <a:gd name="T26" fmla="*/ 437 w 525"/>
                    <a:gd name="T27" fmla="*/ 259 h 295"/>
                    <a:gd name="T28" fmla="*/ 425 w 525"/>
                    <a:gd name="T29" fmla="*/ 295 h 295"/>
                    <a:gd name="T30" fmla="*/ 389 w 525"/>
                    <a:gd name="T31" fmla="*/ 285 h 295"/>
                    <a:gd name="T32" fmla="*/ 394 w 525"/>
                    <a:gd name="T33" fmla="*/ 268 h 295"/>
                    <a:gd name="T34" fmla="*/ 400 w 525"/>
                    <a:gd name="T35" fmla="*/ 246 h 295"/>
                    <a:gd name="T36" fmla="*/ 407 w 525"/>
                    <a:gd name="T37" fmla="*/ 212 h 295"/>
                    <a:gd name="T38" fmla="*/ 418 w 525"/>
                    <a:gd name="T39" fmla="*/ 162 h 295"/>
                    <a:gd name="T40" fmla="*/ 421 w 525"/>
                    <a:gd name="T41" fmla="*/ 133 h 295"/>
                    <a:gd name="T42" fmla="*/ 423 w 525"/>
                    <a:gd name="T43" fmla="*/ 112 h 295"/>
                    <a:gd name="T44" fmla="*/ 423 w 525"/>
                    <a:gd name="T45" fmla="*/ 94 h 295"/>
                    <a:gd name="T46" fmla="*/ 421 w 525"/>
                    <a:gd name="T47" fmla="*/ 82 h 295"/>
                    <a:gd name="T48" fmla="*/ 419 w 525"/>
                    <a:gd name="T49" fmla="*/ 76 h 295"/>
                    <a:gd name="T50" fmla="*/ 409 w 525"/>
                    <a:gd name="T51" fmla="*/ 66 h 295"/>
                    <a:gd name="T52" fmla="*/ 396 w 525"/>
                    <a:gd name="T53" fmla="*/ 63 h 295"/>
                    <a:gd name="T54" fmla="*/ 382 w 525"/>
                    <a:gd name="T55" fmla="*/ 61 h 295"/>
                    <a:gd name="T56" fmla="*/ 360 w 525"/>
                    <a:gd name="T57" fmla="*/ 63 h 295"/>
                    <a:gd name="T58" fmla="*/ 334 w 525"/>
                    <a:gd name="T59" fmla="*/ 65 h 295"/>
                    <a:gd name="T60" fmla="*/ 305 w 525"/>
                    <a:gd name="T61" fmla="*/ 69 h 295"/>
                    <a:gd name="T62" fmla="*/ 282 w 525"/>
                    <a:gd name="T63" fmla="*/ 74 h 295"/>
                    <a:gd name="T64" fmla="*/ 257 w 525"/>
                    <a:gd name="T65" fmla="*/ 80 h 295"/>
                    <a:gd name="T66" fmla="*/ 225 w 525"/>
                    <a:gd name="T67" fmla="*/ 87 h 295"/>
                    <a:gd name="T68" fmla="*/ 189 w 525"/>
                    <a:gd name="T69" fmla="*/ 94 h 295"/>
                    <a:gd name="T70" fmla="*/ 152 w 525"/>
                    <a:gd name="T71" fmla="*/ 104 h 295"/>
                    <a:gd name="T72" fmla="*/ 118 w 525"/>
                    <a:gd name="T73" fmla="*/ 112 h 295"/>
                    <a:gd name="T74" fmla="*/ 93 w 525"/>
                    <a:gd name="T75" fmla="*/ 116 h 295"/>
                    <a:gd name="T76" fmla="*/ 73 w 525"/>
                    <a:gd name="T77" fmla="*/ 121 h 295"/>
                    <a:gd name="T78" fmla="*/ 62 w 525"/>
                    <a:gd name="T79" fmla="*/ 122 h 295"/>
                    <a:gd name="T80" fmla="*/ 55 w 525"/>
                    <a:gd name="T81" fmla="*/ 122 h 295"/>
                    <a:gd name="T82" fmla="*/ 43 w 525"/>
                    <a:gd name="T83" fmla="*/ 118 h 295"/>
                    <a:gd name="T84" fmla="*/ 30 w 525"/>
                    <a:gd name="T85" fmla="*/ 107 h 295"/>
                    <a:gd name="T86" fmla="*/ 14 w 525"/>
                    <a:gd name="T87" fmla="*/ 93 h 295"/>
                    <a:gd name="T88" fmla="*/ 3 w 525"/>
                    <a:gd name="T89" fmla="*/ 82 h 295"/>
                    <a:gd name="T90" fmla="*/ 0 w 525"/>
                    <a:gd name="T91" fmla="*/ 76 h 295"/>
                    <a:gd name="T92" fmla="*/ 7 w 525"/>
                    <a:gd name="T93" fmla="*/ 71 h 295"/>
                    <a:gd name="T94" fmla="*/ 20 w 525"/>
                    <a:gd name="T95" fmla="*/ 69 h 295"/>
                    <a:gd name="T96" fmla="*/ 36 w 525"/>
                    <a:gd name="T97" fmla="*/ 68 h 295"/>
                    <a:gd name="T98" fmla="*/ 53 w 525"/>
                    <a:gd name="T99" fmla="*/ 66 h 295"/>
                    <a:gd name="T100" fmla="*/ 146 w 525"/>
                    <a:gd name="T101" fmla="*/ 54 h 295"/>
                    <a:gd name="T102" fmla="*/ 216 w 525"/>
                    <a:gd name="T103" fmla="*/ 44 h 295"/>
                    <a:gd name="T104" fmla="*/ 328 w 525"/>
                    <a:gd name="T105" fmla="*/ 27 h 295"/>
                    <a:gd name="T106" fmla="*/ 353 w 525"/>
                    <a:gd name="T107" fmla="*/ 24 h 295"/>
                    <a:gd name="T108" fmla="*/ 373 w 525"/>
                    <a:gd name="T109" fmla="*/ 21 h 295"/>
                    <a:gd name="T110" fmla="*/ 389 w 525"/>
                    <a:gd name="T111" fmla="*/ 16 h 295"/>
                    <a:gd name="T112" fmla="*/ 400 w 525"/>
                    <a:gd name="T113" fmla="*/ 13 h 295"/>
                    <a:gd name="T114" fmla="*/ 407 w 525"/>
                    <a:gd name="T115" fmla="*/ 10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25" h="295">
                      <a:moveTo>
                        <a:pt x="407" y="8"/>
                      </a:moveTo>
                      <a:lnTo>
                        <a:pt x="410" y="5"/>
                      </a:lnTo>
                      <a:lnTo>
                        <a:pt x="416" y="4"/>
                      </a:lnTo>
                      <a:lnTo>
                        <a:pt x="423" y="0"/>
                      </a:lnTo>
                      <a:lnTo>
                        <a:pt x="425" y="0"/>
                      </a:lnTo>
                      <a:lnTo>
                        <a:pt x="428" y="0"/>
                      </a:lnTo>
                      <a:lnTo>
                        <a:pt x="430" y="0"/>
                      </a:lnTo>
                      <a:lnTo>
                        <a:pt x="435" y="2"/>
                      </a:lnTo>
                      <a:lnTo>
                        <a:pt x="439" y="4"/>
                      </a:lnTo>
                      <a:lnTo>
                        <a:pt x="446" y="7"/>
                      </a:lnTo>
                      <a:lnTo>
                        <a:pt x="453" y="10"/>
                      </a:lnTo>
                      <a:lnTo>
                        <a:pt x="462" y="13"/>
                      </a:lnTo>
                      <a:lnTo>
                        <a:pt x="473" y="18"/>
                      </a:lnTo>
                      <a:lnTo>
                        <a:pt x="484" y="22"/>
                      </a:lnTo>
                      <a:lnTo>
                        <a:pt x="493" y="29"/>
                      </a:lnTo>
                      <a:lnTo>
                        <a:pt x="501" y="35"/>
                      </a:lnTo>
                      <a:lnTo>
                        <a:pt x="509" y="40"/>
                      </a:lnTo>
                      <a:lnTo>
                        <a:pt x="516" y="46"/>
                      </a:lnTo>
                      <a:lnTo>
                        <a:pt x="519" y="51"/>
                      </a:lnTo>
                      <a:lnTo>
                        <a:pt x="523" y="54"/>
                      </a:lnTo>
                      <a:lnTo>
                        <a:pt x="525" y="58"/>
                      </a:lnTo>
                      <a:lnTo>
                        <a:pt x="525" y="61"/>
                      </a:lnTo>
                      <a:lnTo>
                        <a:pt x="525" y="68"/>
                      </a:lnTo>
                      <a:lnTo>
                        <a:pt x="521" y="74"/>
                      </a:lnTo>
                      <a:lnTo>
                        <a:pt x="518" y="80"/>
                      </a:lnTo>
                      <a:lnTo>
                        <a:pt x="516" y="82"/>
                      </a:lnTo>
                      <a:lnTo>
                        <a:pt x="512" y="83"/>
                      </a:lnTo>
                      <a:lnTo>
                        <a:pt x="510" y="85"/>
                      </a:lnTo>
                      <a:lnTo>
                        <a:pt x="507" y="88"/>
                      </a:lnTo>
                      <a:lnTo>
                        <a:pt x="503" y="93"/>
                      </a:lnTo>
                      <a:lnTo>
                        <a:pt x="500" y="99"/>
                      </a:lnTo>
                      <a:lnTo>
                        <a:pt x="496" y="107"/>
                      </a:lnTo>
                      <a:lnTo>
                        <a:pt x="491" y="116"/>
                      </a:lnTo>
                      <a:lnTo>
                        <a:pt x="485" y="127"/>
                      </a:lnTo>
                      <a:lnTo>
                        <a:pt x="480" y="140"/>
                      </a:lnTo>
                      <a:lnTo>
                        <a:pt x="475" y="154"/>
                      </a:lnTo>
                      <a:lnTo>
                        <a:pt x="469" y="169"/>
                      </a:lnTo>
                      <a:lnTo>
                        <a:pt x="462" y="187"/>
                      </a:lnTo>
                      <a:lnTo>
                        <a:pt x="455" y="205"/>
                      </a:lnTo>
                      <a:lnTo>
                        <a:pt x="448" y="226"/>
                      </a:lnTo>
                      <a:lnTo>
                        <a:pt x="441" y="248"/>
                      </a:lnTo>
                      <a:lnTo>
                        <a:pt x="437" y="259"/>
                      </a:lnTo>
                      <a:lnTo>
                        <a:pt x="432" y="270"/>
                      </a:lnTo>
                      <a:lnTo>
                        <a:pt x="428" y="282"/>
                      </a:lnTo>
                      <a:lnTo>
                        <a:pt x="425" y="295"/>
                      </a:lnTo>
                      <a:lnTo>
                        <a:pt x="387" y="295"/>
                      </a:lnTo>
                      <a:lnTo>
                        <a:pt x="387" y="292"/>
                      </a:lnTo>
                      <a:lnTo>
                        <a:pt x="389" y="285"/>
                      </a:lnTo>
                      <a:lnTo>
                        <a:pt x="391" y="281"/>
                      </a:lnTo>
                      <a:lnTo>
                        <a:pt x="393" y="274"/>
                      </a:lnTo>
                      <a:lnTo>
                        <a:pt x="394" y="268"/>
                      </a:lnTo>
                      <a:lnTo>
                        <a:pt x="396" y="262"/>
                      </a:lnTo>
                      <a:lnTo>
                        <a:pt x="398" y="254"/>
                      </a:lnTo>
                      <a:lnTo>
                        <a:pt x="400" y="246"/>
                      </a:lnTo>
                      <a:lnTo>
                        <a:pt x="402" y="238"/>
                      </a:lnTo>
                      <a:lnTo>
                        <a:pt x="403" y="230"/>
                      </a:lnTo>
                      <a:lnTo>
                        <a:pt x="407" y="212"/>
                      </a:lnTo>
                      <a:lnTo>
                        <a:pt x="410" y="193"/>
                      </a:lnTo>
                      <a:lnTo>
                        <a:pt x="416" y="173"/>
                      </a:lnTo>
                      <a:lnTo>
                        <a:pt x="418" y="162"/>
                      </a:lnTo>
                      <a:lnTo>
                        <a:pt x="419" y="152"/>
                      </a:lnTo>
                      <a:lnTo>
                        <a:pt x="419" y="143"/>
                      </a:lnTo>
                      <a:lnTo>
                        <a:pt x="421" y="133"/>
                      </a:lnTo>
                      <a:lnTo>
                        <a:pt x="421" y="126"/>
                      </a:lnTo>
                      <a:lnTo>
                        <a:pt x="421" y="118"/>
                      </a:lnTo>
                      <a:lnTo>
                        <a:pt x="423" y="112"/>
                      </a:lnTo>
                      <a:lnTo>
                        <a:pt x="423" y="105"/>
                      </a:lnTo>
                      <a:lnTo>
                        <a:pt x="423" y="99"/>
                      </a:lnTo>
                      <a:lnTo>
                        <a:pt x="423" y="94"/>
                      </a:lnTo>
                      <a:lnTo>
                        <a:pt x="423" y="90"/>
                      </a:lnTo>
                      <a:lnTo>
                        <a:pt x="423" y="87"/>
                      </a:lnTo>
                      <a:lnTo>
                        <a:pt x="421" y="82"/>
                      </a:lnTo>
                      <a:lnTo>
                        <a:pt x="421" y="79"/>
                      </a:lnTo>
                      <a:lnTo>
                        <a:pt x="421" y="77"/>
                      </a:lnTo>
                      <a:lnTo>
                        <a:pt x="419" y="76"/>
                      </a:lnTo>
                      <a:lnTo>
                        <a:pt x="416" y="72"/>
                      </a:lnTo>
                      <a:lnTo>
                        <a:pt x="412" y="69"/>
                      </a:lnTo>
                      <a:lnTo>
                        <a:pt x="409" y="66"/>
                      </a:lnTo>
                      <a:lnTo>
                        <a:pt x="405" y="65"/>
                      </a:lnTo>
                      <a:lnTo>
                        <a:pt x="400" y="63"/>
                      </a:lnTo>
                      <a:lnTo>
                        <a:pt x="396" y="63"/>
                      </a:lnTo>
                      <a:lnTo>
                        <a:pt x="391" y="61"/>
                      </a:lnTo>
                      <a:lnTo>
                        <a:pt x="387" y="61"/>
                      </a:lnTo>
                      <a:lnTo>
                        <a:pt x="382" y="61"/>
                      </a:lnTo>
                      <a:lnTo>
                        <a:pt x="375" y="61"/>
                      </a:lnTo>
                      <a:lnTo>
                        <a:pt x="369" y="61"/>
                      </a:lnTo>
                      <a:lnTo>
                        <a:pt x="360" y="63"/>
                      </a:lnTo>
                      <a:lnTo>
                        <a:pt x="353" y="63"/>
                      </a:lnTo>
                      <a:lnTo>
                        <a:pt x="344" y="63"/>
                      </a:lnTo>
                      <a:lnTo>
                        <a:pt x="334" y="65"/>
                      </a:lnTo>
                      <a:lnTo>
                        <a:pt x="323" y="66"/>
                      </a:lnTo>
                      <a:lnTo>
                        <a:pt x="312" y="68"/>
                      </a:lnTo>
                      <a:lnTo>
                        <a:pt x="305" y="69"/>
                      </a:lnTo>
                      <a:lnTo>
                        <a:pt x="298" y="71"/>
                      </a:lnTo>
                      <a:lnTo>
                        <a:pt x="291" y="72"/>
                      </a:lnTo>
                      <a:lnTo>
                        <a:pt x="282" y="74"/>
                      </a:lnTo>
                      <a:lnTo>
                        <a:pt x="275" y="76"/>
                      </a:lnTo>
                      <a:lnTo>
                        <a:pt x="266" y="79"/>
                      </a:lnTo>
                      <a:lnTo>
                        <a:pt x="257" y="80"/>
                      </a:lnTo>
                      <a:lnTo>
                        <a:pt x="246" y="82"/>
                      </a:lnTo>
                      <a:lnTo>
                        <a:pt x="236" y="85"/>
                      </a:lnTo>
                      <a:lnTo>
                        <a:pt x="225" y="87"/>
                      </a:lnTo>
                      <a:lnTo>
                        <a:pt x="214" y="90"/>
                      </a:lnTo>
                      <a:lnTo>
                        <a:pt x="202" y="91"/>
                      </a:lnTo>
                      <a:lnTo>
                        <a:pt x="189" y="94"/>
                      </a:lnTo>
                      <a:lnTo>
                        <a:pt x="177" y="97"/>
                      </a:lnTo>
                      <a:lnTo>
                        <a:pt x="162" y="101"/>
                      </a:lnTo>
                      <a:lnTo>
                        <a:pt x="152" y="104"/>
                      </a:lnTo>
                      <a:lnTo>
                        <a:pt x="139" y="105"/>
                      </a:lnTo>
                      <a:lnTo>
                        <a:pt x="128" y="108"/>
                      </a:lnTo>
                      <a:lnTo>
                        <a:pt x="118" y="112"/>
                      </a:lnTo>
                      <a:lnTo>
                        <a:pt x="109" y="113"/>
                      </a:lnTo>
                      <a:lnTo>
                        <a:pt x="100" y="115"/>
                      </a:lnTo>
                      <a:lnTo>
                        <a:pt x="93" y="116"/>
                      </a:lnTo>
                      <a:lnTo>
                        <a:pt x="86" y="118"/>
                      </a:lnTo>
                      <a:lnTo>
                        <a:pt x="78" y="119"/>
                      </a:lnTo>
                      <a:lnTo>
                        <a:pt x="73" y="121"/>
                      </a:lnTo>
                      <a:lnTo>
                        <a:pt x="70" y="122"/>
                      </a:lnTo>
                      <a:lnTo>
                        <a:pt x="64" y="122"/>
                      </a:lnTo>
                      <a:lnTo>
                        <a:pt x="62" y="122"/>
                      </a:lnTo>
                      <a:lnTo>
                        <a:pt x="61" y="122"/>
                      </a:lnTo>
                      <a:lnTo>
                        <a:pt x="59" y="124"/>
                      </a:lnTo>
                      <a:lnTo>
                        <a:pt x="55" y="122"/>
                      </a:lnTo>
                      <a:lnTo>
                        <a:pt x="52" y="122"/>
                      </a:lnTo>
                      <a:lnTo>
                        <a:pt x="48" y="119"/>
                      </a:lnTo>
                      <a:lnTo>
                        <a:pt x="43" y="118"/>
                      </a:lnTo>
                      <a:lnTo>
                        <a:pt x="39" y="115"/>
                      </a:lnTo>
                      <a:lnTo>
                        <a:pt x="34" y="110"/>
                      </a:lnTo>
                      <a:lnTo>
                        <a:pt x="30" y="107"/>
                      </a:lnTo>
                      <a:lnTo>
                        <a:pt x="25" y="102"/>
                      </a:lnTo>
                      <a:lnTo>
                        <a:pt x="20" y="96"/>
                      </a:lnTo>
                      <a:lnTo>
                        <a:pt x="14" y="93"/>
                      </a:lnTo>
                      <a:lnTo>
                        <a:pt x="9" y="88"/>
                      </a:lnTo>
                      <a:lnTo>
                        <a:pt x="5" y="85"/>
                      </a:lnTo>
                      <a:lnTo>
                        <a:pt x="3" y="82"/>
                      </a:lnTo>
                      <a:lnTo>
                        <a:pt x="2" y="79"/>
                      </a:lnTo>
                      <a:lnTo>
                        <a:pt x="0" y="7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3" y="72"/>
                      </a:lnTo>
                      <a:lnTo>
                        <a:pt x="7" y="71"/>
                      </a:lnTo>
                      <a:lnTo>
                        <a:pt x="12" y="71"/>
                      </a:lnTo>
                      <a:lnTo>
                        <a:pt x="16" y="71"/>
                      </a:lnTo>
                      <a:lnTo>
                        <a:pt x="20" y="69"/>
                      </a:lnTo>
                      <a:lnTo>
                        <a:pt x="25" y="69"/>
                      </a:lnTo>
                      <a:lnTo>
                        <a:pt x="30" y="69"/>
                      </a:lnTo>
                      <a:lnTo>
                        <a:pt x="36" y="68"/>
                      </a:lnTo>
                      <a:lnTo>
                        <a:pt x="41" y="68"/>
                      </a:lnTo>
                      <a:lnTo>
                        <a:pt x="48" y="68"/>
                      </a:lnTo>
                      <a:lnTo>
                        <a:pt x="53" y="66"/>
                      </a:lnTo>
                      <a:lnTo>
                        <a:pt x="84" y="63"/>
                      </a:lnTo>
                      <a:lnTo>
                        <a:pt x="114" y="58"/>
                      </a:lnTo>
                      <a:lnTo>
                        <a:pt x="146" y="54"/>
                      </a:lnTo>
                      <a:lnTo>
                        <a:pt x="164" y="52"/>
                      </a:lnTo>
                      <a:lnTo>
                        <a:pt x="180" y="49"/>
                      </a:lnTo>
                      <a:lnTo>
                        <a:pt x="216" y="44"/>
                      </a:lnTo>
                      <a:lnTo>
                        <a:pt x="252" y="40"/>
                      </a:lnTo>
                      <a:lnTo>
                        <a:pt x="289" y="33"/>
                      </a:lnTo>
                      <a:lnTo>
                        <a:pt x="328" y="27"/>
                      </a:lnTo>
                      <a:lnTo>
                        <a:pt x="337" y="25"/>
                      </a:lnTo>
                      <a:lnTo>
                        <a:pt x="344" y="24"/>
                      </a:lnTo>
                      <a:lnTo>
                        <a:pt x="353" y="24"/>
                      </a:lnTo>
                      <a:lnTo>
                        <a:pt x="360" y="22"/>
                      </a:lnTo>
                      <a:lnTo>
                        <a:pt x="368" y="21"/>
                      </a:lnTo>
                      <a:lnTo>
                        <a:pt x="373" y="21"/>
                      </a:lnTo>
                      <a:lnTo>
                        <a:pt x="380" y="19"/>
                      </a:lnTo>
                      <a:lnTo>
                        <a:pt x="385" y="18"/>
                      </a:lnTo>
                      <a:lnTo>
                        <a:pt x="389" y="16"/>
                      </a:lnTo>
                      <a:lnTo>
                        <a:pt x="394" y="15"/>
                      </a:lnTo>
                      <a:lnTo>
                        <a:pt x="398" y="15"/>
                      </a:lnTo>
                      <a:lnTo>
                        <a:pt x="400" y="13"/>
                      </a:lnTo>
                      <a:lnTo>
                        <a:pt x="403" y="11"/>
                      </a:lnTo>
                      <a:lnTo>
                        <a:pt x="405" y="11"/>
                      </a:lnTo>
                      <a:lnTo>
                        <a:pt x="407" y="10"/>
                      </a:lnTo>
                      <a:lnTo>
                        <a:pt x="407" y="8"/>
                      </a:lnTo>
                      <a:lnTo>
                        <a:pt x="407" y="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81"/>
                <p:cNvSpPr/>
                <p:nvPr/>
              </p:nvSpPr>
              <p:spPr bwMode="auto">
                <a:xfrm>
                  <a:off x="2706688" y="2486025"/>
                  <a:ext cx="639763" cy="307975"/>
                </a:xfrm>
                <a:custGeom>
                  <a:avLst/>
                  <a:gdLst>
                    <a:gd name="T0" fmla="*/ 436 w 807"/>
                    <a:gd name="T1" fmla="*/ 53 h 388"/>
                    <a:gd name="T2" fmla="*/ 514 w 807"/>
                    <a:gd name="T3" fmla="*/ 42 h 388"/>
                    <a:gd name="T4" fmla="*/ 575 w 807"/>
                    <a:gd name="T5" fmla="*/ 32 h 388"/>
                    <a:gd name="T6" fmla="*/ 616 w 807"/>
                    <a:gd name="T7" fmla="*/ 26 h 388"/>
                    <a:gd name="T8" fmla="*/ 659 w 807"/>
                    <a:gd name="T9" fmla="*/ 18 h 388"/>
                    <a:gd name="T10" fmla="*/ 687 w 807"/>
                    <a:gd name="T11" fmla="*/ 6 h 388"/>
                    <a:gd name="T12" fmla="*/ 712 w 807"/>
                    <a:gd name="T13" fmla="*/ 1 h 388"/>
                    <a:gd name="T14" fmla="*/ 744 w 807"/>
                    <a:gd name="T15" fmla="*/ 20 h 388"/>
                    <a:gd name="T16" fmla="*/ 791 w 807"/>
                    <a:gd name="T17" fmla="*/ 58 h 388"/>
                    <a:gd name="T18" fmla="*/ 807 w 807"/>
                    <a:gd name="T19" fmla="*/ 79 h 388"/>
                    <a:gd name="T20" fmla="*/ 800 w 807"/>
                    <a:gd name="T21" fmla="*/ 95 h 388"/>
                    <a:gd name="T22" fmla="*/ 780 w 807"/>
                    <a:gd name="T23" fmla="*/ 111 h 388"/>
                    <a:gd name="T24" fmla="*/ 766 w 807"/>
                    <a:gd name="T25" fmla="*/ 155 h 388"/>
                    <a:gd name="T26" fmla="*/ 753 w 807"/>
                    <a:gd name="T27" fmla="*/ 225 h 388"/>
                    <a:gd name="T28" fmla="*/ 723 w 807"/>
                    <a:gd name="T29" fmla="*/ 309 h 388"/>
                    <a:gd name="T30" fmla="*/ 687 w 807"/>
                    <a:gd name="T31" fmla="*/ 360 h 388"/>
                    <a:gd name="T32" fmla="*/ 660 w 807"/>
                    <a:gd name="T33" fmla="*/ 381 h 388"/>
                    <a:gd name="T34" fmla="*/ 637 w 807"/>
                    <a:gd name="T35" fmla="*/ 388 h 388"/>
                    <a:gd name="T36" fmla="*/ 627 w 807"/>
                    <a:gd name="T37" fmla="*/ 375 h 388"/>
                    <a:gd name="T38" fmla="*/ 623 w 807"/>
                    <a:gd name="T39" fmla="*/ 342 h 388"/>
                    <a:gd name="T40" fmla="*/ 587 w 807"/>
                    <a:gd name="T41" fmla="*/ 297 h 388"/>
                    <a:gd name="T42" fmla="*/ 553 w 807"/>
                    <a:gd name="T43" fmla="*/ 267 h 388"/>
                    <a:gd name="T44" fmla="*/ 536 w 807"/>
                    <a:gd name="T45" fmla="*/ 248 h 388"/>
                    <a:gd name="T46" fmla="*/ 539 w 807"/>
                    <a:gd name="T47" fmla="*/ 236 h 388"/>
                    <a:gd name="T48" fmla="*/ 573 w 807"/>
                    <a:gd name="T49" fmla="*/ 244 h 388"/>
                    <a:gd name="T50" fmla="*/ 618 w 807"/>
                    <a:gd name="T51" fmla="*/ 259 h 388"/>
                    <a:gd name="T52" fmla="*/ 644 w 807"/>
                    <a:gd name="T53" fmla="*/ 259 h 388"/>
                    <a:gd name="T54" fmla="*/ 659 w 807"/>
                    <a:gd name="T55" fmla="*/ 247 h 388"/>
                    <a:gd name="T56" fmla="*/ 671 w 807"/>
                    <a:gd name="T57" fmla="*/ 217 h 388"/>
                    <a:gd name="T58" fmla="*/ 684 w 807"/>
                    <a:gd name="T59" fmla="*/ 172 h 388"/>
                    <a:gd name="T60" fmla="*/ 694 w 807"/>
                    <a:gd name="T61" fmla="*/ 125 h 388"/>
                    <a:gd name="T62" fmla="*/ 702 w 807"/>
                    <a:gd name="T63" fmla="*/ 95 h 388"/>
                    <a:gd name="T64" fmla="*/ 702 w 807"/>
                    <a:gd name="T65" fmla="*/ 79 h 388"/>
                    <a:gd name="T66" fmla="*/ 685 w 807"/>
                    <a:gd name="T67" fmla="*/ 75 h 388"/>
                    <a:gd name="T68" fmla="*/ 644 w 807"/>
                    <a:gd name="T69" fmla="*/ 75 h 388"/>
                    <a:gd name="T70" fmla="*/ 587 w 807"/>
                    <a:gd name="T71" fmla="*/ 78 h 388"/>
                    <a:gd name="T72" fmla="*/ 536 w 807"/>
                    <a:gd name="T73" fmla="*/ 83 h 388"/>
                    <a:gd name="T74" fmla="*/ 436 w 807"/>
                    <a:gd name="T75" fmla="*/ 97 h 388"/>
                    <a:gd name="T76" fmla="*/ 343 w 807"/>
                    <a:gd name="T77" fmla="*/ 112 h 388"/>
                    <a:gd name="T78" fmla="*/ 236 w 807"/>
                    <a:gd name="T79" fmla="*/ 131 h 388"/>
                    <a:gd name="T80" fmla="*/ 148 w 807"/>
                    <a:gd name="T81" fmla="*/ 148 h 388"/>
                    <a:gd name="T82" fmla="*/ 102 w 807"/>
                    <a:gd name="T83" fmla="*/ 156 h 388"/>
                    <a:gd name="T84" fmla="*/ 75 w 807"/>
                    <a:gd name="T85" fmla="*/ 162 h 388"/>
                    <a:gd name="T86" fmla="*/ 57 w 807"/>
                    <a:gd name="T87" fmla="*/ 161 h 388"/>
                    <a:gd name="T88" fmla="*/ 30 w 807"/>
                    <a:gd name="T89" fmla="*/ 145 h 388"/>
                    <a:gd name="T90" fmla="*/ 5 w 807"/>
                    <a:gd name="T91" fmla="*/ 122 h 388"/>
                    <a:gd name="T92" fmla="*/ 0 w 807"/>
                    <a:gd name="T93" fmla="*/ 103 h 388"/>
                    <a:gd name="T94" fmla="*/ 13 w 807"/>
                    <a:gd name="T95" fmla="*/ 97 h 388"/>
                    <a:gd name="T96" fmla="*/ 36 w 807"/>
                    <a:gd name="T97" fmla="*/ 98 h 388"/>
                    <a:gd name="T98" fmla="*/ 71 w 807"/>
                    <a:gd name="T99" fmla="*/ 97 h 388"/>
                    <a:gd name="T100" fmla="*/ 129 w 807"/>
                    <a:gd name="T101" fmla="*/ 92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07" h="388">
                      <a:moveTo>
                        <a:pt x="171" y="87"/>
                      </a:moveTo>
                      <a:lnTo>
                        <a:pt x="236" y="81"/>
                      </a:lnTo>
                      <a:lnTo>
                        <a:pt x="300" y="72"/>
                      </a:lnTo>
                      <a:lnTo>
                        <a:pt x="368" y="62"/>
                      </a:lnTo>
                      <a:lnTo>
                        <a:pt x="436" y="53"/>
                      </a:lnTo>
                      <a:lnTo>
                        <a:pt x="453" y="50"/>
                      </a:lnTo>
                      <a:lnTo>
                        <a:pt x="469" y="48"/>
                      </a:lnTo>
                      <a:lnTo>
                        <a:pt x="486" y="45"/>
                      </a:lnTo>
                      <a:lnTo>
                        <a:pt x="500" y="43"/>
                      </a:lnTo>
                      <a:lnTo>
                        <a:pt x="514" y="42"/>
                      </a:lnTo>
                      <a:lnTo>
                        <a:pt x="528" y="39"/>
                      </a:lnTo>
                      <a:lnTo>
                        <a:pt x="541" y="37"/>
                      </a:lnTo>
                      <a:lnTo>
                        <a:pt x="552" y="36"/>
                      </a:lnTo>
                      <a:lnTo>
                        <a:pt x="564" y="34"/>
                      </a:lnTo>
                      <a:lnTo>
                        <a:pt x="575" y="32"/>
                      </a:lnTo>
                      <a:lnTo>
                        <a:pt x="584" y="31"/>
                      </a:lnTo>
                      <a:lnTo>
                        <a:pt x="593" y="29"/>
                      </a:lnTo>
                      <a:lnTo>
                        <a:pt x="602" y="29"/>
                      </a:lnTo>
                      <a:lnTo>
                        <a:pt x="609" y="28"/>
                      </a:lnTo>
                      <a:lnTo>
                        <a:pt x="616" y="26"/>
                      </a:lnTo>
                      <a:lnTo>
                        <a:pt x="621" y="26"/>
                      </a:lnTo>
                      <a:lnTo>
                        <a:pt x="632" y="25"/>
                      </a:lnTo>
                      <a:lnTo>
                        <a:pt x="641" y="23"/>
                      </a:lnTo>
                      <a:lnTo>
                        <a:pt x="650" y="22"/>
                      </a:lnTo>
                      <a:lnTo>
                        <a:pt x="659" y="18"/>
                      </a:lnTo>
                      <a:lnTo>
                        <a:pt x="666" y="17"/>
                      </a:lnTo>
                      <a:lnTo>
                        <a:pt x="671" y="14"/>
                      </a:lnTo>
                      <a:lnTo>
                        <a:pt x="677" y="12"/>
                      </a:lnTo>
                      <a:lnTo>
                        <a:pt x="680" y="9"/>
                      </a:lnTo>
                      <a:lnTo>
                        <a:pt x="687" y="6"/>
                      </a:lnTo>
                      <a:lnTo>
                        <a:pt x="693" y="3"/>
                      </a:lnTo>
                      <a:lnTo>
                        <a:pt x="702" y="0"/>
                      </a:lnTo>
                      <a:lnTo>
                        <a:pt x="705" y="0"/>
                      </a:lnTo>
                      <a:lnTo>
                        <a:pt x="710" y="0"/>
                      </a:lnTo>
                      <a:lnTo>
                        <a:pt x="712" y="1"/>
                      </a:lnTo>
                      <a:lnTo>
                        <a:pt x="718" y="4"/>
                      </a:lnTo>
                      <a:lnTo>
                        <a:pt x="723" y="7"/>
                      </a:lnTo>
                      <a:lnTo>
                        <a:pt x="728" y="11"/>
                      </a:lnTo>
                      <a:lnTo>
                        <a:pt x="735" y="15"/>
                      </a:lnTo>
                      <a:lnTo>
                        <a:pt x="744" y="20"/>
                      </a:lnTo>
                      <a:lnTo>
                        <a:pt x="753" y="28"/>
                      </a:lnTo>
                      <a:lnTo>
                        <a:pt x="764" y="36"/>
                      </a:lnTo>
                      <a:lnTo>
                        <a:pt x="775" y="43"/>
                      </a:lnTo>
                      <a:lnTo>
                        <a:pt x="784" y="50"/>
                      </a:lnTo>
                      <a:lnTo>
                        <a:pt x="791" y="58"/>
                      </a:lnTo>
                      <a:lnTo>
                        <a:pt x="796" y="64"/>
                      </a:lnTo>
                      <a:lnTo>
                        <a:pt x="800" y="68"/>
                      </a:lnTo>
                      <a:lnTo>
                        <a:pt x="803" y="73"/>
                      </a:lnTo>
                      <a:lnTo>
                        <a:pt x="805" y="76"/>
                      </a:lnTo>
                      <a:lnTo>
                        <a:pt x="807" y="79"/>
                      </a:lnTo>
                      <a:lnTo>
                        <a:pt x="807" y="83"/>
                      </a:lnTo>
                      <a:lnTo>
                        <a:pt x="805" y="86"/>
                      </a:lnTo>
                      <a:lnTo>
                        <a:pt x="805" y="89"/>
                      </a:lnTo>
                      <a:lnTo>
                        <a:pt x="803" y="92"/>
                      </a:lnTo>
                      <a:lnTo>
                        <a:pt x="800" y="95"/>
                      </a:lnTo>
                      <a:lnTo>
                        <a:pt x="798" y="97"/>
                      </a:lnTo>
                      <a:lnTo>
                        <a:pt x="794" y="100"/>
                      </a:lnTo>
                      <a:lnTo>
                        <a:pt x="789" y="101"/>
                      </a:lnTo>
                      <a:lnTo>
                        <a:pt x="785" y="104"/>
                      </a:lnTo>
                      <a:lnTo>
                        <a:pt x="780" y="111"/>
                      </a:lnTo>
                      <a:lnTo>
                        <a:pt x="777" y="117"/>
                      </a:lnTo>
                      <a:lnTo>
                        <a:pt x="773" y="125"/>
                      </a:lnTo>
                      <a:lnTo>
                        <a:pt x="771" y="133"/>
                      </a:lnTo>
                      <a:lnTo>
                        <a:pt x="768" y="144"/>
                      </a:lnTo>
                      <a:lnTo>
                        <a:pt x="766" y="155"/>
                      </a:lnTo>
                      <a:lnTo>
                        <a:pt x="764" y="167"/>
                      </a:lnTo>
                      <a:lnTo>
                        <a:pt x="762" y="181"/>
                      </a:lnTo>
                      <a:lnTo>
                        <a:pt x="760" y="197"/>
                      </a:lnTo>
                      <a:lnTo>
                        <a:pt x="757" y="211"/>
                      </a:lnTo>
                      <a:lnTo>
                        <a:pt x="753" y="225"/>
                      </a:lnTo>
                      <a:lnTo>
                        <a:pt x="744" y="253"/>
                      </a:lnTo>
                      <a:lnTo>
                        <a:pt x="739" y="267"/>
                      </a:lnTo>
                      <a:lnTo>
                        <a:pt x="735" y="281"/>
                      </a:lnTo>
                      <a:lnTo>
                        <a:pt x="728" y="295"/>
                      </a:lnTo>
                      <a:lnTo>
                        <a:pt x="723" y="309"/>
                      </a:lnTo>
                      <a:lnTo>
                        <a:pt x="716" y="322"/>
                      </a:lnTo>
                      <a:lnTo>
                        <a:pt x="709" y="333"/>
                      </a:lnTo>
                      <a:lnTo>
                        <a:pt x="702" y="344"/>
                      </a:lnTo>
                      <a:lnTo>
                        <a:pt x="694" y="352"/>
                      </a:lnTo>
                      <a:lnTo>
                        <a:pt x="687" y="360"/>
                      </a:lnTo>
                      <a:lnTo>
                        <a:pt x="684" y="363"/>
                      </a:lnTo>
                      <a:lnTo>
                        <a:pt x="680" y="366"/>
                      </a:lnTo>
                      <a:lnTo>
                        <a:pt x="673" y="372"/>
                      </a:lnTo>
                      <a:lnTo>
                        <a:pt x="666" y="377"/>
                      </a:lnTo>
                      <a:lnTo>
                        <a:pt x="660" y="381"/>
                      </a:lnTo>
                      <a:lnTo>
                        <a:pt x="655" y="385"/>
                      </a:lnTo>
                      <a:lnTo>
                        <a:pt x="650" y="388"/>
                      </a:lnTo>
                      <a:lnTo>
                        <a:pt x="644" y="388"/>
                      </a:lnTo>
                      <a:lnTo>
                        <a:pt x="641" y="388"/>
                      </a:lnTo>
                      <a:lnTo>
                        <a:pt x="637" y="388"/>
                      </a:lnTo>
                      <a:lnTo>
                        <a:pt x="635" y="386"/>
                      </a:lnTo>
                      <a:lnTo>
                        <a:pt x="632" y="386"/>
                      </a:lnTo>
                      <a:lnTo>
                        <a:pt x="630" y="383"/>
                      </a:lnTo>
                      <a:lnTo>
                        <a:pt x="628" y="380"/>
                      </a:lnTo>
                      <a:lnTo>
                        <a:pt x="627" y="375"/>
                      </a:lnTo>
                      <a:lnTo>
                        <a:pt x="627" y="371"/>
                      </a:lnTo>
                      <a:lnTo>
                        <a:pt x="627" y="364"/>
                      </a:lnTo>
                      <a:lnTo>
                        <a:pt x="625" y="356"/>
                      </a:lnTo>
                      <a:lnTo>
                        <a:pt x="625" y="350"/>
                      </a:lnTo>
                      <a:lnTo>
                        <a:pt x="623" y="342"/>
                      </a:lnTo>
                      <a:lnTo>
                        <a:pt x="618" y="335"/>
                      </a:lnTo>
                      <a:lnTo>
                        <a:pt x="612" y="327"/>
                      </a:lnTo>
                      <a:lnTo>
                        <a:pt x="605" y="317"/>
                      </a:lnTo>
                      <a:lnTo>
                        <a:pt x="596" y="308"/>
                      </a:lnTo>
                      <a:lnTo>
                        <a:pt x="587" y="297"/>
                      </a:lnTo>
                      <a:lnTo>
                        <a:pt x="575" y="286"/>
                      </a:lnTo>
                      <a:lnTo>
                        <a:pt x="569" y="281"/>
                      </a:lnTo>
                      <a:lnTo>
                        <a:pt x="564" y="277"/>
                      </a:lnTo>
                      <a:lnTo>
                        <a:pt x="559" y="272"/>
                      </a:lnTo>
                      <a:lnTo>
                        <a:pt x="553" y="267"/>
                      </a:lnTo>
                      <a:lnTo>
                        <a:pt x="550" y="264"/>
                      </a:lnTo>
                      <a:lnTo>
                        <a:pt x="546" y="259"/>
                      </a:lnTo>
                      <a:lnTo>
                        <a:pt x="543" y="256"/>
                      </a:lnTo>
                      <a:lnTo>
                        <a:pt x="539" y="253"/>
                      </a:lnTo>
                      <a:lnTo>
                        <a:pt x="536" y="248"/>
                      </a:lnTo>
                      <a:lnTo>
                        <a:pt x="534" y="244"/>
                      </a:lnTo>
                      <a:lnTo>
                        <a:pt x="532" y="239"/>
                      </a:lnTo>
                      <a:lnTo>
                        <a:pt x="534" y="238"/>
                      </a:lnTo>
                      <a:lnTo>
                        <a:pt x="536" y="236"/>
                      </a:lnTo>
                      <a:lnTo>
                        <a:pt x="539" y="236"/>
                      </a:lnTo>
                      <a:lnTo>
                        <a:pt x="543" y="236"/>
                      </a:lnTo>
                      <a:lnTo>
                        <a:pt x="548" y="238"/>
                      </a:lnTo>
                      <a:lnTo>
                        <a:pt x="555" y="239"/>
                      </a:lnTo>
                      <a:lnTo>
                        <a:pt x="564" y="241"/>
                      </a:lnTo>
                      <a:lnTo>
                        <a:pt x="573" y="244"/>
                      </a:lnTo>
                      <a:lnTo>
                        <a:pt x="584" y="247"/>
                      </a:lnTo>
                      <a:lnTo>
                        <a:pt x="593" y="252"/>
                      </a:lnTo>
                      <a:lnTo>
                        <a:pt x="602" y="255"/>
                      </a:lnTo>
                      <a:lnTo>
                        <a:pt x="610" y="258"/>
                      </a:lnTo>
                      <a:lnTo>
                        <a:pt x="618" y="259"/>
                      </a:lnTo>
                      <a:lnTo>
                        <a:pt x="625" y="261"/>
                      </a:lnTo>
                      <a:lnTo>
                        <a:pt x="632" y="261"/>
                      </a:lnTo>
                      <a:lnTo>
                        <a:pt x="637" y="261"/>
                      </a:lnTo>
                      <a:lnTo>
                        <a:pt x="643" y="259"/>
                      </a:lnTo>
                      <a:lnTo>
                        <a:pt x="644" y="259"/>
                      </a:lnTo>
                      <a:lnTo>
                        <a:pt x="648" y="258"/>
                      </a:lnTo>
                      <a:lnTo>
                        <a:pt x="650" y="256"/>
                      </a:lnTo>
                      <a:lnTo>
                        <a:pt x="652" y="253"/>
                      </a:lnTo>
                      <a:lnTo>
                        <a:pt x="655" y="250"/>
                      </a:lnTo>
                      <a:lnTo>
                        <a:pt x="659" y="247"/>
                      </a:lnTo>
                      <a:lnTo>
                        <a:pt x="660" y="242"/>
                      </a:lnTo>
                      <a:lnTo>
                        <a:pt x="664" y="238"/>
                      </a:lnTo>
                      <a:lnTo>
                        <a:pt x="666" y="231"/>
                      </a:lnTo>
                      <a:lnTo>
                        <a:pt x="669" y="225"/>
                      </a:lnTo>
                      <a:lnTo>
                        <a:pt x="671" y="217"/>
                      </a:lnTo>
                      <a:lnTo>
                        <a:pt x="675" y="209"/>
                      </a:lnTo>
                      <a:lnTo>
                        <a:pt x="677" y="202"/>
                      </a:lnTo>
                      <a:lnTo>
                        <a:pt x="680" y="192"/>
                      </a:lnTo>
                      <a:lnTo>
                        <a:pt x="682" y="181"/>
                      </a:lnTo>
                      <a:lnTo>
                        <a:pt x="684" y="172"/>
                      </a:lnTo>
                      <a:lnTo>
                        <a:pt x="687" y="161"/>
                      </a:lnTo>
                      <a:lnTo>
                        <a:pt x="689" y="151"/>
                      </a:lnTo>
                      <a:lnTo>
                        <a:pt x="691" y="142"/>
                      </a:lnTo>
                      <a:lnTo>
                        <a:pt x="693" y="133"/>
                      </a:lnTo>
                      <a:lnTo>
                        <a:pt x="694" y="125"/>
                      </a:lnTo>
                      <a:lnTo>
                        <a:pt x="696" y="119"/>
                      </a:lnTo>
                      <a:lnTo>
                        <a:pt x="698" y="111"/>
                      </a:lnTo>
                      <a:lnTo>
                        <a:pt x="698" y="106"/>
                      </a:lnTo>
                      <a:lnTo>
                        <a:pt x="700" y="100"/>
                      </a:lnTo>
                      <a:lnTo>
                        <a:pt x="702" y="95"/>
                      </a:lnTo>
                      <a:lnTo>
                        <a:pt x="702" y="90"/>
                      </a:lnTo>
                      <a:lnTo>
                        <a:pt x="702" y="87"/>
                      </a:lnTo>
                      <a:lnTo>
                        <a:pt x="702" y="84"/>
                      </a:lnTo>
                      <a:lnTo>
                        <a:pt x="702" y="81"/>
                      </a:lnTo>
                      <a:lnTo>
                        <a:pt x="702" y="79"/>
                      </a:lnTo>
                      <a:lnTo>
                        <a:pt x="702" y="79"/>
                      </a:lnTo>
                      <a:lnTo>
                        <a:pt x="700" y="78"/>
                      </a:lnTo>
                      <a:lnTo>
                        <a:pt x="696" y="76"/>
                      </a:lnTo>
                      <a:lnTo>
                        <a:pt x="691" y="75"/>
                      </a:lnTo>
                      <a:lnTo>
                        <a:pt x="685" y="75"/>
                      </a:lnTo>
                      <a:lnTo>
                        <a:pt x="680" y="75"/>
                      </a:lnTo>
                      <a:lnTo>
                        <a:pt x="673" y="75"/>
                      </a:lnTo>
                      <a:lnTo>
                        <a:pt x="664" y="75"/>
                      </a:lnTo>
                      <a:lnTo>
                        <a:pt x="655" y="75"/>
                      </a:lnTo>
                      <a:lnTo>
                        <a:pt x="644" y="75"/>
                      </a:lnTo>
                      <a:lnTo>
                        <a:pt x="632" y="75"/>
                      </a:lnTo>
                      <a:lnTo>
                        <a:pt x="619" y="76"/>
                      </a:lnTo>
                      <a:lnTo>
                        <a:pt x="603" y="78"/>
                      </a:lnTo>
                      <a:lnTo>
                        <a:pt x="596" y="78"/>
                      </a:lnTo>
                      <a:lnTo>
                        <a:pt x="587" y="78"/>
                      </a:lnTo>
                      <a:lnTo>
                        <a:pt x="578" y="79"/>
                      </a:lnTo>
                      <a:lnTo>
                        <a:pt x="568" y="79"/>
                      </a:lnTo>
                      <a:lnTo>
                        <a:pt x="557" y="81"/>
                      </a:lnTo>
                      <a:lnTo>
                        <a:pt x="546" y="81"/>
                      </a:lnTo>
                      <a:lnTo>
                        <a:pt x="536" y="83"/>
                      </a:lnTo>
                      <a:lnTo>
                        <a:pt x="525" y="83"/>
                      </a:lnTo>
                      <a:lnTo>
                        <a:pt x="502" y="87"/>
                      </a:lnTo>
                      <a:lnTo>
                        <a:pt x="478" y="90"/>
                      </a:lnTo>
                      <a:lnTo>
                        <a:pt x="457" y="94"/>
                      </a:lnTo>
                      <a:lnTo>
                        <a:pt x="436" y="97"/>
                      </a:lnTo>
                      <a:lnTo>
                        <a:pt x="416" y="100"/>
                      </a:lnTo>
                      <a:lnTo>
                        <a:pt x="396" y="103"/>
                      </a:lnTo>
                      <a:lnTo>
                        <a:pt x="378" y="106"/>
                      </a:lnTo>
                      <a:lnTo>
                        <a:pt x="361" y="109"/>
                      </a:lnTo>
                      <a:lnTo>
                        <a:pt x="343" y="112"/>
                      </a:lnTo>
                      <a:lnTo>
                        <a:pt x="323" y="117"/>
                      </a:lnTo>
                      <a:lnTo>
                        <a:pt x="303" y="120"/>
                      </a:lnTo>
                      <a:lnTo>
                        <a:pt x="282" y="123"/>
                      </a:lnTo>
                      <a:lnTo>
                        <a:pt x="259" y="128"/>
                      </a:lnTo>
                      <a:lnTo>
                        <a:pt x="236" y="131"/>
                      </a:lnTo>
                      <a:lnTo>
                        <a:pt x="211" y="136"/>
                      </a:lnTo>
                      <a:lnTo>
                        <a:pt x="184" y="140"/>
                      </a:lnTo>
                      <a:lnTo>
                        <a:pt x="171" y="144"/>
                      </a:lnTo>
                      <a:lnTo>
                        <a:pt x="159" y="145"/>
                      </a:lnTo>
                      <a:lnTo>
                        <a:pt x="148" y="148"/>
                      </a:lnTo>
                      <a:lnTo>
                        <a:pt x="137" y="150"/>
                      </a:lnTo>
                      <a:lnTo>
                        <a:pt x="127" y="151"/>
                      </a:lnTo>
                      <a:lnTo>
                        <a:pt x="118" y="153"/>
                      </a:lnTo>
                      <a:lnTo>
                        <a:pt x="109" y="155"/>
                      </a:lnTo>
                      <a:lnTo>
                        <a:pt x="102" y="156"/>
                      </a:lnTo>
                      <a:lnTo>
                        <a:pt x="95" y="158"/>
                      </a:lnTo>
                      <a:lnTo>
                        <a:pt x="89" y="159"/>
                      </a:lnTo>
                      <a:lnTo>
                        <a:pt x="84" y="161"/>
                      </a:lnTo>
                      <a:lnTo>
                        <a:pt x="79" y="161"/>
                      </a:lnTo>
                      <a:lnTo>
                        <a:pt x="75" y="162"/>
                      </a:lnTo>
                      <a:lnTo>
                        <a:pt x="71" y="162"/>
                      </a:lnTo>
                      <a:lnTo>
                        <a:pt x="68" y="162"/>
                      </a:lnTo>
                      <a:lnTo>
                        <a:pt x="66" y="162"/>
                      </a:lnTo>
                      <a:lnTo>
                        <a:pt x="63" y="162"/>
                      </a:lnTo>
                      <a:lnTo>
                        <a:pt x="57" y="161"/>
                      </a:lnTo>
                      <a:lnTo>
                        <a:pt x="52" y="159"/>
                      </a:lnTo>
                      <a:lnTo>
                        <a:pt x="46" y="156"/>
                      </a:lnTo>
                      <a:lnTo>
                        <a:pt x="41" y="153"/>
                      </a:lnTo>
                      <a:lnTo>
                        <a:pt x="36" y="150"/>
                      </a:lnTo>
                      <a:lnTo>
                        <a:pt x="30" y="145"/>
                      </a:lnTo>
                      <a:lnTo>
                        <a:pt x="25" y="140"/>
                      </a:lnTo>
                      <a:lnTo>
                        <a:pt x="18" y="136"/>
                      </a:lnTo>
                      <a:lnTo>
                        <a:pt x="13" y="131"/>
                      </a:lnTo>
                      <a:lnTo>
                        <a:pt x="9" y="126"/>
                      </a:lnTo>
                      <a:lnTo>
                        <a:pt x="5" y="122"/>
                      </a:lnTo>
                      <a:lnTo>
                        <a:pt x="4" y="117"/>
                      </a:lnTo>
                      <a:lnTo>
                        <a:pt x="0" y="112"/>
                      </a:lnTo>
                      <a:lnTo>
                        <a:pt x="0" y="109"/>
                      </a:lnTo>
                      <a:lnTo>
                        <a:pt x="0" y="106"/>
                      </a:lnTo>
                      <a:lnTo>
                        <a:pt x="0" y="103"/>
                      </a:lnTo>
                      <a:lnTo>
                        <a:pt x="0" y="101"/>
                      </a:lnTo>
                      <a:lnTo>
                        <a:pt x="4" y="101"/>
                      </a:lnTo>
                      <a:lnTo>
                        <a:pt x="5" y="100"/>
                      </a:lnTo>
                      <a:lnTo>
                        <a:pt x="9" y="98"/>
                      </a:lnTo>
                      <a:lnTo>
                        <a:pt x="13" y="97"/>
                      </a:lnTo>
                      <a:lnTo>
                        <a:pt x="18" y="97"/>
                      </a:lnTo>
                      <a:lnTo>
                        <a:pt x="25" y="97"/>
                      </a:lnTo>
                      <a:lnTo>
                        <a:pt x="27" y="97"/>
                      </a:lnTo>
                      <a:lnTo>
                        <a:pt x="30" y="98"/>
                      </a:lnTo>
                      <a:lnTo>
                        <a:pt x="36" y="98"/>
                      </a:lnTo>
                      <a:lnTo>
                        <a:pt x="41" y="98"/>
                      </a:lnTo>
                      <a:lnTo>
                        <a:pt x="46" y="98"/>
                      </a:lnTo>
                      <a:lnTo>
                        <a:pt x="54" y="98"/>
                      </a:lnTo>
                      <a:lnTo>
                        <a:pt x="63" y="98"/>
                      </a:lnTo>
                      <a:lnTo>
                        <a:pt x="71" y="97"/>
                      </a:lnTo>
                      <a:lnTo>
                        <a:pt x="80" y="97"/>
                      </a:lnTo>
                      <a:lnTo>
                        <a:pt x="91" y="95"/>
                      </a:lnTo>
                      <a:lnTo>
                        <a:pt x="102" y="95"/>
                      </a:lnTo>
                      <a:lnTo>
                        <a:pt x="114" y="94"/>
                      </a:lnTo>
                      <a:lnTo>
                        <a:pt x="129" y="92"/>
                      </a:lnTo>
                      <a:lnTo>
                        <a:pt x="141" y="90"/>
                      </a:lnTo>
                      <a:lnTo>
                        <a:pt x="155" y="89"/>
                      </a:lnTo>
                      <a:lnTo>
                        <a:pt x="171" y="87"/>
                      </a:lnTo>
                      <a:lnTo>
                        <a:pt x="171" y="8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3258608" y="4051515"/>
              <a:ext cx="450807" cy="453063"/>
              <a:chOff x="2431167" y="3376416"/>
              <a:chExt cx="450807" cy="453063"/>
            </a:xfrm>
          </p:grpSpPr>
          <p:pic>
            <p:nvPicPr>
              <p:cNvPr id="106" name="图片 10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1167" y="3376416"/>
                <a:ext cx="450807" cy="453063"/>
              </a:xfrm>
              <a:prstGeom prst="rect">
                <a:avLst/>
              </a:prstGeom>
            </p:spPr>
          </p:pic>
          <p:sp>
            <p:nvSpPr>
              <p:cNvPr id="107" name="Freeform 79"/>
              <p:cNvSpPr/>
              <p:nvPr/>
            </p:nvSpPr>
            <p:spPr bwMode="auto">
              <a:xfrm>
                <a:off x="2561067" y="3504623"/>
                <a:ext cx="185373" cy="103611"/>
              </a:xfrm>
              <a:custGeom>
                <a:avLst/>
                <a:gdLst>
                  <a:gd name="T0" fmla="*/ 416 w 525"/>
                  <a:gd name="T1" fmla="*/ 4 h 295"/>
                  <a:gd name="T2" fmla="*/ 428 w 525"/>
                  <a:gd name="T3" fmla="*/ 0 h 295"/>
                  <a:gd name="T4" fmla="*/ 439 w 525"/>
                  <a:gd name="T5" fmla="*/ 4 h 295"/>
                  <a:gd name="T6" fmla="*/ 462 w 525"/>
                  <a:gd name="T7" fmla="*/ 13 h 295"/>
                  <a:gd name="T8" fmla="*/ 493 w 525"/>
                  <a:gd name="T9" fmla="*/ 29 h 295"/>
                  <a:gd name="T10" fmla="*/ 516 w 525"/>
                  <a:gd name="T11" fmla="*/ 46 h 295"/>
                  <a:gd name="T12" fmla="*/ 525 w 525"/>
                  <a:gd name="T13" fmla="*/ 58 h 295"/>
                  <a:gd name="T14" fmla="*/ 521 w 525"/>
                  <a:gd name="T15" fmla="*/ 74 h 295"/>
                  <a:gd name="T16" fmla="*/ 512 w 525"/>
                  <a:gd name="T17" fmla="*/ 83 h 295"/>
                  <a:gd name="T18" fmla="*/ 503 w 525"/>
                  <a:gd name="T19" fmla="*/ 93 h 295"/>
                  <a:gd name="T20" fmla="*/ 491 w 525"/>
                  <a:gd name="T21" fmla="*/ 116 h 295"/>
                  <a:gd name="T22" fmla="*/ 475 w 525"/>
                  <a:gd name="T23" fmla="*/ 154 h 295"/>
                  <a:gd name="T24" fmla="*/ 455 w 525"/>
                  <a:gd name="T25" fmla="*/ 205 h 295"/>
                  <a:gd name="T26" fmla="*/ 437 w 525"/>
                  <a:gd name="T27" fmla="*/ 259 h 295"/>
                  <a:gd name="T28" fmla="*/ 425 w 525"/>
                  <a:gd name="T29" fmla="*/ 295 h 295"/>
                  <a:gd name="T30" fmla="*/ 389 w 525"/>
                  <a:gd name="T31" fmla="*/ 285 h 295"/>
                  <a:gd name="T32" fmla="*/ 394 w 525"/>
                  <a:gd name="T33" fmla="*/ 268 h 295"/>
                  <a:gd name="T34" fmla="*/ 400 w 525"/>
                  <a:gd name="T35" fmla="*/ 246 h 295"/>
                  <a:gd name="T36" fmla="*/ 407 w 525"/>
                  <a:gd name="T37" fmla="*/ 212 h 295"/>
                  <a:gd name="T38" fmla="*/ 418 w 525"/>
                  <a:gd name="T39" fmla="*/ 162 h 295"/>
                  <a:gd name="T40" fmla="*/ 421 w 525"/>
                  <a:gd name="T41" fmla="*/ 133 h 295"/>
                  <a:gd name="T42" fmla="*/ 423 w 525"/>
                  <a:gd name="T43" fmla="*/ 112 h 295"/>
                  <a:gd name="T44" fmla="*/ 423 w 525"/>
                  <a:gd name="T45" fmla="*/ 94 h 295"/>
                  <a:gd name="T46" fmla="*/ 421 w 525"/>
                  <a:gd name="T47" fmla="*/ 82 h 295"/>
                  <a:gd name="T48" fmla="*/ 419 w 525"/>
                  <a:gd name="T49" fmla="*/ 76 h 295"/>
                  <a:gd name="T50" fmla="*/ 409 w 525"/>
                  <a:gd name="T51" fmla="*/ 66 h 295"/>
                  <a:gd name="T52" fmla="*/ 396 w 525"/>
                  <a:gd name="T53" fmla="*/ 63 h 295"/>
                  <a:gd name="T54" fmla="*/ 382 w 525"/>
                  <a:gd name="T55" fmla="*/ 61 h 295"/>
                  <a:gd name="T56" fmla="*/ 360 w 525"/>
                  <a:gd name="T57" fmla="*/ 63 h 295"/>
                  <a:gd name="T58" fmla="*/ 334 w 525"/>
                  <a:gd name="T59" fmla="*/ 65 h 295"/>
                  <a:gd name="T60" fmla="*/ 305 w 525"/>
                  <a:gd name="T61" fmla="*/ 69 h 295"/>
                  <a:gd name="T62" fmla="*/ 282 w 525"/>
                  <a:gd name="T63" fmla="*/ 74 h 295"/>
                  <a:gd name="T64" fmla="*/ 257 w 525"/>
                  <a:gd name="T65" fmla="*/ 80 h 295"/>
                  <a:gd name="T66" fmla="*/ 225 w 525"/>
                  <a:gd name="T67" fmla="*/ 87 h 295"/>
                  <a:gd name="T68" fmla="*/ 189 w 525"/>
                  <a:gd name="T69" fmla="*/ 94 h 295"/>
                  <a:gd name="T70" fmla="*/ 152 w 525"/>
                  <a:gd name="T71" fmla="*/ 104 h 295"/>
                  <a:gd name="T72" fmla="*/ 118 w 525"/>
                  <a:gd name="T73" fmla="*/ 112 h 295"/>
                  <a:gd name="T74" fmla="*/ 93 w 525"/>
                  <a:gd name="T75" fmla="*/ 116 h 295"/>
                  <a:gd name="T76" fmla="*/ 73 w 525"/>
                  <a:gd name="T77" fmla="*/ 121 h 295"/>
                  <a:gd name="T78" fmla="*/ 62 w 525"/>
                  <a:gd name="T79" fmla="*/ 122 h 295"/>
                  <a:gd name="T80" fmla="*/ 55 w 525"/>
                  <a:gd name="T81" fmla="*/ 122 h 295"/>
                  <a:gd name="T82" fmla="*/ 43 w 525"/>
                  <a:gd name="T83" fmla="*/ 118 h 295"/>
                  <a:gd name="T84" fmla="*/ 30 w 525"/>
                  <a:gd name="T85" fmla="*/ 107 h 295"/>
                  <a:gd name="T86" fmla="*/ 14 w 525"/>
                  <a:gd name="T87" fmla="*/ 93 h 295"/>
                  <a:gd name="T88" fmla="*/ 3 w 525"/>
                  <a:gd name="T89" fmla="*/ 82 h 295"/>
                  <a:gd name="T90" fmla="*/ 0 w 525"/>
                  <a:gd name="T91" fmla="*/ 76 h 295"/>
                  <a:gd name="T92" fmla="*/ 7 w 525"/>
                  <a:gd name="T93" fmla="*/ 71 h 295"/>
                  <a:gd name="T94" fmla="*/ 20 w 525"/>
                  <a:gd name="T95" fmla="*/ 69 h 295"/>
                  <a:gd name="T96" fmla="*/ 36 w 525"/>
                  <a:gd name="T97" fmla="*/ 68 h 295"/>
                  <a:gd name="T98" fmla="*/ 53 w 525"/>
                  <a:gd name="T99" fmla="*/ 66 h 295"/>
                  <a:gd name="T100" fmla="*/ 146 w 525"/>
                  <a:gd name="T101" fmla="*/ 54 h 295"/>
                  <a:gd name="T102" fmla="*/ 216 w 525"/>
                  <a:gd name="T103" fmla="*/ 44 h 295"/>
                  <a:gd name="T104" fmla="*/ 328 w 525"/>
                  <a:gd name="T105" fmla="*/ 27 h 295"/>
                  <a:gd name="T106" fmla="*/ 353 w 525"/>
                  <a:gd name="T107" fmla="*/ 24 h 295"/>
                  <a:gd name="T108" fmla="*/ 373 w 525"/>
                  <a:gd name="T109" fmla="*/ 21 h 295"/>
                  <a:gd name="T110" fmla="*/ 389 w 525"/>
                  <a:gd name="T111" fmla="*/ 16 h 295"/>
                  <a:gd name="T112" fmla="*/ 400 w 525"/>
                  <a:gd name="T113" fmla="*/ 13 h 295"/>
                  <a:gd name="T114" fmla="*/ 407 w 525"/>
                  <a:gd name="T115" fmla="*/ 1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25" h="295">
                    <a:moveTo>
                      <a:pt x="407" y="8"/>
                    </a:moveTo>
                    <a:lnTo>
                      <a:pt x="410" y="5"/>
                    </a:lnTo>
                    <a:lnTo>
                      <a:pt x="416" y="4"/>
                    </a:lnTo>
                    <a:lnTo>
                      <a:pt x="423" y="0"/>
                    </a:lnTo>
                    <a:lnTo>
                      <a:pt x="425" y="0"/>
                    </a:lnTo>
                    <a:lnTo>
                      <a:pt x="428" y="0"/>
                    </a:lnTo>
                    <a:lnTo>
                      <a:pt x="430" y="0"/>
                    </a:lnTo>
                    <a:lnTo>
                      <a:pt x="435" y="2"/>
                    </a:lnTo>
                    <a:lnTo>
                      <a:pt x="439" y="4"/>
                    </a:lnTo>
                    <a:lnTo>
                      <a:pt x="446" y="7"/>
                    </a:lnTo>
                    <a:lnTo>
                      <a:pt x="453" y="10"/>
                    </a:lnTo>
                    <a:lnTo>
                      <a:pt x="462" y="13"/>
                    </a:lnTo>
                    <a:lnTo>
                      <a:pt x="473" y="18"/>
                    </a:lnTo>
                    <a:lnTo>
                      <a:pt x="484" y="22"/>
                    </a:lnTo>
                    <a:lnTo>
                      <a:pt x="493" y="29"/>
                    </a:lnTo>
                    <a:lnTo>
                      <a:pt x="501" y="35"/>
                    </a:lnTo>
                    <a:lnTo>
                      <a:pt x="509" y="40"/>
                    </a:lnTo>
                    <a:lnTo>
                      <a:pt x="516" y="46"/>
                    </a:lnTo>
                    <a:lnTo>
                      <a:pt x="519" y="51"/>
                    </a:lnTo>
                    <a:lnTo>
                      <a:pt x="523" y="54"/>
                    </a:lnTo>
                    <a:lnTo>
                      <a:pt x="525" y="58"/>
                    </a:lnTo>
                    <a:lnTo>
                      <a:pt x="525" y="61"/>
                    </a:lnTo>
                    <a:lnTo>
                      <a:pt x="525" y="68"/>
                    </a:lnTo>
                    <a:lnTo>
                      <a:pt x="521" y="74"/>
                    </a:lnTo>
                    <a:lnTo>
                      <a:pt x="518" y="80"/>
                    </a:lnTo>
                    <a:lnTo>
                      <a:pt x="516" y="82"/>
                    </a:lnTo>
                    <a:lnTo>
                      <a:pt x="512" y="83"/>
                    </a:lnTo>
                    <a:lnTo>
                      <a:pt x="510" y="85"/>
                    </a:lnTo>
                    <a:lnTo>
                      <a:pt x="507" y="88"/>
                    </a:lnTo>
                    <a:lnTo>
                      <a:pt x="503" y="93"/>
                    </a:lnTo>
                    <a:lnTo>
                      <a:pt x="500" y="99"/>
                    </a:lnTo>
                    <a:lnTo>
                      <a:pt x="496" y="107"/>
                    </a:lnTo>
                    <a:lnTo>
                      <a:pt x="491" y="116"/>
                    </a:lnTo>
                    <a:lnTo>
                      <a:pt x="485" y="127"/>
                    </a:lnTo>
                    <a:lnTo>
                      <a:pt x="480" y="140"/>
                    </a:lnTo>
                    <a:lnTo>
                      <a:pt x="475" y="154"/>
                    </a:lnTo>
                    <a:lnTo>
                      <a:pt x="469" y="169"/>
                    </a:lnTo>
                    <a:lnTo>
                      <a:pt x="462" y="187"/>
                    </a:lnTo>
                    <a:lnTo>
                      <a:pt x="455" y="205"/>
                    </a:lnTo>
                    <a:lnTo>
                      <a:pt x="448" y="226"/>
                    </a:lnTo>
                    <a:lnTo>
                      <a:pt x="441" y="248"/>
                    </a:lnTo>
                    <a:lnTo>
                      <a:pt x="437" y="259"/>
                    </a:lnTo>
                    <a:lnTo>
                      <a:pt x="432" y="270"/>
                    </a:lnTo>
                    <a:lnTo>
                      <a:pt x="428" y="282"/>
                    </a:lnTo>
                    <a:lnTo>
                      <a:pt x="425" y="295"/>
                    </a:lnTo>
                    <a:lnTo>
                      <a:pt x="387" y="295"/>
                    </a:lnTo>
                    <a:lnTo>
                      <a:pt x="387" y="292"/>
                    </a:lnTo>
                    <a:lnTo>
                      <a:pt x="389" y="285"/>
                    </a:lnTo>
                    <a:lnTo>
                      <a:pt x="391" y="281"/>
                    </a:lnTo>
                    <a:lnTo>
                      <a:pt x="393" y="274"/>
                    </a:lnTo>
                    <a:lnTo>
                      <a:pt x="394" y="268"/>
                    </a:lnTo>
                    <a:lnTo>
                      <a:pt x="396" y="262"/>
                    </a:lnTo>
                    <a:lnTo>
                      <a:pt x="398" y="254"/>
                    </a:lnTo>
                    <a:lnTo>
                      <a:pt x="400" y="246"/>
                    </a:lnTo>
                    <a:lnTo>
                      <a:pt x="402" y="238"/>
                    </a:lnTo>
                    <a:lnTo>
                      <a:pt x="403" y="230"/>
                    </a:lnTo>
                    <a:lnTo>
                      <a:pt x="407" y="212"/>
                    </a:lnTo>
                    <a:lnTo>
                      <a:pt x="410" y="193"/>
                    </a:lnTo>
                    <a:lnTo>
                      <a:pt x="416" y="173"/>
                    </a:lnTo>
                    <a:lnTo>
                      <a:pt x="418" y="162"/>
                    </a:lnTo>
                    <a:lnTo>
                      <a:pt x="419" y="152"/>
                    </a:lnTo>
                    <a:lnTo>
                      <a:pt x="419" y="143"/>
                    </a:lnTo>
                    <a:lnTo>
                      <a:pt x="421" y="133"/>
                    </a:lnTo>
                    <a:lnTo>
                      <a:pt x="421" y="126"/>
                    </a:lnTo>
                    <a:lnTo>
                      <a:pt x="421" y="118"/>
                    </a:lnTo>
                    <a:lnTo>
                      <a:pt x="423" y="112"/>
                    </a:lnTo>
                    <a:lnTo>
                      <a:pt x="423" y="105"/>
                    </a:lnTo>
                    <a:lnTo>
                      <a:pt x="423" y="99"/>
                    </a:lnTo>
                    <a:lnTo>
                      <a:pt x="423" y="94"/>
                    </a:lnTo>
                    <a:lnTo>
                      <a:pt x="423" y="90"/>
                    </a:lnTo>
                    <a:lnTo>
                      <a:pt x="423" y="87"/>
                    </a:lnTo>
                    <a:lnTo>
                      <a:pt x="421" y="82"/>
                    </a:lnTo>
                    <a:lnTo>
                      <a:pt x="421" y="79"/>
                    </a:lnTo>
                    <a:lnTo>
                      <a:pt x="421" y="77"/>
                    </a:lnTo>
                    <a:lnTo>
                      <a:pt x="419" y="76"/>
                    </a:lnTo>
                    <a:lnTo>
                      <a:pt x="416" y="72"/>
                    </a:lnTo>
                    <a:lnTo>
                      <a:pt x="412" y="69"/>
                    </a:lnTo>
                    <a:lnTo>
                      <a:pt x="409" y="66"/>
                    </a:lnTo>
                    <a:lnTo>
                      <a:pt x="405" y="65"/>
                    </a:lnTo>
                    <a:lnTo>
                      <a:pt x="400" y="63"/>
                    </a:lnTo>
                    <a:lnTo>
                      <a:pt x="396" y="63"/>
                    </a:lnTo>
                    <a:lnTo>
                      <a:pt x="391" y="61"/>
                    </a:lnTo>
                    <a:lnTo>
                      <a:pt x="387" y="61"/>
                    </a:lnTo>
                    <a:lnTo>
                      <a:pt x="382" y="61"/>
                    </a:lnTo>
                    <a:lnTo>
                      <a:pt x="375" y="61"/>
                    </a:lnTo>
                    <a:lnTo>
                      <a:pt x="369" y="61"/>
                    </a:lnTo>
                    <a:lnTo>
                      <a:pt x="360" y="63"/>
                    </a:lnTo>
                    <a:lnTo>
                      <a:pt x="353" y="63"/>
                    </a:lnTo>
                    <a:lnTo>
                      <a:pt x="344" y="63"/>
                    </a:lnTo>
                    <a:lnTo>
                      <a:pt x="334" y="65"/>
                    </a:lnTo>
                    <a:lnTo>
                      <a:pt x="323" y="66"/>
                    </a:lnTo>
                    <a:lnTo>
                      <a:pt x="312" y="68"/>
                    </a:lnTo>
                    <a:lnTo>
                      <a:pt x="305" y="69"/>
                    </a:lnTo>
                    <a:lnTo>
                      <a:pt x="298" y="71"/>
                    </a:lnTo>
                    <a:lnTo>
                      <a:pt x="291" y="72"/>
                    </a:lnTo>
                    <a:lnTo>
                      <a:pt x="282" y="74"/>
                    </a:lnTo>
                    <a:lnTo>
                      <a:pt x="275" y="76"/>
                    </a:lnTo>
                    <a:lnTo>
                      <a:pt x="266" y="79"/>
                    </a:lnTo>
                    <a:lnTo>
                      <a:pt x="257" y="80"/>
                    </a:lnTo>
                    <a:lnTo>
                      <a:pt x="246" y="82"/>
                    </a:lnTo>
                    <a:lnTo>
                      <a:pt x="236" y="85"/>
                    </a:lnTo>
                    <a:lnTo>
                      <a:pt x="225" y="87"/>
                    </a:lnTo>
                    <a:lnTo>
                      <a:pt x="214" y="90"/>
                    </a:lnTo>
                    <a:lnTo>
                      <a:pt x="202" y="91"/>
                    </a:lnTo>
                    <a:lnTo>
                      <a:pt x="189" y="94"/>
                    </a:lnTo>
                    <a:lnTo>
                      <a:pt x="177" y="97"/>
                    </a:lnTo>
                    <a:lnTo>
                      <a:pt x="162" y="101"/>
                    </a:lnTo>
                    <a:lnTo>
                      <a:pt x="152" y="104"/>
                    </a:lnTo>
                    <a:lnTo>
                      <a:pt x="139" y="105"/>
                    </a:lnTo>
                    <a:lnTo>
                      <a:pt x="128" y="108"/>
                    </a:lnTo>
                    <a:lnTo>
                      <a:pt x="118" y="112"/>
                    </a:lnTo>
                    <a:lnTo>
                      <a:pt x="109" y="113"/>
                    </a:lnTo>
                    <a:lnTo>
                      <a:pt x="100" y="115"/>
                    </a:lnTo>
                    <a:lnTo>
                      <a:pt x="93" y="116"/>
                    </a:lnTo>
                    <a:lnTo>
                      <a:pt x="86" y="118"/>
                    </a:lnTo>
                    <a:lnTo>
                      <a:pt x="78" y="119"/>
                    </a:lnTo>
                    <a:lnTo>
                      <a:pt x="73" y="121"/>
                    </a:lnTo>
                    <a:lnTo>
                      <a:pt x="70" y="122"/>
                    </a:lnTo>
                    <a:lnTo>
                      <a:pt x="64" y="122"/>
                    </a:lnTo>
                    <a:lnTo>
                      <a:pt x="62" y="122"/>
                    </a:lnTo>
                    <a:lnTo>
                      <a:pt x="61" y="122"/>
                    </a:lnTo>
                    <a:lnTo>
                      <a:pt x="59" y="124"/>
                    </a:lnTo>
                    <a:lnTo>
                      <a:pt x="55" y="122"/>
                    </a:lnTo>
                    <a:lnTo>
                      <a:pt x="52" y="122"/>
                    </a:lnTo>
                    <a:lnTo>
                      <a:pt x="48" y="119"/>
                    </a:lnTo>
                    <a:lnTo>
                      <a:pt x="43" y="118"/>
                    </a:lnTo>
                    <a:lnTo>
                      <a:pt x="39" y="115"/>
                    </a:lnTo>
                    <a:lnTo>
                      <a:pt x="34" y="110"/>
                    </a:lnTo>
                    <a:lnTo>
                      <a:pt x="30" y="107"/>
                    </a:lnTo>
                    <a:lnTo>
                      <a:pt x="25" y="102"/>
                    </a:lnTo>
                    <a:lnTo>
                      <a:pt x="20" y="96"/>
                    </a:lnTo>
                    <a:lnTo>
                      <a:pt x="14" y="93"/>
                    </a:lnTo>
                    <a:lnTo>
                      <a:pt x="9" y="88"/>
                    </a:lnTo>
                    <a:lnTo>
                      <a:pt x="5" y="85"/>
                    </a:lnTo>
                    <a:lnTo>
                      <a:pt x="3" y="82"/>
                    </a:lnTo>
                    <a:lnTo>
                      <a:pt x="2" y="79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3" y="72"/>
                    </a:lnTo>
                    <a:lnTo>
                      <a:pt x="7" y="71"/>
                    </a:lnTo>
                    <a:lnTo>
                      <a:pt x="12" y="71"/>
                    </a:lnTo>
                    <a:lnTo>
                      <a:pt x="16" y="71"/>
                    </a:lnTo>
                    <a:lnTo>
                      <a:pt x="20" y="69"/>
                    </a:lnTo>
                    <a:lnTo>
                      <a:pt x="25" y="69"/>
                    </a:lnTo>
                    <a:lnTo>
                      <a:pt x="30" y="69"/>
                    </a:lnTo>
                    <a:lnTo>
                      <a:pt x="36" y="68"/>
                    </a:lnTo>
                    <a:lnTo>
                      <a:pt x="41" y="68"/>
                    </a:lnTo>
                    <a:lnTo>
                      <a:pt x="48" y="68"/>
                    </a:lnTo>
                    <a:lnTo>
                      <a:pt x="53" y="66"/>
                    </a:lnTo>
                    <a:lnTo>
                      <a:pt x="84" y="63"/>
                    </a:lnTo>
                    <a:lnTo>
                      <a:pt x="114" y="58"/>
                    </a:lnTo>
                    <a:lnTo>
                      <a:pt x="146" y="54"/>
                    </a:lnTo>
                    <a:lnTo>
                      <a:pt x="164" y="52"/>
                    </a:lnTo>
                    <a:lnTo>
                      <a:pt x="180" y="49"/>
                    </a:lnTo>
                    <a:lnTo>
                      <a:pt x="216" y="44"/>
                    </a:lnTo>
                    <a:lnTo>
                      <a:pt x="252" y="40"/>
                    </a:lnTo>
                    <a:lnTo>
                      <a:pt x="289" y="33"/>
                    </a:lnTo>
                    <a:lnTo>
                      <a:pt x="328" y="27"/>
                    </a:lnTo>
                    <a:lnTo>
                      <a:pt x="337" y="25"/>
                    </a:lnTo>
                    <a:lnTo>
                      <a:pt x="344" y="24"/>
                    </a:lnTo>
                    <a:lnTo>
                      <a:pt x="353" y="24"/>
                    </a:lnTo>
                    <a:lnTo>
                      <a:pt x="360" y="22"/>
                    </a:lnTo>
                    <a:lnTo>
                      <a:pt x="368" y="21"/>
                    </a:lnTo>
                    <a:lnTo>
                      <a:pt x="373" y="21"/>
                    </a:lnTo>
                    <a:lnTo>
                      <a:pt x="380" y="19"/>
                    </a:lnTo>
                    <a:lnTo>
                      <a:pt x="385" y="18"/>
                    </a:lnTo>
                    <a:lnTo>
                      <a:pt x="389" y="16"/>
                    </a:lnTo>
                    <a:lnTo>
                      <a:pt x="394" y="15"/>
                    </a:lnTo>
                    <a:lnTo>
                      <a:pt x="398" y="15"/>
                    </a:lnTo>
                    <a:lnTo>
                      <a:pt x="400" y="13"/>
                    </a:lnTo>
                    <a:lnTo>
                      <a:pt x="403" y="11"/>
                    </a:lnTo>
                    <a:lnTo>
                      <a:pt x="405" y="11"/>
                    </a:lnTo>
                    <a:lnTo>
                      <a:pt x="407" y="10"/>
                    </a:lnTo>
                    <a:lnTo>
                      <a:pt x="407" y="8"/>
                    </a:lnTo>
                    <a:lnTo>
                      <a:pt x="407" y="8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3" name="任意多边形 122"/>
          <p:cNvSpPr/>
          <p:nvPr/>
        </p:nvSpPr>
        <p:spPr>
          <a:xfrm>
            <a:off x="2224396" y="2587023"/>
            <a:ext cx="231275" cy="380975"/>
          </a:xfrm>
          <a:custGeom>
            <a:avLst/>
            <a:gdLst>
              <a:gd name="connsiteX0" fmla="*/ 228307 w 231275"/>
              <a:gd name="connsiteY0" fmla="*/ 0 h 380975"/>
              <a:gd name="connsiteX1" fmla="*/ 231275 w 231275"/>
              <a:gd name="connsiteY1" fmla="*/ 1979 h 380975"/>
              <a:gd name="connsiteX2" fmla="*/ 229953 w 231275"/>
              <a:gd name="connsiteY2" fmla="*/ 3293 h 380975"/>
              <a:gd name="connsiteX3" fmla="*/ 222823 w 231275"/>
              <a:gd name="connsiteY3" fmla="*/ 5066 h 380975"/>
              <a:gd name="connsiteX4" fmla="*/ 219257 w 231275"/>
              <a:gd name="connsiteY4" fmla="*/ 8612 h 380975"/>
              <a:gd name="connsiteX5" fmla="*/ 213910 w 231275"/>
              <a:gd name="connsiteY5" fmla="*/ 13932 h 380975"/>
              <a:gd name="connsiteX6" fmla="*/ 206779 w 231275"/>
              <a:gd name="connsiteY6" fmla="*/ 22798 h 380975"/>
              <a:gd name="connsiteX7" fmla="*/ 201432 w 231275"/>
              <a:gd name="connsiteY7" fmla="*/ 33437 h 380975"/>
              <a:gd name="connsiteX8" fmla="*/ 194301 w 231275"/>
              <a:gd name="connsiteY8" fmla="*/ 47622 h 380975"/>
              <a:gd name="connsiteX9" fmla="*/ 185388 w 231275"/>
              <a:gd name="connsiteY9" fmla="*/ 63580 h 380975"/>
              <a:gd name="connsiteX10" fmla="*/ 174693 w 231275"/>
              <a:gd name="connsiteY10" fmla="*/ 83085 h 380975"/>
              <a:gd name="connsiteX11" fmla="*/ 165780 w 231275"/>
              <a:gd name="connsiteY11" fmla="*/ 106136 h 380975"/>
              <a:gd name="connsiteX12" fmla="*/ 156867 w 231275"/>
              <a:gd name="connsiteY12" fmla="*/ 130960 h 380975"/>
              <a:gd name="connsiteX13" fmla="*/ 146172 w 231275"/>
              <a:gd name="connsiteY13" fmla="*/ 157557 h 380975"/>
              <a:gd name="connsiteX14" fmla="*/ 133693 w 231275"/>
              <a:gd name="connsiteY14" fmla="*/ 189474 h 380975"/>
              <a:gd name="connsiteX15" fmla="*/ 121215 w 231275"/>
              <a:gd name="connsiteY15" fmla="*/ 221391 h 380975"/>
              <a:gd name="connsiteX16" fmla="*/ 108737 w 231275"/>
              <a:gd name="connsiteY16" fmla="*/ 258627 h 380975"/>
              <a:gd name="connsiteX17" fmla="*/ 96259 w 231275"/>
              <a:gd name="connsiteY17" fmla="*/ 297637 h 380975"/>
              <a:gd name="connsiteX18" fmla="*/ 89129 w 231275"/>
              <a:gd name="connsiteY18" fmla="*/ 317142 h 380975"/>
              <a:gd name="connsiteX19" fmla="*/ 80216 w 231275"/>
              <a:gd name="connsiteY19" fmla="*/ 336646 h 380975"/>
              <a:gd name="connsiteX20" fmla="*/ 73086 w 231275"/>
              <a:gd name="connsiteY20" fmla="*/ 357924 h 380975"/>
              <a:gd name="connsiteX21" fmla="*/ 67738 w 231275"/>
              <a:gd name="connsiteY21" fmla="*/ 380975 h 380975"/>
              <a:gd name="connsiteX22" fmla="*/ 0 w 231275"/>
              <a:gd name="connsiteY22" fmla="*/ 380975 h 380975"/>
              <a:gd name="connsiteX23" fmla="*/ 0 w 231275"/>
              <a:gd name="connsiteY23" fmla="*/ 375656 h 380975"/>
              <a:gd name="connsiteX24" fmla="*/ 3565 w 231275"/>
              <a:gd name="connsiteY24" fmla="*/ 363244 h 380975"/>
              <a:gd name="connsiteX25" fmla="*/ 7130 w 231275"/>
              <a:gd name="connsiteY25" fmla="*/ 356151 h 380975"/>
              <a:gd name="connsiteX26" fmla="*/ 10695 w 231275"/>
              <a:gd name="connsiteY26" fmla="*/ 343739 h 380975"/>
              <a:gd name="connsiteX27" fmla="*/ 12478 w 231275"/>
              <a:gd name="connsiteY27" fmla="*/ 333100 h 380975"/>
              <a:gd name="connsiteX28" fmla="*/ 16043 w 231275"/>
              <a:gd name="connsiteY28" fmla="*/ 322461 h 380975"/>
              <a:gd name="connsiteX29" fmla="*/ 19608 w 231275"/>
              <a:gd name="connsiteY29" fmla="*/ 308276 h 380975"/>
              <a:gd name="connsiteX30" fmla="*/ 23173 w 231275"/>
              <a:gd name="connsiteY30" fmla="*/ 294090 h 380975"/>
              <a:gd name="connsiteX31" fmla="*/ 26738 w 231275"/>
              <a:gd name="connsiteY31" fmla="*/ 279905 h 380975"/>
              <a:gd name="connsiteX32" fmla="*/ 28521 w 231275"/>
              <a:gd name="connsiteY32" fmla="*/ 265720 h 380975"/>
              <a:gd name="connsiteX33" fmla="*/ 35651 w 231275"/>
              <a:gd name="connsiteY33" fmla="*/ 233803 h 380975"/>
              <a:gd name="connsiteX34" fmla="*/ 40999 w 231275"/>
              <a:gd name="connsiteY34" fmla="*/ 200113 h 380975"/>
              <a:gd name="connsiteX35" fmla="*/ 51695 w 231275"/>
              <a:gd name="connsiteY35" fmla="*/ 164650 h 380975"/>
              <a:gd name="connsiteX36" fmla="*/ 55260 w 231275"/>
              <a:gd name="connsiteY36" fmla="*/ 145145 h 380975"/>
              <a:gd name="connsiteX37" fmla="*/ 57042 w 231275"/>
              <a:gd name="connsiteY37" fmla="*/ 127414 h 380975"/>
              <a:gd name="connsiteX38" fmla="*/ 57042 w 231275"/>
              <a:gd name="connsiteY38" fmla="*/ 111455 h 380975"/>
              <a:gd name="connsiteX39" fmla="*/ 60608 w 231275"/>
              <a:gd name="connsiteY39" fmla="*/ 93724 h 380975"/>
              <a:gd name="connsiteX40" fmla="*/ 60608 w 231275"/>
              <a:gd name="connsiteY40" fmla="*/ 81312 h 380975"/>
              <a:gd name="connsiteX41" fmla="*/ 60608 w 231275"/>
              <a:gd name="connsiteY41" fmla="*/ 67127 h 380975"/>
              <a:gd name="connsiteX42" fmla="*/ 64173 w 231275"/>
              <a:gd name="connsiteY42" fmla="*/ 56488 h 380975"/>
              <a:gd name="connsiteX43" fmla="*/ 64173 w 231275"/>
              <a:gd name="connsiteY43" fmla="*/ 44076 h 380975"/>
              <a:gd name="connsiteX44" fmla="*/ 64173 w 231275"/>
              <a:gd name="connsiteY44" fmla="*/ 33437 h 380975"/>
              <a:gd name="connsiteX45" fmla="*/ 64173 w 231275"/>
              <a:gd name="connsiteY45" fmla="*/ 24571 h 380975"/>
              <a:gd name="connsiteX46" fmla="*/ 64173 w 231275"/>
              <a:gd name="connsiteY46" fmla="*/ 17478 h 380975"/>
              <a:gd name="connsiteX47" fmla="*/ 64173 w 231275"/>
              <a:gd name="connsiteY47" fmla="*/ 12159 h 380975"/>
              <a:gd name="connsiteX48" fmla="*/ 64003 w 231275"/>
              <a:gd name="connsiteY48" fmla="*/ 11736 h 380975"/>
              <a:gd name="connsiteX49" fmla="*/ 228307 w 231275"/>
              <a:gd name="connsiteY49" fmla="*/ 0 h 3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1275" h="380975">
                <a:moveTo>
                  <a:pt x="228307" y="0"/>
                </a:moveTo>
                <a:lnTo>
                  <a:pt x="231275" y="1979"/>
                </a:lnTo>
                <a:lnTo>
                  <a:pt x="229953" y="3293"/>
                </a:lnTo>
                <a:lnTo>
                  <a:pt x="222823" y="5066"/>
                </a:lnTo>
                <a:lnTo>
                  <a:pt x="219257" y="8612"/>
                </a:lnTo>
                <a:lnTo>
                  <a:pt x="213910" y="13932"/>
                </a:lnTo>
                <a:lnTo>
                  <a:pt x="206779" y="22798"/>
                </a:lnTo>
                <a:lnTo>
                  <a:pt x="201432" y="33437"/>
                </a:lnTo>
                <a:lnTo>
                  <a:pt x="194301" y="47622"/>
                </a:lnTo>
                <a:lnTo>
                  <a:pt x="185388" y="63580"/>
                </a:lnTo>
                <a:lnTo>
                  <a:pt x="174693" y="83085"/>
                </a:lnTo>
                <a:lnTo>
                  <a:pt x="165780" y="106136"/>
                </a:lnTo>
                <a:lnTo>
                  <a:pt x="156867" y="130960"/>
                </a:lnTo>
                <a:lnTo>
                  <a:pt x="146172" y="157557"/>
                </a:lnTo>
                <a:lnTo>
                  <a:pt x="133693" y="189474"/>
                </a:lnTo>
                <a:lnTo>
                  <a:pt x="121215" y="221391"/>
                </a:lnTo>
                <a:lnTo>
                  <a:pt x="108737" y="258627"/>
                </a:lnTo>
                <a:lnTo>
                  <a:pt x="96259" y="297637"/>
                </a:lnTo>
                <a:lnTo>
                  <a:pt x="89129" y="317142"/>
                </a:lnTo>
                <a:lnTo>
                  <a:pt x="80216" y="336646"/>
                </a:lnTo>
                <a:lnTo>
                  <a:pt x="73086" y="357924"/>
                </a:lnTo>
                <a:lnTo>
                  <a:pt x="67738" y="380975"/>
                </a:lnTo>
                <a:lnTo>
                  <a:pt x="0" y="380975"/>
                </a:lnTo>
                <a:lnTo>
                  <a:pt x="0" y="375656"/>
                </a:lnTo>
                <a:lnTo>
                  <a:pt x="3565" y="363244"/>
                </a:lnTo>
                <a:lnTo>
                  <a:pt x="7130" y="356151"/>
                </a:lnTo>
                <a:lnTo>
                  <a:pt x="10695" y="343739"/>
                </a:lnTo>
                <a:lnTo>
                  <a:pt x="12478" y="333100"/>
                </a:lnTo>
                <a:lnTo>
                  <a:pt x="16043" y="322461"/>
                </a:lnTo>
                <a:lnTo>
                  <a:pt x="19608" y="308276"/>
                </a:lnTo>
                <a:lnTo>
                  <a:pt x="23173" y="294090"/>
                </a:lnTo>
                <a:lnTo>
                  <a:pt x="26738" y="279905"/>
                </a:lnTo>
                <a:lnTo>
                  <a:pt x="28521" y="265720"/>
                </a:lnTo>
                <a:lnTo>
                  <a:pt x="35651" y="233803"/>
                </a:lnTo>
                <a:lnTo>
                  <a:pt x="40999" y="200113"/>
                </a:lnTo>
                <a:lnTo>
                  <a:pt x="51695" y="164650"/>
                </a:lnTo>
                <a:lnTo>
                  <a:pt x="55260" y="145145"/>
                </a:lnTo>
                <a:lnTo>
                  <a:pt x="57042" y="127414"/>
                </a:lnTo>
                <a:lnTo>
                  <a:pt x="57042" y="111455"/>
                </a:lnTo>
                <a:lnTo>
                  <a:pt x="60608" y="93724"/>
                </a:lnTo>
                <a:lnTo>
                  <a:pt x="60608" y="81312"/>
                </a:lnTo>
                <a:lnTo>
                  <a:pt x="60608" y="67127"/>
                </a:lnTo>
                <a:lnTo>
                  <a:pt x="64173" y="56488"/>
                </a:lnTo>
                <a:lnTo>
                  <a:pt x="64173" y="44076"/>
                </a:lnTo>
                <a:lnTo>
                  <a:pt x="64173" y="33437"/>
                </a:lnTo>
                <a:lnTo>
                  <a:pt x="64173" y="24571"/>
                </a:lnTo>
                <a:lnTo>
                  <a:pt x="64173" y="17478"/>
                </a:lnTo>
                <a:lnTo>
                  <a:pt x="64173" y="12159"/>
                </a:lnTo>
                <a:lnTo>
                  <a:pt x="64003" y="11736"/>
                </a:lnTo>
                <a:lnTo>
                  <a:pt x="22830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任意多边形 123"/>
          <p:cNvSpPr/>
          <p:nvPr/>
        </p:nvSpPr>
        <p:spPr>
          <a:xfrm>
            <a:off x="2402634" y="3014518"/>
            <a:ext cx="286335" cy="541141"/>
          </a:xfrm>
          <a:custGeom>
            <a:avLst/>
            <a:gdLst>
              <a:gd name="connsiteX0" fmla="*/ 157559 w 286335"/>
              <a:gd name="connsiteY0" fmla="*/ 0 h 541141"/>
              <a:gd name="connsiteX1" fmla="*/ 218519 w 286335"/>
              <a:gd name="connsiteY1" fmla="*/ 15240 h 541141"/>
              <a:gd name="connsiteX2" fmla="*/ 267093 w 286335"/>
              <a:gd name="connsiteY2" fmla="*/ 31829 h 541141"/>
              <a:gd name="connsiteX3" fmla="*/ 286335 w 286335"/>
              <a:gd name="connsiteY3" fmla="*/ 44906 h 541141"/>
              <a:gd name="connsiteX4" fmla="*/ 283910 w 286335"/>
              <a:gd name="connsiteY4" fmla="*/ 48305 h 541141"/>
              <a:gd name="connsiteX5" fmla="*/ 278579 w 286335"/>
              <a:gd name="connsiteY5" fmla="*/ 58980 h 541141"/>
              <a:gd name="connsiteX6" fmla="*/ 271471 w 286335"/>
              <a:gd name="connsiteY6" fmla="*/ 73214 h 541141"/>
              <a:gd name="connsiteX7" fmla="*/ 267917 w 286335"/>
              <a:gd name="connsiteY7" fmla="*/ 87447 h 541141"/>
              <a:gd name="connsiteX8" fmla="*/ 262586 w 286335"/>
              <a:gd name="connsiteY8" fmla="*/ 107019 h 541141"/>
              <a:gd name="connsiteX9" fmla="*/ 259032 w 286335"/>
              <a:gd name="connsiteY9" fmla="*/ 126590 h 541141"/>
              <a:gd name="connsiteX10" fmla="*/ 255478 w 286335"/>
              <a:gd name="connsiteY10" fmla="*/ 147940 h 541141"/>
              <a:gd name="connsiteX11" fmla="*/ 251924 w 286335"/>
              <a:gd name="connsiteY11" fmla="*/ 172849 h 541141"/>
              <a:gd name="connsiteX12" fmla="*/ 248370 w 286335"/>
              <a:gd name="connsiteY12" fmla="*/ 201316 h 541141"/>
              <a:gd name="connsiteX13" fmla="*/ 243039 w 286335"/>
              <a:gd name="connsiteY13" fmla="*/ 226224 h 541141"/>
              <a:gd name="connsiteX14" fmla="*/ 235931 w 286335"/>
              <a:gd name="connsiteY14" fmla="*/ 251133 h 541141"/>
              <a:gd name="connsiteX15" fmla="*/ 219938 w 286335"/>
              <a:gd name="connsiteY15" fmla="*/ 300950 h 541141"/>
              <a:gd name="connsiteX16" fmla="*/ 211053 w 286335"/>
              <a:gd name="connsiteY16" fmla="*/ 325859 h 541141"/>
              <a:gd name="connsiteX17" fmla="*/ 203945 w 286335"/>
              <a:gd name="connsiteY17" fmla="*/ 350768 h 541141"/>
              <a:gd name="connsiteX18" fmla="*/ 191506 w 286335"/>
              <a:gd name="connsiteY18" fmla="*/ 375676 h 541141"/>
              <a:gd name="connsiteX19" fmla="*/ 182621 w 286335"/>
              <a:gd name="connsiteY19" fmla="*/ 400585 h 541141"/>
              <a:gd name="connsiteX20" fmla="*/ 170182 w 286335"/>
              <a:gd name="connsiteY20" fmla="*/ 423715 h 541141"/>
              <a:gd name="connsiteX21" fmla="*/ 157743 w 286335"/>
              <a:gd name="connsiteY21" fmla="*/ 443286 h 541141"/>
              <a:gd name="connsiteX22" fmla="*/ 145304 w 286335"/>
              <a:gd name="connsiteY22" fmla="*/ 462857 h 541141"/>
              <a:gd name="connsiteX23" fmla="*/ 131089 w 286335"/>
              <a:gd name="connsiteY23" fmla="*/ 477090 h 541141"/>
              <a:gd name="connsiteX24" fmla="*/ 118650 w 286335"/>
              <a:gd name="connsiteY24" fmla="*/ 491324 h 541141"/>
              <a:gd name="connsiteX25" fmla="*/ 113319 w 286335"/>
              <a:gd name="connsiteY25" fmla="*/ 496661 h 541141"/>
              <a:gd name="connsiteX26" fmla="*/ 106211 w 286335"/>
              <a:gd name="connsiteY26" fmla="*/ 501999 h 541141"/>
              <a:gd name="connsiteX27" fmla="*/ 93772 w 286335"/>
              <a:gd name="connsiteY27" fmla="*/ 512674 h 541141"/>
              <a:gd name="connsiteX28" fmla="*/ 81333 w 286335"/>
              <a:gd name="connsiteY28" fmla="*/ 521570 h 541141"/>
              <a:gd name="connsiteX29" fmla="*/ 70671 w 286335"/>
              <a:gd name="connsiteY29" fmla="*/ 528687 h 541141"/>
              <a:gd name="connsiteX30" fmla="*/ 61786 w 286335"/>
              <a:gd name="connsiteY30" fmla="*/ 535804 h 541141"/>
              <a:gd name="connsiteX31" fmla="*/ 52901 w 286335"/>
              <a:gd name="connsiteY31" fmla="*/ 541141 h 541141"/>
              <a:gd name="connsiteX32" fmla="*/ 42239 w 286335"/>
              <a:gd name="connsiteY32" fmla="*/ 541141 h 541141"/>
              <a:gd name="connsiteX33" fmla="*/ 36908 w 286335"/>
              <a:gd name="connsiteY33" fmla="*/ 541141 h 541141"/>
              <a:gd name="connsiteX34" fmla="*/ 29800 w 286335"/>
              <a:gd name="connsiteY34" fmla="*/ 541141 h 541141"/>
              <a:gd name="connsiteX35" fmla="*/ 26246 w 286335"/>
              <a:gd name="connsiteY35" fmla="*/ 537583 h 541141"/>
              <a:gd name="connsiteX36" fmla="*/ 20915 w 286335"/>
              <a:gd name="connsiteY36" fmla="*/ 537583 h 541141"/>
              <a:gd name="connsiteX37" fmla="*/ 17361 w 286335"/>
              <a:gd name="connsiteY37" fmla="*/ 532245 h 541141"/>
              <a:gd name="connsiteX38" fmla="*/ 13807 w 286335"/>
              <a:gd name="connsiteY38" fmla="*/ 526908 h 541141"/>
              <a:gd name="connsiteX39" fmla="*/ 12030 w 286335"/>
              <a:gd name="connsiteY39" fmla="*/ 518012 h 541141"/>
              <a:gd name="connsiteX40" fmla="*/ 12030 w 286335"/>
              <a:gd name="connsiteY40" fmla="*/ 510895 h 541141"/>
              <a:gd name="connsiteX41" fmla="*/ 12030 w 286335"/>
              <a:gd name="connsiteY41" fmla="*/ 498441 h 541141"/>
              <a:gd name="connsiteX42" fmla="*/ 8476 w 286335"/>
              <a:gd name="connsiteY42" fmla="*/ 484207 h 541141"/>
              <a:gd name="connsiteX43" fmla="*/ 8476 w 286335"/>
              <a:gd name="connsiteY43" fmla="*/ 473532 h 541141"/>
              <a:gd name="connsiteX44" fmla="*/ 4922 w 286335"/>
              <a:gd name="connsiteY44" fmla="*/ 459298 h 541141"/>
              <a:gd name="connsiteX45" fmla="*/ 0 w 286335"/>
              <a:gd name="connsiteY45" fmla="*/ 452398 h 541141"/>
              <a:gd name="connsiteX46" fmla="*/ 2861 w 286335"/>
              <a:gd name="connsiteY46" fmla="*/ 446708 h 541141"/>
              <a:gd name="connsiteX47" fmla="*/ 12779 w 286335"/>
              <a:gd name="connsiteY47" fmla="*/ 419100 h 541141"/>
              <a:gd name="connsiteX48" fmla="*/ 20332 w 286335"/>
              <a:gd name="connsiteY48" fmla="*/ 332502 h 541141"/>
              <a:gd name="connsiteX49" fmla="*/ 19062 w 286335"/>
              <a:gd name="connsiteY49" fmla="*/ 315184 h 541141"/>
              <a:gd name="connsiteX50" fmla="*/ 20915 w 286335"/>
              <a:gd name="connsiteY50" fmla="*/ 315184 h 541141"/>
              <a:gd name="connsiteX51" fmla="*/ 29800 w 286335"/>
              <a:gd name="connsiteY51" fmla="*/ 315184 h 541141"/>
              <a:gd name="connsiteX52" fmla="*/ 40462 w 286335"/>
              <a:gd name="connsiteY52" fmla="*/ 311626 h 541141"/>
              <a:gd name="connsiteX53" fmla="*/ 42239 w 286335"/>
              <a:gd name="connsiteY53" fmla="*/ 311626 h 541141"/>
              <a:gd name="connsiteX54" fmla="*/ 49347 w 286335"/>
              <a:gd name="connsiteY54" fmla="*/ 309846 h 541141"/>
              <a:gd name="connsiteX55" fmla="*/ 52901 w 286335"/>
              <a:gd name="connsiteY55" fmla="*/ 306288 h 541141"/>
              <a:gd name="connsiteX56" fmla="*/ 56455 w 286335"/>
              <a:gd name="connsiteY56" fmla="*/ 300950 h 541141"/>
              <a:gd name="connsiteX57" fmla="*/ 61786 w 286335"/>
              <a:gd name="connsiteY57" fmla="*/ 295613 h 541141"/>
              <a:gd name="connsiteX58" fmla="*/ 68894 w 286335"/>
              <a:gd name="connsiteY58" fmla="*/ 290275 h 541141"/>
              <a:gd name="connsiteX59" fmla="*/ 70671 w 286335"/>
              <a:gd name="connsiteY59" fmla="*/ 281379 h 541141"/>
              <a:gd name="connsiteX60" fmla="*/ 77779 w 286335"/>
              <a:gd name="connsiteY60" fmla="*/ 274263 h 541141"/>
              <a:gd name="connsiteX61" fmla="*/ 81333 w 286335"/>
              <a:gd name="connsiteY61" fmla="*/ 261808 h 541141"/>
              <a:gd name="connsiteX62" fmla="*/ 86664 w 286335"/>
              <a:gd name="connsiteY62" fmla="*/ 251133 h 541141"/>
              <a:gd name="connsiteX63" fmla="*/ 90218 w 286335"/>
              <a:gd name="connsiteY63" fmla="*/ 236900 h 541141"/>
              <a:gd name="connsiteX64" fmla="*/ 97326 w 286335"/>
              <a:gd name="connsiteY64" fmla="*/ 222666 h 541141"/>
              <a:gd name="connsiteX65" fmla="*/ 100880 w 286335"/>
              <a:gd name="connsiteY65" fmla="*/ 210212 h 541141"/>
              <a:gd name="connsiteX66" fmla="*/ 106211 w 286335"/>
              <a:gd name="connsiteY66" fmla="*/ 192420 h 541141"/>
              <a:gd name="connsiteX67" fmla="*/ 109765 w 286335"/>
              <a:gd name="connsiteY67" fmla="*/ 172849 h 541141"/>
              <a:gd name="connsiteX68" fmla="*/ 113319 w 286335"/>
              <a:gd name="connsiteY68" fmla="*/ 156836 h 541141"/>
              <a:gd name="connsiteX69" fmla="*/ 118650 w 286335"/>
              <a:gd name="connsiteY69" fmla="*/ 137265 h 541141"/>
              <a:gd name="connsiteX70" fmla="*/ 122204 w 286335"/>
              <a:gd name="connsiteY70" fmla="*/ 119473 h 541141"/>
              <a:gd name="connsiteX71" fmla="*/ 125758 w 286335"/>
              <a:gd name="connsiteY71" fmla="*/ 103460 h 541141"/>
              <a:gd name="connsiteX72" fmla="*/ 129312 w 286335"/>
              <a:gd name="connsiteY72" fmla="*/ 87447 h 541141"/>
              <a:gd name="connsiteX73" fmla="*/ 131089 w 286335"/>
              <a:gd name="connsiteY73" fmla="*/ 73214 h 541141"/>
              <a:gd name="connsiteX74" fmla="*/ 134643 w 286335"/>
              <a:gd name="connsiteY74" fmla="*/ 62539 h 541141"/>
              <a:gd name="connsiteX75" fmla="*/ 138197 w 286335"/>
              <a:gd name="connsiteY75" fmla="*/ 48305 h 541141"/>
              <a:gd name="connsiteX76" fmla="*/ 138197 w 286335"/>
              <a:gd name="connsiteY76" fmla="*/ 39409 h 541141"/>
              <a:gd name="connsiteX77" fmla="*/ 141751 w 286335"/>
              <a:gd name="connsiteY77" fmla="*/ 28734 h 541141"/>
              <a:gd name="connsiteX78" fmla="*/ 145304 w 286335"/>
              <a:gd name="connsiteY78" fmla="*/ 19838 h 541141"/>
              <a:gd name="connsiteX79" fmla="*/ 145304 w 286335"/>
              <a:gd name="connsiteY79" fmla="*/ 10942 h 541141"/>
              <a:gd name="connsiteX80" fmla="*/ 145304 w 286335"/>
              <a:gd name="connsiteY80" fmla="*/ 5605 h 541141"/>
              <a:gd name="connsiteX81" fmla="*/ 145304 w 286335"/>
              <a:gd name="connsiteY81" fmla="*/ 2261 h 541141"/>
              <a:gd name="connsiteX82" fmla="*/ 148332 w 286335"/>
              <a:gd name="connsiteY82" fmla="*/ 1663 h 541141"/>
              <a:gd name="connsiteX83" fmla="*/ 157559 w 286335"/>
              <a:gd name="connsiteY83" fmla="*/ 0 h 54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6335" h="541141">
                <a:moveTo>
                  <a:pt x="157559" y="0"/>
                </a:moveTo>
                <a:lnTo>
                  <a:pt x="218519" y="15240"/>
                </a:lnTo>
                <a:cubicBezTo>
                  <a:pt x="237224" y="19916"/>
                  <a:pt x="252634" y="24828"/>
                  <a:pt x="267093" y="31829"/>
                </a:cubicBezTo>
                <a:lnTo>
                  <a:pt x="286335" y="44906"/>
                </a:lnTo>
                <a:lnTo>
                  <a:pt x="283910" y="48305"/>
                </a:lnTo>
                <a:lnTo>
                  <a:pt x="278579" y="58980"/>
                </a:lnTo>
                <a:lnTo>
                  <a:pt x="271471" y="73214"/>
                </a:lnTo>
                <a:lnTo>
                  <a:pt x="267917" y="87447"/>
                </a:lnTo>
                <a:lnTo>
                  <a:pt x="262586" y="107019"/>
                </a:lnTo>
                <a:lnTo>
                  <a:pt x="259032" y="126590"/>
                </a:lnTo>
                <a:lnTo>
                  <a:pt x="255478" y="147940"/>
                </a:lnTo>
                <a:lnTo>
                  <a:pt x="251924" y="172849"/>
                </a:lnTo>
                <a:lnTo>
                  <a:pt x="248370" y="201316"/>
                </a:lnTo>
                <a:lnTo>
                  <a:pt x="243039" y="226224"/>
                </a:lnTo>
                <a:lnTo>
                  <a:pt x="235931" y="251133"/>
                </a:lnTo>
                <a:lnTo>
                  <a:pt x="219938" y="300950"/>
                </a:lnTo>
                <a:lnTo>
                  <a:pt x="211053" y="325859"/>
                </a:lnTo>
                <a:lnTo>
                  <a:pt x="203945" y="350768"/>
                </a:lnTo>
                <a:lnTo>
                  <a:pt x="191506" y="375676"/>
                </a:lnTo>
                <a:lnTo>
                  <a:pt x="182621" y="400585"/>
                </a:lnTo>
                <a:lnTo>
                  <a:pt x="170182" y="423715"/>
                </a:lnTo>
                <a:lnTo>
                  <a:pt x="157743" y="443286"/>
                </a:lnTo>
                <a:lnTo>
                  <a:pt x="145304" y="462857"/>
                </a:lnTo>
                <a:lnTo>
                  <a:pt x="131089" y="477090"/>
                </a:lnTo>
                <a:lnTo>
                  <a:pt x="118650" y="491324"/>
                </a:lnTo>
                <a:lnTo>
                  <a:pt x="113319" y="496661"/>
                </a:lnTo>
                <a:lnTo>
                  <a:pt x="106211" y="501999"/>
                </a:lnTo>
                <a:lnTo>
                  <a:pt x="93772" y="512674"/>
                </a:lnTo>
                <a:lnTo>
                  <a:pt x="81333" y="521570"/>
                </a:lnTo>
                <a:lnTo>
                  <a:pt x="70671" y="528687"/>
                </a:lnTo>
                <a:lnTo>
                  <a:pt x="61786" y="535804"/>
                </a:lnTo>
                <a:lnTo>
                  <a:pt x="52901" y="541141"/>
                </a:lnTo>
                <a:lnTo>
                  <a:pt x="42239" y="541141"/>
                </a:lnTo>
                <a:lnTo>
                  <a:pt x="36908" y="541141"/>
                </a:lnTo>
                <a:lnTo>
                  <a:pt x="29800" y="541141"/>
                </a:lnTo>
                <a:lnTo>
                  <a:pt x="26246" y="537583"/>
                </a:lnTo>
                <a:lnTo>
                  <a:pt x="20915" y="537583"/>
                </a:lnTo>
                <a:lnTo>
                  <a:pt x="17361" y="532245"/>
                </a:lnTo>
                <a:lnTo>
                  <a:pt x="13807" y="526908"/>
                </a:lnTo>
                <a:lnTo>
                  <a:pt x="12030" y="518012"/>
                </a:lnTo>
                <a:lnTo>
                  <a:pt x="12030" y="510895"/>
                </a:lnTo>
                <a:lnTo>
                  <a:pt x="12030" y="498441"/>
                </a:lnTo>
                <a:lnTo>
                  <a:pt x="8476" y="484207"/>
                </a:lnTo>
                <a:lnTo>
                  <a:pt x="8476" y="473532"/>
                </a:lnTo>
                <a:lnTo>
                  <a:pt x="4922" y="459298"/>
                </a:lnTo>
                <a:lnTo>
                  <a:pt x="0" y="452398"/>
                </a:lnTo>
                <a:lnTo>
                  <a:pt x="2861" y="446708"/>
                </a:lnTo>
                <a:cubicBezTo>
                  <a:pt x="7434" y="437528"/>
                  <a:pt x="11503" y="428035"/>
                  <a:pt x="12779" y="419100"/>
                </a:cubicBezTo>
                <a:cubicBezTo>
                  <a:pt x="19067" y="375083"/>
                  <a:pt x="20958" y="353964"/>
                  <a:pt x="20332" y="332502"/>
                </a:cubicBezTo>
                <a:lnTo>
                  <a:pt x="19062" y="315184"/>
                </a:lnTo>
                <a:lnTo>
                  <a:pt x="20915" y="315184"/>
                </a:lnTo>
                <a:lnTo>
                  <a:pt x="29800" y="315184"/>
                </a:lnTo>
                <a:lnTo>
                  <a:pt x="40462" y="311626"/>
                </a:lnTo>
                <a:lnTo>
                  <a:pt x="42239" y="311626"/>
                </a:lnTo>
                <a:lnTo>
                  <a:pt x="49347" y="309846"/>
                </a:lnTo>
                <a:lnTo>
                  <a:pt x="52901" y="306288"/>
                </a:lnTo>
                <a:lnTo>
                  <a:pt x="56455" y="300950"/>
                </a:lnTo>
                <a:lnTo>
                  <a:pt x="61786" y="295613"/>
                </a:lnTo>
                <a:lnTo>
                  <a:pt x="68894" y="290275"/>
                </a:lnTo>
                <a:lnTo>
                  <a:pt x="70671" y="281379"/>
                </a:lnTo>
                <a:lnTo>
                  <a:pt x="77779" y="274263"/>
                </a:lnTo>
                <a:lnTo>
                  <a:pt x="81333" y="261808"/>
                </a:lnTo>
                <a:lnTo>
                  <a:pt x="86664" y="251133"/>
                </a:lnTo>
                <a:lnTo>
                  <a:pt x="90218" y="236900"/>
                </a:lnTo>
                <a:lnTo>
                  <a:pt x="97326" y="222666"/>
                </a:lnTo>
                <a:lnTo>
                  <a:pt x="100880" y="210212"/>
                </a:lnTo>
                <a:lnTo>
                  <a:pt x="106211" y="192420"/>
                </a:lnTo>
                <a:lnTo>
                  <a:pt x="109765" y="172849"/>
                </a:lnTo>
                <a:lnTo>
                  <a:pt x="113319" y="156836"/>
                </a:lnTo>
                <a:lnTo>
                  <a:pt x="118650" y="137265"/>
                </a:lnTo>
                <a:lnTo>
                  <a:pt x="122204" y="119473"/>
                </a:lnTo>
                <a:lnTo>
                  <a:pt x="125758" y="103460"/>
                </a:lnTo>
                <a:lnTo>
                  <a:pt x="129312" y="87447"/>
                </a:lnTo>
                <a:lnTo>
                  <a:pt x="131089" y="73214"/>
                </a:lnTo>
                <a:lnTo>
                  <a:pt x="134643" y="62539"/>
                </a:lnTo>
                <a:lnTo>
                  <a:pt x="138197" y="48305"/>
                </a:lnTo>
                <a:lnTo>
                  <a:pt x="138197" y="39409"/>
                </a:lnTo>
                <a:lnTo>
                  <a:pt x="141751" y="28734"/>
                </a:lnTo>
                <a:lnTo>
                  <a:pt x="145304" y="19838"/>
                </a:lnTo>
                <a:lnTo>
                  <a:pt x="145304" y="10942"/>
                </a:lnTo>
                <a:lnTo>
                  <a:pt x="145304" y="5605"/>
                </a:lnTo>
                <a:lnTo>
                  <a:pt x="145304" y="2261"/>
                </a:lnTo>
                <a:lnTo>
                  <a:pt x="148332" y="1663"/>
                </a:lnTo>
                <a:cubicBezTo>
                  <a:pt x="153526" y="704"/>
                  <a:pt x="157085" y="95"/>
                  <a:pt x="157559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 124"/>
          <p:cNvSpPr/>
          <p:nvPr/>
        </p:nvSpPr>
        <p:spPr>
          <a:xfrm>
            <a:off x="1534535" y="2444917"/>
            <a:ext cx="935856" cy="219871"/>
          </a:xfrm>
          <a:custGeom>
            <a:avLst/>
            <a:gdLst>
              <a:gd name="connsiteX0" fmla="*/ 754033 w 935856"/>
              <a:gd name="connsiteY0" fmla="*/ 0 h 219871"/>
              <a:gd name="connsiteX1" fmla="*/ 757598 w 935856"/>
              <a:gd name="connsiteY1" fmla="*/ 0 h 219871"/>
              <a:gd name="connsiteX2" fmla="*/ 762946 w 935856"/>
              <a:gd name="connsiteY2" fmla="*/ 0 h 219871"/>
              <a:gd name="connsiteX3" fmla="*/ 766511 w 935856"/>
              <a:gd name="connsiteY3" fmla="*/ 0 h 219871"/>
              <a:gd name="connsiteX4" fmla="*/ 775424 w 935856"/>
              <a:gd name="connsiteY4" fmla="*/ 3546 h 219871"/>
              <a:gd name="connsiteX5" fmla="*/ 782554 w 935856"/>
              <a:gd name="connsiteY5" fmla="*/ 7093 h 219871"/>
              <a:gd name="connsiteX6" fmla="*/ 795032 w 935856"/>
              <a:gd name="connsiteY6" fmla="*/ 12412 h 219871"/>
              <a:gd name="connsiteX7" fmla="*/ 807510 w 935856"/>
              <a:gd name="connsiteY7" fmla="*/ 17732 h 219871"/>
              <a:gd name="connsiteX8" fmla="*/ 823553 w 935856"/>
              <a:gd name="connsiteY8" fmla="*/ 23051 h 219871"/>
              <a:gd name="connsiteX9" fmla="*/ 843162 w 935856"/>
              <a:gd name="connsiteY9" fmla="*/ 31917 h 219871"/>
              <a:gd name="connsiteX10" fmla="*/ 862770 w 935856"/>
              <a:gd name="connsiteY10" fmla="*/ 39010 h 219871"/>
              <a:gd name="connsiteX11" fmla="*/ 878814 w 935856"/>
              <a:gd name="connsiteY11" fmla="*/ 51422 h 219871"/>
              <a:gd name="connsiteX12" fmla="*/ 893074 w 935856"/>
              <a:gd name="connsiteY12" fmla="*/ 62061 h 219871"/>
              <a:gd name="connsiteX13" fmla="*/ 907335 w 935856"/>
              <a:gd name="connsiteY13" fmla="*/ 70926 h 219871"/>
              <a:gd name="connsiteX14" fmla="*/ 919813 w 935856"/>
              <a:gd name="connsiteY14" fmla="*/ 81565 h 219871"/>
              <a:gd name="connsiteX15" fmla="*/ 925161 w 935856"/>
              <a:gd name="connsiteY15" fmla="*/ 90431 h 219871"/>
              <a:gd name="connsiteX16" fmla="*/ 932291 w 935856"/>
              <a:gd name="connsiteY16" fmla="*/ 95751 h 219871"/>
              <a:gd name="connsiteX17" fmla="*/ 935856 w 935856"/>
              <a:gd name="connsiteY17" fmla="*/ 102843 h 219871"/>
              <a:gd name="connsiteX18" fmla="*/ 935856 w 935856"/>
              <a:gd name="connsiteY18" fmla="*/ 108163 h 219871"/>
              <a:gd name="connsiteX19" fmla="*/ 935856 w 935856"/>
              <a:gd name="connsiteY19" fmla="*/ 120575 h 219871"/>
              <a:gd name="connsiteX20" fmla="*/ 928726 w 935856"/>
              <a:gd name="connsiteY20" fmla="*/ 131214 h 219871"/>
              <a:gd name="connsiteX21" fmla="*/ 923378 w 935856"/>
              <a:gd name="connsiteY21" fmla="*/ 141853 h 219871"/>
              <a:gd name="connsiteX22" fmla="*/ 921135 w 935856"/>
              <a:gd name="connsiteY22" fmla="*/ 144085 h 219871"/>
              <a:gd name="connsiteX23" fmla="*/ 918167 w 935856"/>
              <a:gd name="connsiteY23" fmla="*/ 142106 h 219871"/>
              <a:gd name="connsiteX24" fmla="*/ 753863 w 935856"/>
              <a:gd name="connsiteY24" fmla="*/ 153842 h 219871"/>
              <a:gd name="connsiteX25" fmla="*/ 750468 w 935856"/>
              <a:gd name="connsiteY25" fmla="*/ 145399 h 219871"/>
              <a:gd name="connsiteX26" fmla="*/ 750468 w 935856"/>
              <a:gd name="connsiteY26" fmla="*/ 140079 h 219871"/>
              <a:gd name="connsiteX27" fmla="*/ 750468 w 935856"/>
              <a:gd name="connsiteY27" fmla="*/ 136533 h 219871"/>
              <a:gd name="connsiteX28" fmla="*/ 746902 w 935856"/>
              <a:gd name="connsiteY28" fmla="*/ 134760 h 219871"/>
              <a:gd name="connsiteX29" fmla="*/ 741555 w 935856"/>
              <a:gd name="connsiteY29" fmla="*/ 127667 h 219871"/>
              <a:gd name="connsiteX30" fmla="*/ 734424 w 935856"/>
              <a:gd name="connsiteY30" fmla="*/ 122348 h 219871"/>
              <a:gd name="connsiteX31" fmla="*/ 729077 w 935856"/>
              <a:gd name="connsiteY31" fmla="*/ 117028 h 219871"/>
              <a:gd name="connsiteX32" fmla="*/ 721946 w 935856"/>
              <a:gd name="connsiteY32" fmla="*/ 115255 h 219871"/>
              <a:gd name="connsiteX33" fmla="*/ 713033 w 935856"/>
              <a:gd name="connsiteY33" fmla="*/ 111709 h 219871"/>
              <a:gd name="connsiteX34" fmla="*/ 705903 w 935856"/>
              <a:gd name="connsiteY34" fmla="*/ 111709 h 219871"/>
              <a:gd name="connsiteX35" fmla="*/ 696990 w 935856"/>
              <a:gd name="connsiteY35" fmla="*/ 108163 h 219871"/>
              <a:gd name="connsiteX36" fmla="*/ 689860 w 935856"/>
              <a:gd name="connsiteY36" fmla="*/ 108163 h 219871"/>
              <a:gd name="connsiteX37" fmla="*/ 680947 w 935856"/>
              <a:gd name="connsiteY37" fmla="*/ 108163 h 219871"/>
              <a:gd name="connsiteX38" fmla="*/ 668469 w 935856"/>
              <a:gd name="connsiteY38" fmla="*/ 108163 h 219871"/>
              <a:gd name="connsiteX39" fmla="*/ 657773 w 935856"/>
              <a:gd name="connsiteY39" fmla="*/ 108163 h 219871"/>
              <a:gd name="connsiteX40" fmla="*/ 641730 w 935856"/>
              <a:gd name="connsiteY40" fmla="*/ 111709 h 219871"/>
              <a:gd name="connsiteX41" fmla="*/ 629252 w 935856"/>
              <a:gd name="connsiteY41" fmla="*/ 111709 h 219871"/>
              <a:gd name="connsiteX42" fmla="*/ 613209 w 935856"/>
              <a:gd name="connsiteY42" fmla="*/ 111709 h 219871"/>
              <a:gd name="connsiteX43" fmla="*/ 595383 w 935856"/>
              <a:gd name="connsiteY43" fmla="*/ 115255 h 219871"/>
              <a:gd name="connsiteX44" fmla="*/ 575774 w 935856"/>
              <a:gd name="connsiteY44" fmla="*/ 117028 h 219871"/>
              <a:gd name="connsiteX45" fmla="*/ 556166 w 935856"/>
              <a:gd name="connsiteY45" fmla="*/ 120575 h 219871"/>
              <a:gd name="connsiteX46" fmla="*/ 543688 w 935856"/>
              <a:gd name="connsiteY46" fmla="*/ 122348 h 219871"/>
              <a:gd name="connsiteX47" fmla="*/ 531210 w 935856"/>
              <a:gd name="connsiteY47" fmla="*/ 125894 h 219871"/>
              <a:gd name="connsiteX48" fmla="*/ 518732 w 935856"/>
              <a:gd name="connsiteY48" fmla="*/ 127667 h 219871"/>
              <a:gd name="connsiteX49" fmla="*/ 502689 w 935856"/>
              <a:gd name="connsiteY49" fmla="*/ 131214 h 219871"/>
              <a:gd name="connsiteX50" fmla="*/ 490210 w 935856"/>
              <a:gd name="connsiteY50" fmla="*/ 134760 h 219871"/>
              <a:gd name="connsiteX51" fmla="*/ 474167 w 935856"/>
              <a:gd name="connsiteY51" fmla="*/ 140079 h 219871"/>
              <a:gd name="connsiteX52" fmla="*/ 458124 w 935856"/>
              <a:gd name="connsiteY52" fmla="*/ 141853 h 219871"/>
              <a:gd name="connsiteX53" fmla="*/ 438516 w 935856"/>
              <a:gd name="connsiteY53" fmla="*/ 145399 h 219871"/>
              <a:gd name="connsiteX54" fmla="*/ 420690 w 935856"/>
              <a:gd name="connsiteY54" fmla="*/ 150718 h 219871"/>
              <a:gd name="connsiteX55" fmla="*/ 401081 w 935856"/>
              <a:gd name="connsiteY55" fmla="*/ 154265 h 219871"/>
              <a:gd name="connsiteX56" fmla="*/ 381473 w 935856"/>
              <a:gd name="connsiteY56" fmla="*/ 159584 h 219871"/>
              <a:gd name="connsiteX57" fmla="*/ 360082 w 935856"/>
              <a:gd name="connsiteY57" fmla="*/ 161357 h 219871"/>
              <a:gd name="connsiteX58" fmla="*/ 336908 w 935856"/>
              <a:gd name="connsiteY58" fmla="*/ 166677 h 219871"/>
              <a:gd name="connsiteX59" fmla="*/ 315517 w 935856"/>
              <a:gd name="connsiteY59" fmla="*/ 171996 h 219871"/>
              <a:gd name="connsiteX60" fmla="*/ 288779 w 935856"/>
              <a:gd name="connsiteY60" fmla="*/ 179089 h 219871"/>
              <a:gd name="connsiteX61" fmla="*/ 270953 w 935856"/>
              <a:gd name="connsiteY61" fmla="*/ 184408 h 219871"/>
              <a:gd name="connsiteX62" fmla="*/ 247779 w 935856"/>
              <a:gd name="connsiteY62" fmla="*/ 186182 h 219871"/>
              <a:gd name="connsiteX63" fmla="*/ 228171 w 935856"/>
              <a:gd name="connsiteY63" fmla="*/ 191501 h 219871"/>
              <a:gd name="connsiteX64" fmla="*/ 210345 w 935856"/>
              <a:gd name="connsiteY64" fmla="*/ 198594 h 219871"/>
              <a:gd name="connsiteX65" fmla="*/ 194302 w 935856"/>
              <a:gd name="connsiteY65" fmla="*/ 200367 h 219871"/>
              <a:gd name="connsiteX66" fmla="*/ 178258 w 935856"/>
              <a:gd name="connsiteY66" fmla="*/ 203913 h 219871"/>
              <a:gd name="connsiteX67" fmla="*/ 165780 w 935856"/>
              <a:gd name="connsiteY67" fmla="*/ 205686 h 219871"/>
              <a:gd name="connsiteX68" fmla="*/ 153302 w 935856"/>
              <a:gd name="connsiteY68" fmla="*/ 209233 h 219871"/>
              <a:gd name="connsiteX69" fmla="*/ 139042 w 935856"/>
              <a:gd name="connsiteY69" fmla="*/ 211006 h 219871"/>
              <a:gd name="connsiteX70" fmla="*/ 130129 w 935856"/>
              <a:gd name="connsiteY70" fmla="*/ 214552 h 219871"/>
              <a:gd name="connsiteX71" fmla="*/ 124781 w 935856"/>
              <a:gd name="connsiteY71" fmla="*/ 216325 h 219871"/>
              <a:gd name="connsiteX72" fmla="*/ 114085 w 935856"/>
              <a:gd name="connsiteY72" fmla="*/ 216325 h 219871"/>
              <a:gd name="connsiteX73" fmla="*/ 110520 w 935856"/>
              <a:gd name="connsiteY73" fmla="*/ 216325 h 219871"/>
              <a:gd name="connsiteX74" fmla="*/ 108738 w 935856"/>
              <a:gd name="connsiteY74" fmla="*/ 216325 h 219871"/>
              <a:gd name="connsiteX75" fmla="*/ 105172 w 935856"/>
              <a:gd name="connsiteY75" fmla="*/ 219871 h 219871"/>
              <a:gd name="connsiteX76" fmla="*/ 98042 w 935856"/>
              <a:gd name="connsiteY76" fmla="*/ 216325 h 219871"/>
              <a:gd name="connsiteX77" fmla="*/ 92694 w 935856"/>
              <a:gd name="connsiteY77" fmla="*/ 216325 h 219871"/>
              <a:gd name="connsiteX78" fmla="*/ 85564 w 935856"/>
              <a:gd name="connsiteY78" fmla="*/ 211006 h 219871"/>
              <a:gd name="connsiteX79" fmla="*/ 76651 w 935856"/>
              <a:gd name="connsiteY79" fmla="*/ 209233 h 219871"/>
              <a:gd name="connsiteX80" fmla="*/ 69521 w 935856"/>
              <a:gd name="connsiteY80" fmla="*/ 203913 h 219871"/>
              <a:gd name="connsiteX81" fmla="*/ 60608 w 935856"/>
              <a:gd name="connsiteY81" fmla="*/ 195047 h 219871"/>
              <a:gd name="connsiteX82" fmla="*/ 53478 w 935856"/>
              <a:gd name="connsiteY82" fmla="*/ 189728 h 219871"/>
              <a:gd name="connsiteX83" fmla="*/ 44565 w 935856"/>
              <a:gd name="connsiteY83" fmla="*/ 180862 h 219871"/>
              <a:gd name="connsiteX84" fmla="*/ 35652 w 935856"/>
              <a:gd name="connsiteY84" fmla="*/ 170223 h 219871"/>
              <a:gd name="connsiteX85" fmla="*/ 24956 w 935856"/>
              <a:gd name="connsiteY85" fmla="*/ 164904 h 219871"/>
              <a:gd name="connsiteX86" fmla="*/ 16043 w 935856"/>
              <a:gd name="connsiteY86" fmla="*/ 156038 h 219871"/>
              <a:gd name="connsiteX87" fmla="*/ 8913 w 935856"/>
              <a:gd name="connsiteY87" fmla="*/ 150718 h 219871"/>
              <a:gd name="connsiteX88" fmla="*/ 5348 w 935856"/>
              <a:gd name="connsiteY88" fmla="*/ 145399 h 219871"/>
              <a:gd name="connsiteX89" fmla="*/ 3565 w 935856"/>
              <a:gd name="connsiteY89" fmla="*/ 140079 h 219871"/>
              <a:gd name="connsiteX90" fmla="*/ 0 w 935856"/>
              <a:gd name="connsiteY90" fmla="*/ 136533 h 219871"/>
              <a:gd name="connsiteX91" fmla="*/ 0 w 935856"/>
              <a:gd name="connsiteY91" fmla="*/ 134760 h 219871"/>
              <a:gd name="connsiteX92" fmla="*/ 0 w 935856"/>
              <a:gd name="connsiteY92" fmla="*/ 131214 h 219871"/>
              <a:gd name="connsiteX93" fmla="*/ 5348 w 935856"/>
              <a:gd name="connsiteY93" fmla="*/ 127667 h 219871"/>
              <a:gd name="connsiteX94" fmla="*/ 12478 w 935856"/>
              <a:gd name="connsiteY94" fmla="*/ 125894 h 219871"/>
              <a:gd name="connsiteX95" fmla="*/ 21391 w 935856"/>
              <a:gd name="connsiteY95" fmla="*/ 125894 h 219871"/>
              <a:gd name="connsiteX96" fmla="*/ 28521 w 935856"/>
              <a:gd name="connsiteY96" fmla="*/ 125894 h 219871"/>
              <a:gd name="connsiteX97" fmla="*/ 35652 w 935856"/>
              <a:gd name="connsiteY97" fmla="*/ 122348 h 219871"/>
              <a:gd name="connsiteX98" fmla="*/ 44565 w 935856"/>
              <a:gd name="connsiteY98" fmla="*/ 122348 h 219871"/>
              <a:gd name="connsiteX99" fmla="*/ 53478 w 935856"/>
              <a:gd name="connsiteY99" fmla="*/ 122348 h 219871"/>
              <a:gd name="connsiteX100" fmla="*/ 64173 w 935856"/>
              <a:gd name="connsiteY100" fmla="*/ 120575 h 219871"/>
              <a:gd name="connsiteX101" fmla="*/ 73086 w 935856"/>
              <a:gd name="connsiteY101" fmla="*/ 120575 h 219871"/>
              <a:gd name="connsiteX102" fmla="*/ 85564 w 935856"/>
              <a:gd name="connsiteY102" fmla="*/ 120575 h 219871"/>
              <a:gd name="connsiteX103" fmla="*/ 94477 w 935856"/>
              <a:gd name="connsiteY103" fmla="*/ 117028 h 219871"/>
              <a:gd name="connsiteX104" fmla="*/ 149737 w 935856"/>
              <a:gd name="connsiteY104" fmla="*/ 111709 h 219871"/>
              <a:gd name="connsiteX105" fmla="*/ 203215 w 935856"/>
              <a:gd name="connsiteY105" fmla="*/ 102843 h 219871"/>
              <a:gd name="connsiteX106" fmla="*/ 260257 w 935856"/>
              <a:gd name="connsiteY106" fmla="*/ 95751 h 219871"/>
              <a:gd name="connsiteX107" fmla="*/ 292344 w 935856"/>
              <a:gd name="connsiteY107" fmla="*/ 92204 h 219871"/>
              <a:gd name="connsiteX108" fmla="*/ 320865 w 935856"/>
              <a:gd name="connsiteY108" fmla="*/ 86885 h 219871"/>
              <a:gd name="connsiteX109" fmla="*/ 385038 w 935856"/>
              <a:gd name="connsiteY109" fmla="*/ 78019 h 219871"/>
              <a:gd name="connsiteX110" fmla="*/ 449211 w 935856"/>
              <a:gd name="connsiteY110" fmla="*/ 70926 h 219871"/>
              <a:gd name="connsiteX111" fmla="*/ 515167 w 935856"/>
              <a:gd name="connsiteY111" fmla="*/ 58514 h 219871"/>
              <a:gd name="connsiteX112" fmla="*/ 584687 w 935856"/>
              <a:gd name="connsiteY112" fmla="*/ 47875 h 219871"/>
              <a:gd name="connsiteX113" fmla="*/ 600731 w 935856"/>
              <a:gd name="connsiteY113" fmla="*/ 44329 h 219871"/>
              <a:gd name="connsiteX114" fmla="*/ 613209 w 935856"/>
              <a:gd name="connsiteY114" fmla="*/ 42556 h 219871"/>
              <a:gd name="connsiteX115" fmla="*/ 629252 w 935856"/>
              <a:gd name="connsiteY115" fmla="*/ 42556 h 219871"/>
              <a:gd name="connsiteX116" fmla="*/ 641730 w 935856"/>
              <a:gd name="connsiteY116" fmla="*/ 39010 h 219871"/>
              <a:gd name="connsiteX117" fmla="*/ 655991 w 935856"/>
              <a:gd name="connsiteY117" fmla="*/ 37236 h 219871"/>
              <a:gd name="connsiteX118" fmla="*/ 664904 w 935856"/>
              <a:gd name="connsiteY118" fmla="*/ 37236 h 219871"/>
              <a:gd name="connsiteX119" fmla="*/ 677382 w 935856"/>
              <a:gd name="connsiteY119" fmla="*/ 33690 h 219871"/>
              <a:gd name="connsiteX120" fmla="*/ 686295 w 935856"/>
              <a:gd name="connsiteY120" fmla="*/ 31917 h 219871"/>
              <a:gd name="connsiteX121" fmla="*/ 693425 w 935856"/>
              <a:gd name="connsiteY121" fmla="*/ 28371 h 219871"/>
              <a:gd name="connsiteX122" fmla="*/ 702338 w 935856"/>
              <a:gd name="connsiteY122" fmla="*/ 26597 h 219871"/>
              <a:gd name="connsiteX123" fmla="*/ 709468 w 935856"/>
              <a:gd name="connsiteY123" fmla="*/ 26597 h 219871"/>
              <a:gd name="connsiteX124" fmla="*/ 713033 w 935856"/>
              <a:gd name="connsiteY124" fmla="*/ 23051 h 219871"/>
              <a:gd name="connsiteX125" fmla="*/ 718381 w 935856"/>
              <a:gd name="connsiteY125" fmla="*/ 19505 h 219871"/>
              <a:gd name="connsiteX126" fmla="*/ 721946 w 935856"/>
              <a:gd name="connsiteY126" fmla="*/ 19505 h 219871"/>
              <a:gd name="connsiteX127" fmla="*/ 725511 w 935856"/>
              <a:gd name="connsiteY127" fmla="*/ 17732 h 219871"/>
              <a:gd name="connsiteX128" fmla="*/ 725511 w 935856"/>
              <a:gd name="connsiteY128" fmla="*/ 14185 h 219871"/>
              <a:gd name="connsiteX129" fmla="*/ 730859 w 935856"/>
              <a:gd name="connsiteY129" fmla="*/ 8866 h 219871"/>
              <a:gd name="connsiteX130" fmla="*/ 741555 w 935856"/>
              <a:gd name="connsiteY130" fmla="*/ 7093 h 219871"/>
              <a:gd name="connsiteX131" fmla="*/ 754033 w 935856"/>
              <a:gd name="connsiteY131" fmla="*/ 0 h 219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935856" h="219871">
                <a:moveTo>
                  <a:pt x="754033" y="0"/>
                </a:moveTo>
                <a:lnTo>
                  <a:pt x="757598" y="0"/>
                </a:lnTo>
                <a:lnTo>
                  <a:pt x="762946" y="0"/>
                </a:lnTo>
                <a:lnTo>
                  <a:pt x="766511" y="0"/>
                </a:lnTo>
                <a:lnTo>
                  <a:pt x="775424" y="3546"/>
                </a:lnTo>
                <a:lnTo>
                  <a:pt x="782554" y="7093"/>
                </a:lnTo>
                <a:lnTo>
                  <a:pt x="795032" y="12412"/>
                </a:lnTo>
                <a:lnTo>
                  <a:pt x="807510" y="17732"/>
                </a:lnTo>
                <a:lnTo>
                  <a:pt x="823553" y="23051"/>
                </a:lnTo>
                <a:lnTo>
                  <a:pt x="843162" y="31917"/>
                </a:lnTo>
                <a:lnTo>
                  <a:pt x="862770" y="39010"/>
                </a:lnTo>
                <a:lnTo>
                  <a:pt x="878814" y="51422"/>
                </a:lnTo>
                <a:lnTo>
                  <a:pt x="893074" y="62061"/>
                </a:lnTo>
                <a:lnTo>
                  <a:pt x="907335" y="70926"/>
                </a:lnTo>
                <a:lnTo>
                  <a:pt x="919813" y="81565"/>
                </a:lnTo>
                <a:lnTo>
                  <a:pt x="925161" y="90431"/>
                </a:lnTo>
                <a:lnTo>
                  <a:pt x="932291" y="95751"/>
                </a:lnTo>
                <a:lnTo>
                  <a:pt x="935856" y="102843"/>
                </a:lnTo>
                <a:lnTo>
                  <a:pt x="935856" y="108163"/>
                </a:lnTo>
                <a:lnTo>
                  <a:pt x="935856" y="120575"/>
                </a:lnTo>
                <a:lnTo>
                  <a:pt x="928726" y="131214"/>
                </a:lnTo>
                <a:lnTo>
                  <a:pt x="923378" y="141853"/>
                </a:lnTo>
                <a:lnTo>
                  <a:pt x="921135" y="144085"/>
                </a:lnTo>
                <a:lnTo>
                  <a:pt x="918167" y="142106"/>
                </a:lnTo>
                <a:lnTo>
                  <a:pt x="753863" y="153842"/>
                </a:lnTo>
                <a:lnTo>
                  <a:pt x="750468" y="145399"/>
                </a:lnTo>
                <a:lnTo>
                  <a:pt x="750468" y="140079"/>
                </a:lnTo>
                <a:lnTo>
                  <a:pt x="750468" y="136533"/>
                </a:lnTo>
                <a:lnTo>
                  <a:pt x="746902" y="134760"/>
                </a:lnTo>
                <a:lnTo>
                  <a:pt x="741555" y="127667"/>
                </a:lnTo>
                <a:lnTo>
                  <a:pt x="734424" y="122348"/>
                </a:lnTo>
                <a:lnTo>
                  <a:pt x="729077" y="117028"/>
                </a:lnTo>
                <a:lnTo>
                  <a:pt x="721946" y="115255"/>
                </a:lnTo>
                <a:lnTo>
                  <a:pt x="713033" y="111709"/>
                </a:lnTo>
                <a:lnTo>
                  <a:pt x="705903" y="111709"/>
                </a:lnTo>
                <a:lnTo>
                  <a:pt x="696990" y="108163"/>
                </a:lnTo>
                <a:lnTo>
                  <a:pt x="689860" y="108163"/>
                </a:lnTo>
                <a:lnTo>
                  <a:pt x="680947" y="108163"/>
                </a:lnTo>
                <a:lnTo>
                  <a:pt x="668469" y="108163"/>
                </a:lnTo>
                <a:lnTo>
                  <a:pt x="657773" y="108163"/>
                </a:lnTo>
                <a:lnTo>
                  <a:pt x="641730" y="111709"/>
                </a:lnTo>
                <a:lnTo>
                  <a:pt x="629252" y="111709"/>
                </a:lnTo>
                <a:lnTo>
                  <a:pt x="613209" y="111709"/>
                </a:lnTo>
                <a:lnTo>
                  <a:pt x="595383" y="115255"/>
                </a:lnTo>
                <a:lnTo>
                  <a:pt x="575774" y="117028"/>
                </a:lnTo>
                <a:lnTo>
                  <a:pt x="556166" y="120575"/>
                </a:lnTo>
                <a:lnTo>
                  <a:pt x="543688" y="122348"/>
                </a:lnTo>
                <a:lnTo>
                  <a:pt x="531210" y="125894"/>
                </a:lnTo>
                <a:lnTo>
                  <a:pt x="518732" y="127667"/>
                </a:lnTo>
                <a:lnTo>
                  <a:pt x="502689" y="131214"/>
                </a:lnTo>
                <a:lnTo>
                  <a:pt x="490210" y="134760"/>
                </a:lnTo>
                <a:lnTo>
                  <a:pt x="474167" y="140079"/>
                </a:lnTo>
                <a:lnTo>
                  <a:pt x="458124" y="141853"/>
                </a:lnTo>
                <a:lnTo>
                  <a:pt x="438516" y="145399"/>
                </a:lnTo>
                <a:lnTo>
                  <a:pt x="420690" y="150718"/>
                </a:lnTo>
                <a:lnTo>
                  <a:pt x="401081" y="154265"/>
                </a:lnTo>
                <a:lnTo>
                  <a:pt x="381473" y="159584"/>
                </a:lnTo>
                <a:lnTo>
                  <a:pt x="360082" y="161357"/>
                </a:lnTo>
                <a:lnTo>
                  <a:pt x="336908" y="166677"/>
                </a:lnTo>
                <a:lnTo>
                  <a:pt x="315517" y="171996"/>
                </a:lnTo>
                <a:lnTo>
                  <a:pt x="288779" y="179089"/>
                </a:lnTo>
                <a:lnTo>
                  <a:pt x="270953" y="184408"/>
                </a:lnTo>
                <a:lnTo>
                  <a:pt x="247779" y="186182"/>
                </a:lnTo>
                <a:lnTo>
                  <a:pt x="228171" y="191501"/>
                </a:lnTo>
                <a:lnTo>
                  <a:pt x="210345" y="198594"/>
                </a:lnTo>
                <a:lnTo>
                  <a:pt x="194302" y="200367"/>
                </a:lnTo>
                <a:lnTo>
                  <a:pt x="178258" y="203913"/>
                </a:lnTo>
                <a:lnTo>
                  <a:pt x="165780" y="205686"/>
                </a:lnTo>
                <a:lnTo>
                  <a:pt x="153302" y="209233"/>
                </a:lnTo>
                <a:lnTo>
                  <a:pt x="139042" y="211006"/>
                </a:lnTo>
                <a:lnTo>
                  <a:pt x="130129" y="214552"/>
                </a:lnTo>
                <a:lnTo>
                  <a:pt x="124781" y="216325"/>
                </a:lnTo>
                <a:lnTo>
                  <a:pt x="114085" y="216325"/>
                </a:lnTo>
                <a:lnTo>
                  <a:pt x="110520" y="216325"/>
                </a:lnTo>
                <a:lnTo>
                  <a:pt x="108738" y="216325"/>
                </a:lnTo>
                <a:lnTo>
                  <a:pt x="105172" y="219871"/>
                </a:lnTo>
                <a:lnTo>
                  <a:pt x="98042" y="216325"/>
                </a:lnTo>
                <a:lnTo>
                  <a:pt x="92694" y="216325"/>
                </a:lnTo>
                <a:lnTo>
                  <a:pt x="85564" y="211006"/>
                </a:lnTo>
                <a:lnTo>
                  <a:pt x="76651" y="209233"/>
                </a:lnTo>
                <a:lnTo>
                  <a:pt x="69521" y="203913"/>
                </a:lnTo>
                <a:lnTo>
                  <a:pt x="60608" y="195047"/>
                </a:lnTo>
                <a:lnTo>
                  <a:pt x="53478" y="189728"/>
                </a:lnTo>
                <a:lnTo>
                  <a:pt x="44565" y="180862"/>
                </a:lnTo>
                <a:lnTo>
                  <a:pt x="35652" y="170223"/>
                </a:lnTo>
                <a:lnTo>
                  <a:pt x="24956" y="164904"/>
                </a:lnTo>
                <a:lnTo>
                  <a:pt x="16043" y="156038"/>
                </a:lnTo>
                <a:lnTo>
                  <a:pt x="8913" y="150718"/>
                </a:lnTo>
                <a:lnTo>
                  <a:pt x="5348" y="145399"/>
                </a:lnTo>
                <a:lnTo>
                  <a:pt x="3565" y="140079"/>
                </a:lnTo>
                <a:lnTo>
                  <a:pt x="0" y="136533"/>
                </a:lnTo>
                <a:lnTo>
                  <a:pt x="0" y="134760"/>
                </a:lnTo>
                <a:lnTo>
                  <a:pt x="0" y="131214"/>
                </a:lnTo>
                <a:lnTo>
                  <a:pt x="5348" y="127667"/>
                </a:lnTo>
                <a:lnTo>
                  <a:pt x="12478" y="125894"/>
                </a:lnTo>
                <a:lnTo>
                  <a:pt x="21391" y="125894"/>
                </a:lnTo>
                <a:lnTo>
                  <a:pt x="28521" y="125894"/>
                </a:lnTo>
                <a:lnTo>
                  <a:pt x="35652" y="122348"/>
                </a:lnTo>
                <a:lnTo>
                  <a:pt x="44565" y="122348"/>
                </a:lnTo>
                <a:lnTo>
                  <a:pt x="53478" y="122348"/>
                </a:lnTo>
                <a:lnTo>
                  <a:pt x="64173" y="120575"/>
                </a:lnTo>
                <a:lnTo>
                  <a:pt x="73086" y="120575"/>
                </a:lnTo>
                <a:lnTo>
                  <a:pt x="85564" y="120575"/>
                </a:lnTo>
                <a:lnTo>
                  <a:pt x="94477" y="117028"/>
                </a:lnTo>
                <a:lnTo>
                  <a:pt x="149737" y="111709"/>
                </a:lnTo>
                <a:lnTo>
                  <a:pt x="203215" y="102843"/>
                </a:lnTo>
                <a:lnTo>
                  <a:pt x="260257" y="95751"/>
                </a:lnTo>
                <a:lnTo>
                  <a:pt x="292344" y="92204"/>
                </a:lnTo>
                <a:lnTo>
                  <a:pt x="320865" y="86885"/>
                </a:lnTo>
                <a:lnTo>
                  <a:pt x="385038" y="78019"/>
                </a:lnTo>
                <a:lnTo>
                  <a:pt x="449211" y="70926"/>
                </a:lnTo>
                <a:lnTo>
                  <a:pt x="515167" y="58514"/>
                </a:lnTo>
                <a:lnTo>
                  <a:pt x="584687" y="47875"/>
                </a:lnTo>
                <a:lnTo>
                  <a:pt x="600731" y="44329"/>
                </a:lnTo>
                <a:lnTo>
                  <a:pt x="613209" y="42556"/>
                </a:lnTo>
                <a:lnTo>
                  <a:pt x="629252" y="42556"/>
                </a:lnTo>
                <a:lnTo>
                  <a:pt x="641730" y="39010"/>
                </a:lnTo>
                <a:lnTo>
                  <a:pt x="655991" y="37236"/>
                </a:lnTo>
                <a:lnTo>
                  <a:pt x="664904" y="37236"/>
                </a:lnTo>
                <a:lnTo>
                  <a:pt x="677382" y="33690"/>
                </a:lnTo>
                <a:lnTo>
                  <a:pt x="686295" y="31917"/>
                </a:lnTo>
                <a:lnTo>
                  <a:pt x="693425" y="28371"/>
                </a:lnTo>
                <a:lnTo>
                  <a:pt x="702338" y="26597"/>
                </a:lnTo>
                <a:lnTo>
                  <a:pt x="709468" y="26597"/>
                </a:lnTo>
                <a:lnTo>
                  <a:pt x="713033" y="23051"/>
                </a:lnTo>
                <a:lnTo>
                  <a:pt x="718381" y="19505"/>
                </a:lnTo>
                <a:lnTo>
                  <a:pt x="721946" y="19505"/>
                </a:lnTo>
                <a:lnTo>
                  <a:pt x="725511" y="17732"/>
                </a:lnTo>
                <a:lnTo>
                  <a:pt x="725511" y="14185"/>
                </a:lnTo>
                <a:lnTo>
                  <a:pt x="730859" y="8866"/>
                </a:lnTo>
                <a:lnTo>
                  <a:pt x="741555" y="7093"/>
                </a:lnTo>
                <a:lnTo>
                  <a:pt x="75403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任意多边形 125"/>
          <p:cNvSpPr/>
          <p:nvPr/>
        </p:nvSpPr>
        <p:spPr>
          <a:xfrm>
            <a:off x="1300492" y="2865333"/>
            <a:ext cx="1434029" cy="288229"/>
          </a:xfrm>
          <a:custGeom>
            <a:avLst/>
            <a:gdLst>
              <a:gd name="connsiteX0" fmla="*/ 1247445 w 1434029"/>
              <a:gd name="connsiteY0" fmla="*/ 0 h 288229"/>
              <a:gd name="connsiteX1" fmla="*/ 1252776 w 1434029"/>
              <a:gd name="connsiteY1" fmla="*/ 0 h 288229"/>
              <a:gd name="connsiteX2" fmla="*/ 1261661 w 1434029"/>
              <a:gd name="connsiteY2" fmla="*/ 0 h 288229"/>
              <a:gd name="connsiteX3" fmla="*/ 1265215 w 1434029"/>
              <a:gd name="connsiteY3" fmla="*/ 1779 h 288229"/>
              <a:gd name="connsiteX4" fmla="*/ 1275877 w 1434029"/>
              <a:gd name="connsiteY4" fmla="*/ 7117 h 288229"/>
              <a:gd name="connsiteX5" fmla="*/ 1284762 w 1434029"/>
              <a:gd name="connsiteY5" fmla="*/ 12454 h 288229"/>
              <a:gd name="connsiteX6" fmla="*/ 1293647 w 1434029"/>
              <a:gd name="connsiteY6" fmla="*/ 19571 h 288229"/>
              <a:gd name="connsiteX7" fmla="*/ 1306086 w 1434029"/>
              <a:gd name="connsiteY7" fmla="*/ 26688 h 288229"/>
              <a:gd name="connsiteX8" fmla="*/ 1322079 w 1434029"/>
              <a:gd name="connsiteY8" fmla="*/ 35584 h 288229"/>
              <a:gd name="connsiteX9" fmla="*/ 1338072 w 1434029"/>
              <a:gd name="connsiteY9" fmla="*/ 49817 h 288229"/>
              <a:gd name="connsiteX10" fmla="*/ 1357619 w 1434029"/>
              <a:gd name="connsiteY10" fmla="*/ 64051 h 288229"/>
              <a:gd name="connsiteX11" fmla="*/ 1377166 w 1434029"/>
              <a:gd name="connsiteY11" fmla="*/ 76505 h 288229"/>
              <a:gd name="connsiteX12" fmla="*/ 1393158 w 1434029"/>
              <a:gd name="connsiteY12" fmla="*/ 88960 h 288229"/>
              <a:gd name="connsiteX13" fmla="*/ 1405597 w 1434029"/>
              <a:gd name="connsiteY13" fmla="*/ 103193 h 288229"/>
              <a:gd name="connsiteX14" fmla="*/ 1414482 w 1434029"/>
              <a:gd name="connsiteY14" fmla="*/ 113868 h 288229"/>
              <a:gd name="connsiteX15" fmla="*/ 1421590 w 1434029"/>
              <a:gd name="connsiteY15" fmla="*/ 120985 h 288229"/>
              <a:gd name="connsiteX16" fmla="*/ 1426921 w 1434029"/>
              <a:gd name="connsiteY16" fmla="*/ 129881 h 288229"/>
              <a:gd name="connsiteX17" fmla="*/ 1430475 w 1434029"/>
              <a:gd name="connsiteY17" fmla="*/ 135219 h 288229"/>
              <a:gd name="connsiteX18" fmla="*/ 1434029 w 1434029"/>
              <a:gd name="connsiteY18" fmla="*/ 140556 h 288229"/>
              <a:gd name="connsiteX19" fmla="*/ 1434029 w 1434029"/>
              <a:gd name="connsiteY19" fmla="*/ 147673 h 288229"/>
              <a:gd name="connsiteX20" fmla="*/ 1430475 w 1434029"/>
              <a:gd name="connsiteY20" fmla="*/ 153011 h 288229"/>
              <a:gd name="connsiteX21" fmla="*/ 1430475 w 1434029"/>
              <a:gd name="connsiteY21" fmla="*/ 158348 h 288229"/>
              <a:gd name="connsiteX22" fmla="*/ 1426921 w 1434029"/>
              <a:gd name="connsiteY22" fmla="*/ 163686 h 288229"/>
              <a:gd name="connsiteX23" fmla="*/ 1421590 w 1434029"/>
              <a:gd name="connsiteY23" fmla="*/ 169023 h 288229"/>
              <a:gd name="connsiteX24" fmla="*/ 1418036 w 1434029"/>
              <a:gd name="connsiteY24" fmla="*/ 172582 h 288229"/>
              <a:gd name="connsiteX25" fmla="*/ 1410928 w 1434029"/>
              <a:gd name="connsiteY25" fmla="*/ 177919 h 288229"/>
              <a:gd name="connsiteX26" fmla="*/ 1402043 w 1434029"/>
              <a:gd name="connsiteY26" fmla="*/ 179698 h 288229"/>
              <a:gd name="connsiteX27" fmla="*/ 1394935 w 1434029"/>
              <a:gd name="connsiteY27" fmla="*/ 185036 h 288229"/>
              <a:gd name="connsiteX28" fmla="*/ 1388476 w 1434029"/>
              <a:gd name="connsiteY28" fmla="*/ 194091 h 288229"/>
              <a:gd name="connsiteX29" fmla="*/ 1369234 w 1434029"/>
              <a:gd name="connsiteY29" fmla="*/ 181014 h 288229"/>
              <a:gd name="connsiteX30" fmla="*/ 1320660 w 1434029"/>
              <a:gd name="connsiteY30" fmla="*/ 164425 h 288229"/>
              <a:gd name="connsiteX31" fmla="*/ 1259700 w 1434029"/>
              <a:gd name="connsiteY31" fmla="*/ 149185 h 288229"/>
              <a:gd name="connsiteX32" fmla="*/ 1250473 w 1434029"/>
              <a:gd name="connsiteY32" fmla="*/ 150848 h 288229"/>
              <a:gd name="connsiteX33" fmla="*/ 1247445 w 1434029"/>
              <a:gd name="connsiteY33" fmla="*/ 151446 h 288229"/>
              <a:gd name="connsiteX34" fmla="*/ 1247445 w 1434029"/>
              <a:gd name="connsiteY34" fmla="*/ 149452 h 288229"/>
              <a:gd name="connsiteX35" fmla="*/ 1247445 w 1434029"/>
              <a:gd name="connsiteY35" fmla="*/ 144115 h 288229"/>
              <a:gd name="connsiteX36" fmla="*/ 1247445 w 1434029"/>
              <a:gd name="connsiteY36" fmla="*/ 140556 h 288229"/>
              <a:gd name="connsiteX37" fmla="*/ 1243892 w 1434029"/>
              <a:gd name="connsiteY37" fmla="*/ 138777 h 288229"/>
              <a:gd name="connsiteX38" fmla="*/ 1236784 w 1434029"/>
              <a:gd name="connsiteY38" fmla="*/ 135219 h 288229"/>
              <a:gd name="connsiteX39" fmla="*/ 1227899 w 1434029"/>
              <a:gd name="connsiteY39" fmla="*/ 133439 h 288229"/>
              <a:gd name="connsiteX40" fmla="*/ 1217237 w 1434029"/>
              <a:gd name="connsiteY40" fmla="*/ 133439 h 288229"/>
              <a:gd name="connsiteX41" fmla="*/ 1208352 w 1434029"/>
              <a:gd name="connsiteY41" fmla="*/ 133439 h 288229"/>
              <a:gd name="connsiteX42" fmla="*/ 1195913 w 1434029"/>
              <a:gd name="connsiteY42" fmla="*/ 133439 h 288229"/>
              <a:gd name="connsiteX43" fmla="*/ 1179920 w 1434029"/>
              <a:gd name="connsiteY43" fmla="*/ 133439 h 288229"/>
              <a:gd name="connsiteX44" fmla="*/ 1163927 w 1434029"/>
              <a:gd name="connsiteY44" fmla="*/ 133439 h 288229"/>
              <a:gd name="connsiteX45" fmla="*/ 1144380 w 1434029"/>
              <a:gd name="connsiteY45" fmla="*/ 133439 h 288229"/>
              <a:gd name="connsiteX46" fmla="*/ 1123056 w 1434029"/>
              <a:gd name="connsiteY46" fmla="*/ 133439 h 288229"/>
              <a:gd name="connsiteX47" fmla="*/ 1099956 w 1434029"/>
              <a:gd name="connsiteY47" fmla="*/ 135219 h 288229"/>
              <a:gd name="connsiteX48" fmla="*/ 1071524 w 1434029"/>
              <a:gd name="connsiteY48" fmla="*/ 138777 h 288229"/>
              <a:gd name="connsiteX49" fmla="*/ 1059085 w 1434029"/>
              <a:gd name="connsiteY49" fmla="*/ 138777 h 288229"/>
              <a:gd name="connsiteX50" fmla="*/ 1043092 w 1434029"/>
              <a:gd name="connsiteY50" fmla="*/ 138777 h 288229"/>
              <a:gd name="connsiteX51" fmla="*/ 1027099 w 1434029"/>
              <a:gd name="connsiteY51" fmla="*/ 140556 h 288229"/>
              <a:gd name="connsiteX52" fmla="*/ 1009329 w 1434029"/>
              <a:gd name="connsiteY52" fmla="*/ 140556 h 288229"/>
              <a:gd name="connsiteX53" fmla="*/ 989782 w 1434029"/>
              <a:gd name="connsiteY53" fmla="*/ 144115 h 288229"/>
              <a:gd name="connsiteX54" fmla="*/ 970235 w 1434029"/>
              <a:gd name="connsiteY54" fmla="*/ 144115 h 288229"/>
              <a:gd name="connsiteX55" fmla="*/ 952466 w 1434029"/>
              <a:gd name="connsiteY55" fmla="*/ 147673 h 288229"/>
              <a:gd name="connsiteX56" fmla="*/ 932919 w 1434029"/>
              <a:gd name="connsiteY56" fmla="*/ 147673 h 288229"/>
              <a:gd name="connsiteX57" fmla="*/ 892048 w 1434029"/>
              <a:gd name="connsiteY57" fmla="*/ 154790 h 288229"/>
              <a:gd name="connsiteX58" fmla="*/ 849400 w 1434029"/>
              <a:gd name="connsiteY58" fmla="*/ 160127 h 288229"/>
              <a:gd name="connsiteX59" fmla="*/ 812083 w 1434029"/>
              <a:gd name="connsiteY59" fmla="*/ 167244 h 288229"/>
              <a:gd name="connsiteX60" fmla="*/ 774767 w 1434029"/>
              <a:gd name="connsiteY60" fmla="*/ 172582 h 288229"/>
              <a:gd name="connsiteX61" fmla="*/ 739227 w 1434029"/>
              <a:gd name="connsiteY61" fmla="*/ 177919 h 288229"/>
              <a:gd name="connsiteX62" fmla="*/ 703687 w 1434029"/>
              <a:gd name="connsiteY62" fmla="*/ 183257 h 288229"/>
              <a:gd name="connsiteX63" fmla="*/ 671701 w 1434029"/>
              <a:gd name="connsiteY63" fmla="*/ 188594 h 288229"/>
              <a:gd name="connsiteX64" fmla="*/ 641493 w 1434029"/>
              <a:gd name="connsiteY64" fmla="*/ 193932 h 288229"/>
              <a:gd name="connsiteX65" fmla="*/ 609507 w 1434029"/>
              <a:gd name="connsiteY65" fmla="*/ 199269 h 288229"/>
              <a:gd name="connsiteX66" fmla="*/ 573967 w 1434029"/>
              <a:gd name="connsiteY66" fmla="*/ 208165 h 288229"/>
              <a:gd name="connsiteX67" fmla="*/ 538427 w 1434029"/>
              <a:gd name="connsiteY67" fmla="*/ 213503 h 288229"/>
              <a:gd name="connsiteX68" fmla="*/ 501111 w 1434029"/>
              <a:gd name="connsiteY68" fmla="*/ 218841 h 288229"/>
              <a:gd name="connsiteX69" fmla="*/ 460240 w 1434029"/>
              <a:gd name="connsiteY69" fmla="*/ 227737 h 288229"/>
              <a:gd name="connsiteX70" fmla="*/ 419369 w 1434029"/>
              <a:gd name="connsiteY70" fmla="*/ 233074 h 288229"/>
              <a:gd name="connsiteX71" fmla="*/ 374944 w 1434029"/>
              <a:gd name="connsiteY71" fmla="*/ 241970 h 288229"/>
              <a:gd name="connsiteX72" fmla="*/ 326966 w 1434029"/>
              <a:gd name="connsiteY72" fmla="*/ 249087 h 288229"/>
              <a:gd name="connsiteX73" fmla="*/ 303865 w 1434029"/>
              <a:gd name="connsiteY73" fmla="*/ 256204 h 288229"/>
              <a:gd name="connsiteX74" fmla="*/ 282541 w 1434029"/>
              <a:gd name="connsiteY74" fmla="*/ 257983 h 288229"/>
              <a:gd name="connsiteX75" fmla="*/ 262994 w 1434029"/>
              <a:gd name="connsiteY75" fmla="*/ 263320 h 288229"/>
              <a:gd name="connsiteX76" fmla="*/ 243447 w 1434029"/>
              <a:gd name="connsiteY76" fmla="*/ 266879 h 288229"/>
              <a:gd name="connsiteX77" fmla="*/ 225677 w 1434029"/>
              <a:gd name="connsiteY77" fmla="*/ 268658 h 288229"/>
              <a:gd name="connsiteX78" fmla="*/ 209685 w 1434029"/>
              <a:gd name="connsiteY78" fmla="*/ 272216 h 288229"/>
              <a:gd name="connsiteX79" fmla="*/ 193692 w 1434029"/>
              <a:gd name="connsiteY79" fmla="*/ 275775 h 288229"/>
              <a:gd name="connsiteX80" fmla="*/ 181253 w 1434029"/>
              <a:gd name="connsiteY80" fmla="*/ 277554 h 288229"/>
              <a:gd name="connsiteX81" fmla="*/ 168814 w 1434029"/>
              <a:gd name="connsiteY81" fmla="*/ 281112 h 288229"/>
              <a:gd name="connsiteX82" fmla="*/ 158152 w 1434029"/>
              <a:gd name="connsiteY82" fmla="*/ 282891 h 288229"/>
              <a:gd name="connsiteX83" fmla="*/ 149267 w 1434029"/>
              <a:gd name="connsiteY83" fmla="*/ 286450 h 288229"/>
              <a:gd name="connsiteX84" fmla="*/ 140382 w 1434029"/>
              <a:gd name="connsiteY84" fmla="*/ 286450 h 288229"/>
              <a:gd name="connsiteX85" fmla="*/ 133274 w 1434029"/>
              <a:gd name="connsiteY85" fmla="*/ 288229 h 288229"/>
              <a:gd name="connsiteX86" fmla="*/ 126166 w 1434029"/>
              <a:gd name="connsiteY86" fmla="*/ 288229 h 288229"/>
              <a:gd name="connsiteX87" fmla="*/ 120835 w 1434029"/>
              <a:gd name="connsiteY87" fmla="*/ 288229 h 288229"/>
              <a:gd name="connsiteX88" fmla="*/ 117281 w 1434029"/>
              <a:gd name="connsiteY88" fmla="*/ 288229 h 288229"/>
              <a:gd name="connsiteX89" fmla="*/ 111950 w 1434029"/>
              <a:gd name="connsiteY89" fmla="*/ 288229 h 288229"/>
              <a:gd name="connsiteX90" fmla="*/ 101288 w 1434029"/>
              <a:gd name="connsiteY90" fmla="*/ 286450 h 288229"/>
              <a:gd name="connsiteX91" fmla="*/ 92403 w 1434029"/>
              <a:gd name="connsiteY91" fmla="*/ 282891 h 288229"/>
              <a:gd name="connsiteX92" fmla="*/ 81741 w 1434029"/>
              <a:gd name="connsiteY92" fmla="*/ 277554 h 288229"/>
              <a:gd name="connsiteX93" fmla="*/ 72857 w 1434029"/>
              <a:gd name="connsiteY93" fmla="*/ 272216 h 288229"/>
              <a:gd name="connsiteX94" fmla="*/ 63972 w 1434029"/>
              <a:gd name="connsiteY94" fmla="*/ 266879 h 288229"/>
              <a:gd name="connsiteX95" fmla="*/ 53310 w 1434029"/>
              <a:gd name="connsiteY95" fmla="*/ 257983 h 288229"/>
              <a:gd name="connsiteX96" fmla="*/ 44425 w 1434029"/>
              <a:gd name="connsiteY96" fmla="*/ 249087 h 288229"/>
              <a:gd name="connsiteX97" fmla="*/ 31986 w 1434029"/>
              <a:gd name="connsiteY97" fmla="*/ 241970 h 288229"/>
              <a:gd name="connsiteX98" fmla="*/ 23101 w 1434029"/>
              <a:gd name="connsiteY98" fmla="*/ 233074 h 288229"/>
              <a:gd name="connsiteX99" fmla="*/ 15993 w 1434029"/>
              <a:gd name="connsiteY99" fmla="*/ 224178 h 288229"/>
              <a:gd name="connsiteX100" fmla="*/ 8885 w 1434029"/>
              <a:gd name="connsiteY100" fmla="*/ 217061 h 288229"/>
              <a:gd name="connsiteX101" fmla="*/ 7108 w 1434029"/>
              <a:gd name="connsiteY101" fmla="*/ 208165 h 288229"/>
              <a:gd name="connsiteX102" fmla="*/ 0 w 1434029"/>
              <a:gd name="connsiteY102" fmla="*/ 199269 h 288229"/>
              <a:gd name="connsiteX103" fmla="*/ 0 w 1434029"/>
              <a:gd name="connsiteY103" fmla="*/ 193932 h 288229"/>
              <a:gd name="connsiteX104" fmla="*/ 0 w 1434029"/>
              <a:gd name="connsiteY104" fmla="*/ 188594 h 288229"/>
              <a:gd name="connsiteX105" fmla="*/ 0 w 1434029"/>
              <a:gd name="connsiteY105" fmla="*/ 183257 h 288229"/>
              <a:gd name="connsiteX106" fmla="*/ 0 w 1434029"/>
              <a:gd name="connsiteY106" fmla="*/ 179698 h 288229"/>
              <a:gd name="connsiteX107" fmla="*/ 7108 w 1434029"/>
              <a:gd name="connsiteY107" fmla="*/ 179698 h 288229"/>
              <a:gd name="connsiteX108" fmla="*/ 8885 w 1434029"/>
              <a:gd name="connsiteY108" fmla="*/ 177919 h 288229"/>
              <a:gd name="connsiteX109" fmla="*/ 15993 w 1434029"/>
              <a:gd name="connsiteY109" fmla="*/ 174361 h 288229"/>
              <a:gd name="connsiteX110" fmla="*/ 23101 w 1434029"/>
              <a:gd name="connsiteY110" fmla="*/ 172582 h 288229"/>
              <a:gd name="connsiteX111" fmla="*/ 31986 w 1434029"/>
              <a:gd name="connsiteY111" fmla="*/ 172582 h 288229"/>
              <a:gd name="connsiteX112" fmla="*/ 44425 w 1434029"/>
              <a:gd name="connsiteY112" fmla="*/ 172582 h 288229"/>
              <a:gd name="connsiteX113" fmla="*/ 47979 w 1434029"/>
              <a:gd name="connsiteY113" fmla="*/ 172582 h 288229"/>
              <a:gd name="connsiteX114" fmla="*/ 53310 w 1434029"/>
              <a:gd name="connsiteY114" fmla="*/ 174361 h 288229"/>
              <a:gd name="connsiteX115" fmla="*/ 63972 w 1434029"/>
              <a:gd name="connsiteY115" fmla="*/ 174361 h 288229"/>
              <a:gd name="connsiteX116" fmla="*/ 72857 w 1434029"/>
              <a:gd name="connsiteY116" fmla="*/ 174361 h 288229"/>
              <a:gd name="connsiteX117" fmla="*/ 81741 w 1434029"/>
              <a:gd name="connsiteY117" fmla="*/ 174361 h 288229"/>
              <a:gd name="connsiteX118" fmla="*/ 95957 w 1434029"/>
              <a:gd name="connsiteY118" fmla="*/ 174361 h 288229"/>
              <a:gd name="connsiteX119" fmla="*/ 111950 w 1434029"/>
              <a:gd name="connsiteY119" fmla="*/ 174361 h 288229"/>
              <a:gd name="connsiteX120" fmla="*/ 126166 w 1434029"/>
              <a:gd name="connsiteY120" fmla="*/ 172582 h 288229"/>
              <a:gd name="connsiteX121" fmla="*/ 142159 w 1434029"/>
              <a:gd name="connsiteY121" fmla="*/ 172582 h 288229"/>
              <a:gd name="connsiteX122" fmla="*/ 161706 w 1434029"/>
              <a:gd name="connsiteY122" fmla="*/ 169023 h 288229"/>
              <a:gd name="connsiteX123" fmla="*/ 181253 w 1434029"/>
              <a:gd name="connsiteY123" fmla="*/ 169023 h 288229"/>
              <a:gd name="connsiteX124" fmla="*/ 202577 w 1434029"/>
              <a:gd name="connsiteY124" fmla="*/ 167244 h 288229"/>
              <a:gd name="connsiteX125" fmla="*/ 229231 w 1434029"/>
              <a:gd name="connsiteY125" fmla="*/ 163686 h 288229"/>
              <a:gd name="connsiteX126" fmla="*/ 250555 w 1434029"/>
              <a:gd name="connsiteY126" fmla="*/ 160127 h 288229"/>
              <a:gd name="connsiteX127" fmla="*/ 275433 w 1434029"/>
              <a:gd name="connsiteY127" fmla="*/ 158348 h 288229"/>
              <a:gd name="connsiteX128" fmla="*/ 303865 w 1434029"/>
              <a:gd name="connsiteY128" fmla="*/ 154790 h 288229"/>
              <a:gd name="connsiteX129" fmla="*/ 419369 w 1434029"/>
              <a:gd name="connsiteY129" fmla="*/ 144115 h 288229"/>
              <a:gd name="connsiteX130" fmla="*/ 533096 w 1434029"/>
              <a:gd name="connsiteY130" fmla="*/ 128102 h 288229"/>
              <a:gd name="connsiteX131" fmla="*/ 653932 w 1434029"/>
              <a:gd name="connsiteY131" fmla="*/ 110310 h 288229"/>
              <a:gd name="connsiteX132" fmla="*/ 774767 w 1434029"/>
              <a:gd name="connsiteY132" fmla="*/ 94297 h 288229"/>
              <a:gd name="connsiteX133" fmla="*/ 804976 w 1434029"/>
              <a:gd name="connsiteY133" fmla="*/ 88960 h 288229"/>
              <a:gd name="connsiteX134" fmla="*/ 833407 w 1434029"/>
              <a:gd name="connsiteY134" fmla="*/ 85401 h 288229"/>
              <a:gd name="connsiteX135" fmla="*/ 863616 w 1434029"/>
              <a:gd name="connsiteY135" fmla="*/ 80064 h 288229"/>
              <a:gd name="connsiteX136" fmla="*/ 888494 w 1434029"/>
              <a:gd name="connsiteY136" fmla="*/ 76505 h 288229"/>
              <a:gd name="connsiteX137" fmla="*/ 913372 w 1434029"/>
              <a:gd name="connsiteY137" fmla="*/ 74726 h 288229"/>
              <a:gd name="connsiteX138" fmla="*/ 938250 w 1434029"/>
              <a:gd name="connsiteY138" fmla="*/ 69389 h 288229"/>
              <a:gd name="connsiteX139" fmla="*/ 961350 w 1434029"/>
              <a:gd name="connsiteY139" fmla="*/ 65830 h 288229"/>
              <a:gd name="connsiteX140" fmla="*/ 980897 w 1434029"/>
              <a:gd name="connsiteY140" fmla="*/ 64051 h 288229"/>
              <a:gd name="connsiteX141" fmla="*/ 1002221 w 1434029"/>
              <a:gd name="connsiteY141" fmla="*/ 60493 h 288229"/>
              <a:gd name="connsiteX142" fmla="*/ 1021768 w 1434029"/>
              <a:gd name="connsiteY142" fmla="*/ 56934 h 288229"/>
              <a:gd name="connsiteX143" fmla="*/ 1037761 w 1434029"/>
              <a:gd name="connsiteY143" fmla="*/ 55155 h 288229"/>
              <a:gd name="connsiteX144" fmla="*/ 1053754 w 1434029"/>
              <a:gd name="connsiteY144" fmla="*/ 51597 h 288229"/>
              <a:gd name="connsiteX145" fmla="*/ 1069747 w 1434029"/>
              <a:gd name="connsiteY145" fmla="*/ 51597 h 288229"/>
              <a:gd name="connsiteX146" fmla="*/ 1082186 w 1434029"/>
              <a:gd name="connsiteY146" fmla="*/ 49817 h 288229"/>
              <a:gd name="connsiteX147" fmla="*/ 1094625 w 1434029"/>
              <a:gd name="connsiteY147" fmla="*/ 46259 h 288229"/>
              <a:gd name="connsiteX148" fmla="*/ 1103509 w 1434029"/>
              <a:gd name="connsiteY148" fmla="*/ 46259 h 288229"/>
              <a:gd name="connsiteX149" fmla="*/ 1123056 w 1434029"/>
              <a:gd name="connsiteY149" fmla="*/ 44480 h 288229"/>
              <a:gd name="connsiteX150" fmla="*/ 1139049 w 1434029"/>
              <a:gd name="connsiteY150" fmla="*/ 40922 h 288229"/>
              <a:gd name="connsiteX151" fmla="*/ 1155042 w 1434029"/>
              <a:gd name="connsiteY151" fmla="*/ 39142 h 288229"/>
              <a:gd name="connsiteX152" fmla="*/ 1171035 w 1434029"/>
              <a:gd name="connsiteY152" fmla="*/ 32026 h 288229"/>
              <a:gd name="connsiteX153" fmla="*/ 1183474 w 1434029"/>
              <a:gd name="connsiteY153" fmla="*/ 30246 h 288229"/>
              <a:gd name="connsiteX154" fmla="*/ 1192359 w 1434029"/>
              <a:gd name="connsiteY154" fmla="*/ 24909 h 288229"/>
              <a:gd name="connsiteX155" fmla="*/ 1203021 w 1434029"/>
              <a:gd name="connsiteY155" fmla="*/ 21350 h 288229"/>
              <a:gd name="connsiteX156" fmla="*/ 1208352 w 1434029"/>
              <a:gd name="connsiteY156" fmla="*/ 16013 h 288229"/>
              <a:gd name="connsiteX157" fmla="*/ 1220791 w 1434029"/>
              <a:gd name="connsiteY157" fmla="*/ 10675 h 288229"/>
              <a:gd name="connsiteX158" fmla="*/ 1231453 w 1434029"/>
              <a:gd name="connsiteY158" fmla="*/ 5338 h 288229"/>
              <a:gd name="connsiteX159" fmla="*/ 1247445 w 1434029"/>
              <a:gd name="connsiteY159" fmla="*/ 0 h 2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1434029" h="288229">
                <a:moveTo>
                  <a:pt x="1247445" y="0"/>
                </a:moveTo>
                <a:lnTo>
                  <a:pt x="1252776" y="0"/>
                </a:lnTo>
                <a:lnTo>
                  <a:pt x="1261661" y="0"/>
                </a:lnTo>
                <a:lnTo>
                  <a:pt x="1265215" y="1779"/>
                </a:lnTo>
                <a:lnTo>
                  <a:pt x="1275877" y="7117"/>
                </a:lnTo>
                <a:lnTo>
                  <a:pt x="1284762" y="12454"/>
                </a:lnTo>
                <a:lnTo>
                  <a:pt x="1293647" y="19571"/>
                </a:lnTo>
                <a:lnTo>
                  <a:pt x="1306086" y="26688"/>
                </a:lnTo>
                <a:lnTo>
                  <a:pt x="1322079" y="35584"/>
                </a:lnTo>
                <a:lnTo>
                  <a:pt x="1338072" y="49817"/>
                </a:lnTo>
                <a:lnTo>
                  <a:pt x="1357619" y="64051"/>
                </a:lnTo>
                <a:lnTo>
                  <a:pt x="1377166" y="76505"/>
                </a:lnTo>
                <a:lnTo>
                  <a:pt x="1393158" y="88960"/>
                </a:lnTo>
                <a:lnTo>
                  <a:pt x="1405597" y="103193"/>
                </a:lnTo>
                <a:lnTo>
                  <a:pt x="1414482" y="113868"/>
                </a:lnTo>
                <a:lnTo>
                  <a:pt x="1421590" y="120985"/>
                </a:lnTo>
                <a:lnTo>
                  <a:pt x="1426921" y="129881"/>
                </a:lnTo>
                <a:lnTo>
                  <a:pt x="1430475" y="135219"/>
                </a:lnTo>
                <a:lnTo>
                  <a:pt x="1434029" y="140556"/>
                </a:lnTo>
                <a:lnTo>
                  <a:pt x="1434029" y="147673"/>
                </a:lnTo>
                <a:lnTo>
                  <a:pt x="1430475" y="153011"/>
                </a:lnTo>
                <a:lnTo>
                  <a:pt x="1430475" y="158348"/>
                </a:lnTo>
                <a:lnTo>
                  <a:pt x="1426921" y="163686"/>
                </a:lnTo>
                <a:lnTo>
                  <a:pt x="1421590" y="169023"/>
                </a:lnTo>
                <a:lnTo>
                  <a:pt x="1418036" y="172582"/>
                </a:lnTo>
                <a:lnTo>
                  <a:pt x="1410928" y="177919"/>
                </a:lnTo>
                <a:lnTo>
                  <a:pt x="1402043" y="179698"/>
                </a:lnTo>
                <a:lnTo>
                  <a:pt x="1394935" y="185036"/>
                </a:lnTo>
                <a:lnTo>
                  <a:pt x="1388476" y="194091"/>
                </a:lnTo>
                <a:lnTo>
                  <a:pt x="1369234" y="181014"/>
                </a:lnTo>
                <a:cubicBezTo>
                  <a:pt x="1354775" y="174013"/>
                  <a:pt x="1339365" y="169101"/>
                  <a:pt x="1320660" y="164425"/>
                </a:cubicBezTo>
                <a:lnTo>
                  <a:pt x="1259700" y="149185"/>
                </a:lnTo>
                <a:cubicBezTo>
                  <a:pt x="1259226" y="149280"/>
                  <a:pt x="1255667" y="149889"/>
                  <a:pt x="1250473" y="150848"/>
                </a:cubicBezTo>
                <a:lnTo>
                  <a:pt x="1247445" y="151446"/>
                </a:lnTo>
                <a:lnTo>
                  <a:pt x="1247445" y="149452"/>
                </a:lnTo>
                <a:lnTo>
                  <a:pt x="1247445" y="144115"/>
                </a:lnTo>
                <a:lnTo>
                  <a:pt x="1247445" y="140556"/>
                </a:lnTo>
                <a:lnTo>
                  <a:pt x="1243892" y="138777"/>
                </a:lnTo>
                <a:lnTo>
                  <a:pt x="1236784" y="135219"/>
                </a:lnTo>
                <a:lnTo>
                  <a:pt x="1227899" y="133439"/>
                </a:lnTo>
                <a:lnTo>
                  <a:pt x="1217237" y="133439"/>
                </a:lnTo>
                <a:lnTo>
                  <a:pt x="1208352" y="133439"/>
                </a:lnTo>
                <a:lnTo>
                  <a:pt x="1195913" y="133439"/>
                </a:lnTo>
                <a:lnTo>
                  <a:pt x="1179920" y="133439"/>
                </a:lnTo>
                <a:lnTo>
                  <a:pt x="1163927" y="133439"/>
                </a:lnTo>
                <a:lnTo>
                  <a:pt x="1144380" y="133439"/>
                </a:lnTo>
                <a:lnTo>
                  <a:pt x="1123056" y="133439"/>
                </a:lnTo>
                <a:lnTo>
                  <a:pt x="1099956" y="135219"/>
                </a:lnTo>
                <a:lnTo>
                  <a:pt x="1071524" y="138777"/>
                </a:lnTo>
                <a:lnTo>
                  <a:pt x="1059085" y="138777"/>
                </a:lnTo>
                <a:lnTo>
                  <a:pt x="1043092" y="138777"/>
                </a:lnTo>
                <a:lnTo>
                  <a:pt x="1027099" y="140556"/>
                </a:lnTo>
                <a:lnTo>
                  <a:pt x="1009329" y="140556"/>
                </a:lnTo>
                <a:lnTo>
                  <a:pt x="989782" y="144115"/>
                </a:lnTo>
                <a:lnTo>
                  <a:pt x="970235" y="144115"/>
                </a:lnTo>
                <a:lnTo>
                  <a:pt x="952466" y="147673"/>
                </a:lnTo>
                <a:lnTo>
                  <a:pt x="932919" y="147673"/>
                </a:lnTo>
                <a:lnTo>
                  <a:pt x="892048" y="154790"/>
                </a:lnTo>
                <a:lnTo>
                  <a:pt x="849400" y="160127"/>
                </a:lnTo>
                <a:lnTo>
                  <a:pt x="812083" y="167244"/>
                </a:lnTo>
                <a:lnTo>
                  <a:pt x="774767" y="172582"/>
                </a:lnTo>
                <a:lnTo>
                  <a:pt x="739227" y="177919"/>
                </a:lnTo>
                <a:lnTo>
                  <a:pt x="703687" y="183257"/>
                </a:lnTo>
                <a:lnTo>
                  <a:pt x="671701" y="188594"/>
                </a:lnTo>
                <a:lnTo>
                  <a:pt x="641493" y="193932"/>
                </a:lnTo>
                <a:lnTo>
                  <a:pt x="609507" y="199269"/>
                </a:lnTo>
                <a:lnTo>
                  <a:pt x="573967" y="208165"/>
                </a:lnTo>
                <a:lnTo>
                  <a:pt x="538427" y="213503"/>
                </a:lnTo>
                <a:lnTo>
                  <a:pt x="501111" y="218841"/>
                </a:lnTo>
                <a:lnTo>
                  <a:pt x="460240" y="227737"/>
                </a:lnTo>
                <a:lnTo>
                  <a:pt x="419369" y="233074"/>
                </a:lnTo>
                <a:lnTo>
                  <a:pt x="374944" y="241970"/>
                </a:lnTo>
                <a:lnTo>
                  <a:pt x="326966" y="249087"/>
                </a:lnTo>
                <a:lnTo>
                  <a:pt x="303865" y="256204"/>
                </a:lnTo>
                <a:lnTo>
                  <a:pt x="282541" y="257983"/>
                </a:lnTo>
                <a:lnTo>
                  <a:pt x="262994" y="263320"/>
                </a:lnTo>
                <a:lnTo>
                  <a:pt x="243447" y="266879"/>
                </a:lnTo>
                <a:lnTo>
                  <a:pt x="225677" y="268658"/>
                </a:lnTo>
                <a:lnTo>
                  <a:pt x="209685" y="272216"/>
                </a:lnTo>
                <a:lnTo>
                  <a:pt x="193692" y="275775"/>
                </a:lnTo>
                <a:lnTo>
                  <a:pt x="181253" y="277554"/>
                </a:lnTo>
                <a:lnTo>
                  <a:pt x="168814" y="281112"/>
                </a:lnTo>
                <a:lnTo>
                  <a:pt x="158152" y="282891"/>
                </a:lnTo>
                <a:lnTo>
                  <a:pt x="149267" y="286450"/>
                </a:lnTo>
                <a:lnTo>
                  <a:pt x="140382" y="286450"/>
                </a:lnTo>
                <a:lnTo>
                  <a:pt x="133274" y="288229"/>
                </a:lnTo>
                <a:lnTo>
                  <a:pt x="126166" y="288229"/>
                </a:lnTo>
                <a:lnTo>
                  <a:pt x="120835" y="288229"/>
                </a:lnTo>
                <a:lnTo>
                  <a:pt x="117281" y="288229"/>
                </a:lnTo>
                <a:lnTo>
                  <a:pt x="111950" y="288229"/>
                </a:lnTo>
                <a:lnTo>
                  <a:pt x="101288" y="286450"/>
                </a:lnTo>
                <a:lnTo>
                  <a:pt x="92403" y="282891"/>
                </a:lnTo>
                <a:lnTo>
                  <a:pt x="81741" y="277554"/>
                </a:lnTo>
                <a:lnTo>
                  <a:pt x="72857" y="272216"/>
                </a:lnTo>
                <a:lnTo>
                  <a:pt x="63972" y="266879"/>
                </a:lnTo>
                <a:lnTo>
                  <a:pt x="53310" y="257983"/>
                </a:lnTo>
                <a:lnTo>
                  <a:pt x="44425" y="249087"/>
                </a:lnTo>
                <a:lnTo>
                  <a:pt x="31986" y="241970"/>
                </a:lnTo>
                <a:lnTo>
                  <a:pt x="23101" y="233074"/>
                </a:lnTo>
                <a:lnTo>
                  <a:pt x="15993" y="224178"/>
                </a:lnTo>
                <a:lnTo>
                  <a:pt x="8885" y="217061"/>
                </a:lnTo>
                <a:lnTo>
                  <a:pt x="7108" y="208165"/>
                </a:lnTo>
                <a:lnTo>
                  <a:pt x="0" y="199269"/>
                </a:lnTo>
                <a:lnTo>
                  <a:pt x="0" y="193932"/>
                </a:lnTo>
                <a:lnTo>
                  <a:pt x="0" y="188594"/>
                </a:lnTo>
                <a:lnTo>
                  <a:pt x="0" y="183257"/>
                </a:lnTo>
                <a:lnTo>
                  <a:pt x="0" y="179698"/>
                </a:lnTo>
                <a:lnTo>
                  <a:pt x="7108" y="179698"/>
                </a:lnTo>
                <a:lnTo>
                  <a:pt x="8885" y="177919"/>
                </a:lnTo>
                <a:lnTo>
                  <a:pt x="15993" y="174361"/>
                </a:lnTo>
                <a:lnTo>
                  <a:pt x="23101" y="172582"/>
                </a:lnTo>
                <a:lnTo>
                  <a:pt x="31986" y="172582"/>
                </a:lnTo>
                <a:lnTo>
                  <a:pt x="44425" y="172582"/>
                </a:lnTo>
                <a:lnTo>
                  <a:pt x="47979" y="172582"/>
                </a:lnTo>
                <a:lnTo>
                  <a:pt x="53310" y="174361"/>
                </a:lnTo>
                <a:lnTo>
                  <a:pt x="63972" y="174361"/>
                </a:lnTo>
                <a:lnTo>
                  <a:pt x="72857" y="174361"/>
                </a:lnTo>
                <a:lnTo>
                  <a:pt x="81741" y="174361"/>
                </a:lnTo>
                <a:lnTo>
                  <a:pt x="95957" y="174361"/>
                </a:lnTo>
                <a:lnTo>
                  <a:pt x="111950" y="174361"/>
                </a:lnTo>
                <a:lnTo>
                  <a:pt x="126166" y="172582"/>
                </a:lnTo>
                <a:lnTo>
                  <a:pt x="142159" y="172582"/>
                </a:lnTo>
                <a:lnTo>
                  <a:pt x="161706" y="169023"/>
                </a:lnTo>
                <a:lnTo>
                  <a:pt x="181253" y="169023"/>
                </a:lnTo>
                <a:lnTo>
                  <a:pt x="202577" y="167244"/>
                </a:lnTo>
                <a:lnTo>
                  <a:pt x="229231" y="163686"/>
                </a:lnTo>
                <a:lnTo>
                  <a:pt x="250555" y="160127"/>
                </a:lnTo>
                <a:lnTo>
                  <a:pt x="275433" y="158348"/>
                </a:lnTo>
                <a:lnTo>
                  <a:pt x="303865" y="154790"/>
                </a:lnTo>
                <a:lnTo>
                  <a:pt x="419369" y="144115"/>
                </a:lnTo>
                <a:lnTo>
                  <a:pt x="533096" y="128102"/>
                </a:lnTo>
                <a:lnTo>
                  <a:pt x="653932" y="110310"/>
                </a:lnTo>
                <a:lnTo>
                  <a:pt x="774767" y="94297"/>
                </a:lnTo>
                <a:lnTo>
                  <a:pt x="804976" y="88960"/>
                </a:lnTo>
                <a:lnTo>
                  <a:pt x="833407" y="85401"/>
                </a:lnTo>
                <a:lnTo>
                  <a:pt x="863616" y="80064"/>
                </a:lnTo>
                <a:lnTo>
                  <a:pt x="888494" y="76505"/>
                </a:lnTo>
                <a:lnTo>
                  <a:pt x="913372" y="74726"/>
                </a:lnTo>
                <a:lnTo>
                  <a:pt x="938250" y="69389"/>
                </a:lnTo>
                <a:lnTo>
                  <a:pt x="961350" y="65830"/>
                </a:lnTo>
                <a:lnTo>
                  <a:pt x="980897" y="64051"/>
                </a:lnTo>
                <a:lnTo>
                  <a:pt x="1002221" y="60493"/>
                </a:lnTo>
                <a:lnTo>
                  <a:pt x="1021768" y="56934"/>
                </a:lnTo>
                <a:lnTo>
                  <a:pt x="1037761" y="55155"/>
                </a:lnTo>
                <a:lnTo>
                  <a:pt x="1053754" y="51597"/>
                </a:lnTo>
                <a:lnTo>
                  <a:pt x="1069747" y="51597"/>
                </a:lnTo>
                <a:lnTo>
                  <a:pt x="1082186" y="49817"/>
                </a:lnTo>
                <a:lnTo>
                  <a:pt x="1094625" y="46259"/>
                </a:lnTo>
                <a:lnTo>
                  <a:pt x="1103509" y="46259"/>
                </a:lnTo>
                <a:lnTo>
                  <a:pt x="1123056" y="44480"/>
                </a:lnTo>
                <a:lnTo>
                  <a:pt x="1139049" y="40922"/>
                </a:lnTo>
                <a:lnTo>
                  <a:pt x="1155042" y="39142"/>
                </a:lnTo>
                <a:lnTo>
                  <a:pt x="1171035" y="32026"/>
                </a:lnTo>
                <a:lnTo>
                  <a:pt x="1183474" y="30246"/>
                </a:lnTo>
                <a:lnTo>
                  <a:pt x="1192359" y="24909"/>
                </a:lnTo>
                <a:lnTo>
                  <a:pt x="1203021" y="21350"/>
                </a:lnTo>
                <a:lnTo>
                  <a:pt x="1208352" y="16013"/>
                </a:lnTo>
                <a:lnTo>
                  <a:pt x="1220791" y="10675"/>
                </a:lnTo>
                <a:lnTo>
                  <a:pt x="1231453" y="5338"/>
                </a:lnTo>
                <a:lnTo>
                  <a:pt x="124744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 126"/>
          <p:cNvSpPr/>
          <p:nvPr/>
        </p:nvSpPr>
        <p:spPr>
          <a:xfrm>
            <a:off x="2245850" y="3285222"/>
            <a:ext cx="177228" cy="181694"/>
          </a:xfrm>
          <a:custGeom>
            <a:avLst/>
            <a:gdLst>
              <a:gd name="connsiteX0" fmla="*/ 7108 w 177228"/>
              <a:gd name="connsiteY0" fmla="*/ 0 h 181694"/>
              <a:gd name="connsiteX1" fmla="*/ 12438 w 177228"/>
              <a:gd name="connsiteY1" fmla="*/ 0 h 181694"/>
              <a:gd name="connsiteX2" fmla="*/ 19546 w 177228"/>
              <a:gd name="connsiteY2" fmla="*/ 0 h 181694"/>
              <a:gd name="connsiteX3" fmla="*/ 28431 w 177228"/>
              <a:gd name="connsiteY3" fmla="*/ 3559 h 181694"/>
              <a:gd name="connsiteX4" fmla="*/ 40870 w 177228"/>
              <a:gd name="connsiteY4" fmla="*/ 5338 h 181694"/>
              <a:gd name="connsiteX5" fmla="*/ 56863 w 177228"/>
              <a:gd name="connsiteY5" fmla="*/ 8896 h 181694"/>
              <a:gd name="connsiteX6" fmla="*/ 72856 w 177228"/>
              <a:gd name="connsiteY6" fmla="*/ 14234 h 181694"/>
              <a:gd name="connsiteX7" fmla="*/ 92403 w 177228"/>
              <a:gd name="connsiteY7" fmla="*/ 19571 h 181694"/>
              <a:gd name="connsiteX8" fmla="*/ 108396 w 177228"/>
              <a:gd name="connsiteY8" fmla="*/ 28467 h 181694"/>
              <a:gd name="connsiteX9" fmla="*/ 124389 w 177228"/>
              <a:gd name="connsiteY9" fmla="*/ 33805 h 181694"/>
              <a:gd name="connsiteX10" fmla="*/ 138605 w 177228"/>
              <a:gd name="connsiteY10" fmla="*/ 39142 h 181694"/>
              <a:gd name="connsiteX11" fmla="*/ 152821 w 177228"/>
              <a:gd name="connsiteY11" fmla="*/ 40922 h 181694"/>
              <a:gd name="connsiteX12" fmla="*/ 165259 w 177228"/>
              <a:gd name="connsiteY12" fmla="*/ 44480 h 181694"/>
              <a:gd name="connsiteX13" fmla="*/ 175845 w 177228"/>
              <a:gd name="connsiteY13" fmla="*/ 44480 h 181694"/>
              <a:gd name="connsiteX14" fmla="*/ 177115 w 177228"/>
              <a:gd name="connsiteY14" fmla="*/ 61798 h 181694"/>
              <a:gd name="connsiteX15" fmla="*/ 169562 w 177228"/>
              <a:gd name="connsiteY15" fmla="*/ 148396 h 181694"/>
              <a:gd name="connsiteX16" fmla="*/ 159644 w 177228"/>
              <a:gd name="connsiteY16" fmla="*/ 176004 h 181694"/>
              <a:gd name="connsiteX17" fmla="*/ 156783 w 177228"/>
              <a:gd name="connsiteY17" fmla="*/ 181694 h 181694"/>
              <a:gd name="connsiteX18" fmla="*/ 152821 w 177228"/>
              <a:gd name="connsiteY18" fmla="*/ 176140 h 181694"/>
              <a:gd name="connsiteX19" fmla="*/ 142159 w 177228"/>
              <a:gd name="connsiteY19" fmla="*/ 161907 h 181694"/>
              <a:gd name="connsiteX20" fmla="*/ 129720 w 177228"/>
              <a:gd name="connsiteY20" fmla="*/ 144115 h 181694"/>
              <a:gd name="connsiteX21" fmla="*/ 113727 w 177228"/>
              <a:gd name="connsiteY21" fmla="*/ 128102 h 181694"/>
              <a:gd name="connsiteX22" fmla="*/ 97734 w 177228"/>
              <a:gd name="connsiteY22" fmla="*/ 108531 h 181694"/>
              <a:gd name="connsiteX23" fmla="*/ 76410 w 177228"/>
              <a:gd name="connsiteY23" fmla="*/ 88960 h 181694"/>
              <a:gd name="connsiteX24" fmla="*/ 65748 w 177228"/>
              <a:gd name="connsiteY24" fmla="*/ 80064 h 181694"/>
              <a:gd name="connsiteX25" fmla="*/ 56863 w 177228"/>
              <a:gd name="connsiteY25" fmla="*/ 72947 h 181694"/>
              <a:gd name="connsiteX26" fmla="*/ 47978 w 177228"/>
              <a:gd name="connsiteY26" fmla="*/ 64051 h 181694"/>
              <a:gd name="connsiteX27" fmla="*/ 37316 w 177228"/>
              <a:gd name="connsiteY27" fmla="*/ 55155 h 181694"/>
              <a:gd name="connsiteX28" fmla="*/ 31985 w 177228"/>
              <a:gd name="connsiteY28" fmla="*/ 49817 h 181694"/>
              <a:gd name="connsiteX29" fmla="*/ 24877 w 177228"/>
              <a:gd name="connsiteY29" fmla="*/ 40922 h 181694"/>
              <a:gd name="connsiteX30" fmla="*/ 19546 w 177228"/>
              <a:gd name="connsiteY30" fmla="*/ 35584 h 181694"/>
              <a:gd name="connsiteX31" fmla="*/ 12438 w 177228"/>
              <a:gd name="connsiteY31" fmla="*/ 30246 h 181694"/>
              <a:gd name="connsiteX32" fmla="*/ 7108 w 177228"/>
              <a:gd name="connsiteY32" fmla="*/ 21350 h 181694"/>
              <a:gd name="connsiteX33" fmla="*/ 3554 w 177228"/>
              <a:gd name="connsiteY33" fmla="*/ 14234 h 181694"/>
              <a:gd name="connsiteX34" fmla="*/ 0 w 177228"/>
              <a:gd name="connsiteY34" fmla="*/ 5338 h 181694"/>
              <a:gd name="connsiteX35" fmla="*/ 3554 w 177228"/>
              <a:gd name="connsiteY35" fmla="*/ 3559 h 181694"/>
              <a:gd name="connsiteX36" fmla="*/ 7108 w 177228"/>
              <a:gd name="connsiteY36" fmla="*/ 0 h 181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7228" h="181694">
                <a:moveTo>
                  <a:pt x="7108" y="0"/>
                </a:moveTo>
                <a:lnTo>
                  <a:pt x="12438" y="0"/>
                </a:lnTo>
                <a:lnTo>
                  <a:pt x="19546" y="0"/>
                </a:lnTo>
                <a:lnTo>
                  <a:pt x="28431" y="3559"/>
                </a:lnTo>
                <a:lnTo>
                  <a:pt x="40870" y="5338"/>
                </a:lnTo>
                <a:lnTo>
                  <a:pt x="56863" y="8896"/>
                </a:lnTo>
                <a:lnTo>
                  <a:pt x="72856" y="14234"/>
                </a:lnTo>
                <a:lnTo>
                  <a:pt x="92403" y="19571"/>
                </a:lnTo>
                <a:lnTo>
                  <a:pt x="108396" y="28467"/>
                </a:lnTo>
                <a:lnTo>
                  <a:pt x="124389" y="33805"/>
                </a:lnTo>
                <a:lnTo>
                  <a:pt x="138605" y="39142"/>
                </a:lnTo>
                <a:lnTo>
                  <a:pt x="152821" y="40922"/>
                </a:lnTo>
                <a:lnTo>
                  <a:pt x="165259" y="44480"/>
                </a:lnTo>
                <a:lnTo>
                  <a:pt x="175845" y="44480"/>
                </a:lnTo>
                <a:lnTo>
                  <a:pt x="177115" y="61798"/>
                </a:lnTo>
                <a:cubicBezTo>
                  <a:pt x="177741" y="83260"/>
                  <a:pt x="175850" y="104379"/>
                  <a:pt x="169562" y="148396"/>
                </a:cubicBezTo>
                <a:cubicBezTo>
                  <a:pt x="168286" y="157331"/>
                  <a:pt x="164217" y="166824"/>
                  <a:pt x="159644" y="176004"/>
                </a:cubicBezTo>
                <a:lnTo>
                  <a:pt x="156783" y="181694"/>
                </a:lnTo>
                <a:lnTo>
                  <a:pt x="152821" y="176140"/>
                </a:lnTo>
                <a:lnTo>
                  <a:pt x="142159" y="161907"/>
                </a:lnTo>
                <a:lnTo>
                  <a:pt x="129720" y="144115"/>
                </a:lnTo>
                <a:lnTo>
                  <a:pt x="113727" y="128102"/>
                </a:lnTo>
                <a:lnTo>
                  <a:pt x="97734" y="108531"/>
                </a:lnTo>
                <a:lnTo>
                  <a:pt x="76410" y="88960"/>
                </a:lnTo>
                <a:lnTo>
                  <a:pt x="65748" y="80064"/>
                </a:lnTo>
                <a:lnTo>
                  <a:pt x="56863" y="72947"/>
                </a:lnTo>
                <a:lnTo>
                  <a:pt x="47978" y="64051"/>
                </a:lnTo>
                <a:lnTo>
                  <a:pt x="37316" y="55155"/>
                </a:lnTo>
                <a:lnTo>
                  <a:pt x="31985" y="49817"/>
                </a:lnTo>
                <a:lnTo>
                  <a:pt x="24877" y="40922"/>
                </a:lnTo>
                <a:lnTo>
                  <a:pt x="19546" y="35584"/>
                </a:lnTo>
                <a:lnTo>
                  <a:pt x="12438" y="30246"/>
                </a:lnTo>
                <a:lnTo>
                  <a:pt x="7108" y="21350"/>
                </a:lnTo>
                <a:lnTo>
                  <a:pt x="3554" y="14234"/>
                </a:lnTo>
                <a:lnTo>
                  <a:pt x="0" y="5338"/>
                </a:lnTo>
                <a:lnTo>
                  <a:pt x="3554" y="3559"/>
                </a:lnTo>
                <a:lnTo>
                  <a:pt x="710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222352" y="123478"/>
            <a:ext cx="2261416" cy="819783"/>
            <a:chOff x="156323" y="1107604"/>
            <a:chExt cx="2261416" cy="819783"/>
          </a:xfrm>
        </p:grpSpPr>
        <p:sp>
          <p:nvSpPr>
            <p:cNvPr id="57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23" grpId="0" animBg="1"/>
      <p:bldP spid="124" grpId="0" animBg="1"/>
      <p:bldP spid="125" grpId="0" animBg="1"/>
      <p:bldP spid="126" grpId="0" animBg="1"/>
      <p:bldP spid="1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3347864" y="1707654"/>
            <a:ext cx="536408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）横要写得平直。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）竖与竖中线重合，要写端正。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）撇和捺要舒展。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）最后一笔短横不碰到撇和捺。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3923928" y="915566"/>
            <a:ext cx="4788024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作业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本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本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子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647" y="2168656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文本框 8"/>
          <p:cNvSpPr txBox="1">
            <a:spLocks noChangeArrowheads="1"/>
          </p:cNvSpPr>
          <p:nvPr/>
        </p:nvSpPr>
        <p:spPr bwMode="auto">
          <a:xfrm>
            <a:off x="454372" y="195486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6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běn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30241" y="1349338"/>
            <a:ext cx="2318547" cy="2326669"/>
            <a:chOff x="5534807" y="1672548"/>
            <a:chExt cx="2318547" cy="2326669"/>
          </a:xfrm>
        </p:grpSpPr>
        <p:sp>
          <p:nvSpPr>
            <p:cNvPr id="64" name="矩形 6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1288456" y="1605030"/>
            <a:ext cx="1794217" cy="1815284"/>
            <a:chOff x="5203826" y="2127250"/>
            <a:chExt cx="811212" cy="820737"/>
          </a:xfrm>
        </p:grpSpPr>
        <p:sp>
          <p:nvSpPr>
            <p:cNvPr id="68" name="Freeform 89"/>
            <p:cNvSpPr/>
            <p:nvPr/>
          </p:nvSpPr>
          <p:spPr bwMode="auto">
            <a:xfrm>
              <a:off x="5400676" y="2681288"/>
              <a:ext cx="304800" cy="74612"/>
            </a:xfrm>
            <a:custGeom>
              <a:avLst/>
              <a:gdLst>
                <a:gd name="T0" fmla="*/ 163 w 384"/>
                <a:gd name="T1" fmla="*/ 36 h 92"/>
                <a:gd name="T2" fmla="*/ 195 w 384"/>
                <a:gd name="T3" fmla="*/ 30 h 92"/>
                <a:gd name="T4" fmla="*/ 223 w 384"/>
                <a:gd name="T5" fmla="*/ 22 h 92"/>
                <a:gd name="T6" fmla="*/ 246 w 384"/>
                <a:gd name="T7" fmla="*/ 16 h 92"/>
                <a:gd name="T8" fmla="*/ 264 w 384"/>
                <a:gd name="T9" fmla="*/ 9 h 92"/>
                <a:gd name="T10" fmla="*/ 279 w 384"/>
                <a:gd name="T11" fmla="*/ 5 h 92"/>
                <a:gd name="T12" fmla="*/ 291 w 384"/>
                <a:gd name="T13" fmla="*/ 1 h 92"/>
                <a:gd name="T14" fmla="*/ 300 w 384"/>
                <a:gd name="T15" fmla="*/ 0 h 92"/>
                <a:gd name="T16" fmla="*/ 307 w 384"/>
                <a:gd name="T17" fmla="*/ 0 h 92"/>
                <a:gd name="T18" fmla="*/ 316 w 384"/>
                <a:gd name="T19" fmla="*/ 1 h 92"/>
                <a:gd name="T20" fmla="*/ 329 w 384"/>
                <a:gd name="T21" fmla="*/ 3 h 92"/>
                <a:gd name="T22" fmla="*/ 341 w 384"/>
                <a:gd name="T23" fmla="*/ 6 h 92"/>
                <a:gd name="T24" fmla="*/ 357 w 384"/>
                <a:gd name="T25" fmla="*/ 11 h 92"/>
                <a:gd name="T26" fmla="*/ 370 w 384"/>
                <a:gd name="T27" fmla="*/ 19 h 92"/>
                <a:gd name="T28" fmla="*/ 379 w 384"/>
                <a:gd name="T29" fmla="*/ 25 h 92"/>
                <a:gd name="T30" fmla="*/ 382 w 384"/>
                <a:gd name="T31" fmla="*/ 31 h 92"/>
                <a:gd name="T32" fmla="*/ 382 w 384"/>
                <a:gd name="T33" fmla="*/ 36 h 92"/>
                <a:gd name="T34" fmla="*/ 379 w 384"/>
                <a:gd name="T35" fmla="*/ 41 h 92"/>
                <a:gd name="T36" fmla="*/ 370 w 384"/>
                <a:gd name="T37" fmla="*/ 44 h 92"/>
                <a:gd name="T38" fmla="*/ 357 w 384"/>
                <a:gd name="T39" fmla="*/ 48 h 92"/>
                <a:gd name="T40" fmla="*/ 339 w 384"/>
                <a:gd name="T41" fmla="*/ 53 h 92"/>
                <a:gd name="T42" fmla="*/ 320 w 384"/>
                <a:gd name="T43" fmla="*/ 58 h 92"/>
                <a:gd name="T44" fmla="*/ 293 w 384"/>
                <a:gd name="T45" fmla="*/ 62 h 92"/>
                <a:gd name="T46" fmla="*/ 264 w 384"/>
                <a:gd name="T47" fmla="*/ 67 h 92"/>
                <a:gd name="T48" fmla="*/ 232 w 384"/>
                <a:gd name="T49" fmla="*/ 72 h 92"/>
                <a:gd name="T50" fmla="*/ 202 w 384"/>
                <a:gd name="T51" fmla="*/ 77 h 92"/>
                <a:gd name="T52" fmla="*/ 175 w 384"/>
                <a:gd name="T53" fmla="*/ 81 h 92"/>
                <a:gd name="T54" fmla="*/ 152 w 384"/>
                <a:gd name="T55" fmla="*/ 84 h 92"/>
                <a:gd name="T56" fmla="*/ 132 w 384"/>
                <a:gd name="T57" fmla="*/ 88 h 92"/>
                <a:gd name="T58" fmla="*/ 116 w 384"/>
                <a:gd name="T59" fmla="*/ 89 h 92"/>
                <a:gd name="T60" fmla="*/ 104 w 384"/>
                <a:gd name="T61" fmla="*/ 91 h 92"/>
                <a:gd name="T62" fmla="*/ 96 w 384"/>
                <a:gd name="T63" fmla="*/ 92 h 92"/>
                <a:gd name="T64" fmla="*/ 88 w 384"/>
                <a:gd name="T65" fmla="*/ 92 h 92"/>
                <a:gd name="T66" fmla="*/ 75 w 384"/>
                <a:gd name="T67" fmla="*/ 91 h 92"/>
                <a:gd name="T68" fmla="*/ 61 w 384"/>
                <a:gd name="T69" fmla="*/ 86 h 92"/>
                <a:gd name="T70" fmla="*/ 47 w 384"/>
                <a:gd name="T71" fmla="*/ 81 h 92"/>
                <a:gd name="T72" fmla="*/ 29 w 384"/>
                <a:gd name="T73" fmla="*/ 75 h 92"/>
                <a:gd name="T74" fmla="*/ 14 w 384"/>
                <a:gd name="T75" fmla="*/ 69 h 92"/>
                <a:gd name="T76" fmla="*/ 5 w 384"/>
                <a:gd name="T77" fmla="*/ 62 h 92"/>
                <a:gd name="T78" fmla="*/ 0 w 384"/>
                <a:gd name="T79" fmla="*/ 58 h 92"/>
                <a:gd name="T80" fmla="*/ 0 w 384"/>
                <a:gd name="T81" fmla="*/ 55 h 92"/>
                <a:gd name="T82" fmla="*/ 5 w 384"/>
                <a:gd name="T83" fmla="*/ 53 h 92"/>
                <a:gd name="T84" fmla="*/ 14 w 384"/>
                <a:gd name="T85" fmla="*/ 52 h 92"/>
                <a:gd name="T86" fmla="*/ 29 w 384"/>
                <a:gd name="T87" fmla="*/ 50 h 92"/>
                <a:gd name="T88" fmla="*/ 47 w 384"/>
                <a:gd name="T89" fmla="*/ 48 h 92"/>
                <a:gd name="T90" fmla="*/ 68 w 384"/>
                <a:gd name="T91" fmla="*/ 47 h 92"/>
                <a:gd name="T92" fmla="*/ 95 w 384"/>
                <a:gd name="T93" fmla="*/ 44 h 92"/>
                <a:gd name="T94" fmla="*/ 127 w 384"/>
                <a:gd name="T95" fmla="*/ 41 h 92"/>
                <a:gd name="T96" fmla="*/ 143 w 384"/>
                <a:gd name="T97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92">
                  <a:moveTo>
                    <a:pt x="143" y="39"/>
                  </a:moveTo>
                  <a:lnTo>
                    <a:pt x="163" y="36"/>
                  </a:lnTo>
                  <a:lnTo>
                    <a:pt x="179" y="33"/>
                  </a:lnTo>
                  <a:lnTo>
                    <a:pt x="195" y="30"/>
                  </a:lnTo>
                  <a:lnTo>
                    <a:pt x="209" y="26"/>
                  </a:lnTo>
                  <a:lnTo>
                    <a:pt x="223" y="22"/>
                  </a:lnTo>
                  <a:lnTo>
                    <a:pt x="236" y="19"/>
                  </a:lnTo>
                  <a:lnTo>
                    <a:pt x="246" y="16"/>
                  </a:lnTo>
                  <a:lnTo>
                    <a:pt x="257" y="12"/>
                  </a:lnTo>
                  <a:lnTo>
                    <a:pt x="264" y="9"/>
                  </a:lnTo>
                  <a:lnTo>
                    <a:pt x="271" y="6"/>
                  </a:lnTo>
                  <a:lnTo>
                    <a:pt x="279" y="5"/>
                  </a:lnTo>
                  <a:lnTo>
                    <a:pt x="284" y="3"/>
                  </a:lnTo>
                  <a:lnTo>
                    <a:pt x="291" y="1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6" y="1"/>
                  </a:lnTo>
                  <a:lnTo>
                    <a:pt x="321" y="1"/>
                  </a:lnTo>
                  <a:lnTo>
                    <a:pt x="329" y="3"/>
                  </a:lnTo>
                  <a:lnTo>
                    <a:pt x="334" y="5"/>
                  </a:lnTo>
                  <a:lnTo>
                    <a:pt x="341" y="6"/>
                  </a:lnTo>
                  <a:lnTo>
                    <a:pt x="350" y="8"/>
                  </a:lnTo>
                  <a:lnTo>
                    <a:pt x="357" y="11"/>
                  </a:lnTo>
                  <a:lnTo>
                    <a:pt x="364" y="14"/>
                  </a:lnTo>
                  <a:lnTo>
                    <a:pt x="370" y="19"/>
                  </a:lnTo>
                  <a:lnTo>
                    <a:pt x="373" y="22"/>
                  </a:lnTo>
                  <a:lnTo>
                    <a:pt x="379" y="25"/>
                  </a:lnTo>
                  <a:lnTo>
                    <a:pt x="380" y="28"/>
                  </a:lnTo>
                  <a:lnTo>
                    <a:pt x="382" y="31"/>
                  </a:lnTo>
                  <a:lnTo>
                    <a:pt x="384" y="34"/>
                  </a:lnTo>
                  <a:lnTo>
                    <a:pt x="382" y="36"/>
                  </a:lnTo>
                  <a:lnTo>
                    <a:pt x="380" y="37"/>
                  </a:lnTo>
                  <a:lnTo>
                    <a:pt x="379" y="41"/>
                  </a:lnTo>
                  <a:lnTo>
                    <a:pt x="375" y="42"/>
                  </a:lnTo>
                  <a:lnTo>
                    <a:pt x="370" y="44"/>
                  </a:lnTo>
                  <a:lnTo>
                    <a:pt x="364" y="45"/>
                  </a:lnTo>
                  <a:lnTo>
                    <a:pt x="357" y="48"/>
                  </a:lnTo>
                  <a:lnTo>
                    <a:pt x="348" y="50"/>
                  </a:lnTo>
                  <a:lnTo>
                    <a:pt x="339" y="53"/>
                  </a:lnTo>
                  <a:lnTo>
                    <a:pt x="330" y="55"/>
                  </a:lnTo>
                  <a:lnTo>
                    <a:pt x="320" y="58"/>
                  </a:lnTo>
                  <a:lnTo>
                    <a:pt x="307" y="59"/>
                  </a:lnTo>
                  <a:lnTo>
                    <a:pt x="293" y="62"/>
                  </a:lnTo>
                  <a:lnTo>
                    <a:pt x="280" y="64"/>
                  </a:lnTo>
                  <a:lnTo>
                    <a:pt x="264" y="67"/>
                  </a:lnTo>
                  <a:lnTo>
                    <a:pt x="248" y="70"/>
                  </a:lnTo>
                  <a:lnTo>
                    <a:pt x="232" y="72"/>
                  </a:lnTo>
                  <a:lnTo>
                    <a:pt x="216" y="75"/>
                  </a:lnTo>
                  <a:lnTo>
                    <a:pt x="202" y="77"/>
                  </a:lnTo>
                  <a:lnTo>
                    <a:pt x="189" y="78"/>
                  </a:lnTo>
                  <a:lnTo>
                    <a:pt x="175" y="81"/>
                  </a:lnTo>
                  <a:lnTo>
                    <a:pt x="164" y="83"/>
                  </a:lnTo>
                  <a:lnTo>
                    <a:pt x="152" y="84"/>
                  </a:lnTo>
                  <a:lnTo>
                    <a:pt x="143" y="86"/>
                  </a:lnTo>
                  <a:lnTo>
                    <a:pt x="132" y="88"/>
                  </a:lnTo>
                  <a:lnTo>
                    <a:pt x="125" y="89"/>
                  </a:lnTo>
                  <a:lnTo>
                    <a:pt x="116" y="89"/>
                  </a:lnTo>
                  <a:lnTo>
                    <a:pt x="111" y="91"/>
                  </a:lnTo>
                  <a:lnTo>
                    <a:pt x="104" y="91"/>
                  </a:lnTo>
                  <a:lnTo>
                    <a:pt x="100" y="92"/>
                  </a:lnTo>
                  <a:lnTo>
                    <a:pt x="96" y="92"/>
                  </a:lnTo>
                  <a:lnTo>
                    <a:pt x="93" y="92"/>
                  </a:lnTo>
                  <a:lnTo>
                    <a:pt x="88" y="92"/>
                  </a:lnTo>
                  <a:lnTo>
                    <a:pt x="82" y="91"/>
                  </a:lnTo>
                  <a:lnTo>
                    <a:pt x="75" y="91"/>
                  </a:lnTo>
                  <a:lnTo>
                    <a:pt x="68" y="89"/>
                  </a:lnTo>
                  <a:lnTo>
                    <a:pt x="61" y="86"/>
                  </a:lnTo>
                  <a:lnTo>
                    <a:pt x="54" y="84"/>
                  </a:lnTo>
                  <a:lnTo>
                    <a:pt x="47" y="81"/>
                  </a:lnTo>
                  <a:lnTo>
                    <a:pt x="38" y="78"/>
                  </a:lnTo>
                  <a:lnTo>
                    <a:pt x="29" y="75"/>
                  </a:lnTo>
                  <a:lnTo>
                    <a:pt x="22" y="72"/>
                  </a:lnTo>
                  <a:lnTo>
                    <a:pt x="14" y="69"/>
                  </a:lnTo>
                  <a:lnTo>
                    <a:pt x="9" y="66"/>
                  </a:lnTo>
                  <a:lnTo>
                    <a:pt x="5" y="62"/>
                  </a:lnTo>
                  <a:lnTo>
                    <a:pt x="2" y="61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2" y="55"/>
                  </a:lnTo>
                  <a:lnTo>
                    <a:pt x="5" y="53"/>
                  </a:lnTo>
                  <a:lnTo>
                    <a:pt x="9" y="52"/>
                  </a:lnTo>
                  <a:lnTo>
                    <a:pt x="14" y="52"/>
                  </a:lnTo>
                  <a:lnTo>
                    <a:pt x="22" y="50"/>
                  </a:lnTo>
                  <a:lnTo>
                    <a:pt x="29" y="50"/>
                  </a:lnTo>
                  <a:lnTo>
                    <a:pt x="38" y="48"/>
                  </a:lnTo>
                  <a:lnTo>
                    <a:pt x="47" y="48"/>
                  </a:lnTo>
                  <a:lnTo>
                    <a:pt x="57" y="47"/>
                  </a:lnTo>
                  <a:lnTo>
                    <a:pt x="68" y="47"/>
                  </a:lnTo>
                  <a:lnTo>
                    <a:pt x="82" y="45"/>
                  </a:lnTo>
                  <a:lnTo>
                    <a:pt x="95" y="44"/>
                  </a:lnTo>
                  <a:lnTo>
                    <a:pt x="111" y="42"/>
                  </a:lnTo>
                  <a:lnTo>
                    <a:pt x="127" y="41"/>
                  </a:lnTo>
                  <a:lnTo>
                    <a:pt x="143" y="39"/>
                  </a:lnTo>
                  <a:lnTo>
                    <a:pt x="143" y="39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90"/>
            <p:cNvSpPr/>
            <p:nvPr/>
          </p:nvSpPr>
          <p:spPr bwMode="auto">
            <a:xfrm>
              <a:off x="5330826" y="2289175"/>
              <a:ext cx="471488" cy="112712"/>
            </a:xfrm>
            <a:custGeom>
              <a:avLst/>
              <a:gdLst>
                <a:gd name="T0" fmla="*/ 592 w 592"/>
                <a:gd name="T1" fmla="*/ 43 h 141"/>
                <a:gd name="T2" fmla="*/ 589 w 592"/>
                <a:gd name="T3" fmla="*/ 47 h 141"/>
                <a:gd name="T4" fmla="*/ 582 w 592"/>
                <a:gd name="T5" fmla="*/ 52 h 141"/>
                <a:gd name="T6" fmla="*/ 573 w 592"/>
                <a:gd name="T7" fmla="*/ 57 h 141"/>
                <a:gd name="T8" fmla="*/ 558 w 592"/>
                <a:gd name="T9" fmla="*/ 61 h 141"/>
                <a:gd name="T10" fmla="*/ 537 w 592"/>
                <a:gd name="T11" fmla="*/ 68 h 141"/>
                <a:gd name="T12" fmla="*/ 512 w 592"/>
                <a:gd name="T13" fmla="*/ 74 h 141"/>
                <a:gd name="T14" fmla="*/ 483 w 592"/>
                <a:gd name="T15" fmla="*/ 79 h 141"/>
                <a:gd name="T16" fmla="*/ 428 w 592"/>
                <a:gd name="T17" fmla="*/ 86 h 141"/>
                <a:gd name="T18" fmla="*/ 357 w 592"/>
                <a:gd name="T19" fmla="*/ 101 h 141"/>
                <a:gd name="T20" fmla="*/ 289 w 592"/>
                <a:gd name="T21" fmla="*/ 113 h 141"/>
                <a:gd name="T22" fmla="*/ 219 w 592"/>
                <a:gd name="T23" fmla="*/ 124 h 141"/>
                <a:gd name="T24" fmla="*/ 167 w 592"/>
                <a:gd name="T25" fmla="*/ 132 h 141"/>
                <a:gd name="T26" fmla="*/ 137 w 592"/>
                <a:gd name="T27" fmla="*/ 136 h 141"/>
                <a:gd name="T28" fmla="*/ 114 w 592"/>
                <a:gd name="T29" fmla="*/ 140 h 141"/>
                <a:gd name="T30" fmla="*/ 94 w 592"/>
                <a:gd name="T31" fmla="*/ 141 h 141"/>
                <a:gd name="T32" fmla="*/ 82 w 592"/>
                <a:gd name="T33" fmla="*/ 141 h 141"/>
                <a:gd name="T34" fmla="*/ 67 w 592"/>
                <a:gd name="T35" fmla="*/ 140 h 141"/>
                <a:gd name="T36" fmla="*/ 55 w 592"/>
                <a:gd name="T37" fmla="*/ 136 h 141"/>
                <a:gd name="T38" fmla="*/ 41 w 592"/>
                <a:gd name="T39" fmla="*/ 132 h 141"/>
                <a:gd name="T40" fmla="*/ 25 w 592"/>
                <a:gd name="T41" fmla="*/ 127 h 141"/>
                <a:gd name="T42" fmla="*/ 12 w 592"/>
                <a:gd name="T43" fmla="*/ 122 h 141"/>
                <a:gd name="T44" fmla="*/ 5 w 592"/>
                <a:gd name="T45" fmla="*/ 118 h 141"/>
                <a:gd name="T46" fmla="*/ 0 w 592"/>
                <a:gd name="T47" fmla="*/ 113 h 141"/>
                <a:gd name="T48" fmla="*/ 0 w 592"/>
                <a:gd name="T49" fmla="*/ 110 h 141"/>
                <a:gd name="T50" fmla="*/ 5 w 592"/>
                <a:gd name="T51" fmla="*/ 107 h 141"/>
                <a:gd name="T52" fmla="*/ 12 w 592"/>
                <a:gd name="T53" fmla="*/ 105 h 141"/>
                <a:gd name="T54" fmla="*/ 25 w 592"/>
                <a:gd name="T55" fmla="*/ 104 h 141"/>
                <a:gd name="T56" fmla="*/ 37 w 592"/>
                <a:gd name="T57" fmla="*/ 101 h 141"/>
                <a:gd name="T58" fmla="*/ 50 w 592"/>
                <a:gd name="T59" fmla="*/ 99 h 141"/>
                <a:gd name="T60" fmla="*/ 67 w 592"/>
                <a:gd name="T61" fmla="*/ 96 h 141"/>
                <a:gd name="T62" fmla="*/ 89 w 592"/>
                <a:gd name="T63" fmla="*/ 93 h 141"/>
                <a:gd name="T64" fmla="*/ 114 w 592"/>
                <a:gd name="T65" fmla="*/ 90 h 141"/>
                <a:gd name="T66" fmla="*/ 144 w 592"/>
                <a:gd name="T67" fmla="*/ 85 h 141"/>
                <a:gd name="T68" fmla="*/ 180 w 592"/>
                <a:gd name="T69" fmla="*/ 79 h 141"/>
                <a:gd name="T70" fmla="*/ 217 w 592"/>
                <a:gd name="T71" fmla="*/ 71 h 141"/>
                <a:gd name="T72" fmla="*/ 260 w 592"/>
                <a:gd name="T73" fmla="*/ 63 h 141"/>
                <a:gd name="T74" fmla="*/ 298 w 592"/>
                <a:gd name="T75" fmla="*/ 55 h 141"/>
                <a:gd name="T76" fmla="*/ 333 w 592"/>
                <a:gd name="T77" fmla="*/ 49 h 141"/>
                <a:gd name="T78" fmla="*/ 364 w 592"/>
                <a:gd name="T79" fmla="*/ 43 h 141"/>
                <a:gd name="T80" fmla="*/ 391 w 592"/>
                <a:gd name="T81" fmla="*/ 36 h 141"/>
                <a:gd name="T82" fmla="*/ 414 w 592"/>
                <a:gd name="T83" fmla="*/ 32 h 141"/>
                <a:gd name="T84" fmla="*/ 432 w 592"/>
                <a:gd name="T85" fmla="*/ 25 h 141"/>
                <a:gd name="T86" fmla="*/ 448 w 592"/>
                <a:gd name="T87" fmla="*/ 21 h 141"/>
                <a:gd name="T88" fmla="*/ 462 w 592"/>
                <a:gd name="T89" fmla="*/ 14 h 141"/>
                <a:gd name="T90" fmla="*/ 480 w 592"/>
                <a:gd name="T91" fmla="*/ 7 h 141"/>
                <a:gd name="T92" fmla="*/ 496 w 592"/>
                <a:gd name="T93" fmla="*/ 3 h 141"/>
                <a:gd name="T94" fmla="*/ 512 w 592"/>
                <a:gd name="T95" fmla="*/ 0 h 141"/>
                <a:gd name="T96" fmla="*/ 528 w 592"/>
                <a:gd name="T97" fmla="*/ 0 h 141"/>
                <a:gd name="T98" fmla="*/ 542 w 592"/>
                <a:gd name="T99" fmla="*/ 2 h 141"/>
                <a:gd name="T100" fmla="*/ 555 w 592"/>
                <a:gd name="T101" fmla="*/ 7 h 141"/>
                <a:gd name="T102" fmla="*/ 565 w 592"/>
                <a:gd name="T103" fmla="*/ 11 h 141"/>
                <a:gd name="T104" fmla="*/ 576 w 592"/>
                <a:gd name="T105" fmla="*/ 19 h 141"/>
                <a:gd name="T106" fmla="*/ 583 w 592"/>
                <a:gd name="T107" fmla="*/ 27 h 141"/>
                <a:gd name="T108" fmla="*/ 589 w 592"/>
                <a:gd name="T109" fmla="*/ 33 h 141"/>
                <a:gd name="T110" fmla="*/ 592 w 592"/>
                <a:gd name="T111" fmla="*/ 38 h 141"/>
                <a:gd name="T112" fmla="*/ 592 w 592"/>
                <a:gd name="T113" fmla="*/ 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2" h="141">
                  <a:moveTo>
                    <a:pt x="592" y="41"/>
                  </a:moveTo>
                  <a:lnTo>
                    <a:pt x="592" y="43"/>
                  </a:lnTo>
                  <a:lnTo>
                    <a:pt x="590" y="44"/>
                  </a:lnTo>
                  <a:lnTo>
                    <a:pt x="589" y="47"/>
                  </a:lnTo>
                  <a:lnTo>
                    <a:pt x="585" y="49"/>
                  </a:lnTo>
                  <a:lnTo>
                    <a:pt x="582" y="52"/>
                  </a:lnTo>
                  <a:lnTo>
                    <a:pt x="578" y="54"/>
                  </a:lnTo>
                  <a:lnTo>
                    <a:pt x="573" y="57"/>
                  </a:lnTo>
                  <a:lnTo>
                    <a:pt x="567" y="58"/>
                  </a:lnTo>
                  <a:lnTo>
                    <a:pt x="558" y="61"/>
                  </a:lnTo>
                  <a:lnTo>
                    <a:pt x="548" y="65"/>
                  </a:lnTo>
                  <a:lnTo>
                    <a:pt x="537" y="68"/>
                  </a:lnTo>
                  <a:lnTo>
                    <a:pt x="526" y="71"/>
                  </a:lnTo>
                  <a:lnTo>
                    <a:pt x="512" y="74"/>
                  </a:lnTo>
                  <a:lnTo>
                    <a:pt x="498" y="75"/>
                  </a:lnTo>
                  <a:lnTo>
                    <a:pt x="483" y="79"/>
                  </a:lnTo>
                  <a:lnTo>
                    <a:pt x="466" y="80"/>
                  </a:lnTo>
                  <a:lnTo>
                    <a:pt x="428" y="86"/>
                  </a:lnTo>
                  <a:lnTo>
                    <a:pt x="392" y="93"/>
                  </a:lnTo>
                  <a:lnTo>
                    <a:pt x="357" y="101"/>
                  </a:lnTo>
                  <a:lnTo>
                    <a:pt x="323" y="107"/>
                  </a:lnTo>
                  <a:lnTo>
                    <a:pt x="289" y="113"/>
                  </a:lnTo>
                  <a:lnTo>
                    <a:pt x="253" y="119"/>
                  </a:lnTo>
                  <a:lnTo>
                    <a:pt x="219" y="124"/>
                  </a:lnTo>
                  <a:lnTo>
                    <a:pt x="183" y="129"/>
                  </a:lnTo>
                  <a:lnTo>
                    <a:pt x="167" y="132"/>
                  </a:lnTo>
                  <a:lnTo>
                    <a:pt x="151" y="135"/>
                  </a:lnTo>
                  <a:lnTo>
                    <a:pt x="137" y="136"/>
                  </a:lnTo>
                  <a:lnTo>
                    <a:pt x="125" y="138"/>
                  </a:lnTo>
                  <a:lnTo>
                    <a:pt x="114" y="140"/>
                  </a:lnTo>
                  <a:lnTo>
                    <a:pt x="103" y="141"/>
                  </a:lnTo>
                  <a:lnTo>
                    <a:pt x="94" y="141"/>
                  </a:lnTo>
                  <a:lnTo>
                    <a:pt x="87" y="141"/>
                  </a:lnTo>
                  <a:lnTo>
                    <a:pt x="82" y="141"/>
                  </a:lnTo>
                  <a:lnTo>
                    <a:pt x="75" y="141"/>
                  </a:lnTo>
                  <a:lnTo>
                    <a:pt x="67" y="140"/>
                  </a:lnTo>
                  <a:lnTo>
                    <a:pt x="62" y="138"/>
                  </a:lnTo>
                  <a:lnTo>
                    <a:pt x="55" y="136"/>
                  </a:lnTo>
                  <a:lnTo>
                    <a:pt x="48" y="135"/>
                  </a:lnTo>
                  <a:lnTo>
                    <a:pt x="41" y="132"/>
                  </a:lnTo>
                  <a:lnTo>
                    <a:pt x="34" y="129"/>
                  </a:lnTo>
                  <a:lnTo>
                    <a:pt x="25" y="127"/>
                  </a:lnTo>
                  <a:lnTo>
                    <a:pt x="19" y="124"/>
                  </a:lnTo>
                  <a:lnTo>
                    <a:pt x="12" y="122"/>
                  </a:lnTo>
                  <a:lnTo>
                    <a:pt x="9" y="119"/>
                  </a:lnTo>
                  <a:lnTo>
                    <a:pt x="5" y="118"/>
                  </a:lnTo>
                  <a:lnTo>
                    <a:pt x="1" y="115"/>
                  </a:lnTo>
                  <a:lnTo>
                    <a:pt x="0" y="113"/>
                  </a:lnTo>
                  <a:lnTo>
                    <a:pt x="0" y="111"/>
                  </a:lnTo>
                  <a:lnTo>
                    <a:pt x="0" y="110"/>
                  </a:lnTo>
                  <a:lnTo>
                    <a:pt x="1" y="108"/>
                  </a:lnTo>
                  <a:lnTo>
                    <a:pt x="5" y="107"/>
                  </a:lnTo>
                  <a:lnTo>
                    <a:pt x="9" y="107"/>
                  </a:lnTo>
                  <a:lnTo>
                    <a:pt x="12" y="105"/>
                  </a:lnTo>
                  <a:lnTo>
                    <a:pt x="19" y="105"/>
                  </a:lnTo>
                  <a:lnTo>
                    <a:pt x="25" y="104"/>
                  </a:lnTo>
                  <a:lnTo>
                    <a:pt x="34" y="102"/>
                  </a:lnTo>
                  <a:lnTo>
                    <a:pt x="37" y="101"/>
                  </a:lnTo>
                  <a:lnTo>
                    <a:pt x="42" y="101"/>
                  </a:lnTo>
                  <a:lnTo>
                    <a:pt x="50" y="99"/>
                  </a:lnTo>
                  <a:lnTo>
                    <a:pt x="59" y="97"/>
                  </a:lnTo>
                  <a:lnTo>
                    <a:pt x="67" y="96"/>
                  </a:lnTo>
                  <a:lnTo>
                    <a:pt x="76" y="94"/>
                  </a:lnTo>
                  <a:lnTo>
                    <a:pt x="89" y="93"/>
                  </a:lnTo>
                  <a:lnTo>
                    <a:pt x="101" y="91"/>
                  </a:lnTo>
                  <a:lnTo>
                    <a:pt x="114" y="90"/>
                  </a:lnTo>
                  <a:lnTo>
                    <a:pt x="130" y="86"/>
                  </a:lnTo>
                  <a:lnTo>
                    <a:pt x="144" y="85"/>
                  </a:lnTo>
                  <a:lnTo>
                    <a:pt x="162" y="82"/>
                  </a:lnTo>
                  <a:lnTo>
                    <a:pt x="180" y="79"/>
                  </a:lnTo>
                  <a:lnTo>
                    <a:pt x="198" y="74"/>
                  </a:lnTo>
                  <a:lnTo>
                    <a:pt x="217" y="71"/>
                  </a:lnTo>
                  <a:lnTo>
                    <a:pt x="239" y="68"/>
                  </a:lnTo>
                  <a:lnTo>
                    <a:pt x="260" y="63"/>
                  </a:lnTo>
                  <a:lnTo>
                    <a:pt x="280" y="58"/>
                  </a:lnTo>
                  <a:lnTo>
                    <a:pt x="298" y="55"/>
                  </a:lnTo>
                  <a:lnTo>
                    <a:pt x="316" y="52"/>
                  </a:lnTo>
                  <a:lnTo>
                    <a:pt x="333" y="49"/>
                  </a:lnTo>
                  <a:lnTo>
                    <a:pt x="349" y="46"/>
                  </a:lnTo>
                  <a:lnTo>
                    <a:pt x="364" y="43"/>
                  </a:lnTo>
                  <a:lnTo>
                    <a:pt x="378" y="39"/>
                  </a:lnTo>
                  <a:lnTo>
                    <a:pt x="391" y="36"/>
                  </a:lnTo>
                  <a:lnTo>
                    <a:pt x="403" y="33"/>
                  </a:lnTo>
                  <a:lnTo>
                    <a:pt x="414" y="32"/>
                  </a:lnTo>
                  <a:lnTo>
                    <a:pt x="423" y="29"/>
                  </a:lnTo>
                  <a:lnTo>
                    <a:pt x="432" y="25"/>
                  </a:lnTo>
                  <a:lnTo>
                    <a:pt x="441" y="24"/>
                  </a:lnTo>
                  <a:lnTo>
                    <a:pt x="448" y="21"/>
                  </a:lnTo>
                  <a:lnTo>
                    <a:pt x="453" y="19"/>
                  </a:lnTo>
                  <a:lnTo>
                    <a:pt x="462" y="14"/>
                  </a:lnTo>
                  <a:lnTo>
                    <a:pt x="471" y="10"/>
                  </a:lnTo>
                  <a:lnTo>
                    <a:pt x="480" y="7"/>
                  </a:lnTo>
                  <a:lnTo>
                    <a:pt x="489" y="5"/>
                  </a:lnTo>
                  <a:lnTo>
                    <a:pt x="496" y="3"/>
                  </a:lnTo>
                  <a:lnTo>
                    <a:pt x="505" y="2"/>
                  </a:lnTo>
                  <a:lnTo>
                    <a:pt x="512" y="0"/>
                  </a:lnTo>
                  <a:lnTo>
                    <a:pt x="521" y="0"/>
                  </a:lnTo>
                  <a:lnTo>
                    <a:pt x="528" y="0"/>
                  </a:lnTo>
                  <a:lnTo>
                    <a:pt x="535" y="2"/>
                  </a:lnTo>
                  <a:lnTo>
                    <a:pt x="542" y="2"/>
                  </a:lnTo>
                  <a:lnTo>
                    <a:pt x="549" y="3"/>
                  </a:lnTo>
                  <a:lnTo>
                    <a:pt x="555" y="7"/>
                  </a:lnTo>
                  <a:lnTo>
                    <a:pt x="560" y="8"/>
                  </a:lnTo>
                  <a:lnTo>
                    <a:pt x="565" y="11"/>
                  </a:lnTo>
                  <a:lnTo>
                    <a:pt x="571" y="14"/>
                  </a:lnTo>
                  <a:lnTo>
                    <a:pt x="576" y="19"/>
                  </a:lnTo>
                  <a:lnTo>
                    <a:pt x="580" y="24"/>
                  </a:lnTo>
                  <a:lnTo>
                    <a:pt x="583" y="27"/>
                  </a:lnTo>
                  <a:lnTo>
                    <a:pt x="587" y="30"/>
                  </a:lnTo>
                  <a:lnTo>
                    <a:pt x="589" y="33"/>
                  </a:lnTo>
                  <a:lnTo>
                    <a:pt x="590" y="36"/>
                  </a:lnTo>
                  <a:lnTo>
                    <a:pt x="592" y="38"/>
                  </a:lnTo>
                  <a:lnTo>
                    <a:pt x="592" y="41"/>
                  </a:lnTo>
                  <a:lnTo>
                    <a:pt x="592" y="41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91"/>
            <p:cNvSpPr/>
            <p:nvPr/>
          </p:nvSpPr>
          <p:spPr bwMode="auto">
            <a:xfrm>
              <a:off x="5514976" y="2127250"/>
              <a:ext cx="79375" cy="820737"/>
            </a:xfrm>
            <a:custGeom>
              <a:avLst/>
              <a:gdLst>
                <a:gd name="T0" fmla="*/ 23 w 100"/>
                <a:gd name="T1" fmla="*/ 0 h 1035"/>
                <a:gd name="T2" fmla="*/ 51 w 100"/>
                <a:gd name="T3" fmla="*/ 5 h 1035"/>
                <a:gd name="T4" fmla="*/ 84 w 100"/>
                <a:gd name="T5" fmla="*/ 21 h 1035"/>
                <a:gd name="T6" fmla="*/ 98 w 100"/>
                <a:gd name="T7" fmla="*/ 32 h 1035"/>
                <a:gd name="T8" fmla="*/ 100 w 100"/>
                <a:gd name="T9" fmla="*/ 43 h 1035"/>
                <a:gd name="T10" fmla="*/ 96 w 100"/>
                <a:gd name="T11" fmla="*/ 66 h 1035"/>
                <a:gd name="T12" fmla="*/ 91 w 100"/>
                <a:gd name="T13" fmla="*/ 100 h 1035"/>
                <a:gd name="T14" fmla="*/ 87 w 100"/>
                <a:gd name="T15" fmla="*/ 147 h 1035"/>
                <a:gd name="T16" fmla="*/ 85 w 100"/>
                <a:gd name="T17" fmla="*/ 176 h 1035"/>
                <a:gd name="T18" fmla="*/ 84 w 100"/>
                <a:gd name="T19" fmla="*/ 199 h 1035"/>
                <a:gd name="T20" fmla="*/ 84 w 100"/>
                <a:gd name="T21" fmla="*/ 232 h 1035"/>
                <a:gd name="T22" fmla="*/ 84 w 100"/>
                <a:gd name="T23" fmla="*/ 273 h 1035"/>
                <a:gd name="T24" fmla="*/ 84 w 100"/>
                <a:gd name="T25" fmla="*/ 321 h 1035"/>
                <a:gd name="T26" fmla="*/ 82 w 100"/>
                <a:gd name="T27" fmla="*/ 379 h 1035"/>
                <a:gd name="T28" fmla="*/ 82 w 100"/>
                <a:gd name="T29" fmla="*/ 443 h 1035"/>
                <a:gd name="T30" fmla="*/ 82 w 100"/>
                <a:gd name="T31" fmla="*/ 517 h 1035"/>
                <a:gd name="T32" fmla="*/ 82 w 100"/>
                <a:gd name="T33" fmla="*/ 593 h 1035"/>
                <a:gd name="T34" fmla="*/ 80 w 100"/>
                <a:gd name="T35" fmla="*/ 662 h 1035"/>
                <a:gd name="T36" fmla="*/ 80 w 100"/>
                <a:gd name="T37" fmla="*/ 722 h 1035"/>
                <a:gd name="T38" fmla="*/ 78 w 100"/>
                <a:gd name="T39" fmla="*/ 773 h 1035"/>
                <a:gd name="T40" fmla="*/ 78 w 100"/>
                <a:gd name="T41" fmla="*/ 816 h 1035"/>
                <a:gd name="T42" fmla="*/ 78 w 100"/>
                <a:gd name="T43" fmla="*/ 849 h 1035"/>
                <a:gd name="T44" fmla="*/ 78 w 100"/>
                <a:gd name="T45" fmla="*/ 874 h 1035"/>
                <a:gd name="T46" fmla="*/ 78 w 100"/>
                <a:gd name="T47" fmla="*/ 891 h 1035"/>
                <a:gd name="T48" fmla="*/ 76 w 100"/>
                <a:gd name="T49" fmla="*/ 925 h 1035"/>
                <a:gd name="T50" fmla="*/ 71 w 100"/>
                <a:gd name="T51" fmla="*/ 972 h 1035"/>
                <a:gd name="T52" fmla="*/ 64 w 100"/>
                <a:gd name="T53" fmla="*/ 1014 h 1035"/>
                <a:gd name="T54" fmla="*/ 55 w 100"/>
                <a:gd name="T55" fmla="*/ 1032 h 1035"/>
                <a:gd name="T56" fmla="*/ 50 w 100"/>
                <a:gd name="T57" fmla="*/ 1032 h 1035"/>
                <a:gd name="T58" fmla="*/ 37 w 100"/>
                <a:gd name="T59" fmla="*/ 1010 h 1035"/>
                <a:gd name="T60" fmla="*/ 30 w 100"/>
                <a:gd name="T61" fmla="*/ 983 h 1035"/>
                <a:gd name="T62" fmla="*/ 18 w 100"/>
                <a:gd name="T63" fmla="*/ 942 h 1035"/>
                <a:gd name="T64" fmla="*/ 14 w 100"/>
                <a:gd name="T65" fmla="*/ 914 h 1035"/>
                <a:gd name="T66" fmla="*/ 16 w 100"/>
                <a:gd name="T67" fmla="*/ 902 h 1035"/>
                <a:gd name="T68" fmla="*/ 18 w 100"/>
                <a:gd name="T69" fmla="*/ 874 h 1035"/>
                <a:gd name="T70" fmla="*/ 21 w 100"/>
                <a:gd name="T71" fmla="*/ 831 h 1035"/>
                <a:gd name="T72" fmla="*/ 26 w 100"/>
                <a:gd name="T73" fmla="*/ 773 h 1035"/>
                <a:gd name="T74" fmla="*/ 30 w 100"/>
                <a:gd name="T75" fmla="*/ 703 h 1035"/>
                <a:gd name="T76" fmla="*/ 32 w 100"/>
                <a:gd name="T77" fmla="*/ 625 h 1035"/>
                <a:gd name="T78" fmla="*/ 34 w 100"/>
                <a:gd name="T79" fmla="*/ 540 h 1035"/>
                <a:gd name="T80" fmla="*/ 34 w 100"/>
                <a:gd name="T81" fmla="*/ 449 h 1035"/>
                <a:gd name="T82" fmla="*/ 30 w 100"/>
                <a:gd name="T83" fmla="*/ 360 h 1035"/>
                <a:gd name="T84" fmla="*/ 28 w 100"/>
                <a:gd name="T85" fmla="*/ 282 h 1035"/>
                <a:gd name="T86" fmla="*/ 28 w 100"/>
                <a:gd name="T87" fmla="*/ 215 h 1035"/>
                <a:gd name="T88" fmla="*/ 28 w 100"/>
                <a:gd name="T89" fmla="*/ 157 h 1035"/>
                <a:gd name="T90" fmla="*/ 26 w 100"/>
                <a:gd name="T91" fmla="*/ 110 h 1035"/>
                <a:gd name="T92" fmla="*/ 25 w 100"/>
                <a:gd name="T93" fmla="*/ 74 h 1035"/>
                <a:gd name="T94" fmla="*/ 21 w 100"/>
                <a:gd name="T95" fmla="*/ 49 h 1035"/>
                <a:gd name="T96" fmla="*/ 14 w 100"/>
                <a:gd name="T97" fmla="*/ 32 h 1035"/>
                <a:gd name="T98" fmla="*/ 1 w 100"/>
                <a:gd name="T99" fmla="*/ 16 h 1035"/>
                <a:gd name="T100" fmla="*/ 3 w 100"/>
                <a:gd name="T101" fmla="*/ 5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0" h="1035">
                  <a:moveTo>
                    <a:pt x="7" y="3"/>
                  </a:moveTo>
                  <a:lnTo>
                    <a:pt x="12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4" y="2"/>
                  </a:lnTo>
                  <a:lnTo>
                    <a:pt x="51" y="5"/>
                  </a:lnTo>
                  <a:lnTo>
                    <a:pt x="62" y="8"/>
                  </a:lnTo>
                  <a:lnTo>
                    <a:pt x="69" y="13"/>
                  </a:lnTo>
                  <a:lnTo>
                    <a:pt x="78" y="16"/>
                  </a:lnTo>
                  <a:lnTo>
                    <a:pt x="84" y="21"/>
                  </a:lnTo>
                  <a:lnTo>
                    <a:pt x="89" y="24"/>
                  </a:lnTo>
                  <a:lnTo>
                    <a:pt x="94" y="27"/>
                  </a:lnTo>
                  <a:lnTo>
                    <a:pt x="96" y="30"/>
                  </a:lnTo>
                  <a:lnTo>
                    <a:pt x="98" y="32"/>
                  </a:lnTo>
                  <a:lnTo>
                    <a:pt x="100" y="35"/>
                  </a:lnTo>
                  <a:lnTo>
                    <a:pt x="100" y="36"/>
                  </a:lnTo>
                  <a:lnTo>
                    <a:pt x="100" y="39"/>
                  </a:lnTo>
                  <a:lnTo>
                    <a:pt x="100" y="43"/>
                  </a:lnTo>
                  <a:lnTo>
                    <a:pt x="98" y="47"/>
                  </a:lnTo>
                  <a:lnTo>
                    <a:pt x="98" y="52"/>
                  </a:lnTo>
                  <a:lnTo>
                    <a:pt x="98" y="58"/>
                  </a:lnTo>
                  <a:lnTo>
                    <a:pt x="96" y="66"/>
                  </a:lnTo>
                  <a:lnTo>
                    <a:pt x="94" y="74"/>
                  </a:lnTo>
                  <a:lnTo>
                    <a:pt x="94" y="82"/>
                  </a:lnTo>
                  <a:lnTo>
                    <a:pt x="93" y="91"/>
                  </a:lnTo>
                  <a:lnTo>
                    <a:pt x="91" y="100"/>
                  </a:lnTo>
                  <a:lnTo>
                    <a:pt x="89" y="111"/>
                  </a:lnTo>
                  <a:lnTo>
                    <a:pt x="89" y="122"/>
                  </a:lnTo>
                  <a:lnTo>
                    <a:pt x="87" y="135"/>
                  </a:lnTo>
                  <a:lnTo>
                    <a:pt x="87" y="147"/>
                  </a:lnTo>
                  <a:lnTo>
                    <a:pt x="87" y="162"/>
                  </a:lnTo>
                  <a:lnTo>
                    <a:pt x="85" y="166"/>
                  </a:lnTo>
                  <a:lnTo>
                    <a:pt x="85" y="171"/>
                  </a:lnTo>
                  <a:lnTo>
                    <a:pt x="85" y="176"/>
                  </a:lnTo>
                  <a:lnTo>
                    <a:pt x="85" y="180"/>
                  </a:lnTo>
                  <a:lnTo>
                    <a:pt x="85" y="187"/>
                  </a:lnTo>
                  <a:lnTo>
                    <a:pt x="85" y="193"/>
                  </a:lnTo>
                  <a:lnTo>
                    <a:pt x="84" y="199"/>
                  </a:lnTo>
                  <a:lnTo>
                    <a:pt x="84" y="207"/>
                  </a:lnTo>
                  <a:lnTo>
                    <a:pt x="84" y="215"/>
                  </a:lnTo>
                  <a:lnTo>
                    <a:pt x="84" y="224"/>
                  </a:lnTo>
                  <a:lnTo>
                    <a:pt x="84" y="232"/>
                  </a:lnTo>
                  <a:lnTo>
                    <a:pt x="84" y="241"/>
                  </a:lnTo>
                  <a:lnTo>
                    <a:pt x="84" y="252"/>
                  </a:lnTo>
                  <a:lnTo>
                    <a:pt x="84" y="262"/>
                  </a:lnTo>
                  <a:lnTo>
                    <a:pt x="84" y="273"/>
                  </a:lnTo>
                  <a:lnTo>
                    <a:pt x="84" y="285"/>
                  </a:lnTo>
                  <a:lnTo>
                    <a:pt x="84" y="296"/>
                  </a:lnTo>
                  <a:lnTo>
                    <a:pt x="84" y="309"/>
                  </a:lnTo>
                  <a:lnTo>
                    <a:pt x="84" y="321"/>
                  </a:lnTo>
                  <a:lnTo>
                    <a:pt x="84" y="335"/>
                  </a:lnTo>
                  <a:lnTo>
                    <a:pt x="82" y="349"/>
                  </a:lnTo>
                  <a:lnTo>
                    <a:pt x="82" y="363"/>
                  </a:lnTo>
                  <a:lnTo>
                    <a:pt x="82" y="379"/>
                  </a:lnTo>
                  <a:lnTo>
                    <a:pt x="82" y="395"/>
                  </a:lnTo>
                  <a:lnTo>
                    <a:pt x="82" y="410"/>
                  </a:lnTo>
                  <a:lnTo>
                    <a:pt x="82" y="426"/>
                  </a:lnTo>
                  <a:lnTo>
                    <a:pt x="82" y="443"/>
                  </a:lnTo>
                  <a:lnTo>
                    <a:pt x="82" y="460"/>
                  </a:lnTo>
                  <a:lnTo>
                    <a:pt x="82" y="479"/>
                  </a:lnTo>
                  <a:lnTo>
                    <a:pt x="82" y="498"/>
                  </a:lnTo>
                  <a:lnTo>
                    <a:pt x="82" y="517"/>
                  </a:lnTo>
                  <a:lnTo>
                    <a:pt x="82" y="536"/>
                  </a:lnTo>
                  <a:lnTo>
                    <a:pt x="82" y="556"/>
                  </a:lnTo>
                  <a:lnTo>
                    <a:pt x="82" y="575"/>
                  </a:lnTo>
                  <a:lnTo>
                    <a:pt x="82" y="593"/>
                  </a:lnTo>
                  <a:lnTo>
                    <a:pt x="82" y="611"/>
                  </a:lnTo>
                  <a:lnTo>
                    <a:pt x="80" y="628"/>
                  </a:lnTo>
                  <a:lnTo>
                    <a:pt x="80" y="645"/>
                  </a:lnTo>
                  <a:lnTo>
                    <a:pt x="80" y="662"/>
                  </a:lnTo>
                  <a:lnTo>
                    <a:pt x="80" y="678"/>
                  </a:lnTo>
                  <a:lnTo>
                    <a:pt x="80" y="692"/>
                  </a:lnTo>
                  <a:lnTo>
                    <a:pt x="80" y="708"/>
                  </a:lnTo>
                  <a:lnTo>
                    <a:pt x="80" y="722"/>
                  </a:lnTo>
                  <a:lnTo>
                    <a:pt x="80" y="736"/>
                  </a:lnTo>
                  <a:lnTo>
                    <a:pt x="80" y="748"/>
                  </a:lnTo>
                  <a:lnTo>
                    <a:pt x="78" y="761"/>
                  </a:lnTo>
                  <a:lnTo>
                    <a:pt x="78" y="773"/>
                  </a:lnTo>
                  <a:lnTo>
                    <a:pt x="78" y="784"/>
                  </a:lnTo>
                  <a:lnTo>
                    <a:pt x="78" y="795"/>
                  </a:lnTo>
                  <a:lnTo>
                    <a:pt x="78" y="805"/>
                  </a:lnTo>
                  <a:lnTo>
                    <a:pt x="78" y="816"/>
                  </a:lnTo>
                  <a:lnTo>
                    <a:pt x="78" y="825"/>
                  </a:lnTo>
                  <a:lnTo>
                    <a:pt x="78" y="833"/>
                  </a:lnTo>
                  <a:lnTo>
                    <a:pt x="78" y="841"/>
                  </a:lnTo>
                  <a:lnTo>
                    <a:pt x="78" y="849"/>
                  </a:lnTo>
                  <a:lnTo>
                    <a:pt x="78" y="856"/>
                  </a:lnTo>
                  <a:lnTo>
                    <a:pt x="78" y="863"/>
                  </a:lnTo>
                  <a:lnTo>
                    <a:pt x="78" y="869"/>
                  </a:lnTo>
                  <a:lnTo>
                    <a:pt x="78" y="874"/>
                  </a:lnTo>
                  <a:lnTo>
                    <a:pt x="78" y="878"/>
                  </a:lnTo>
                  <a:lnTo>
                    <a:pt x="78" y="883"/>
                  </a:lnTo>
                  <a:lnTo>
                    <a:pt x="78" y="888"/>
                  </a:lnTo>
                  <a:lnTo>
                    <a:pt x="78" y="891"/>
                  </a:lnTo>
                  <a:lnTo>
                    <a:pt x="78" y="894"/>
                  </a:lnTo>
                  <a:lnTo>
                    <a:pt x="78" y="903"/>
                  </a:lnTo>
                  <a:lnTo>
                    <a:pt x="78" y="914"/>
                  </a:lnTo>
                  <a:lnTo>
                    <a:pt x="76" y="925"/>
                  </a:lnTo>
                  <a:lnTo>
                    <a:pt x="75" y="936"/>
                  </a:lnTo>
                  <a:lnTo>
                    <a:pt x="75" y="949"/>
                  </a:lnTo>
                  <a:lnTo>
                    <a:pt x="73" y="960"/>
                  </a:lnTo>
                  <a:lnTo>
                    <a:pt x="71" y="972"/>
                  </a:lnTo>
                  <a:lnTo>
                    <a:pt x="69" y="986"/>
                  </a:lnTo>
                  <a:lnTo>
                    <a:pt x="68" y="997"/>
                  </a:lnTo>
                  <a:lnTo>
                    <a:pt x="66" y="1007"/>
                  </a:lnTo>
                  <a:lnTo>
                    <a:pt x="64" y="1014"/>
                  </a:lnTo>
                  <a:lnTo>
                    <a:pt x="62" y="1022"/>
                  </a:lnTo>
                  <a:lnTo>
                    <a:pt x="59" y="1027"/>
                  </a:lnTo>
                  <a:lnTo>
                    <a:pt x="57" y="1032"/>
                  </a:lnTo>
                  <a:lnTo>
                    <a:pt x="55" y="1032"/>
                  </a:lnTo>
                  <a:lnTo>
                    <a:pt x="55" y="1033"/>
                  </a:lnTo>
                  <a:lnTo>
                    <a:pt x="53" y="1035"/>
                  </a:lnTo>
                  <a:lnTo>
                    <a:pt x="53" y="1035"/>
                  </a:lnTo>
                  <a:lnTo>
                    <a:pt x="50" y="1032"/>
                  </a:lnTo>
                  <a:lnTo>
                    <a:pt x="46" y="1029"/>
                  </a:lnTo>
                  <a:lnTo>
                    <a:pt x="44" y="1024"/>
                  </a:lnTo>
                  <a:lnTo>
                    <a:pt x="41" y="1018"/>
                  </a:lnTo>
                  <a:lnTo>
                    <a:pt x="37" y="1010"/>
                  </a:lnTo>
                  <a:lnTo>
                    <a:pt x="34" y="1000"/>
                  </a:lnTo>
                  <a:lnTo>
                    <a:pt x="32" y="996"/>
                  </a:lnTo>
                  <a:lnTo>
                    <a:pt x="32" y="989"/>
                  </a:lnTo>
                  <a:lnTo>
                    <a:pt x="30" y="983"/>
                  </a:lnTo>
                  <a:lnTo>
                    <a:pt x="28" y="977"/>
                  </a:lnTo>
                  <a:lnTo>
                    <a:pt x="23" y="964"/>
                  </a:lnTo>
                  <a:lnTo>
                    <a:pt x="19" y="953"/>
                  </a:lnTo>
                  <a:lnTo>
                    <a:pt x="18" y="942"/>
                  </a:lnTo>
                  <a:lnTo>
                    <a:pt x="16" y="935"/>
                  </a:lnTo>
                  <a:lnTo>
                    <a:pt x="14" y="927"/>
                  </a:lnTo>
                  <a:lnTo>
                    <a:pt x="14" y="921"/>
                  </a:lnTo>
                  <a:lnTo>
                    <a:pt x="14" y="914"/>
                  </a:lnTo>
                  <a:lnTo>
                    <a:pt x="16" y="911"/>
                  </a:lnTo>
                  <a:lnTo>
                    <a:pt x="16" y="908"/>
                  </a:lnTo>
                  <a:lnTo>
                    <a:pt x="16" y="905"/>
                  </a:lnTo>
                  <a:lnTo>
                    <a:pt x="16" y="902"/>
                  </a:lnTo>
                  <a:lnTo>
                    <a:pt x="16" y="896"/>
                  </a:lnTo>
                  <a:lnTo>
                    <a:pt x="16" y="889"/>
                  </a:lnTo>
                  <a:lnTo>
                    <a:pt x="18" y="883"/>
                  </a:lnTo>
                  <a:lnTo>
                    <a:pt x="18" y="874"/>
                  </a:lnTo>
                  <a:lnTo>
                    <a:pt x="18" y="866"/>
                  </a:lnTo>
                  <a:lnTo>
                    <a:pt x="19" y="855"/>
                  </a:lnTo>
                  <a:lnTo>
                    <a:pt x="19" y="844"/>
                  </a:lnTo>
                  <a:lnTo>
                    <a:pt x="21" y="831"/>
                  </a:lnTo>
                  <a:lnTo>
                    <a:pt x="23" y="819"/>
                  </a:lnTo>
                  <a:lnTo>
                    <a:pt x="23" y="805"/>
                  </a:lnTo>
                  <a:lnTo>
                    <a:pt x="25" y="789"/>
                  </a:lnTo>
                  <a:lnTo>
                    <a:pt x="26" y="773"/>
                  </a:lnTo>
                  <a:lnTo>
                    <a:pt x="28" y="756"/>
                  </a:lnTo>
                  <a:lnTo>
                    <a:pt x="28" y="739"/>
                  </a:lnTo>
                  <a:lnTo>
                    <a:pt x="30" y="722"/>
                  </a:lnTo>
                  <a:lnTo>
                    <a:pt x="30" y="703"/>
                  </a:lnTo>
                  <a:lnTo>
                    <a:pt x="30" y="684"/>
                  </a:lnTo>
                  <a:lnTo>
                    <a:pt x="32" y="665"/>
                  </a:lnTo>
                  <a:lnTo>
                    <a:pt x="32" y="645"/>
                  </a:lnTo>
                  <a:lnTo>
                    <a:pt x="32" y="625"/>
                  </a:lnTo>
                  <a:lnTo>
                    <a:pt x="34" y="604"/>
                  </a:lnTo>
                  <a:lnTo>
                    <a:pt x="34" y="584"/>
                  </a:lnTo>
                  <a:lnTo>
                    <a:pt x="34" y="562"/>
                  </a:lnTo>
                  <a:lnTo>
                    <a:pt x="34" y="540"/>
                  </a:lnTo>
                  <a:lnTo>
                    <a:pt x="34" y="518"/>
                  </a:lnTo>
                  <a:lnTo>
                    <a:pt x="34" y="496"/>
                  </a:lnTo>
                  <a:lnTo>
                    <a:pt x="34" y="473"/>
                  </a:lnTo>
                  <a:lnTo>
                    <a:pt x="34" y="449"/>
                  </a:lnTo>
                  <a:lnTo>
                    <a:pt x="32" y="426"/>
                  </a:lnTo>
                  <a:lnTo>
                    <a:pt x="32" y="403"/>
                  </a:lnTo>
                  <a:lnTo>
                    <a:pt x="30" y="381"/>
                  </a:lnTo>
                  <a:lnTo>
                    <a:pt x="30" y="360"/>
                  </a:lnTo>
                  <a:lnTo>
                    <a:pt x="30" y="340"/>
                  </a:lnTo>
                  <a:lnTo>
                    <a:pt x="30" y="320"/>
                  </a:lnTo>
                  <a:lnTo>
                    <a:pt x="28" y="301"/>
                  </a:lnTo>
                  <a:lnTo>
                    <a:pt x="28" y="282"/>
                  </a:lnTo>
                  <a:lnTo>
                    <a:pt x="28" y="263"/>
                  </a:lnTo>
                  <a:lnTo>
                    <a:pt x="28" y="246"/>
                  </a:lnTo>
                  <a:lnTo>
                    <a:pt x="28" y="230"/>
                  </a:lnTo>
                  <a:lnTo>
                    <a:pt x="28" y="215"/>
                  </a:lnTo>
                  <a:lnTo>
                    <a:pt x="28" y="199"/>
                  </a:lnTo>
                  <a:lnTo>
                    <a:pt x="28" y="183"/>
                  </a:lnTo>
                  <a:lnTo>
                    <a:pt x="28" y="171"/>
                  </a:lnTo>
                  <a:lnTo>
                    <a:pt x="28" y="157"/>
                  </a:lnTo>
                  <a:lnTo>
                    <a:pt x="28" y="144"/>
                  </a:lnTo>
                  <a:lnTo>
                    <a:pt x="28" y="132"/>
                  </a:lnTo>
                  <a:lnTo>
                    <a:pt x="28" y="121"/>
                  </a:lnTo>
                  <a:lnTo>
                    <a:pt x="26" y="110"/>
                  </a:lnTo>
                  <a:lnTo>
                    <a:pt x="26" y="100"/>
                  </a:lnTo>
                  <a:lnTo>
                    <a:pt x="26" y="91"/>
                  </a:lnTo>
                  <a:lnTo>
                    <a:pt x="26" y="82"/>
                  </a:lnTo>
                  <a:lnTo>
                    <a:pt x="25" y="74"/>
                  </a:lnTo>
                  <a:lnTo>
                    <a:pt x="25" y="68"/>
                  </a:lnTo>
                  <a:lnTo>
                    <a:pt x="23" y="60"/>
                  </a:lnTo>
                  <a:lnTo>
                    <a:pt x="21" y="54"/>
                  </a:lnTo>
                  <a:lnTo>
                    <a:pt x="21" y="49"/>
                  </a:lnTo>
                  <a:lnTo>
                    <a:pt x="19" y="44"/>
                  </a:lnTo>
                  <a:lnTo>
                    <a:pt x="18" y="39"/>
                  </a:lnTo>
                  <a:lnTo>
                    <a:pt x="16" y="36"/>
                  </a:lnTo>
                  <a:lnTo>
                    <a:pt x="14" y="32"/>
                  </a:lnTo>
                  <a:lnTo>
                    <a:pt x="10" y="30"/>
                  </a:lnTo>
                  <a:lnTo>
                    <a:pt x="7" y="25"/>
                  </a:lnTo>
                  <a:lnTo>
                    <a:pt x="3" y="21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7"/>
                  </a:lnTo>
                  <a:lnTo>
                    <a:pt x="3" y="5"/>
                  </a:lnTo>
                  <a:lnTo>
                    <a:pt x="7" y="3"/>
                  </a:lnTo>
                  <a:lnTo>
                    <a:pt x="7" y="3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92"/>
            <p:cNvSpPr/>
            <p:nvPr/>
          </p:nvSpPr>
          <p:spPr bwMode="auto">
            <a:xfrm>
              <a:off x="5203826" y="2352675"/>
              <a:ext cx="363538" cy="449262"/>
            </a:xfrm>
            <a:custGeom>
              <a:avLst/>
              <a:gdLst>
                <a:gd name="T0" fmla="*/ 352 w 459"/>
                <a:gd name="T1" fmla="*/ 265 h 565"/>
                <a:gd name="T2" fmla="*/ 321 w 459"/>
                <a:gd name="T3" fmla="*/ 307 h 565"/>
                <a:gd name="T4" fmla="*/ 286 w 459"/>
                <a:gd name="T5" fmla="*/ 348 h 565"/>
                <a:gd name="T6" fmla="*/ 250 w 459"/>
                <a:gd name="T7" fmla="*/ 387 h 565"/>
                <a:gd name="T8" fmla="*/ 211 w 459"/>
                <a:gd name="T9" fmla="*/ 424 h 565"/>
                <a:gd name="T10" fmla="*/ 171 w 459"/>
                <a:gd name="T11" fmla="*/ 460 h 565"/>
                <a:gd name="T12" fmla="*/ 134 w 459"/>
                <a:gd name="T13" fmla="*/ 490 h 565"/>
                <a:gd name="T14" fmla="*/ 98 w 459"/>
                <a:gd name="T15" fmla="*/ 517 h 565"/>
                <a:gd name="T16" fmla="*/ 71 w 459"/>
                <a:gd name="T17" fmla="*/ 534 h 565"/>
                <a:gd name="T18" fmla="*/ 55 w 459"/>
                <a:gd name="T19" fmla="*/ 545 h 565"/>
                <a:gd name="T20" fmla="*/ 41 w 459"/>
                <a:gd name="T21" fmla="*/ 551 h 565"/>
                <a:gd name="T22" fmla="*/ 29 w 459"/>
                <a:gd name="T23" fmla="*/ 557 h 565"/>
                <a:gd name="T24" fmla="*/ 18 w 459"/>
                <a:gd name="T25" fmla="*/ 562 h 565"/>
                <a:gd name="T26" fmla="*/ 11 w 459"/>
                <a:gd name="T27" fmla="*/ 564 h 565"/>
                <a:gd name="T28" fmla="*/ 5 w 459"/>
                <a:gd name="T29" fmla="*/ 565 h 565"/>
                <a:gd name="T30" fmla="*/ 2 w 459"/>
                <a:gd name="T31" fmla="*/ 565 h 565"/>
                <a:gd name="T32" fmla="*/ 0 w 459"/>
                <a:gd name="T33" fmla="*/ 564 h 565"/>
                <a:gd name="T34" fmla="*/ 2 w 459"/>
                <a:gd name="T35" fmla="*/ 559 h 565"/>
                <a:gd name="T36" fmla="*/ 9 w 459"/>
                <a:gd name="T37" fmla="*/ 551 h 565"/>
                <a:gd name="T38" fmla="*/ 20 w 459"/>
                <a:gd name="T39" fmla="*/ 540 h 565"/>
                <a:gd name="T40" fmla="*/ 34 w 459"/>
                <a:gd name="T41" fmla="*/ 528 h 565"/>
                <a:gd name="T42" fmla="*/ 52 w 459"/>
                <a:gd name="T43" fmla="*/ 512 h 565"/>
                <a:gd name="T44" fmla="*/ 73 w 459"/>
                <a:gd name="T45" fmla="*/ 493 h 565"/>
                <a:gd name="T46" fmla="*/ 100 w 459"/>
                <a:gd name="T47" fmla="*/ 471 h 565"/>
                <a:gd name="T48" fmla="*/ 141 w 459"/>
                <a:gd name="T49" fmla="*/ 434 h 565"/>
                <a:gd name="T50" fmla="*/ 193 w 459"/>
                <a:gd name="T51" fmla="*/ 380 h 565"/>
                <a:gd name="T52" fmla="*/ 239 w 459"/>
                <a:gd name="T53" fmla="*/ 326 h 565"/>
                <a:gd name="T54" fmla="*/ 280 w 459"/>
                <a:gd name="T55" fmla="*/ 271 h 565"/>
                <a:gd name="T56" fmla="*/ 316 w 459"/>
                <a:gd name="T57" fmla="*/ 215 h 565"/>
                <a:gd name="T58" fmla="*/ 348 w 459"/>
                <a:gd name="T59" fmla="*/ 155 h 565"/>
                <a:gd name="T60" fmla="*/ 377 w 459"/>
                <a:gd name="T61" fmla="*/ 94 h 565"/>
                <a:gd name="T62" fmla="*/ 402 w 459"/>
                <a:gd name="T63" fmla="*/ 31 h 565"/>
                <a:gd name="T64" fmla="*/ 436 w 459"/>
                <a:gd name="T65" fmla="*/ 24 h 565"/>
                <a:gd name="T66" fmla="*/ 450 w 459"/>
                <a:gd name="T67" fmla="*/ 74 h 565"/>
                <a:gd name="T68" fmla="*/ 430 w 459"/>
                <a:gd name="T69" fmla="*/ 122 h 565"/>
                <a:gd name="T70" fmla="*/ 407 w 459"/>
                <a:gd name="T71" fmla="*/ 171 h 565"/>
                <a:gd name="T72" fmla="*/ 380 w 459"/>
                <a:gd name="T73" fmla="*/ 219 h 565"/>
                <a:gd name="T74" fmla="*/ 366 w 459"/>
                <a:gd name="T75" fmla="*/ 24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9" h="565">
                  <a:moveTo>
                    <a:pt x="366" y="243"/>
                  </a:moveTo>
                  <a:lnTo>
                    <a:pt x="352" y="265"/>
                  </a:lnTo>
                  <a:lnTo>
                    <a:pt x="336" y="285"/>
                  </a:lnTo>
                  <a:lnTo>
                    <a:pt x="321" y="307"/>
                  </a:lnTo>
                  <a:lnTo>
                    <a:pt x="303" y="327"/>
                  </a:lnTo>
                  <a:lnTo>
                    <a:pt x="286" y="348"/>
                  </a:lnTo>
                  <a:lnTo>
                    <a:pt x="268" y="368"/>
                  </a:lnTo>
                  <a:lnTo>
                    <a:pt x="250" y="387"/>
                  </a:lnTo>
                  <a:lnTo>
                    <a:pt x="232" y="406"/>
                  </a:lnTo>
                  <a:lnTo>
                    <a:pt x="211" y="424"/>
                  </a:lnTo>
                  <a:lnTo>
                    <a:pt x="191" y="443"/>
                  </a:lnTo>
                  <a:lnTo>
                    <a:pt x="171" y="460"/>
                  </a:lnTo>
                  <a:lnTo>
                    <a:pt x="153" y="476"/>
                  </a:lnTo>
                  <a:lnTo>
                    <a:pt x="134" y="490"/>
                  </a:lnTo>
                  <a:lnTo>
                    <a:pt x="116" y="504"/>
                  </a:lnTo>
                  <a:lnTo>
                    <a:pt x="98" y="517"/>
                  </a:lnTo>
                  <a:lnTo>
                    <a:pt x="80" y="529"/>
                  </a:lnTo>
                  <a:lnTo>
                    <a:pt x="71" y="534"/>
                  </a:lnTo>
                  <a:lnTo>
                    <a:pt x="62" y="540"/>
                  </a:lnTo>
                  <a:lnTo>
                    <a:pt x="55" y="545"/>
                  </a:lnTo>
                  <a:lnTo>
                    <a:pt x="46" y="548"/>
                  </a:lnTo>
                  <a:lnTo>
                    <a:pt x="41" y="551"/>
                  </a:lnTo>
                  <a:lnTo>
                    <a:pt x="34" y="554"/>
                  </a:lnTo>
                  <a:lnTo>
                    <a:pt x="29" y="557"/>
                  </a:lnTo>
                  <a:lnTo>
                    <a:pt x="23" y="560"/>
                  </a:lnTo>
                  <a:lnTo>
                    <a:pt x="18" y="562"/>
                  </a:lnTo>
                  <a:lnTo>
                    <a:pt x="14" y="564"/>
                  </a:lnTo>
                  <a:lnTo>
                    <a:pt x="11" y="564"/>
                  </a:lnTo>
                  <a:lnTo>
                    <a:pt x="7" y="565"/>
                  </a:lnTo>
                  <a:lnTo>
                    <a:pt x="5" y="565"/>
                  </a:lnTo>
                  <a:lnTo>
                    <a:pt x="4" y="565"/>
                  </a:lnTo>
                  <a:lnTo>
                    <a:pt x="2" y="565"/>
                  </a:lnTo>
                  <a:lnTo>
                    <a:pt x="0" y="564"/>
                  </a:lnTo>
                  <a:lnTo>
                    <a:pt x="0" y="564"/>
                  </a:lnTo>
                  <a:lnTo>
                    <a:pt x="2" y="560"/>
                  </a:lnTo>
                  <a:lnTo>
                    <a:pt x="2" y="559"/>
                  </a:lnTo>
                  <a:lnTo>
                    <a:pt x="5" y="556"/>
                  </a:lnTo>
                  <a:lnTo>
                    <a:pt x="9" y="551"/>
                  </a:lnTo>
                  <a:lnTo>
                    <a:pt x="14" y="546"/>
                  </a:lnTo>
                  <a:lnTo>
                    <a:pt x="20" y="540"/>
                  </a:lnTo>
                  <a:lnTo>
                    <a:pt x="27" y="534"/>
                  </a:lnTo>
                  <a:lnTo>
                    <a:pt x="34" y="528"/>
                  </a:lnTo>
                  <a:lnTo>
                    <a:pt x="43" y="520"/>
                  </a:lnTo>
                  <a:lnTo>
                    <a:pt x="52" y="512"/>
                  </a:lnTo>
                  <a:lnTo>
                    <a:pt x="62" y="503"/>
                  </a:lnTo>
                  <a:lnTo>
                    <a:pt x="73" y="493"/>
                  </a:lnTo>
                  <a:lnTo>
                    <a:pt x="86" y="482"/>
                  </a:lnTo>
                  <a:lnTo>
                    <a:pt x="100" y="471"/>
                  </a:lnTo>
                  <a:lnTo>
                    <a:pt x="114" y="459"/>
                  </a:lnTo>
                  <a:lnTo>
                    <a:pt x="141" y="434"/>
                  </a:lnTo>
                  <a:lnTo>
                    <a:pt x="168" y="407"/>
                  </a:lnTo>
                  <a:lnTo>
                    <a:pt x="193" y="380"/>
                  </a:lnTo>
                  <a:lnTo>
                    <a:pt x="218" y="354"/>
                  </a:lnTo>
                  <a:lnTo>
                    <a:pt x="239" y="326"/>
                  </a:lnTo>
                  <a:lnTo>
                    <a:pt x="261" y="299"/>
                  </a:lnTo>
                  <a:lnTo>
                    <a:pt x="280" y="271"/>
                  </a:lnTo>
                  <a:lnTo>
                    <a:pt x="298" y="243"/>
                  </a:lnTo>
                  <a:lnTo>
                    <a:pt x="316" y="215"/>
                  </a:lnTo>
                  <a:lnTo>
                    <a:pt x="332" y="185"/>
                  </a:lnTo>
                  <a:lnTo>
                    <a:pt x="348" y="155"/>
                  </a:lnTo>
                  <a:lnTo>
                    <a:pt x="362" y="124"/>
                  </a:lnTo>
                  <a:lnTo>
                    <a:pt x="377" y="94"/>
                  </a:lnTo>
                  <a:lnTo>
                    <a:pt x="389" y="63"/>
                  </a:lnTo>
                  <a:lnTo>
                    <a:pt x="402" y="31"/>
                  </a:lnTo>
                  <a:lnTo>
                    <a:pt x="412" y="0"/>
                  </a:lnTo>
                  <a:lnTo>
                    <a:pt x="436" y="24"/>
                  </a:lnTo>
                  <a:lnTo>
                    <a:pt x="459" y="49"/>
                  </a:lnTo>
                  <a:lnTo>
                    <a:pt x="450" y="74"/>
                  </a:lnTo>
                  <a:lnTo>
                    <a:pt x="441" y="99"/>
                  </a:lnTo>
                  <a:lnTo>
                    <a:pt x="430" y="122"/>
                  </a:lnTo>
                  <a:lnTo>
                    <a:pt x="419" y="147"/>
                  </a:lnTo>
                  <a:lnTo>
                    <a:pt x="407" y="171"/>
                  </a:lnTo>
                  <a:lnTo>
                    <a:pt x="393" y="196"/>
                  </a:lnTo>
                  <a:lnTo>
                    <a:pt x="380" y="219"/>
                  </a:lnTo>
                  <a:lnTo>
                    <a:pt x="366" y="243"/>
                  </a:lnTo>
                  <a:lnTo>
                    <a:pt x="366" y="243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3"/>
            <p:cNvSpPr/>
            <p:nvPr/>
          </p:nvSpPr>
          <p:spPr bwMode="auto">
            <a:xfrm>
              <a:off x="5561013" y="2390775"/>
              <a:ext cx="454025" cy="347662"/>
            </a:xfrm>
            <a:custGeom>
              <a:avLst/>
              <a:gdLst>
                <a:gd name="T0" fmla="*/ 571 w 571"/>
                <a:gd name="T1" fmla="*/ 419 h 438"/>
                <a:gd name="T2" fmla="*/ 564 w 571"/>
                <a:gd name="T3" fmla="*/ 424 h 438"/>
                <a:gd name="T4" fmla="*/ 551 w 571"/>
                <a:gd name="T5" fmla="*/ 427 h 438"/>
                <a:gd name="T6" fmla="*/ 534 w 571"/>
                <a:gd name="T7" fmla="*/ 430 h 438"/>
                <a:gd name="T8" fmla="*/ 509 w 571"/>
                <a:gd name="T9" fmla="*/ 433 h 438"/>
                <a:gd name="T10" fmla="*/ 475 w 571"/>
                <a:gd name="T11" fmla="*/ 435 h 438"/>
                <a:gd name="T12" fmla="*/ 434 w 571"/>
                <a:gd name="T13" fmla="*/ 436 h 438"/>
                <a:gd name="T14" fmla="*/ 412 w 571"/>
                <a:gd name="T15" fmla="*/ 438 h 438"/>
                <a:gd name="T16" fmla="*/ 393 w 571"/>
                <a:gd name="T17" fmla="*/ 436 h 438"/>
                <a:gd name="T18" fmla="*/ 373 w 571"/>
                <a:gd name="T19" fmla="*/ 435 h 438"/>
                <a:gd name="T20" fmla="*/ 348 w 571"/>
                <a:gd name="T21" fmla="*/ 430 h 438"/>
                <a:gd name="T22" fmla="*/ 337 w 571"/>
                <a:gd name="T23" fmla="*/ 425 h 438"/>
                <a:gd name="T24" fmla="*/ 326 w 571"/>
                <a:gd name="T25" fmla="*/ 418 h 438"/>
                <a:gd name="T26" fmla="*/ 312 w 571"/>
                <a:gd name="T27" fmla="*/ 408 h 438"/>
                <a:gd name="T28" fmla="*/ 298 w 571"/>
                <a:gd name="T29" fmla="*/ 394 h 438"/>
                <a:gd name="T30" fmla="*/ 284 w 571"/>
                <a:gd name="T31" fmla="*/ 378 h 438"/>
                <a:gd name="T32" fmla="*/ 266 w 571"/>
                <a:gd name="T33" fmla="*/ 360 h 438"/>
                <a:gd name="T34" fmla="*/ 250 w 571"/>
                <a:gd name="T35" fmla="*/ 338 h 438"/>
                <a:gd name="T36" fmla="*/ 230 w 571"/>
                <a:gd name="T37" fmla="*/ 314 h 438"/>
                <a:gd name="T38" fmla="*/ 207 w 571"/>
                <a:gd name="T39" fmla="*/ 288 h 438"/>
                <a:gd name="T40" fmla="*/ 182 w 571"/>
                <a:gd name="T41" fmla="*/ 258 h 438"/>
                <a:gd name="T42" fmla="*/ 153 w 571"/>
                <a:gd name="T43" fmla="*/ 227 h 438"/>
                <a:gd name="T44" fmla="*/ 123 w 571"/>
                <a:gd name="T45" fmla="*/ 192 h 438"/>
                <a:gd name="T46" fmla="*/ 91 w 571"/>
                <a:gd name="T47" fmla="*/ 153 h 438"/>
                <a:gd name="T48" fmla="*/ 57 w 571"/>
                <a:gd name="T49" fmla="*/ 112 h 438"/>
                <a:gd name="T50" fmla="*/ 19 w 571"/>
                <a:gd name="T51" fmla="*/ 67 h 438"/>
                <a:gd name="T52" fmla="*/ 5 w 571"/>
                <a:gd name="T53" fmla="*/ 0 h 438"/>
                <a:gd name="T54" fmla="*/ 53 w 571"/>
                <a:gd name="T55" fmla="*/ 50 h 438"/>
                <a:gd name="T56" fmla="*/ 100 w 571"/>
                <a:gd name="T57" fmla="*/ 97 h 438"/>
                <a:gd name="T58" fmla="*/ 143 w 571"/>
                <a:gd name="T59" fmla="*/ 136 h 438"/>
                <a:gd name="T60" fmla="*/ 180 w 571"/>
                <a:gd name="T61" fmla="*/ 172 h 438"/>
                <a:gd name="T62" fmla="*/ 216 w 571"/>
                <a:gd name="T63" fmla="*/ 203 h 438"/>
                <a:gd name="T64" fmla="*/ 246 w 571"/>
                <a:gd name="T65" fmla="*/ 230 h 438"/>
                <a:gd name="T66" fmla="*/ 271 w 571"/>
                <a:gd name="T67" fmla="*/ 252 h 438"/>
                <a:gd name="T68" fmla="*/ 294 w 571"/>
                <a:gd name="T69" fmla="*/ 269 h 438"/>
                <a:gd name="T70" fmla="*/ 334 w 571"/>
                <a:gd name="T71" fmla="*/ 297 h 438"/>
                <a:gd name="T72" fmla="*/ 376 w 571"/>
                <a:gd name="T73" fmla="*/ 322 h 438"/>
                <a:gd name="T74" fmla="*/ 423 w 571"/>
                <a:gd name="T75" fmla="*/ 344 h 438"/>
                <a:gd name="T76" fmla="*/ 471 w 571"/>
                <a:gd name="T77" fmla="*/ 366 h 438"/>
                <a:gd name="T78" fmla="*/ 494 w 571"/>
                <a:gd name="T79" fmla="*/ 375 h 438"/>
                <a:gd name="T80" fmla="*/ 516 w 571"/>
                <a:gd name="T81" fmla="*/ 383 h 438"/>
                <a:gd name="T82" fmla="*/ 532 w 571"/>
                <a:gd name="T83" fmla="*/ 391 h 438"/>
                <a:gd name="T84" fmla="*/ 546 w 571"/>
                <a:gd name="T85" fmla="*/ 399 h 438"/>
                <a:gd name="T86" fmla="*/ 557 w 571"/>
                <a:gd name="T87" fmla="*/ 405 h 438"/>
                <a:gd name="T88" fmla="*/ 566 w 571"/>
                <a:gd name="T89" fmla="*/ 410 h 438"/>
                <a:gd name="T90" fmla="*/ 571 w 571"/>
                <a:gd name="T91" fmla="*/ 414 h 438"/>
                <a:gd name="T92" fmla="*/ 571 w 571"/>
                <a:gd name="T93" fmla="*/ 41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1" h="438">
                  <a:moveTo>
                    <a:pt x="571" y="418"/>
                  </a:moveTo>
                  <a:lnTo>
                    <a:pt x="571" y="419"/>
                  </a:lnTo>
                  <a:lnTo>
                    <a:pt x="569" y="422"/>
                  </a:lnTo>
                  <a:lnTo>
                    <a:pt x="564" y="424"/>
                  </a:lnTo>
                  <a:lnTo>
                    <a:pt x="559" y="425"/>
                  </a:lnTo>
                  <a:lnTo>
                    <a:pt x="551" y="427"/>
                  </a:lnTo>
                  <a:lnTo>
                    <a:pt x="544" y="428"/>
                  </a:lnTo>
                  <a:lnTo>
                    <a:pt x="534" y="430"/>
                  </a:lnTo>
                  <a:lnTo>
                    <a:pt x="521" y="432"/>
                  </a:lnTo>
                  <a:lnTo>
                    <a:pt x="509" y="433"/>
                  </a:lnTo>
                  <a:lnTo>
                    <a:pt x="498" y="433"/>
                  </a:lnTo>
                  <a:lnTo>
                    <a:pt x="475" y="435"/>
                  </a:lnTo>
                  <a:lnTo>
                    <a:pt x="453" y="436"/>
                  </a:lnTo>
                  <a:lnTo>
                    <a:pt x="434" y="436"/>
                  </a:lnTo>
                  <a:lnTo>
                    <a:pt x="423" y="436"/>
                  </a:lnTo>
                  <a:lnTo>
                    <a:pt x="412" y="438"/>
                  </a:lnTo>
                  <a:lnTo>
                    <a:pt x="401" y="438"/>
                  </a:lnTo>
                  <a:lnTo>
                    <a:pt x="393" y="436"/>
                  </a:lnTo>
                  <a:lnTo>
                    <a:pt x="382" y="436"/>
                  </a:lnTo>
                  <a:lnTo>
                    <a:pt x="373" y="435"/>
                  </a:lnTo>
                  <a:lnTo>
                    <a:pt x="353" y="432"/>
                  </a:lnTo>
                  <a:lnTo>
                    <a:pt x="348" y="430"/>
                  </a:lnTo>
                  <a:lnTo>
                    <a:pt x="343" y="428"/>
                  </a:lnTo>
                  <a:lnTo>
                    <a:pt x="337" y="425"/>
                  </a:lnTo>
                  <a:lnTo>
                    <a:pt x="332" y="422"/>
                  </a:lnTo>
                  <a:lnTo>
                    <a:pt x="326" y="418"/>
                  </a:lnTo>
                  <a:lnTo>
                    <a:pt x="319" y="413"/>
                  </a:lnTo>
                  <a:lnTo>
                    <a:pt x="312" y="408"/>
                  </a:lnTo>
                  <a:lnTo>
                    <a:pt x="305" y="402"/>
                  </a:lnTo>
                  <a:lnTo>
                    <a:pt x="298" y="394"/>
                  </a:lnTo>
                  <a:lnTo>
                    <a:pt x="291" y="388"/>
                  </a:lnTo>
                  <a:lnTo>
                    <a:pt x="284" y="378"/>
                  </a:lnTo>
                  <a:lnTo>
                    <a:pt x="275" y="369"/>
                  </a:lnTo>
                  <a:lnTo>
                    <a:pt x="266" y="360"/>
                  </a:lnTo>
                  <a:lnTo>
                    <a:pt x="259" y="349"/>
                  </a:lnTo>
                  <a:lnTo>
                    <a:pt x="250" y="338"/>
                  </a:lnTo>
                  <a:lnTo>
                    <a:pt x="239" y="325"/>
                  </a:lnTo>
                  <a:lnTo>
                    <a:pt x="230" y="314"/>
                  </a:lnTo>
                  <a:lnTo>
                    <a:pt x="218" y="300"/>
                  </a:lnTo>
                  <a:lnTo>
                    <a:pt x="207" y="288"/>
                  </a:lnTo>
                  <a:lnTo>
                    <a:pt x="194" y="274"/>
                  </a:lnTo>
                  <a:lnTo>
                    <a:pt x="182" y="258"/>
                  </a:lnTo>
                  <a:lnTo>
                    <a:pt x="168" y="242"/>
                  </a:lnTo>
                  <a:lnTo>
                    <a:pt x="153" y="227"/>
                  </a:lnTo>
                  <a:lnTo>
                    <a:pt x="139" y="209"/>
                  </a:lnTo>
                  <a:lnTo>
                    <a:pt x="123" y="192"/>
                  </a:lnTo>
                  <a:lnTo>
                    <a:pt x="107" y="173"/>
                  </a:lnTo>
                  <a:lnTo>
                    <a:pt x="91" y="153"/>
                  </a:lnTo>
                  <a:lnTo>
                    <a:pt x="73" y="133"/>
                  </a:lnTo>
                  <a:lnTo>
                    <a:pt x="57" y="112"/>
                  </a:lnTo>
                  <a:lnTo>
                    <a:pt x="37" y="90"/>
                  </a:lnTo>
                  <a:lnTo>
                    <a:pt x="19" y="67"/>
                  </a:lnTo>
                  <a:lnTo>
                    <a:pt x="0" y="43"/>
                  </a:lnTo>
                  <a:lnTo>
                    <a:pt x="5" y="0"/>
                  </a:lnTo>
                  <a:lnTo>
                    <a:pt x="30" y="26"/>
                  </a:lnTo>
                  <a:lnTo>
                    <a:pt x="53" y="50"/>
                  </a:lnTo>
                  <a:lnTo>
                    <a:pt x="77" y="73"/>
                  </a:lnTo>
                  <a:lnTo>
                    <a:pt x="100" y="97"/>
                  </a:lnTo>
                  <a:lnTo>
                    <a:pt x="121" y="117"/>
                  </a:lnTo>
                  <a:lnTo>
                    <a:pt x="143" y="136"/>
                  </a:lnTo>
                  <a:lnTo>
                    <a:pt x="162" y="155"/>
                  </a:lnTo>
                  <a:lnTo>
                    <a:pt x="180" y="172"/>
                  </a:lnTo>
                  <a:lnTo>
                    <a:pt x="198" y="189"/>
                  </a:lnTo>
                  <a:lnTo>
                    <a:pt x="216" y="203"/>
                  </a:lnTo>
                  <a:lnTo>
                    <a:pt x="230" y="217"/>
                  </a:lnTo>
                  <a:lnTo>
                    <a:pt x="246" y="230"/>
                  </a:lnTo>
                  <a:lnTo>
                    <a:pt x="259" y="241"/>
                  </a:lnTo>
                  <a:lnTo>
                    <a:pt x="271" y="252"/>
                  </a:lnTo>
                  <a:lnTo>
                    <a:pt x="284" y="259"/>
                  </a:lnTo>
                  <a:lnTo>
                    <a:pt x="294" y="269"/>
                  </a:lnTo>
                  <a:lnTo>
                    <a:pt x="314" y="283"/>
                  </a:lnTo>
                  <a:lnTo>
                    <a:pt x="334" y="297"/>
                  </a:lnTo>
                  <a:lnTo>
                    <a:pt x="355" y="310"/>
                  </a:lnTo>
                  <a:lnTo>
                    <a:pt x="376" y="322"/>
                  </a:lnTo>
                  <a:lnTo>
                    <a:pt x="400" y="333"/>
                  </a:lnTo>
                  <a:lnTo>
                    <a:pt x="423" y="344"/>
                  </a:lnTo>
                  <a:lnTo>
                    <a:pt x="446" y="355"/>
                  </a:lnTo>
                  <a:lnTo>
                    <a:pt x="471" y="366"/>
                  </a:lnTo>
                  <a:lnTo>
                    <a:pt x="484" y="371"/>
                  </a:lnTo>
                  <a:lnTo>
                    <a:pt x="494" y="375"/>
                  </a:lnTo>
                  <a:lnTo>
                    <a:pt x="505" y="380"/>
                  </a:lnTo>
                  <a:lnTo>
                    <a:pt x="516" y="383"/>
                  </a:lnTo>
                  <a:lnTo>
                    <a:pt x="525" y="388"/>
                  </a:lnTo>
                  <a:lnTo>
                    <a:pt x="532" y="391"/>
                  </a:lnTo>
                  <a:lnTo>
                    <a:pt x="541" y="396"/>
                  </a:lnTo>
                  <a:lnTo>
                    <a:pt x="546" y="399"/>
                  </a:lnTo>
                  <a:lnTo>
                    <a:pt x="553" y="402"/>
                  </a:lnTo>
                  <a:lnTo>
                    <a:pt x="557" y="405"/>
                  </a:lnTo>
                  <a:lnTo>
                    <a:pt x="562" y="408"/>
                  </a:lnTo>
                  <a:lnTo>
                    <a:pt x="566" y="410"/>
                  </a:lnTo>
                  <a:lnTo>
                    <a:pt x="567" y="413"/>
                  </a:lnTo>
                  <a:lnTo>
                    <a:pt x="571" y="414"/>
                  </a:lnTo>
                  <a:lnTo>
                    <a:pt x="571" y="416"/>
                  </a:lnTo>
                  <a:lnTo>
                    <a:pt x="571" y="418"/>
                  </a:lnTo>
                  <a:lnTo>
                    <a:pt x="571" y="418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Freeform 89"/>
          <p:cNvSpPr/>
          <p:nvPr/>
        </p:nvSpPr>
        <p:spPr bwMode="auto">
          <a:xfrm>
            <a:off x="1723844" y="2830436"/>
            <a:ext cx="674148" cy="165025"/>
          </a:xfrm>
          <a:custGeom>
            <a:avLst/>
            <a:gdLst>
              <a:gd name="T0" fmla="*/ 163 w 384"/>
              <a:gd name="T1" fmla="*/ 36 h 92"/>
              <a:gd name="T2" fmla="*/ 195 w 384"/>
              <a:gd name="T3" fmla="*/ 30 h 92"/>
              <a:gd name="T4" fmla="*/ 223 w 384"/>
              <a:gd name="T5" fmla="*/ 22 h 92"/>
              <a:gd name="T6" fmla="*/ 246 w 384"/>
              <a:gd name="T7" fmla="*/ 16 h 92"/>
              <a:gd name="T8" fmla="*/ 264 w 384"/>
              <a:gd name="T9" fmla="*/ 9 h 92"/>
              <a:gd name="T10" fmla="*/ 279 w 384"/>
              <a:gd name="T11" fmla="*/ 5 h 92"/>
              <a:gd name="T12" fmla="*/ 291 w 384"/>
              <a:gd name="T13" fmla="*/ 1 h 92"/>
              <a:gd name="T14" fmla="*/ 300 w 384"/>
              <a:gd name="T15" fmla="*/ 0 h 92"/>
              <a:gd name="T16" fmla="*/ 307 w 384"/>
              <a:gd name="T17" fmla="*/ 0 h 92"/>
              <a:gd name="T18" fmla="*/ 316 w 384"/>
              <a:gd name="T19" fmla="*/ 1 h 92"/>
              <a:gd name="T20" fmla="*/ 329 w 384"/>
              <a:gd name="T21" fmla="*/ 3 h 92"/>
              <a:gd name="T22" fmla="*/ 341 w 384"/>
              <a:gd name="T23" fmla="*/ 6 h 92"/>
              <a:gd name="T24" fmla="*/ 357 w 384"/>
              <a:gd name="T25" fmla="*/ 11 h 92"/>
              <a:gd name="T26" fmla="*/ 370 w 384"/>
              <a:gd name="T27" fmla="*/ 19 h 92"/>
              <a:gd name="T28" fmla="*/ 379 w 384"/>
              <a:gd name="T29" fmla="*/ 25 h 92"/>
              <a:gd name="T30" fmla="*/ 382 w 384"/>
              <a:gd name="T31" fmla="*/ 31 h 92"/>
              <a:gd name="T32" fmla="*/ 382 w 384"/>
              <a:gd name="T33" fmla="*/ 36 h 92"/>
              <a:gd name="T34" fmla="*/ 379 w 384"/>
              <a:gd name="T35" fmla="*/ 41 h 92"/>
              <a:gd name="T36" fmla="*/ 370 w 384"/>
              <a:gd name="T37" fmla="*/ 44 h 92"/>
              <a:gd name="T38" fmla="*/ 357 w 384"/>
              <a:gd name="T39" fmla="*/ 48 h 92"/>
              <a:gd name="T40" fmla="*/ 339 w 384"/>
              <a:gd name="T41" fmla="*/ 53 h 92"/>
              <a:gd name="T42" fmla="*/ 320 w 384"/>
              <a:gd name="T43" fmla="*/ 58 h 92"/>
              <a:gd name="T44" fmla="*/ 293 w 384"/>
              <a:gd name="T45" fmla="*/ 62 h 92"/>
              <a:gd name="T46" fmla="*/ 264 w 384"/>
              <a:gd name="T47" fmla="*/ 67 h 92"/>
              <a:gd name="T48" fmla="*/ 232 w 384"/>
              <a:gd name="T49" fmla="*/ 72 h 92"/>
              <a:gd name="T50" fmla="*/ 202 w 384"/>
              <a:gd name="T51" fmla="*/ 77 h 92"/>
              <a:gd name="T52" fmla="*/ 175 w 384"/>
              <a:gd name="T53" fmla="*/ 81 h 92"/>
              <a:gd name="T54" fmla="*/ 152 w 384"/>
              <a:gd name="T55" fmla="*/ 84 h 92"/>
              <a:gd name="T56" fmla="*/ 132 w 384"/>
              <a:gd name="T57" fmla="*/ 88 h 92"/>
              <a:gd name="T58" fmla="*/ 116 w 384"/>
              <a:gd name="T59" fmla="*/ 89 h 92"/>
              <a:gd name="T60" fmla="*/ 104 w 384"/>
              <a:gd name="T61" fmla="*/ 91 h 92"/>
              <a:gd name="T62" fmla="*/ 96 w 384"/>
              <a:gd name="T63" fmla="*/ 92 h 92"/>
              <a:gd name="T64" fmla="*/ 88 w 384"/>
              <a:gd name="T65" fmla="*/ 92 h 92"/>
              <a:gd name="T66" fmla="*/ 75 w 384"/>
              <a:gd name="T67" fmla="*/ 91 h 92"/>
              <a:gd name="T68" fmla="*/ 61 w 384"/>
              <a:gd name="T69" fmla="*/ 86 h 92"/>
              <a:gd name="T70" fmla="*/ 47 w 384"/>
              <a:gd name="T71" fmla="*/ 81 h 92"/>
              <a:gd name="T72" fmla="*/ 29 w 384"/>
              <a:gd name="T73" fmla="*/ 75 h 92"/>
              <a:gd name="T74" fmla="*/ 14 w 384"/>
              <a:gd name="T75" fmla="*/ 69 h 92"/>
              <a:gd name="T76" fmla="*/ 5 w 384"/>
              <a:gd name="T77" fmla="*/ 62 h 92"/>
              <a:gd name="T78" fmla="*/ 0 w 384"/>
              <a:gd name="T79" fmla="*/ 58 h 92"/>
              <a:gd name="T80" fmla="*/ 0 w 384"/>
              <a:gd name="T81" fmla="*/ 55 h 92"/>
              <a:gd name="T82" fmla="*/ 5 w 384"/>
              <a:gd name="T83" fmla="*/ 53 h 92"/>
              <a:gd name="T84" fmla="*/ 14 w 384"/>
              <a:gd name="T85" fmla="*/ 52 h 92"/>
              <a:gd name="T86" fmla="*/ 29 w 384"/>
              <a:gd name="T87" fmla="*/ 50 h 92"/>
              <a:gd name="T88" fmla="*/ 47 w 384"/>
              <a:gd name="T89" fmla="*/ 48 h 92"/>
              <a:gd name="T90" fmla="*/ 68 w 384"/>
              <a:gd name="T91" fmla="*/ 47 h 92"/>
              <a:gd name="T92" fmla="*/ 95 w 384"/>
              <a:gd name="T93" fmla="*/ 44 h 92"/>
              <a:gd name="T94" fmla="*/ 127 w 384"/>
              <a:gd name="T95" fmla="*/ 41 h 92"/>
              <a:gd name="T96" fmla="*/ 143 w 384"/>
              <a:gd name="T97" fmla="*/ 3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4" h="92">
                <a:moveTo>
                  <a:pt x="143" y="39"/>
                </a:moveTo>
                <a:lnTo>
                  <a:pt x="163" y="36"/>
                </a:lnTo>
                <a:lnTo>
                  <a:pt x="179" y="33"/>
                </a:lnTo>
                <a:lnTo>
                  <a:pt x="195" y="30"/>
                </a:lnTo>
                <a:lnTo>
                  <a:pt x="209" y="26"/>
                </a:lnTo>
                <a:lnTo>
                  <a:pt x="223" y="22"/>
                </a:lnTo>
                <a:lnTo>
                  <a:pt x="236" y="19"/>
                </a:lnTo>
                <a:lnTo>
                  <a:pt x="246" y="16"/>
                </a:lnTo>
                <a:lnTo>
                  <a:pt x="257" y="12"/>
                </a:lnTo>
                <a:lnTo>
                  <a:pt x="264" y="9"/>
                </a:lnTo>
                <a:lnTo>
                  <a:pt x="271" y="6"/>
                </a:lnTo>
                <a:lnTo>
                  <a:pt x="279" y="5"/>
                </a:lnTo>
                <a:lnTo>
                  <a:pt x="284" y="3"/>
                </a:lnTo>
                <a:lnTo>
                  <a:pt x="291" y="1"/>
                </a:lnTo>
                <a:lnTo>
                  <a:pt x="295" y="0"/>
                </a:lnTo>
                <a:lnTo>
                  <a:pt x="300" y="0"/>
                </a:lnTo>
                <a:lnTo>
                  <a:pt x="304" y="0"/>
                </a:lnTo>
                <a:lnTo>
                  <a:pt x="307" y="0"/>
                </a:lnTo>
                <a:lnTo>
                  <a:pt x="311" y="0"/>
                </a:lnTo>
                <a:lnTo>
                  <a:pt x="316" y="1"/>
                </a:lnTo>
                <a:lnTo>
                  <a:pt x="321" y="1"/>
                </a:lnTo>
                <a:lnTo>
                  <a:pt x="329" y="3"/>
                </a:lnTo>
                <a:lnTo>
                  <a:pt x="334" y="5"/>
                </a:lnTo>
                <a:lnTo>
                  <a:pt x="341" y="6"/>
                </a:lnTo>
                <a:lnTo>
                  <a:pt x="350" y="8"/>
                </a:lnTo>
                <a:lnTo>
                  <a:pt x="357" y="11"/>
                </a:lnTo>
                <a:lnTo>
                  <a:pt x="364" y="14"/>
                </a:lnTo>
                <a:lnTo>
                  <a:pt x="370" y="19"/>
                </a:lnTo>
                <a:lnTo>
                  <a:pt x="373" y="22"/>
                </a:lnTo>
                <a:lnTo>
                  <a:pt x="379" y="25"/>
                </a:lnTo>
                <a:lnTo>
                  <a:pt x="380" y="28"/>
                </a:lnTo>
                <a:lnTo>
                  <a:pt x="382" y="31"/>
                </a:lnTo>
                <a:lnTo>
                  <a:pt x="384" y="34"/>
                </a:lnTo>
                <a:lnTo>
                  <a:pt x="382" y="36"/>
                </a:lnTo>
                <a:lnTo>
                  <a:pt x="380" y="37"/>
                </a:lnTo>
                <a:lnTo>
                  <a:pt x="379" y="41"/>
                </a:lnTo>
                <a:lnTo>
                  <a:pt x="375" y="42"/>
                </a:lnTo>
                <a:lnTo>
                  <a:pt x="370" y="44"/>
                </a:lnTo>
                <a:lnTo>
                  <a:pt x="364" y="45"/>
                </a:lnTo>
                <a:lnTo>
                  <a:pt x="357" y="48"/>
                </a:lnTo>
                <a:lnTo>
                  <a:pt x="348" y="50"/>
                </a:lnTo>
                <a:lnTo>
                  <a:pt x="339" y="53"/>
                </a:lnTo>
                <a:lnTo>
                  <a:pt x="330" y="55"/>
                </a:lnTo>
                <a:lnTo>
                  <a:pt x="320" y="58"/>
                </a:lnTo>
                <a:lnTo>
                  <a:pt x="307" y="59"/>
                </a:lnTo>
                <a:lnTo>
                  <a:pt x="293" y="62"/>
                </a:lnTo>
                <a:lnTo>
                  <a:pt x="280" y="64"/>
                </a:lnTo>
                <a:lnTo>
                  <a:pt x="264" y="67"/>
                </a:lnTo>
                <a:lnTo>
                  <a:pt x="248" y="70"/>
                </a:lnTo>
                <a:lnTo>
                  <a:pt x="232" y="72"/>
                </a:lnTo>
                <a:lnTo>
                  <a:pt x="216" y="75"/>
                </a:lnTo>
                <a:lnTo>
                  <a:pt x="202" y="77"/>
                </a:lnTo>
                <a:lnTo>
                  <a:pt x="189" y="78"/>
                </a:lnTo>
                <a:lnTo>
                  <a:pt x="175" y="81"/>
                </a:lnTo>
                <a:lnTo>
                  <a:pt x="164" y="83"/>
                </a:lnTo>
                <a:lnTo>
                  <a:pt x="152" y="84"/>
                </a:lnTo>
                <a:lnTo>
                  <a:pt x="143" y="86"/>
                </a:lnTo>
                <a:lnTo>
                  <a:pt x="132" y="88"/>
                </a:lnTo>
                <a:lnTo>
                  <a:pt x="125" y="89"/>
                </a:lnTo>
                <a:lnTo>
                  <a:pt x="116" y="89"/>
                </a:lnTo>
                <a:lnTo>
                  <a:pt x="111" y="91"/>
                </a:lnTo>
                <a:lnTo>
                  <a:pt x="104" y="91"/>
                </a:lnTo>
                <a:lnTo>
                  <a:pt x="100" y="92"/>
                </a:lnTo>
                <a:lnTo>
                  <a:pt x="96" y="92"/>
                </a:lnTo>
                <a:lnTo>
                  <a:pt x="93" y="92"/>
                </a:lnTo>
                <a:lnTo>
                  <a:pt x="88" y="92"/>
                </a:lnTo>
                <a:lnTo>
                  <a:pt x="82" y="91"/>
                </a:lnTo>
                <a:lnTo>
                  <a:pt x="75" y="91"/>
                </a:lnTo>
                <a:lnTo>
                  <a:pt x="68" y="89"/>
                </a:lnTo>
                <a:lnTo>
                  <a:pt x="61" y="86"/>
                </a:lnTo>
                <a:lnTo>
                  <a:pt x="54" y="84"/>
                </a:lnTo>
                <a:lnTo>
                  <a:pt x="47" y="81"/>
                </a:lnTo>
                <a:lnTo>
                  <a:pt x="38" y="78"/>
                </a:lnTo>
                <a:lnTo>
                  <a:pt x="29" y="75"/>
                </a:lnTo>
                <a:lnTo>
                  <a:pt x="22" y="72"/>
                </a:lnTo>
                <a:lnTo>
                  <a:pt x="14" y="69"/>
                </a:lnTo>
                <a:lnTo>
                  <a:pt x="9" y="66"/>
                </a:lnTo>
                <a:lnTo>
                  <a:pt x="5" y="62"/>
                </a:lnTo>
                <a:lnTo>
                  <a:pt x="2" y="61"/>
                </a:lnTo>
                <a:lnTo>
                  <a:pt x="0" y="58"/>
                </a:lnTo>
                <a:lnTo>
                  <a:pt x="0" y="56"/>
                </a:lnTo>
                <a:lnTo>
                  <a:pt x="0" y="55"/>
                </a:lnTo>
                <a:lnTo>
                  <a:pt x="2" y="55"/>
                </a:lnTo>
                <a:lnTo>
                  <a:pt x="5" y="53"/>
                </a:lnTo>
                <a:lnTo>
                  <a:pt x="9" y="52"/>
                </a:lnTo>
                <a:lnTo>
                  <a:pt x="14" y="52"/>
                </a:lnTo>
                <a:lnTo>
                  <a:pt x="22" y="50"/>
                </a:lnTo>
                <a:lnTo>
                  <a:pt x="29" y="50"/>
                </a:lnTo>
                <a:lnTo>
                  <a:pt x="38" y="48"/>
                </a:lnTo>
                <a:lnTo>
                  <a:pt x="47" y="48"/>
                </a:lnTo>
                <a:lnTo>
                  <a:pt x="57" y="47"/>
                </a:lnTo>
                <a:lnTo>
                  <a:pt x="68" y="47"/>
                </a:lnTo>
                <a:lnTo>
                  <a:pt x="82" y="45"/>
                </a:lnTo>
                <a:lnTo>
                  <a:pt x="95" y="44"/>
                </a:lnTo>
                <a:lnTo>
                  <a:pt x="111" y="42"/>
                </a:lnTo>
                <a:lnTo>
                  <a:pt x="127" y="41"/>
                </a:lnTo>
                <a:lnTo>
                  <a:pt x="143" y="39"/>
                </a:lnTo>
                <a:lnTo>
                  <a:pt x="143" y="39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90"/>
          <p:cNvSpPr/>
          <p:nvPr/>
        </p:nvSpPr>
        <p:spPr bwMode="auto">
          <a:xfrm>
            <a:off x="1569351" y="1963171"/>
            <a:ext cx="1042825" cy="249293"/>
          </a:xfrm>
          <a:custGeom>
            <a:avLst/>
            <a:gdLst>
              <a:gd name="T0" fmla="*/ 592 w 592"/>
              <a:gd name="T1" fmla="*/ 43 h 141"/>
              <a:gd name="T2" fmla="*/ 589 w 592"/>
              <a:gd name="T3" fmla="*/ 47 h 141"/>
              <a:gd name="T4" fmla="*/ 582 w 592"/>
              <a:gd name="T5" fmla="*/ 52 h 141"/>
              <a:gd name="T6" fmla="*/ 573 w 592"/>
              <a:gd name="T7" fmla="*/ 57 h 141"/>
              <a:gd name="T8" fmla="*/ 558 w 592"/>
              <a:gd name="T9" fmla="*/ 61 h 141"/>
              <a:gd name="T10" fmla="*/ 537 w 592"/>
              <a:gd name="T11" fmla="*/ 68 h 141"/>
              <a:gd name="T12" fmla="*/ 512 w 592"/>
              <a:gd name="T13" fmla="*/ 74 h 141"/>
              <a:gd name="T14" fmla="*/ 483 w 592"/>
              <a:gd name="T15" fmla="*/ 79 h 141"/>
              <a:gd name="T16" fmla="*/ 428 w 592"/>
              <a:gd name="T17" fmla="*/ 86 h 141"/>
              <a:gd name="T18" fmla="*/ 357 w 592"/>
              <a:gd name="T19" fmla="*/ 101 h 141"/>
              <a:gd name="T20" fmla="*/ 289 w 592"/>
              <a:gd name="T21" fmla="*/ 113 h 141"/>
              <a:gd name="T22" fmla="*/ 219 w 592"/>
              <a:gd name="T23" fmla="*/ 124 h 141"/>
              <a:gd name="T24" fmla="*/ 167 w 592"/>
              <a:gd name="T25" fmla="*/ 132 h 141"/>
              <a:gd name="T26" fmla="*/ 137 w 592"/>
              <a:gd name="T27" fmla="*/ 136 h 141"/>
              <a:gd name="T28" fmla="*/ 114 w 592"/>
              <a:gd name="T29" fmla="*/ 140 h 141"/>
              <a:gd name="T30" fmla="*/ 94 w 592"/>
              <a:gd name="T31" fmla="*/ 141 h 141"/>
              <a:gd name="T32" fmla="*/ 82 w 592"/>
              <a:gd name="T33" fmla="*/ 141 h 141"/>
              <a:gd name="T34" fmla="*/ 67 w 592"/>
              <a:gd name="T35" fmla="*/ 140 h 141"/>
              <a:gd name="T36" fmla="*/ 55 w 592"/>
              <a:gd name="T37" fmla="*/ 136 h 141"/>
              <a:gd name="T38" fmla="*/ 41 w 592"/>
              <a:gd name="T39" fmla="*/ 132 h 141"/>
              <a:gd name="T40" fmla="*/ 25 w 592"/>
              <a:gd name="T41" fmla="*/ 127 h 141"/>
              <a:gd name="T42" fmla="*/ 12 w 592"/>
              <a:gd name="T43" fmla="*/ 122 h 141"/>
              <a:gd name="T44" fmla="*/ 5 w 592"/>
              <a:gd name="T45" fmla="*/ 118 h 141"/>
              <a:gd name="T46" fmla="*/ 0 w 592"/>
              <a:gd name="T47" fmla="*/ 113 h 141"/>
              <a:gd name="T48" fmla="*/ 0 w 592"/>
              <a:gd name="T49" fmla="*/ 110 h 141"/>
              <a:gd name="T50" fmla="*/ 5 w 592"/>
              <a:gd name="T51" fmla="*/ 107 h 141"/>
              <a:gd name="T52" fmla="*/ 12 w 592"/>
              <a:gd name="T53" fmla="*/ 105 h 141"/>
              <a:gd name="T54" fmla="*/ 25 w 592"/>
              <a:gd name="T55" fmla="*/ 104 h 141"/>
              <a:gd name="T56" fmla="*/ 37 w 592"/>
              <a:gd name="T57" fmla="*/ 101 h 141"/>
              <a:gd name="T58" fmla="*/ 50 w 592"/>
              <a:gd name="T59" fmla="*/ 99 h 141"/>
              <a:gd name="T60" fmla="*/ 67 w 592"/>
              <a:gd name="T61" fmla="*/ 96 h 141"/>
              <a:gd name="T62" fmla="*/ 89 w 592"/>
              <a:gd name="T63" fmla="*/ 93 h 141"/>
              <a:gd name="T64" fmla="*/ 114 w 592"/>
              <a:gd name="T65" fmla="*/ 90 h 141"/>
              <a:gd name="T66" fmla="*/ 144 w 592"/>
              <a:gd name="T67" fmla="*/ 85 h 141"/>
              <a:gd name="T68" fmla="*/ 180 w 592"/>
              <a:gd name="T69" fmla="*/ 79 h 141"/>
              <a:gd name="T70" fmla="*/ 217 w 592"/>
              <a:gd name="T71" fmla="*/ 71 h 141"/>
              <a:gd name="T72" fmla="*/ 260 w 592"/>
              <a:gd name="T73" fmla="*/ 63 h 141"/>
              <a:gd name="T74" fmla="*/ 298 w 592"/>
              <a:gd name="T75" fmla="*/ 55 h 141"/>
              <a:gd name="T76" fmla="*/ 333 w 592"/>
              <a:gd name="T77" fmla="*/ 49 h 141"/>
              <a:gd name="T78" fmla="*/ 364 w 592"/>
              <a:gd name="T79" fmla="*/ 43 h 141"/>
              <a:gd name="T80" fmla="*/ 391 w 592"/>
              <a:gd name="T81" fmla="*/ 36 h 141"/>
              <a:gd name="T82" fmla="*/ 414 w 592"/>
              <a:gd name="T83" fmla="*/ 32 h 141"/>
              <a:gd name="T84" fmla="*/ 432 w 592"/>
              <a:gd name="T85" fmla="*/ 25 h 141"/>
              <a:gd name="T86" fmla="*/ 448 w 592"/>
              <a:gd name="T87" fmla="*/ 21 h 141"/>
              <a:gd name="T88" fmla="*/ 462 w 592"/>
              <a:gd name="T89" fmla="*/ 14 h 141"/>
              <a:gd name="T90" fmla="*/ 480 w 592"/>
              <a:gd name="T91" fmla="*/ 7 h 141"/>
              <a:gd name="T92" fmla="*/ 496 w 592"/>
              <a:gd name="T93" fmla="*/ 3 h 141"/>
              <a:gd name="T94" fmla="*/ 512 w 592"/>
              <a:gd name="T95" fmla="*/ 0 h 141"/>
              <a:gd name="T96" fmla="*/ 528 w 592"/>
              <a:gd name="T97" fmla="*/ 0 h 141"/>
              <a:gd name="T98" fmla="*/ 542 w 592"/>
              <a:gd name="T99" fmla="*/ 2 h 141"/>
              <a:gd name="T100" fmla="*/ 555 w 592"/>
              <a:gd name="T101" fmla="*/ 7 h 141"/>
              <a:gd name="T102" fmla="*/ 565 w 592"/>
              <a:gd name="T103" fmla="*/ 11 h 141"/>
              <a:gd name="T104" fmla="*/ 576 w 592"/>
              <a:gd name="T105" fmla="*/ 19 h 141"/>
              <a:gd name="T106" fmla="*/ 583 w 592"/>
              <a:gd name="T107" fmla="*/ 27 h 141"/>
              <a:gd name="T108" fmla="*/ 589 w 592"/>
              <a:gd name="T109" fmla="*/ 33 h 141"/>
              <a:gd name="T110" fmla="*/ 592 w 592"/>
              <a:gd name="T111" fmla="*/ 38 h 141"/>
              <a:gd name="T112" fmla="*/ 592 w 592"/>
              <a:gd name="T113" fmla="*/ 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2" h="141">
                <a:moveTo>
                  <a:pt x="592" y="41"/>
                </a:moveTo>
                <a:lnTo>
                  <a:pt x="592" y="43"/>
                </a:lnTo>
                <a:lnTo>
                  <a:pt x="590" y="44"/>
                </a:lnTo>
                <a:lnTo>
                  <a:pt x="589" y="47"/>
                </a:lnTo>
                <a:lnTo>
                  <a:pt x="585" y="49"/>
                </a:lnTo>
                <a:lnTo>
                  <a:pt x="582" y="52"/>
                </a:lnTo>
                <a:lnTo>
                  <a:pt x="578" y="54"/>
                </a:lnTo>
                <a:lnTo>
                  <a:pt x="573" y="57"/>
                </a:lnTo>
                <a:lnTo>
                  <a:pt x="567" y="58"/>
                </a:lnTo>
                <a:lnTo>
                  <a:pt x="558" y="61"/>
                </a:lnTo>
                <a:lnTo>
                  <a:pt x="548" y="65"/>
                </a:lnTo>
                <a:lnTo>
                  <a:pt x="537" y="68"/>
                </a:lnTo>
                <a:lnTo>
                  <a:pt x="526" y="71"/>
                </a:lnTo>
                <a:lnTo>
                  <a:pt x="512" y="74"/>
                </a:lnTo>
                <a:lnTo>
                  <a:pt x="498" y="75"/>
                </a:lnTo>
                <a:lnTo>
                  <a:pt x="483" y="79"/>
                </a:lnTo>
                <a:lnTo>
                  <a:pt x="466" y="80"/>
                </a:lnTo>
                <a:lnTo>
                  <a:pt x="428" y="86"/>
                </a:lnTo>
                <a:lnTo>
                  <a:pt x="392" y="93"/>
                </a:lnTo>
                <a:lnTo>
                  <a:pt x="357" y="101"/>
                </a:lnTo>
                <a:lnTo>
                  <a:pt x="323" y="107"/>
                </a:lnTo>
                <a:lnTo>
                  <a:pt x="289" y="113"/>
                </a:lnTo>
                <a:lnTo>
                  <a:pt x="253" y="119"/>
                </a:lnTo>
                <a:lnTo>
                  <a:pt x="219" y="124"/>
                </a:lnTo>
                <a:lnTo>
                  <a:pt x="183" y="129"/>
                </a:lnTo>
                <a:lnTo>
                  <a:pt x="167" y="132"/>
                </a:lnTo>
                <a:lnTo>
                  <a:pt x="151" y="135"/>
                </a:lnTo>
                <a:lnTo>
                  <a:pt x="137" y="136"/>
                </a:lnTo>
                <a:lnTo>
                  <a:pt x="125" y="138"/>
                </a:lnTo>
                <a:lnTo>
                  <a:pt x="114" y="140"/>
                </a:lnTo>
                <a:lnTo>
                  <a:pt x="103" y="141"/>
                </a:lnTo>
                <a:lnTo>
                  <a:pt x="94" y="141"/>
                </a:lnTo>
                <a:lnTo>
                  <a:pt x="87" y="141"/>
                </a:lnTo>
                <a:lnTo>
                  <a:pt x="82" y="141"/>
                </a:lnTo>
                <a:lnTo>
                  <a:pt x="75" y="141"/>
                </a:lnTo>
                <a:lnTo>
                  <a:pt x="67" y="140"/>
                </a:lnTo>
                <a:lnTo>
                  <a:pt x="62" y="138"/>
                </a:lnTo>
                <a:lnTo>
                  <a:pt x="55" y="136"/>
                </a:lnTo>
                <a:lnTo>
                  <a:pt x="48" y="135"/>
                </a:lnTo>
                <a:lnTo>
                  <a:pt x="41" y="132"/>
                </a:lnTo>
                <a:lnTo>
                  <a:pt x="34" y="129"/>
                </a:lnTo>
                <a:lnTo>
                  <a:pt x="25" y="127"/>
                </a:lnTo>
                <a:lnTo>
                  <a:pt x="19" y="124"/>
                </a:lnTo>
                <a:lnTo>
                  <a:pt x="12" y="122"/>
                </a:lnTo>
                <a:lnTo>
                  <a:pt x="9" y="119"/>
                </a:lnTo>
                <a:lnTo>
                  <a:pt x="5" y="118"/>
                </a:lnTo>
                <a:lnTo>
                  <a:pt x="1" y="115"/>
                </a:lnTo>
                <a:lnTo>
                  <a:pt x="0" y="113"/>
                </a:lnTo>
                <a:lnTo>
                  <a:pt x="0" y="111"/>
                </a:lnTo>
                <a:lnTo>
                  <a:pt x="0" y="110"/>
                </a:lnTo>
                <a:lnTo>
                  <a:pt x="1" y="108"/>
                </a:lnTo>
                <a:lnTo>
                  <a:pt x="5" y="107"/>
                </a:lnTo>
                <a:lnTo>
                  <a:pt x="9" y="107"/>
                </a:lnTo>
                <a:lnTo>
                  <a:pt x="12" y="105"/>
                </a:lnTo>
                <a:lnTo>
                  <a:pt x="19" y="105"/>
                </a:lnTo>
                <a:lnTo>
                  <a:pt x="25" y="104"/>
                </a:lnTo>
                <a:lnTo>
                  <a:pt x="34" y="102"/>
                </a:lnTo>
                <a:lnTo>
                  <a:pt x="37" y="101"/>
                </a:lnTo>
                <a:lnTo>
                  <a:pt x="42" y="101"/>
                </a:lnTo>
                <a:lnTo>
                  <a:pt x="50" y="99"/>
                </a:lnTo>
                <a:lnTo>
                  <a:pt x="59" y="97"/>
                </a:lnTo>
                <a:lnTo>
                  <a:pt x="67" y="96"/>
                </a:lnTo>
                <a:lnTo>
                  <a:pt x="76" y="94"/>
                </a:lnTo>
                <a:lnTo>
                  <a:pt x="89" y="93"/>
                </a:lnTo>
                <a:lnTo>
                  <a:pt x="101" y="91"/>
                </a:lnTo>
                <a:lnTo>
                  <a:pt x="114" y="90"/>
                </a:lnTo>
                <a:lnTo>
                  <a:pt x="130" y="86"/>
                </a:lnTo>
                <a:lnTo>
                  <a:pt x="144" y="85"/>
                </a:lnTo>
                <a:lnTo>
                  <a:pt x="162" y="82"/>
                </a:lnTo>
                <a:lnTo>
                  <a:pt x="180" y="79"/>
                </a:lnTo>
                <a:lnTo>
                  <a:pt x="198" y="74"/>
                </a:lnTo>
                <a:lnTo>
                  <a:pt x="217" y="71"/>
                </a:lnTo>
                <a:lnTo>
                  <a:pt x="239" y="68"/>
                </a:lnTo>
                <a:lnTo>
                  <a:pt x="260" y="63"/>
                </a:lnTo>
                <a:lnTo>
                  <a:pt x="280" y="58"/>
                </a:lnTo>
                <a:lnTo>
                  <a:pt x="298" y="55"/>
                </a:lnTo>
                <a:lnTo>
                  <a:pt x="316" y="52"/>
                </a:lnTo>
                <a:lnTo>
                  <a:pt x="333" y="49"/>
                </a:lnTo>
                <a:lnTo>
                  <a:pt x="349" y="46"/>
                </a:lnTo>
                <a:lnTo>
                  <a:pt x="364" y="43"/>
                </a:lnTo>
                <a:lnTo>
                  <a:pt x="378" y="39"/>
                </a:lnTo>
                <a:lnTo>
                  <a:pt x="391" y="36"/>
                </a:lnTo>
                <a:lnTo>
                  <a:pt x="403" y="33"/>
                </a:lnTo>
                <a:lnTo>
                  <a:pt x="414" y="32"/>
                </a:lnTo>
                <a:lnTo>
                  <a:pt x="423" y="29"/>
                </a:lnTo>
                <a:lnTo>
                  <a:pt x="432" y="25"/>
                </a:lnTo>
                <a:lnTo>
                  <a:pt x="441" y="24"/>
                </a:lnTo>
                <a:lnTo>
                  <a:pt x="448" y="21"/>
                </a:lnTo>
                <a:lnTo>
                  <a:pt x="453" y="19"/>
                </a:lnTo>
                <a:lnTo>
                  <a:pt x="462" y="14"/>
                </a:lnTo>
                <a:lnTo>
                  <a:pt x="471" y="10"/>
                </a:lnTo>
                <a:lnTo>
                  <a:pt x="480" y="7"/>
                </a:lnTo>
                <a:lnTo>
                  <a:pt x="489" y="5"/>
                </a:lnTo>
                <a:lnTo>
                  <a:pt x="496" y="3"/>
                </a:lnTo>
                <a:lnTo>
                  <a:pt x="505" y="2"/>
                </a:lnTo>
                <a:lnTo>
                  <a:pt x="512" y="0"/>
                </a:lnTo>
                <a:lnTo>
                  <a:pt x="521" y="0"/>
                </a:lnTo>
                <a:lnTo>
                  <a:pt x="528" y="0"/>
                </a:lnTo>
                <a:lnTo>
                  <a:pt x="535" y="2"/>
                </a:lnTo>
                <a:lnTo>
                  <a:pt x="542" y="2"/>
                </a:lnTo>
                <a:lnTo>
                  <a:pt x="549" y="3"/>
                </a:lnTo>
                <a:lnTo>
                  <a:pt x="555" y="7"/>
                </a:lnTo>
                <a:lnTo>
                  <a:pt x="560" y="8"/>
                </a:lnTo>
                <a:lnTo>
                  <a:pt x="565" y="11"/>
                </a:lnTo>
                <a:lnTo>
                  <a:pt x="571" y="14"/>
                </a:lnTo>
                <a:lnTo>
                  <a:pt x="576" y="19"/>
                </a:lnTo>
                <a:lnTo>
                  <a:pt x="580" y="24"/>
                </a:lnTo>
                <a:lnTo>
                  <a:pt x="583" y="27"/>
                </a:lnTo>
                <a:lnTo>
                  <a:pt x="587" y="30"/>
                </a:lnTo>
                <a:lnTo>
                  <a:pt x="589" y="33"/>
                </a:lnTo>
                <a:lnTo>
                  <a:pt x="590" y="36"/>
                </a:lnTo>
                <a:lnTo>
                  <a:pt x="592" y="38"/>
                </a:lnTo>
                <a:lnTo>
                  <a:pt x="592" y="41"/>
                </a:lnTo>
                <a:lnTo>
                  <a:pt x="592" y="41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91"/>
          <p:cNvSpPr/>
          <p:nvPr/>
        </p:nvSpPr>
        <p:spPr bwMode="auto">
          <a:xfrm>
            <a:off x="1976649" y="1605030"/>
            <a:ext cx="175560" cy="1815284"/>
          </a:xfrm>
          <a:custGeom>
            <a:avLst/>
            <a:gdLst>
              <a:gd name="T0" fmla="*/ 23 w 100"/>
              <a:gd name="T1" fmla="*/ 0 h 1035"/>
              <a:gd name="T2" fmla="*/ 51 w 100"/>
              <a:gd name="T3" fmla="*/ 5 h 1035"/>
              <a:gd name="T4" fmla="*/ 84 w 100"/>
              <a:gd name="T5" fmla="*/ 21 h 1035"/>
              <a:gd name="T6" fmla="*/ 98 w 100"/>
              <a:gd name="T7" fmla="*/ 32 h 1035"/>
              <a:gd name="T8" fmla="*/ 100 w 100"/>
              <a:gd name="T9" fmla="*/ 43 h 1035"/>
              <a:gd name="T10" fmla="*/ 96 w 100"/>
              <a:gd name="T11" fmla="*/ 66 h 1035"/>
              <a:gd name="T12" fmla="*/ 91 w 100"/>
              <a:gd name="T13" fmla="*/ 100 h 1035"/>
              <a:gd name="T14" fmla="*/ 87 w 100"/>
              <a:gd name="T15" fmla="*/ 147 h 1035"/>
              <a:gd name="T16" fmla="*/ 85 w 100"/>
              <a:gd name="T17" fmla="*/ 176 h 1035"/>
              <a:gd name="T18" fmla="*/ 84 w 100"/>
              <a:gd name="T19" fmla="*/ 199 h 1035"/>
              <a:gd name="T20" fmla="*/ 84 w 100"/>
              <a:gd name="T21" fmla="*/ 232 h 1035"/>
              <a:gd name="T22" fmla="*/ 84 w 100"/>
              <a:gd name="T23" fmla="*/ 273 h 1035"/>
              <a:gd name="T24" fmla="*/ 84 w 100"/>
              <a:gd name="T25" fmla="*/ 321 h 1035"/>
              <a:gd name="T26" fmla="*/ 82 w 100"/>
              <a:gd name="T27" fmla="*/ 379 h 1035"/>
              <a:gd name="T28" fmla="*/ 82 w 100"/>
              <a:gd name="T29" fmla="*/ 443 h 1035"/>
              <a:gd name="T30" fmla="*/ 82 w 100"/>
              <a:gd name="T31" fmla="*/ 517 h 1035"/>
              <a:gd name="T32" fmla="*/ 82 w 100"/>
              <a:gd name="T33" fmla="*/ 593 h 1035"/>
              <a:gd name="T34" fmla="*/ 80 w 100"/>
              <a:gd name="T35" fmla="*/ 662 h 1035"/>
              <a:gd name="T36" fmla="*/ 80 w 100"/>
              <a:gd name="T37" fmla="*/ 722 h 1035"/>
              <a:gd name="T38" fmla="*/ 78 w 100"/>
              <a:gd name="T39" fmla="*/ 773 h 1035"/>
              <a:gd name="T40" fmla="*/ 78 w 100"/>
              <a:gd name="T41" fmla="*/ 816 h 1035"/>
              <a:gd name="T42" fmla="*/ 78 w 100"/>
              <a:gd name="T43" fmla="*/ 849 h 1035"/>
              <a:gd name="T44" fmla="*/ 78 w 100"/>
              <a:gd name="T45" fmla="*/ 874 h 1035"/>
              <a:gd name="T46" fmla="*/ 78 w 100"/>
              <a:gd name="T47" fmla="*/ 891 h 1035"/>
              <a:gd name="T48" fmla="*/ 76 w 100"/>
              <a:gd name="T49" fmla="*/ 925 h 1035"/>
              <a:gd name="T50" fmla="*/ 71 w 100"/>
              <a:gd name="T51" fmla="*/ 972 h 1035"/>
              <a:gd name="T52" fmla="*/ 64 w 100"/>
              <a:gd name="T53" fmla="*/ 1014 h 1035"/>
              <a:gd name="T54" fmla="*/ 55 w 100"/>
              <a:gd name="T55" fmla="*/ 1032 h 1035"/>
              <a:gd name="T56" fmla="*/ 50 w 100"/>
              <a:gd name="T57" fmla="*/ 1032 h 1035"/>
              <a:gd name="T58" fmla="*/ 37 w 100"/>
              <a:gd name="T59" fmla="*/ 1010 h 1035"/>
              <a:gd name="T60" fmla="*/ 30 w 100"/>
              <a:gd name="T61" fmla="*/ 983 h 1035"/>
              <a:gd name="T62" fmla="*/ 18 w 100"/>
              <a:gd name="T63" fmla="*/ 942 h 1035"/>
              <a:gd name="T64" fmla="*/ 14 w 100"/>
              <a:gd name="T65" fmla="*/ 914 h 1035"/>
              <a:gd name="T66" fmla="*/ 16 w 100"/>
              <a:gd name="T67" fmla="*/ 902 h 1035"/>
              <a:gd name="T68" fmla="*/ 18 w 100"/>
              <a:gd name="T69" fmla="*/ 874 h 1035"/>
              <a:gd name="T70" fmla="*/ 21 w 100"/>
              <a:gd name="T71" fmla="*/ 831 h 1035"/>
              <a:gd name="T72" fmla="*/ 26 w 100"/>
              <a:gd name="T73" fmla="*/ 773 h 1035"/>
              <a:gd name="T74" fmla="*/ 30 w 100"/>
              <a:gd name="T75" fmla="*/ 703 h 1035"/>
              <a:gd name="T76" fmla="*/ 32 w 100"/>
              <a:gd name="T77" fmla="*/ 625 h 1035"/>
              <a:gd name="T78" fmla="*/ 34 w 100"/>
              <a:gd name="T79" fmla="*/ 540 h 1035"/>
              <a:gd name="T80" fmla="*/ 34 w 100"/>
              <a:gd name="T81" fmla="*/ 449 h 1035"/>
              <a:gd name="T82" fmla="*/ 30 w 100"/>
              <a:gd name="T83" fmla="*/ 360 h 1035"/>
              <a:gd name="T84" fmla="*/ 28 w 100"/>
              <a:gd name="T85" fmla="*/ 282 h 1035"/>
              <a:gd name="T86" fmla="*/ 28 w 100"/>
              <a:gd name="T87" fmla="*/ 215 h 1035"/>
              <a:gd name="T88" fmla="*/ 28 w 100"/>
              <a:gd name="T89" fmla="*/ 157 h 1035"/>
              <a:gd name="T90" fmla="*/ 26 w 100"/>
              <a:gd name="T91" fmla="*/ 110 h 1035"/>
              <a:gd name="T92" fmla="*/ 25 w 100"/>
              <a:gd name="T93" fmla="*/ 74 h 1035"/>
              <a:gd name="T94" fmla="*/ 21 w 100"/>
              <a:gd name="T95" fmla="*/ 49 h 1035"/>
              <a:gd name="T96" fmla="*/ 14 w 100"/>
              <a:gd name="T97" fmla="*/ 32 h 1035"/>
              <a:gd name="T98" fmla="*/ 1 w 100"/>
              <a:gd name="T99" fmla="*/ 16 h 1035"/>
              <a:gd name="T100" fmla="*/ 3 w 100"/>
              <a:gd name="T101" fmla="*/ 5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0" h="1035">
                <a:moveTo>
                  <a:pt x="7" y="3"/>
                </a:moveTo>
                <a:lnTo>
                  <a:pt x="12" y="2"/>
                </a:lnTo>
                <a:lnTo>
                  <a:pt x="18" y="0"/>
                </a:lnTo>
                <a:lnTo>
                  <a:pt x="23" y="0"/>
                </a:lnTo>
                <a:lnTo>
                  <a:pt x="30" y="0"/>
                </a:lnTo>
                <a:lnTo>
                  <a:pt x="37" y="0"/>
                </a:lnTo>
                <a:lnTo>
                  <a:pt x="44" y="2"/>
                </a:lnTo>
                <a:lnTo>
                  <a:pt x="51" y="5"/>
                </a:lnTo>
                <a:lnTo>
                  <a:pt x="62" y="8"/>
                </a:lnTo>
                <a:lnTo>
                  <a:pt x="69" y="13"/>
                </a:lnTo>
                <a:lnTo>
                  <a:pt x="78" y="16"/>
                </a:lnTo>
                <a:lnTo>
                  <a:pt x="84" y="21"/>
                </a:lnTo>
                <a:lnTo>
                  <a:pt x="89" y="24"/>
                </a:lnTo>
                <a:lnTo>
                  <a:pt x="94" y="27"/>
                </a:lnTo>
                <a:lnTo>
                  <a:pt x="96" y="30"/>
                </a:lnTo>
                <a:lnTo>
                  <a:pt x="98" y="32"/>
                </a:lnTo>
                <a:lnTo>
                  <a:pt x="100" y="35"/>
                </a:lnTo>
                <a:lnTo>
                  <a:pt x="100" y="36"/>
                </a:lnTo>
                <a:lnTo>
                  <a:pt x="100" y="39"/>
                </a:lnTo>
                <a:lnTo>
                  <a:pt x="100" y="43"/>
                </a:lnTo>
                <a:lnTo>
                  <a:pt x="98" y="47"/>
                </a:lnTo>
                <a:lnTo>
                  <a:pt x="98" y="52"/>
                </a:lnTo>
                <a:lnTo>
                  <a:pt x="98" y="58"/>
                </a:lnTo>
                <a:lnTo>
                  <a:pt x="96" y="66"/>
                </a:lnTo>
                <a:lnTo>
                  <a:pt x="94" y="74"/>
                </a:lnTo>
                <a:lnTo>
                  <a:pt x="94" y="82"/>
                </a:lnTo>
                <a:lnTo>
                  <a:pt x="93" y="91"/>
                </a:lnTo>
                <a:lnTo>
                  <a:pt x="91" y="100"/>
                </a:lnTo>
                <a:lnTo>
                  <a:pt x="89" y="111"/>
                </a:lnTo>
                <a:lnTo>
                  <a:pt x="89" y="122"/>
                </a:lnTo>
                <a:lnTo>
                  <a:pt x="87" y="135"/>
                </a:lnTo>
                <a:lnTo>
                  <a:pt x="87" y="147"/>
                </a:lnTo>
                <a:lnTo>
                  <a:pt x="87" y="162"/>
                </a:lnTo>
                <a:lnTo>
                  <a:pt x="85" y="166"/>
                </a:lnTo>
                <a:lnTo>
                  <a:pt x="85" y="171"/>
                </a:lnTo>
                <a:lnTo>
                  <a:pt x="85" y="176"/>
                </a:lnTo>
                <a:lnTo>
                  <a:pt x="85" y="180"/>
                </a:lnTo>
                <a:lnTo>
                  <a:pt x="85" y="187"/>
                </a:lnTo>
                <a:lnTo>
                  <a:pt x="85" y="193"/>
                </a:lnTo>
                <a:lnTo>
                  <a:pt x="84" y="199"/>
                </a:lnTo>
                <a:lnTo>
                  <a:pt x="84" y="207"/>
                </a:lnTo>
                <a:lnTo>
                  <a:pt x="84" y="215"/>
                </a:lnTo>
                <a:lnTo>
                  <a:pt x="84" y="224"/>
                </a:lnTo>
                <a:lnTo>
                  <a:pt x="84" y="232"/>
                </a:lnTo>
                <a:lnTo>
                  <a:pt x="84" y="241"/>
                </a:lnTo>
                <a:lnTo>
                  <a:pt x="84" y="252"/>
                </a:lnTo>
                <a:lnTo>
                  <a:pt x="84" y="262"/>
                </a:lnTo>
                <a:lnTo>
                  <a:pt x="84" y="273"/>
                </a:lnTo>
                <a:lnTo>
                  <a:pt x="84" y="285"/>
                </a:lnTo>
                <a:lnTo>
                  <a:pt x="84" y="296"/>
                </a:lnTo>
                <a:lnTo>
                  <a:pt x="84" y="309"/>
                </a:lnTo>
                <a:lnTo>
                  <a:pt x="84" y="321"/>
                </a:lnTo>
                <a:lnTo>
                  <a:pt x="84" y="335"/>
                </a:lnTo>
                <a:lnTo>
                  <a:pt x="82" y="349"/>
                </a:lnTo>
                <a:lnTo>
                  <a:pt x="82" y="363"/>
                </a:lnTo>
                <a:lnTo>
                  <a:pt x="82" y="379"/>
                </a:lnTo>
                <a:lnTo>
                  <a:pt x="82" y="395"/>
                </a:lnTo>
                <a:lnTo>
                  <a:pt x="82" y="410"/>
                </a:lnTo>
                <a:lnTo>
                  <a:pt x="82" y="426"/>
                </a:lnTo>
                <a:lnTo>
                  <a:pt x="82" y="443"/>
                </a:lnTo>
                <a:lnTo>
                  <a:pt x="82" y="460"/>
                </a:lnTo>
                <a:lnTo>
                  <a:pt x="82" y="479"/>
                </a:lnTo>
                <a:lnTo>
                  <a:pt x="82" y="498"/>
                </a:lnTo>
                <a:lnTo>
                  <a:pt x="82" y="517"/>
                </a:lnTo>
                <a:lnTo>
                  <a:pt x="82" y="536"/>
                </a:lnTo>
                <a:lnTo>
                  <a:pt x="82" y="556"/>
                </a:lnTo>
                <a:lnTo>
                  <a:pt x="82" y="575"/>
                </a:lnTo>
                <a:lnTo>
                  <a:pt x="82" y="593"/>
                </a:lnTo>
                <a:lnTo>
                  <a:pt x="82" y="611"/>
                </a:lnTo>
                <a:lnTo>
                  <a:pt x="80" y="628"/>
                </a:lnTo>
                <a:lnTo>
                  <a:pt x="80" y="645"/>
                </a:lnTo>
                <a:lnTo>
                  <a:pt x="80" y="662"/>
                </a:lnTo>
                <a:lnTo>
                  <a:pt x="80" y="678"/>
                </a:lnTo>
                <a:lnTo>
                  <a:pt x="80" y="692"/>
                </a:lnTo>
                <a:lnTo>
                  <a:pt x="80" y="708"/>
                </a:lnTo>
                <a:lnTo>
                  <a:pt x="80" y="722"/>
                </a:lnTo>
                <a:lnTo>
                  <a:pt x="80" y="736"/>
                </a:lnTo>
                <a:lnTo>
                  <a:pt x="80" y="748"/>
                </a:lnTo>
                <a:lnTo>
                  <a:pt x="78" y="761"/>
                </a:lnTo>
                <a:lnTo>
                  <a:pt x="78" y="773"/>
                </a:lnTo>
                <a:lnTo>
                  <a:pt x="78" y="784"/>
                </a:lnTo>
                <a:lnTo>
                  <a:pt x="78" y="795"/>
                </a:lnTo>
                <a:lnTo>
                  <a:pt x="78" y="805"/>
                </a:lnTo>
                <a:lnTo>
                  <a:pt x="78" y="816"/>
                </a:lnTo>
                <a:lnTo>
                  <a:pt x="78" y="825"/>
                </a:lnTo>
                <a:lnTo>
                  <a:pt x="78" y="833"/>
                </a:lnTo>
                <a:lnTo>
                  <a:pt x="78" y="841"/>
                </a:lnTo>
                <a:lnTo>
                  <a:pt x="78" y="849"/>
                </a:lnTo>
                <a:lnTo>
                  <a:pt x="78" y="856"/>
                </a:lnTo>
                <a:lnTo>
                  <a:pt x="78" y="863"/>
                </a:lnTo>
                <a:lnTo>
                  <a:pt x="78" y="869"/>
                </a:lnTo>
                <a:lnTo>
                  <a:pt x="78" y="874"/>
                </a:lnTo>
                <a:lnTo>
                  <a:pt x="78" y="878"/>
                </a:lnTo>
                <a:lnTo>
                  <a:pt x="78" y="883"/>
                </a:lnTo>
                <a:lnTo>
                  <a:pt x="78" y="888"/>
                </a:lnTo>
                <a:lnTo>
                  <a:pt x="78" y="891"/>
                </a:lnTo>
                <a:lnTo>
                  <a:pt x="78" y="894"/>
                </a:lnTo>
                <a:lnTo>
                  <a:pt x="78" y="903"/>
                </a:lnTo>
                <a:lnTo>
                  <a:pt x="78" y="914"/>
                </a:lnTo>
                <a:lnTo>
                  <a:pt x="76" y="925"/>
                </a:lnTo>
                <a:lnTo>
                  <a:pt x="75" y="936"/>
                </a:lnTo>
                <a:lnTo>
                  <a:pt x="75" y="949"/>
                </a:lnTo>
                <a:lnTo>
                  <a:pt x="73" y="960"/>
                </a:lnTo>
                <a:lnTo>
                  <a:pt x="71" y="972"/>
                </a:lnTo>
                <a:lnTo>
                  <a:pt x="69" y="986"/>
                </a:lnTo>
                <a:lnTo>
                  <a:pt x="68" y="997"/>
                </a:lnTo>
                <a:lnTo>
                  <a:pt x="66" y="1007"/>
                </a:lnTo>
                <a:lnTo>
                  <a:pt x="64" y="1014"/>
                </a:lnTo>
                <a:lnTo>
                  <a:pt x="62" y="1022"/>
                </a:lnTo>
                <a:lnTo>
                  <a:pt x="59" y="1027"/>
                </a:lnTo>
                <a:lnTo>
                  <a:pt x="57" y="1032"/>
                </a:lnTo>
                <a:lnTo>
                  <a:pt x="55" y="1032"/>
                </a:lnTo>
                <a:lnTo>
                  <a:pt x="55" y="1033"/>
                </a:lnTo>
                <a:lnTo>
                  <a:pt x="53" y="1035"/>
                </a:lnTo>
                <a:lnTo>
                  <a:pt x="53" y="1035"/>
                </a:lnTo>
                <a:lnTo>
                  <a:pt x="50" y="1032"/>
                </a:lnTo>
                <a:lnTo>
                  <a:pt x="46" y="1029"/>
                </a:lnTo>
                <a:lnTo>
                  <a:pt x="44" y="1024"/>
                </a:lnTo>
                <a:lnTo>
                  <a:pt x="41" y="1018"/>
                </a:lnTo>
                <a:lnTo>
                  <a:pt x="37" y="1010"/>
                </a:lnTo>
                <a:lnTo>
                  <a:pt x="34" y="1000"/>
                </a:lnTo>
                <a:lnTo>
                  <a:pt x="32" y="996"/>
                </a:lnTo>
                <a:lnTo>
                  <a:pt x="32" y="989"/>
                </a:lnTo>
                <a:lnTo>
                  <a:pt x="30" y="983"/>
                </a:lnTo>
                <a:lnTo>
                  <a:pt x="28" y="977"/>
                </a:lnTo>
                <a:lnTo>
                  <a:pt x="23" y="964"/>
                </a:lnTo>
                <a:lnTo>
                  <a:pt x="19" y="953"/>
                </a:lnTo>
                <a:lnTo>
                  <a:pt x="18" y="942"/>
                </a:lnTo>
                <a:lnTo>
                  <a:pt x="16" y="935"/>
                </a:lnTo>
                <a:lnTo>
                  <a:pt x="14" y="927"/>
                </a:lnTo>
                <a:lnTo>
                  <a:pt x="14" y="921"/>
                </a:lnTo>
                <a:lnTo>
                  <a:pt x="14" y="914"/>
                </a:lnTo>
                <a:lnTo>
                  <a:pt x="16" y="911"/>
                </a:lnTo>
                <a:lnTo>
                  <a:pt x="16" y="908"/>
                </a:lnTo>
                <a:lnTo>
                  <a:pt x="16" y="905"/>
                </a:lnTo>
                <a:lnTo>
                  <a:pt x="16" y="902"/>
                </a:lnTo>
                <a:lnTo>
                  <a:pt x="16" y="896"/>
                </a:lnTo>
                <a:lnTo>
                  <a:pt x="16" y="889"/>
                </a:lnTo>
                <a:lnTo>
                  <a:pt x="18" y="883"/>
                </a:lnTo>
                <a:lnTo>
                  <a:pt x="18" y="874"/>
                </a:lnTo>
                <a:lnTo>
                  <a:pt x="18" y="866"/>
                </a:lnTo>
                <a:lnTo>
                  <a:pt x="19" y="855"/>
                </a:lnTo>
                <a:lnTo>
                  <a:pt x="19" y="844"/>
                </a:lnTo>
                <a:lnTo>
                  <a:pt x="21" y="831"/>
                </a:lnTo>
                <a:lnTo>
                  <a:pt x="23" y="819"/>
                </a:lnTo>
                <a:lnTo>
                  <a:pt x="23" y="805"/>
                </a:lnTo>
                <a:lnTo>
                  <a:pt x="25" y="789"/>
                </a:lnTo>
                <a:lnTo>
                  <a:pt x="26" y="773"/>
                </a:lnTo>
                <a:lnTo>
                  <a:pt x="28" y="756"/>
                </a:lnTo>
                <a:lnTo>
                  <a:pt x="28" y="739"/>
                </a:lnTo>
                <a:lnTo>
                  <a:pt x="30" y="722"/>
                </a:lnTo>
                <a:lnTo>
                  <a:pt x="30" y="703"/>
                </a:lnTo>
                <a:lnTo>
                  <a:pt x="30" y="684"/>
                </a:lnTo>
                <a:lnTo>
                  <a:pt x="32" y="665"/>
                </a:lnTo>
                <a:lnTo>
                  <a:pt x="32" y="645"/>
                </a:lnTo>
                <a:lnTo>
                  <a:pt x="32" y="625"/>
                </a:lnTo>
                <a:lnTo>
                  <a:pt x="34" y="604"/>
                </a:lnTo>
                <a:lnTo>
                  <a:pt x="34" y="584"/>
                </a:lnTo>
                <a:lnTo>
                  <a:pt x="34" y="562"/>
                </a:lnTo>
                <a:lnTo>
                  <a:pt x="34" y="540"/>
                </a:lnTo>
                <a:lnTo>
                  <a:pt x="34" y="518"/>
                </a:lnTo>
                <a:lnTo>
                  <a:pt x="34" y="496"/>
                </a:lnTo>
                <a:lnTo>
                  <a:pt x="34" y="473"/>
                </a:lnTo>
                <a:lnTo>
                  <a:pt x="34" y="449"/>
                </a:lnTo>
                <a:lnTo>
                  <a:pt x="32" y="426"/>
                </a:lnTo>
                <a:lnTo>
                  <a:pt x="32" y="403"/>
                </a:lnTo>
                <a:lnTo>
                  <a:pt x="30" y="381"/>
                </a:lnTo>
                <a:lnTo>
                  <a:pt x="30" y="360"/>
                </a:lnTo>
                <a:lnTo>
                  <a:pt x="30" y="340"/>
                </a:lnTo>
                <a:lnTo>
                  <a:pt x="30" y="320"/>
                </a:lnTo>
                <a:lnTo>
                  <a:pt x="28" y="301"/>
                </a:lnTo>
                <a:lnTo>
                  <a:pt x="28" y="282"/>
                </a:lnTo>
                <a:lnTo>
                  <a:pt x="28" y="263"/>
                </a:lnTo>
                <a:lnTo>
                  <a:pt x="28" y="246"/>
                </a:lnTo>
                <a:lnTo>
                  <a:pt x="28" y="230"/>
                </a:lnTo>
                <a:lnTo>
                  <a:pt x="28" y="215"/>
                </a:lnTo>
                <a:lnTo>
                  <a:pt x="28" y="199"/>
                </a:lnTo>
                <a:lnTo>
                  <a:pt x="28" y="183"/>
                </a:lnTo>
                <a:lnTo>
                  <a:pt x="28" y="171"/>
                </a:lnTo>
                <a:lnTo>
                  <a:pt x="28" y="157"/>
                </a:lnTo>
                <a:lnTo>
                  <a:pt x="28" y="144"/>
                </a:lnTo>
                <a:lnTo>
                  <a:pt x="28" y="132"/>
                </a:lnTo>
                <a:lnTo>
                  <a:pt x="28" y="121"/>
                </a:lnTo>
                <a:lnTo>
                  <a:pt x="26" y="110"/>
                </a:lnTo>
                <a:lnTo>
                  <a:pt x="26" y="100"/>
                </a:lnTo>
                <a:lnTo>
                  <a:pt x="26" y="91"/>
                </a:lnTo>
                <a:lnTo>
                  <a:pt x="26" y="82"/>
                </a:lnTo>
                <a:lnTo>
                  <a:pt x="25" y="74"/>
                </a:lnTo>
                <a:lnTo>
                  <a:pt x="25" y="68"/>
                </a:lnTo>
                <a:lnTo>
                  <a:pt x="23" y="60"/>
                </a:lnTo>
                <a:lnTo>
                  <a:pt x="21" y="54"/>
                </a:lnTo>
                <a:lnTo>
                  <a:pt x="21" y="49"/>
                </a:lnTo>
                <a:lnTo>
                  <a:pt x="19" y="44"/>
                </a:lnTo>
                <a:lnTo>
                  <a:pt x="18" y="39"/>
                </a:lnTo>
                <a:lnTo>
                  <a:pt x="16" y="36"/>
                </a:lnTo>
                <a:lnTo>
                  <a:pt x="14" y="32"/>
                </a:lnTo>
                <a:lnTo>
                  <a:pt x="10" y="30"/>
                </a:lnTo>
                <a:lnTo>
                  <a:pt x="7" y="25"/>
                </a:lnTo>
                <a:lnTo>
                  <a:pt x="3" y="21"/>
                </a:lnTo>
                <a:lnTo>
                  <a:pt x="1" y="16"/>
                </a:lnTo>
                <a:lnTo>
                  <a:pt x="0" y="13"/>
                </a:lnTo>
                <a:lnTo>
                  <a:pt x="0" y="10"/>
                </a:lnTo>
                <a:lnTo>
                  <a:pt x="0" y="7"/>
                </a:lnTo>
                <a:lnTo>
                  <a:pt x="3" y="5"/>
                </a:lnTo>
                <a:lnTo>
                  <a:pt x="7" y="3"/>
                </a:lnTo>
                <a:lnTo>
                  <a:pt x="7" y="3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92"/>
          <p:cNvSpPr/>
          <p:nvPr/>
        </p:nvSpPr>
        <p:spPr bwMode="auto">
          <a:xfrm>
            <a:off x="1288456" y="2103619"/>
            <a:ext cx="804064" cy="993666"/>
          </a:xfrm>
          <a:custGeom>
            <a:avLst/>
            <a:gdLst>
              <a:gd name="T0" fmla="*/ 352 w 459"/>
              <a:gd name="T1" fmla="*/ 265 h 565"/>
              <a:gd name="T2" fmla="*/ 321 w 459"/>
              <a:gd name="T3" fmla="*/ 307 h 565"/>
              <a:gd name="T4" fmla="*/ 286 w 459"/>
              <a:gd name="T5" fmla="*/ 348 h 565"/>
              <a:gd name="T6" fmla="*/ 250 w 459"/>
              <a:gd name="T7" fmla="*/ 387 h 565"/>
              <a:gd name="T8" fmla="*/ 211 w 459"/>
              <a:gd name="T9" fmla="*/ 424 h 565"/>
              <a:gd name="T10" fmla="*/ 171 w 459"/>
              <a:gd name="T11" fmla="*/ 460 h 565"/>
              <a:gd name="T12" fmla="*/ 134 w 459"/>
              <a:gd name="T13" fmla="*/ 490 h 565"/>
              <a:gd name="T14" fmla="*/ 98 w 459"/>
              <a:gd name="T15" fmla="*/ 517 h 565"/>
              <a:gd name="T16" fmla="*/ 71 w 459"/>
              <a:gd name="T17" fmla="*/ 534 h 565"/>
              <a:gd name="T18" fmla="*/ 55 w 459"/>
              <a:gd name="T19" fmla="*/ 545 h 565"/>
              <a:gd name="T20" fmla="*/ 41 w 459"/>
              <a:gd name="T21" fmla="*/ 551 h 565"/>
              <a:gd name="T22" fmla="*/ 29 w 459"/>
              <a:gd name="T23" fmla="*/ 557 h 565"/>
              <a:gd name="T24" fmla="*/ 18 w 459"/>
              <a:gd name="T25" fmla="*/ 562 h 565"/>
              <a:gd name="T26" fmla="*/ 11 w 459"/>
              <a:gd name="T27" fmla="*/ 564 h 565"/>
              <a:gd name="T28" fmla="*/ 5 w 459"/>
              <a:gd name="T29" fmla="*/ 565 h 565"/>
              <a:gd name="T30" fmla="*/ 2 w 459"/>
              <a:gd name="T31" fmla="*/ 565 h 565"/>
              <a:gd name="T32" fmla="*/ 0 w 459"/>
              <a:gd name="T33" fmla="*/ 564 h 565"/>
              <a:gd name="T34" fmla="*/ 2 w 459"/>
              <a:gd name="T35" fmla="*/ 559 h 565"/>
              <a:gd name="T36" fmla="*/ 9 w 459"/>
              <a:gd name="T37" fmla="*/ 551 h 565"/>
              <a:gd name="T38" fmla="*/ 20 w 459"/>
              <a:gd name="T39" fmla="*/ 540 h 565"/>
              <a:gd name="T40" fmla="*/ 34 w 459"/>
              <a:gd name="T41" fmla="*/ 528 h 565"/>
              <a:gd name="T42" fmla="*/ 52 w 459"/>
              <a:gd name="T43" fmla="*/ 512 h 565"/>
              <a:gd name="T44" fmla="*/ 73 w 459"/>
              <a:gd name="T45" fmla="*/ 493 h 565"/>
              <a:gd name="T46" fmla="*/ 100 w 459"/>
              <a:gd name="T47" fmla="*/ 471 h 565"/>
              <a:gd name="T48" fmla="*/ 141 w 459"/>
              <a:gd name="T49" fmla="*/ 434 h 565"/>
              <a:gd name="T50" fmla="*/ 193 w 459"/>
              <a:gd name="T51" fmla="*/ 380 h 565"/>
              <a:gd name="T52" fmla="*/ 239 w 459"/>
              <a:gd name="T53" fmla="*/ 326 h 565"/>
              <a:gd name="T54" fmla="*/ 280 w 459"/>
              <a:gd name="T55" fmla="*/ 271 h 565"/>
              <a:gd name="T56" fmla="*/ 316 w 459"/>
              <a:gd name="T57" fmla="*/ 215 h 565"/>
              <a:gd name="T58" fmla="*/ 348 w 459"/>
              <a:gd name="T59" fmla="*/ 155 h 565"/>
              <a:gd name="T60" fmla="*/ 377 w 459"/>
              <a:gd name="T61" fmla="*/ 94 h 565"/>
              <a:gd name="T62" fmla="*/ 402 w 459"/>
              <a:gd name="T63" fmla="*/ 31 h 565"/>
              <a:gd name="T64" fmla="*/ 436 w 459"/>
              <a:gd name="T65" fmla="*/ 24 h 565"/>
              <a:gd name="T66" fmla="*/ 450 w 459"/>
              <a:gd name="T67" fmla="*/ 74 h 565"/>
              <a:gd name="T68" fmla="*/ 430 w 459"/>
              <a:gd name="T69" fmla="*/ 122 h 565"/>
              <a:gd name="T70" fmla="*/ 407 w 459"/>
              <a:gd name="T71" fmla="*/ 171 h 565"/>
              <a:gd name="T72" fmla="*/ 380 w 459"/>
              <a:gd name="T73" fmla="*/ 219 h 565"/>
              <a:gd name="T74" fmla="*/ 366 w 459"/>
              <a:gd name="T75" fmla="*/ 243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9" h="565">
                <a:moveTo>
                  <a:pt x="366" y="243"/>
                </a:moveTo>
                <a:lnTo>
                  <a:pt x="352" y="265"/>
                </a:lnTo>
                <a:lnTo>
                  <a:pt x="336" y="285"/>
                </a:lnTo>
                <a:lnTo>
                  <a:pt x="321" y="307"/>
                </a:lnTo>
                <a:lnTo>
                  <a:pt x="303" y="327"/>
                </a:lnTo>
                <a:lnTo>
                  <a:pt x="286" y="348"/>
                </a:lnTo>
                <a:lnTo>
                  <a:pt x="268" y="368"/>
                </a:lnTo>
                <a:lnTo>
                  <a:pt x="250" y="387"/>
                </a:lnTo>
                <a:lnTo>
                  <a:pt x="232" y="406"/>
                </a:lnTo>
                <a:lnTo>
                  <a:pt x="211" y="424"/>
                </a:lnTo>
                <a:lnTo>
                  <a:pt x="191" y="443"/>
                </a:lnTo>
                <a:lnTo>
                  <a:pt x="171" y="460"/>
                </a:lnTo>
                <a:lnTo>
                  <a:pt x="153" y="476"/>
                </a:lnTo>
                <a:lnTo>
                  <a:pt x="134" y="490"/>
                </a:lnTo>
                <a:lnTo>
                  <a:pt x="116" y="504"/>
                </a:lnTo>
                <a:lnTo>
                  <a:pt x="98" y="517"/>
                </a:lnTo>
                <a:lnTo>
                  <a:pt x="80" y="529"/>
                </a:lnTo>
                <a:lnTo>
                  <a:pt x="71" y="534"/>
                </a:lnTo>
                <a:lnTo>
                  <a:pt x="62" y="540"/>
                </a:lnTo>
                <a:lnTo>
                  <a:pt x="55" y="545"/>
                </a:lnTo>
                <a:lnTo>
                  <a:pt x="46" y="548"/>
                </a:lnTo>
                <a:lnTo>
                  <a:pt x="41" y="551"/>
                </a:lnTo>
                <a:lnTo>
                  <a:pt x="34" y="554"/>
                </a:lnTo>
                <a:lnTo>
                  <a:pt x="29" y="557"/>
                </a:lnTo>
                <a:lnTo>
                  <a:pt x="23" y="560"/>
                </a:lnTo>
                <a:lnTo>
                  <a:pt x="18" y="562"/>
                </a:lnTo>
                <a:lnTo>
                  <a:pt x="14" y="564"/>
                </a:lnTo>
                <a:lnTo>
                  <a:pt x="11" y="564"/>
                </a:lnTo>
                <a:lnTo>
                  <a:pt x="7" y="565"/>
                </a:lnTo>
                <a:lnTo>
                  <a:pt x="5" y="565"/>
                </a:lnTo>
                <a:lnTo>
                  <a:pt x="4" y="565"/>
                </a:lnTo>
                <a:lnTo>
                  <a:pt x="2" y="565"/>
                </a:lnTo>
                <a:lnTo>
                  <a:pt x="0" y="564"/>
                </a:lnTo>
                <a:lnTo>
                  <a:pt x="0" y="564"/>
                </a:lnTo>
                <a:lnTo>
                  <a:pt x="2" y="560"/>
                </a:lnTo>
                <a:lnTo>
                  <a:pt x="2" y="559"/>
                </a:lnTo>
                <a:lnTo>
                  <a:pt x="5" y="556"/>
                </a:lnTo>
                <a:lnTo>
                  <a:pt x="9" y="551"/>
                </a:lnTo>
                <a:lnTo>
                  <a:pt x="14" y="546"/>
                </a:lnTo>
                <a:lnTo>
                  <a:pt x="20" y="540"/>
                </a:lnTo>
                <a:lnTo>
                  <a:pt x="27" y="534"/>
                </a:lnTo>
                <a:lnTo>
                  <a:pt x="34" y="528"/>
                </a:lnTo>
                <a:lnTo>
                  <a:pt x="43" y="520"/>
                </a:lnTo>
                <a:lnTo>
                  <a:pt x="52" y="512"/>
                </a:lnTo>
                <a:lnTo>
                  <a:pt x="62" y="503"/>
                </a:lnTo>
                <a:lnTo>
                  <a:pt x="73" y="493"/>
                </a:lnTo>
                <a:lnTo>
                  <a:pt x="86" y="482"/>
                </a:lnTo>
                <a:lnTo>
                  <a:pt x="100" y="471"/>
                </a:lnTo>
                <a:lnTo>
                  <a:pt x="114" y="459"/>
                </a:lnTo>
                <a:lnTo>
                  <a:pt x="141" y="434"/>
                </a:lnTo>
                <a:lnTo>
                  <a:pt x="168" y="407"/>
                </a:lnTo>
                <a:lnTo>
                  <a:pt x="193" y="380"/>
                </a:lnTo>
                <a:lnTo>
                  <a:pt x="218" y="354"/>
                </a:lnTo>
                <a:lnTo>
                  <a:pt x="239" y="326"/>
                </a:lnTo>
                <a:lnTo>
                  <a:pt x="261" y="299"/>
                </a:lnTo>
                <a:lnTo>
                  <a:pt x="280" y="271"/>
                </a:lnTo>
                <a:lnTo>
                  <a:pt x="298" y="243"/>
                </a:lnTo>
                <a:lnTo>
                  <a:pt x="316" y="215"/>
                </a:lnTo>
                <a:lnTo>
                  <a:pt x="332" y="185"/>
                </a:lnTo>
                <a:lnTo>
                  <a:pt x="348" y="155"/>
                </a:lnTo>
                <a:lnTo>
                  <a:pt x="362" y="124"/>
                </a:lnTo>
                <a:lnTo>
                  <a:pt x="377" y="94"/>
                </a:lnTo>
                <a:lnTo>
                  <a:pt x="389" y="63"/>
                </a:lnTo>
                <a:lnTo>
                  <a:pt x="402" y="31"/>
                </a:lnTo>
                <a:lnTo>
                  <a:pt x="412" y="0"/>
                </a:lnTo>
                <a:lnTo>
                  <a:pt x="436" y="24"/>
                </a:lnTo>
                <a:lnTo>
                  <a:pt x="459" y="49"/>
                </a:lnTo>
                <a:lnTo>
                  <a:pt x="450" y="74"/>
                </a:lnTo>
                <a:lnTo>
                  <a:pt x="441" y="99"/>
                </a:lnTo>
                <a:lnTo>
                  <a:pt x="430" y="122"/>
                </a:lnTo>
                <a:lnTo>
                  <a:pt x="419" y="147"/>
                </a:lnTo>
                <a:lnTo>
                  <a:pt x="407" y="171"/>
                </a:lnTo>
                <a:lnTo>
                  <a:pt x="393" y="196"/>
                </a:lnTo>
                <a:lnTo>
                  <a:pt x="380" y="219"/>
                </a:lnTo>
                <a:lnTo>
                  <a:pt x="366" y="243"/>
                </a:lnTo>
                <a:lnTo>
                  <a:pt x="366" y="243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93"/>
          <p:cNvSpPr/>
          <p:nvPr/>
        </p:nvSpPr>
        <p:spPr bwMode="auto">
          <a:xfrm>
            <a:off x="2078473" y="2187888"/>
            <a:ext cx="1004200" cy="768949"/>
          </a:xfrm>
          <a:custGeom>
            <a:avLst/>
            <a:gdLst>
              <a:gd name="T0" fmla="*/ 571 w 571"/>
              <a:gd name="T1" fmla="*/ 419 h 438"/>
              <a:gd name="T2" fmla="*/ 564 w 571"/>
              <a:gd name="T3" fmla="*/ 424 h 438"/>
              <a:gd name="T4" fmla="*/ 551 w 571"/>
              <a:gd name="T5" fmla="*/ 427 h 438"/>
              <a:gd name="T6" fmla="*/ 534 w 571"/>
              <a:gd name="T7" fmla="*/ 430 h 438"/>
              <a:gd name="T8" fmla="*/ 509 w 571"/>
              <a:gd name="T9" fmla="*/ 433 h 438"/>
              <a:gd name="T10" fmla="*/ 475 w 571"/>
              <a:gd name="T11" fmla="*/ 435 h 438"/>
              <a:gd name="T12" fmla="*/ 434 w 571"/>
              <a:gd name="T13" fmla="*/ 436 h 438"/>
              <a:gd name="T14" fmla="*/ 412 w 571"/>
              <a:gd name="T15" fmla="*/ 438 h 438"/>
              <a:gd name="T16" fmla="*/ 393 w 571"/>
              <a:gd name="T17" fmla="*/ 436 h 438"/>
              <a:gd name="T18" fmla="*/ 373 w 571"/>
              <a:gd name="T19" fmla="*/ 435 h 438"/>
              <a:gd name="T20" fmla="*/ 348 w 571"/>
              <a:gd name="T21" fmla="*/ 430 h 438"/>
              <a:gd name="T22" fmla="*/ 337 w 571"/>
              <a:gd name="T23" fmla="*/ 425 h 438"/>
              <a:gd name="T24" fmla="*/ 326 w 571"/>
              <a:gd name="T25" fmla="*/ 418 h 438"/>
              <a:gd name="T26" fmla="*/ 312 w 571"/>
              <a:gd name="T27" fmla="*/ 408 h 438"/>
              <a:gd name="T28" fmla="*/ 298 w 571"/>
              <a:gd name="T29" fmla="*/ 394 h 438"/>
              <a:gd name="T30" fmla="*/ 284 w 571"/>
              <a:gd name="T31" fmla="*/ 378 h 438"/>
              <a:gd name="T32" fmla="*/ 266 w 571"/>
              <a:gd name="T33" fmla="*/ 360 h 438"/>
              <a:gd name="T34" fmla="*/ 250 w 571"/>
              <a:gd name="T35" fmla="*/ 338 h 438"/>
              <a:gd name="T36" fmla="*/ 230 w 571"/>
              <a:gd name="T37" fmla="*/ 314 h 438"/>
              <a:gd name="T38" fmla="*/ 207 w 571"/>
              <a:gd name="T39" fmla="*/ 288 h 438"/>
              <a:gd name="T40" fmla="*/ 182 w 571"/>
              <a:gd name="T41" fmla="*/ 258 h 438"/>
              <a:gd name="T42" fmla="*/ 153 w 571"/>
              <a:gd name="T43" fmla="*/ 227 h 438"/>
              <a:gd name="T44" fmla="*/ 123 w 571"/>
              <a:gd name="T45" fmla="*/ 192 h 438"/>
              <a:gd name="T46" fmla="*/ 91 w 571"/>
              <a:gd name="T47" fmla="*/ 153 h 438"/>
              <a:gd name="T48" fmla="*/ 57 w 571"/>
              <a:gd name="T49" fmla="*/ 112 h 438"/>
              <a:gd name="T50" fmla="*/ 19 w 571"/>
              <a:gd name="T51" fmla="*/ 67 h 438"/>
              <a:gd name="T52" fmla="*/ 5 w 571"/>
              <a:gd name="T53" fmla="*/ 0 h 438"/>
              <a:gd name="T54" fmla="*/ 53 w 571"/>
              <a:gd name="T55" fmla="*/ 50 h 438"/>
              <a:gd name="T56" fmla="*/ 100 w 571"/>
              <a:gd name="T57" fmla="*/ 97 h 438"/>
              <a:gd name="T58" fmla="*/ 143 w 571"/>
              <a:gd name="T59" fmla="*/ 136 h 438"/>
              <a:gd name="T60" fmla="*/ 180 w 571"/>
              <a:gd name="T61" fmla="*/ 172 h 438"/>
              <a:gd name="T62" fmla="*/ 216 w 571"/>
              <a:gd name="T63" fmla="*/ 203 h 438"/>
              <a:gd name="T64" fmla="*/ 246 w 571"/>
              <a:gd name="T65" fmla="*/ 230 h 438"/>
              <a:gd name="T66" fmla="*/ 271 w 571"/>
              <a:gd name="T67" fmla="*/ 252 h 438"/>
              <a:gd name="T68" fmla="*/ 294 w 571"/>
              <a:gd name="T69" fmla="*/ 269 h 438"/>
              <a:gd name="T70" fmla="*/ 334 w 571"/>
              <a:gd name="T71" fmla="*/ 297 h 438"/>
              <a:gd name="T72" fmla="*/ 376 w 571"/>
              <a:gd name="T73" fmla="*/ 322 h 438"/>
              <a:gd name="T74" fmla="*/ 423 w 571"/>
              <a:gd name="T75" fmla="*/ 344 h 438"/>
              <a:gd name="T76" fmla="*/ 471 w 571"/>
              <a:gd name="T77" fmla="*/ 366 h 438"/>
              <a:gd name="T78" fmla="*/ 494 w 571"/>
              <a:gd name="T79" fmla="*/ 375 h 438"/>
              <a:gd name="T80" fmla="*/ 516 w 571"/>
              <a:gd name="T81" fmla="*/ 383 h 438"/>
              <a:gd name="T82" fmla="*/ 532 w 571"/>
              <a:gd name="T83" fmla="*/ 391 h 438"/>
              <a:gd name="T84" fmla="*/ 546 w 571"/>
              <a:gd name="T85" fmla="*/ 399 h 438"/>
              <a:gd name="T86" fmla="*/ 557 w 571"/>
              <a:gd name="T87" fmla="*/ 405 h 438"/>
              <a:gd name="T88" fmla="*/ 566 w 571"/>
              <a:gd name="T89" fmla="*/ 410 h 438"/>
              <a:gd name="T90" fmla="*/ 571 w 571"/>
              <a:gd name="T91" fmla="*/ 414 h 438"/>
              <a:gd name="T92" fmla="*/ 571 w 571"/>
              <a:gd name="T93" fmla="*/ 41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1" h="438">
                <a:moveTo>
                  <a:pt x="571" y="418"/>
                </a:moveTo>
                <a:lnTo>
                  <a:pt x="571" y="419"/>
                </a:lnTo>
                <a:lnTo>
                  <a:pt x="569" y="422"/>
                </a:lnTo>
                <a:lnTo>
                  <a:pt x="564" y="424"/>
                </a:lnTo>
                <a:lnTo>
                  <a:pt x="559" y="425"/>
                </a:lnTo>
                <a:lnTo>
                  <a:pt x="551" y="427"/>
                </a:lnTo>
                <a:lnTo>
                  <a:pt x="544" y="428"/>
                </a:lnTo>
                <a:lnTo>
                  <a:pt x="534" y="430"/>
                </a:lnTo>
                <a:lnTo>
                  <a:pt x="521" y="432"/>
                </a:lnTo>
                <a:lnTo>
                  <a:pt x="509" y="433"/>
                </a:lnTo>
                <a:lnTo>
                  <a:pt x="498" y="433"/>
                </a:lnTo>
                <a:lnTo>
                  <a:pt x="475" y="435"/>
                </a:lnTo>
                <a:lnTo>
                  <a:pt x="453" y="436"/>
                </a:lnTo>
                <a:lnTo>
                  <a:pt x="434" y="436"/>
                </a:lnTo>
                <a:lnTo>
                  <a:pt x="423" y="436"/>
                </a:lnTo>
                <a:lnTo>
                  <a:pt x="412" y="438"/>
                </a:lnTo>
                <a:lnTo>
                  <a:pt x="401" y="438"/>
                </a:lnTo>
                <a:lnTo>
                  <a:pt x="393" y="436"/>
                </a:lnTo>
                <a:lnTo>
                  <a:pt x="382" y="436"/>
                </a:lnTo>
                <a:lnTo>
                  <a:pt x="373" y="435"/>
                </a:lnTo>
                <a:lnTo>
                  <a:pt x="353" y="432"/>
                </a:lnTo>
                <a:lnTo>
                  <a:pt x="348" y="430"/>
                </a:lnTo>
                <a:lnTo>
                  <a:pt x="343" y="428"/>
                </a:lnTo>
                <a:lnTo>
                  <a:pt x="337" y="425"/>
                </a:lnTo>
                <a:lnTo>
                  <a:pt x="332" y="422"/>
                </a:lnTo>
                <a:lnTo>
                  <a:pt x="326" y="418"/>
                </a:lnTo>
                <a:lnTo>
                  <a:pt x="319" y="413"/>
                </a:lnTo>
                <a:lnTo>
                  <a:pt x="312" y="408"/>
                </a:lnTo>
                <a:lnTo>
                  <a:pt x="305" y="402"/>
                </a:lnTo>
                <a:lnTo>
                  <a:pt x="298" y="394"/>
                </a:lnTo>
                <a:lnTo>
                  <a:pt x="291" y="388"/>
                </a:lnTo>
                <a:lnTo>
                  <a:pt x="284" y="378"/>
                </a:lnTo>
                <a:lnTo>
                  <a:pt x="275" y="369"/>
                </a:lnTo>
                <a:lnTo>
                  <a:pt x="266" y="360"/>
                </a:lnTo>
                <a:lnTo>
                  <a:pt x="259" y="349"/>
                </a:lnTo>
                <a:lnTo>
                  <a:pt x="250" y="338"/>
                </a:lnTo>
                <a:lnTo>
                  <a:pt x="239" y="325"/>
                </a:lnTo>
                <a:lnTo>
                  <a:pt x="230" y="314"/>
                </a:lnTo>
                <a:lnTo>
                  <a:pt x="218" y="300"/>
                </a:lnTo>
                <a:lnTo>
                  <a:pt x="207" y="288"/>
                </a:lnTo>
                <a:lnTo>
                  <a:pt x="194" y="274"/>
                </a:lnTo>
                <a:lnTo>
                  <a:pt x="182" y="258"/>
                </a:lnTo>
                <a:lnTo>
                  <a:pt x="168" y="242"/>
                </a:lnTo>
                <a:lnTo>
                  <a:pt x="153" y="227"/>
                </a:lnTo>
                <a:lnTo>
                  <a:pt x="139" y="209"/>
                </a:lnTo>
                <a:lnTo>
                  <a:pt x="123" y="192"/>
                </a:lnTo>
                <a:lnTo>
                  <a:pt x="107" y="173"/>
                </a:lnTo>
                <a:lnTo>
                  <a:pt x="91" y="153"/>
                </a:lnTo>
                <a:lnTo>
                  <a:pt x="73" y="133"/>
                </a:lnTo>
                <a:lnTo>
                  <a:pt x="57" y="112"/>
                </a:lnTo>
                <a:lnTo>
                  <a:pt x="37" y="90"/>
                </a:lnTo>
                <a:lnTo>
                  <a:pt x="19" y="67"/>
                </a:lnTo>
                <a:lnTo>
                  <a:pt x="0" y="43"/>
                </a:lnTo>
                <a:lnTo>
                  <a:pt x="5" y="0"/>
                </a:lnTo>
                <a:lnTo>
                  <a:pt x="30" y="26"/>
                </a:lnTo>
                <a:lnTo>
                  <a:pt x="53" y="50"/>
                </a:lnTo>
                <a:lnTo>
                  <a:pt x="77" y="73"/>
                </a:lnTo>
                <a:lnTo>
                  <a:pt x="100" y="97"/>
                </a:lnTo>
                <a:lnTo>
                  <a:pt x="121" y="117"/>
                </a:lnTo>
                <a:lnTo>
                  <a:pt x="143" y="136"/>
                </a:lnTo>
                <a:lnTo>
                  <a:pt x="162" y="155"/>
                </a:lnTo>
                <a:lnTo>
                  <a:pt x="180" y="172"/>
                </a:lnTo>
                <a:lnTo>
                  <a:pt x="198" y="189"/>
                </a:lnTo>
                <a:lnTo>
                  <a:pt x="216" y="203"/>
                </a:lnTo>
                <a:lnTo>
                  <a:pt x="230" y="217"/>
                </a:lnTo>
                <a:lnTo>
                  <a:pt x="246" y="230"/>
                </a:lnTo>
                <a:lnTo>
                  <a:pt x="259" y="241"/>
                </a:lnTo>
                <a:lnTo>
                  <a:pt x="271" y="252"/>
                </a:lnTo>
                <a:lnTo>
                  <a:pt x="284" y="259"/>
                </a:lnTo>
                <a:lnTo>
                  <a:pt x="294" y="269"/>
                </a:lnTo>
                <a:lnTo>
                  <a:pt x="314" y="283"/>
                </a:lnTo>
                <a:lnTo>
                  <a:pt x="334" y="297"/>
                </a:lnTo>
                <a:lnTo>
                  <a:pt x="355" y="310"/>
                </a:lnTo>
                <a:lnTo>
                  <a:pt x="376" y="322"/>
                </a:lnTo>
                <a:lnTo>
                  <a:pt x="400" y="333"/>
                </a:lnTo>
                <a:lnTo>
                  <a:pt x="423" y="344"/>
                </a:lnTo>
                <a:lnTo>
                  <a:pt x="446" y="355"/>
                </a:lnTo>
                <a:lnTo>
                  <a:pt x="471" y="366"/>
                </a:lnTo>
                <a:lnTo>
                  <a:pt x="484" y="371"/>
                </a:lnTo>
                <a:lnTo>
                  <a:pt x="494" y="375"/>
                </a:lnTo>
                <a:lnTo>
                  <a:pt x="505" y="380"/>
                </a:lnTo>
                <a:lnTo>
                  <a:pt x="516" y="383"/>
                </a:lnTo>
                <a:lnTo>
                  <a:pt x="525" y="388"/>
                </a:lnTo>
                <a:lnTo>
                  <a:pt x="532" y="391"/>
                </a:lnTo>
                <a:lnTo>
                  <a:pt x="541" y="396"/>
                </a:lnTo>
                <a:lnTo>
                  <a:pt x="546" y="399"/>
                </a:lnTo>
                <a:lnTo>
                  <a:pt x="553" y="402"/>
                </a:lnTo>
                <a:lnTo>
                  <a:pt x="557" y="405"/>
                </a:lnTo>
                <a:lnTo>
                  <a:pt x="562" y="408"/>
                </a:lnTo>
                <a:lnTo>
                  <a:pt x="566" y="410"/>
                </a:lnTo>
                <a:lnTo>
                  <a:pt x="567" y="413"/>
                </a:lnTo>
                <a:lnTo>
                  <a:pt x="571" y="414"/>
                </a:lnTo>
                <a:lnTo>
                  <a:pt x="571" y="416"/>
                </a:lnTo>
                <a:lnTo>
                  <a:pt x="571" y="418"/>
                </a:lnTo>
                <a:lnTo>
                  <a:pt x="571" y="418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539552" y="3906119"/>
            <a:ext cx="3387339" cy="669087"/>
            <a:chOff x="1578558" y="4132238"/>
            <a:chExt cx="2293690" cy="453063"/>
          </a:xfrm>
        </p:grpSpPr>
        <p:grpSp>
          <p:nvGrpSpPr>
            <p:cNvPr id="79" name="组合 78"/>
            <p:cNvGrpSpPr/>
            <p:nvPr/>
          </p:nvGrpSpPr>
          <p:grpSpPr>
            <a:xfrm>
              <a:off x="3421441" y="4132238"/>
              <a:ext cx="450807" cy="453063"/>
              <a:chOff x="2392064" y="3473577"/>
              <a:chExt cx="450807" cy="453063"/>
            </a:xfrm>
          </p:grpSpPr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2064" y="347357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04" name="组合 103"/>
              <p:cNvGrpSpPr/>
              <p:nvPr/>
            </p:nvGrpSpPr>
            <p:grpSpPr>
              <a:xfrm>
                <a:off x="2464964" y="3545815"/>
                <a:ext cx="305006" cy="308587"/>
                <a:chOff x="5203826" y="2127250"/>
                <a:chExt cx="811212" cy="820737"/>
              </a:xfrm>
              <a:solidFill>
                <a:srgbClr val="FF0000"/>
              </a:solidFill>
            </p:grpSpPr>
            <p:sp>
              <p:nvSpPr>
                <p:cNvPr id="105" name="Freeform 89"/>
                <p:cNvSpPr/>
                <p:nvPr/>
              </p:nvSpPr>
              <p:spPr bwMode="auto">
                <a:xfrm>
                  <a:off x="5400676" y="2681288"/>
                  <a:ext cx="304800" cy="74612"/>
                </a:xfrm>
                <a:custGeom>
                  <a:avLst/>
                  <a:gdLst>
                    <a:gd name="T0" fmla="*/ 163 w 384"/>
                    <a:gd name="T1" fmla="*/ 36 h 92"/>
                    <a:gd name="T2" fmla="*/ 195 w 384"/>
                    <a:gd name="T3" fmla="*/ 30 h 92"/>
                    <a:gd name="T4" fmla="*/ 223 w 384"/>
                    <a:gd name="T5" fmla="*/ 22 h 92"/>
                    <a:gd name="T6" fmla="*/ 246 w 384"/>
                    <a:gd name="T7" fmla="*/ 16 h 92"/>
                    <a:gd name="T8" fmla="*/ 264 w 384"/>
                    <a:gd name="T9" fmla="*/ 9 h 92"/>
                    <a:gd name="T10" fmla="*/ 279 w 384"/>
                    <a:gd name="T11" fmla="*/ 5 h 92"/>
                    <a:gd name="T12" fmla="*/ 291 w 384"/>
                    <a:gd name="T13" fmla="*/ 1 h 92"/>
                    <a:gd name="T14" fmla="*/ 300 w 384"/>
                    <a:gd name="T15" fmla="*/ 0 h 92"/>
                    <a:gd name="T16" fmla="*/ 307 w 384"/>
                    <a:gd name="T17" fmla="*/ 0 h 92"/>
                    <a:gd name="T18" fmla="*/ 316 w 384"/>
                    <a:gd name="T19" fmla="*/ 1 h 92"/>
                    <a:gd name="T20" fmla="*/ 329 w 384"/>
                    <a:gd name="T21" fmla="*/ 3 h 92"/>
                    <a:gd name="T22" fmla="*/ 341 w 384"/>
                    <a:gd name="T23" fmla="*/ 6 h 92"/>
                    <a:gd name="T24" fmla="*/ 357 w 384"/>
                    <a:gd name="T25" fmla="*/ 11 h 92"/>
                    <a:gd name="T26" fmla="*/ 370 w 384"/>
                    <a:gd name="T27" fmla="*/ 19 h 92"/>
                    <a:gd name="T28" fmla="*/ 379 w 384"/>
                    <a:gd name="T29" fmla="*/ 25 h 92"/>
                    <a:gd name="T30" fmla="*/ 382 w 384"/>
                    <a:gd name="T31" fmla="*/ 31 h 92"/>
                    <a:gd name="T32" fmla="*/ 382 w 384"/>
                    <a:gd name="T33" fmla="*/ 36 h 92"/>
                    <a:gd name="T34" fmla="*/ 379 w 384"/>
                    <a:gd name="T35" fmla="*/ 41 h 92"/>
                    <a:gd name="T36" fmla="*/ 370 w 384"/>
                    <a:gd name="T37" fmla="*/ 44 h 92"/>
                    <a:gd name="T38" fmla="*/ 357 w 384"/>
                    <a:gd name="T39" fmla="*/ 48 h 92"/>
                    <a:gd name="T40" fmla="*/ 339 w 384"/>
                    <a:gd name="T41" fmla="*/ 53 h 92"/>
                    <a:gd name="T42" fmla="*/ 320 w 384"/>
                    <a:gd name="T43" fmla="*/ 58 h 92"/>
                    <a:gd name="T44" fmla="*/ 293 w 384"/>
                    <a:gd name="T45" fmla="*/ 62 h 92"/>
                    <a:gd name="T46" fmla="*/ 264 w 384"/>
                    <a:gd name="T47" fmla="*/ 67 h 92"/>
                    <a:gd name="T48" fmla="*/ 232 w 384"/>
                    <a:gd name="T49" fmla="*/ 72 h 92"/>
                    <a:gd name="T50" fmla="*/ 202 w 384"/>
                    <a:gd name="T51" fmla="*/ 77 h 92"/>
                    <a:gd name="T52" fmla="*/ 175 w 384"/>
                    <a:gd name="T53" fmla="*/ 81 h 92"/>
                    <a:gd name="T54" fmla="*/ 152 w 384"/>
                    <a:gd name="T55" fmla="*/ 84 h 92"/>
                    <a:gd name="T56" fmla="*/ 132 w 384"/>
                    <a:gd name="T57" fmla="*/ 88 h 92"/>
                    <a:gd name="T58" fmla="*/ 116 w 384"/>
                    <a:gd name="T59" fmla="*/ 89 h 92"/>
                    <a:gd name="T60" fmla="*/ 104 w 384"/>
                    <a:gd name="T61" fmla="*/ 91 h 92"/>
                    <a:gd name="T62" fmla="*/ 96 w 384"/>
                    <a:gd name="T63" fmla="*/ 92 h 92"/>
                    <a:gd name="T64" fmla="*/ 88 w 384"/>
                    <a:gd name="T65" fmla="*/ 92 h 92"/>
                    <a:gd name="T66" fmla="*/ 75 w 384"/>
                    <a:gd name="T67" fmla="*/ 91 h 92"/>
                    <a:gd name="T68" fmla="*/ 61 w 384"/>
                    <a:gd name="T69" fmla="*/ 86 h 92"/>
                    <a:gd name="T70" fmla="*/ 47 w 384"/>
                    <a:gd name="T71" fmla="*/ 81 h 92"/>
                    <a:gd name="T72" fmla="*/ 29 w 384"/>
                    <a:gd name="T73" fmla="*/ 75 h 92"/>
                    <a:gd name="T74" fmla="*/ 14 w 384"/>
                    <a:gd name="T75" fmla="*/ 69 h 92"/>
                    <a:gd name="T76" fmla="*/ 5 w 384"/>
                    <a:gd name="T77" fmla="*/ 62 h 92"/>
                    <a:gd name="T78" fmla="*/ 0 w 384"/>
                    <a:gd name="T79" fmla="*/ 58 h 92"/>
                    <a:gd name="T80" fmla="*/ 0 w 384"/>
                    <a:gd name="T81" fmla="*/ 55 h 92"/>
                    <a:gd name="T82" fmla="*/ 5 w 384"/>
                    <a:gd name="T83" fmla="*/ 53 h 92"/>
                    <a:gd name="T84" fmla="*/ 14 w 384"/>
                    <a:gd name="T85" fmla="*/ 52 h 92"/>
                    <a:gd name="T86" fmla="*/ 29 w 384"/>
                    <a:gd name="T87" fmla="*/ 50 h 92"/>
                    <a:gd name="T88" fmla="*/ 47 w 384"/>
                    <a:gd name="T89" fmla="*/ 48 h 92"/>
                    <a:gd name="T90" fmla="*/ 68 w 384"/>
                    <a:gd name="T91" fmla="*/ 47 h 92"/>
                    <a:gd name="T92" fmla="*/ 95 w 384"/>
                    <a:gd name="T93" fmla="*/ 44 h 92"/>
                    <a:gd name="T94" fmla="*/ 127 w 384"/>
                    <a:gd name="T95" fmla="*/ 41 h 92"/>
                    <a:gd name="T96" fmla="*/ 143 w 384"/>
                    <a:gd name="T97" fmla="*/ 3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4" h="92">
                      <a:moveTo>
                        <a:pt x="143" y="39"/>
                      </a:moveTo>
                      <a:lnTo>
                        <a:pt x="163" y="36"/>
                      </a:lnTo>
                      <a:lnTo>
                        <a:pt x="179" y="33"/>
                      </a:lnTo>
                      <a:lnTo>
                        <a:pt x="195" y="30"/>
                      </a:lnTo>
                      <a:lnTo>
                        <a:pt x="209" y="26"/>
                      </a:lnTo>
                      <a:lnTo>
                        <a:pt x="223" y="22"/>
                      </a:lnTo>
                      <a:lnTo>
                        <a:pt x="236" y="19"/>
                      </a:lnTo>
                      <a:lnTo>
                        <a:pt x="246" y="16"/>
                      </a:lnTo>
                      <a:lnTo>
                        <a:pt x="257" y="12"/>
                      </a:lnTo>
                      <a:lnTo>
                        <a:pt x="264" y="9"/>
                      </a:lnTo>
                      <a:lnTo>
                        <a:pt x="271" y="6"/>
                      </a:lnTo>
                      <a:lnTo>
                        <a:pt x="279" y="5"/>
                      </a:lnTo>
                      <a:lnTo>
                        <a:pt x="284" y="3"/>
                      </a:lnTo>
                      <a:lnTo>
                        <a:pt x="291" y="1"/>
                      </a:lnTo>
                      <a:lnTo>
                        <a:pt x="295" y="0"/>
                      </a:lnTo>
                      <a:lnTo>
                        <a:pt x="300" y="0"/>
                      </a:lnTo>
                      <a:lnTo>
                        <a:pt x="304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6" y="1"/>
                      </a:lnTo>
                      <a:lnTo>
                        <a:pt x="321" y="1"/>
                      </a:lnTo>
                      <a:lnTo>
                        <a:pt x="329" y="3"/>
                      </a:lnTo>
                      <a:lnTo>
                        <a:pt x="334" y="5"/>
                      </a:lnTo>
                      <a:lnTo>
                        <a:pt x="341" y="6"/>
                      </a:lnTo>
                      <a:lnTo>
                        <a:pt x="350" y="8"/>
                      </a:lnTo>
                      <a:lnTo>
                        <a:pt x="357" y="11"/>
                      </a:lnTo>
                      <a:lnTo>
                        <a:pt x="364" y="14"/>
                      </a:lnTo>
                      <a:lnTo>
                        <a:pt x="370" y="19"/>
                      </a:lnTo>
                      <a:lnTo>
                        <a:pt x="373" y="22"/>
                      </a:lnTo>
                      <a:lnTo>
                        <a:pt x="379" y="25"/>
                      </a:lnTo>
                      <a:lnTo>
                        <a:pt x="380" y="28"/>
                      </a:lnTo>
                      <a:lnTo>
                        <a:pt x="382" y="31"/>
                      </a:lnTo>
                      <a:lnTo>
                        <a:pt x="384" y="34"/>
                      </a:lnTo>
                      <a:lnTo>
                        <a:pt x="382" y="36"/>
                      </a:lnTo>
                      <a:lnTo>
                        <a:pt x="380" y="37"/>
                      </a:lnTo>
                      <a:lnTo>
                        <a:pt x="379" y="41"/>
                      </a:lnTo>
                      <a:lnTo>
                        <a:pt x="375" y="42"/>
                      </a:lnTo>
                      <a:lnTo>
                        <a:pt x="370" y="44"/>
                      </a:lnTo>
                      <a:lnTo>
                        <a:pt x="364" y="45"/>
                      </a:lnTo>
                      <a:lnTo>
                        <a:pt x="357" y="48"/>
                      </a:lnTo>
                      <a:lnTo>
                        <a:pt x="348" y="50"/>
                      </a:lnTo>
                      <a:lnTo>
                        <a:pt x="339" y="53"/>
                      </a:lnTo>
                      <a:lnTo>
                        <a:pt x="330" y="55"/>
                      </a:lnTo>
                      <a:lnTo>
                        <a:pt x="320" y="58"/>
                      </a:lnTo>
                      <a:lnTo>
                        <a:pt x="307" y="59"/>
                      </a:lnTo>
                      <a:lnTo>
                        <a:pt x="293" y="62"/>
                      </a:lnTo>
                      <a:lnTo>
                        <a:pt x="280" y="64"/>
                      </a:lnTo>
                      <a:lnTo>
                        <a:pt x="264" y="67"/>
                      </a:lnTo>
                      <a:lnTo>
                        <a:pt x="248" y="70"/>
                      </a:lnTo>
                      <a:lnTo>
                        <a:pt x="232" y="72"/>
                      </a:lnTo>
                      <a:lnTo>
                        <a:pt x="216" y="75"/>
                      </a:lnTo>
                      <a:lnTo>
                        <a:pt x="202" y="77"/>
                      </a:lnTo>
                      <a:lnTo>
                        <a:pt x="189" y="78"/>
                      </a:lnTo>
                      <a:lnTo>
                        <a:pt x="175" y="81"/>
                      </a:lnTo>
                      <a:lnTo>
                        <a:pt x="164" y="83"/>
                      </a:lnTo>
                      <a:lnTo>
                        <a:pt x="152" y="84"/>
                      </a:lnTo>
                      <a:lnTo>
                        <a:pt x="143" y="86"/>
                      </a:lnTo>
                      <a:lnTo>
                        <a:pt x="132" y="88"/>
                      </a:lnTo>
                      <a:lnTo>
                        <a:pt x="125" y="89"/>
                      </a:lnTo>
                      <a:lnTo>
                        <a:pt x="116" y="89"/>
                      </a:lnTo>
                      <a:lnTo>
                        <a:pt x="111" y="91"/>
                      </a:lnTo>
                      <a:lnTo>
                        <a:pt x="104" y="91"/>
                      </a:lnTo>
                      <a:lnTo>
                        <a:pt x="100" y="92"/>
                      </a:lnTo>
                      <a:lnTo>
                        <a:pt x="96" y="92"/>
                      </a:lnTo>
                      <a:lnTo>
                        <a:pt x="93" y="92"/>
                      </a:lnTo>
                      <a:lnTo>
                        <a:pt x="88" y="92"/>
                      </a:lnTo>
                      <a:lnTo>
                        <a:pt x="82" y="91"/>
                      </a:lnTo>
                      <a:lnTo>
                        <a:pt x="75" y="91"/>
                      </a:lnTo>
                      <a:lnTo>
                        <a:pt x="68" y="89"/>
                      </a:lnTo>
                      <a:lnTo>
                        <a:pt x="61" y="86"/>
                      </a:lnTo>
                      <a:lnTo>
                        <a:pt x="54" y="84"/>
                      </a:lnTo>
                      <a:lnTo>
                        <a:pt x="47" y="81"/>
                      </a:lnTo>
                      <a:lnTo>
                        <a:pt x="38" y="78"/>
                      </a:lnTo>
                      <a:lnTo>
                        <a:pt x="29" y="75"/>
                      </a:lnTo>
                      <a:lnTo>
                        <a:pt x="22" y="72"/>
                      </a:lnTo>
                      <a:lnTo>
                        <a:pt x="14" y="69"/>
                      </a:lnTo>
                      <a:lnTo>
                        <a:pt x="9" y="66"/>
                      </a:lnTo>
                      <a:lnTo>
                        <a:pt x="5" y="62"/>
                      </a:lnTo>
                      <a:lnTo>
                        <a:pt x="2" y="61"/>
                      </a:lnTo>
                      <a:lnTo>
                        <a:pt x="0" y="58"/>
                      </a:lnTo>
                      <a:lnTo>
                        <a:pt x="0" y="56"/>
                      </a:lnTo>
                      <a:lnTo>
                        <a:pt x="0" y="55"/>
                      </a:lnTo>
                      <a:lnTo>
                        <a:pt x="2" y="55"/>
                      </a:lnTo>
                      <a:lnTo>
                        <a:pt x="5" y="53"/>
                      </a:lnTo>
                      <a:lnTo>
                        <a:pt x="9" y="52"/>
                      </a:lnTo>
                      <a:lnTo>
                        <a:pt x="14" y="52"/>
                      </a:lnTo>
                      <a:lnTo>
                        <a:pt x="22" y="50"/>
                      </a:lnTo>
                      <a:lnTo>
                        <a:pt x="29" y="50"/>
                      </a:lnTo>
                      <a:lnTo>
                        <a:pt x="38" y="48"/>
                      </a:lnTo>
                      <a:lnTo>
                        <a:pt x="47" y="48"/>
                      </a:lnTo>
                      <a:lnTo>
                        <a:pt x="57" y="47"/>
                      </a:lnTo>
                      <a:lnTo>
                        <a:pt x="68" y="47"/>
                      </a:lnTo>
                      <a:lnTo>
                        <a:pt x="82" y="45"/>
                      </a:lnTo>
                      <a:lnTo>
                        <a:pt x="95" y="44"/>
                      </a:lnTo>
                      <a:lnTo>
                        <a:pt x="111" y="42"/>
                      </a:lnTo>
                      <a:lnTo>
                        <a:pt x="127" y="41"/>
                      </a:lnTo>
                      <a:lnTo>
                        <a:pt x="143" y="39"/>
                      </a:lnTo>
                      <a:lnTo>
                        <a:pt x="143" y="3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90"/>
                <p:cNvSpPr/>
                <p:nvPr/>
              </p:nvSpPr>
              <p:spPr bwMode="auto">
                <a:xfrm>
                  <a:off x="5330826" y="2289175"/>
                  <a:ext cx="471488" cy="112712"/>
                </a:xfrm>
                <a:custGeom>
                  <a:avLst/>
                  <a:gdLst>
                    <a:gd name="T0" fmla="*/ 592 w 592"/>
                    <a:gd name="T1" fmla="*/ 43 h 141"/>
                    <a:gd name="T2" fmla="*/ 589 w 592"/>
                    <a:gd name="T3" fmla="*/ 47 h 141"/>
                    <a:gd name="T4" fmla="*/ 582 w 592"/>
                    <a:gd name="T5" fmla="*/ 52 h 141"/>
                    <a:gd name="T6" fmla="*/ 573 w 592"/>
                    <a:gd name="T7" fmla="*/ 57 h 141"/>
                    <a:gd name="T8" fmla="*/ 558 w 592"/>
                    <a:gd name="T9" fmla="*/ 61 h 141"/>
                    <a:gd name="T10" fmla="*/ 537 w 592"/>
                    <a:gd name="T11" fmla="*/ 68 h 141"/>
                    <a:gd name="T12" fmla="*/ 512 w 592"/>
                    <a:gd name="T13" fmla="*/ 74 h 141"/>
                    <a:gd name="T14" fmla="*/ 483 w 592"/>
                    <a:gd name="T15" fmla="*/ 79 h 141"/>
                    <a:gd name="T16" fmla="*/ 428 w 592"/>
                    <a:gd name="T17" fmla="*/ 86 h 141"/>
                    <a:gd name="T18" fmla="*/ 357 w 592"/>
                    <a:gd name="T19" fmla="*/ 101 h 141"/>
                    <a:gd name="T20" fmla="*/ 289 w 592"/>
                    <a:gd name="T21" fmla="*/ 113 h 141"/>
                    <a:gd name="T22" fmla="*/ 219 w 592"/>
                    <a:gd name="T23" fmla="*/ 124 h 141"/>
                    <a:gd name="T24" fmla="*/ 167 w 592"/>
                    <a:gd name="T25" fmla="*/ 132 h 141"/>
                    <a:gd name="T26" fmla="*/ 137 w 592"/>
                    <a:gd name="T27" fmla="*/ 136 h 141"/>
                    <a:gd name="T28" fmla="*/ 114 w 592"/>
                    <a:gd name="T29" fmla="*/ 140 h 141"/>
                    <a:gd name="T30" fmla="*/ 94 w 592"/>
                    <a:gd name="T31" fmla="*/ 141 h 141"/>
                    <a:gd name="T32" fmla="*/ 82 w 592"/>
                    <a:gd name="T33" fmla="*/ 141 h 141"/>
                    <a:gd name="T34" fmla="*/ 67 w 592"/>
                    <a:gd name="T35" fmla="*/ 140 h 141"/>
                    <a:gd name="T36" fmla="*/ 55 w 592"/>
                    <a:gd name="T37" fmla="*/ 136 h 141"/>
                    <a:gd name="T38" fmla="*/ 41 w 592"/>
                    <a:gd name="T39" fmla="*/ 132 h 141"/>
                    <a:gd name="T40" fmla="*/ 25 w 592"/>
                    <a:gd name="T41" fmla="*/ 127 h 141"/>
                    <a:gd name="T42" fmla="*/ 12 w 592"/>
                    <a:gd name="T43" fmla="*/ 122 h 141"/>
                    <a:gd name="T44" fmla="*/ 5 w 592"/>
                    <a:gd name="T45" fmla="*/ 118 h 141"/>
                    <a:gd name="T46" fmla="*/ 0 w 592"/>
                    <a:gd name="T47" fmla="*/ 113 h 141"/>
                    <a:gd name="T48" fmla="*/ 0 w 592"/>
                    <a:gd name="T49" fmla="*/ 110 h 141"/>
                    <a:gd name="T50" fmla="*/ 5 w 592"/>
                    <a:gd name="T51" fmla="*/ 107 h 141"/>
                    <a:gd name="T52" fmla="*/ 12 w 592"/>
                    <a:gd name="T53" fmla="*/ 105 h 141"/>
                    <a:gd name="T54" fmla="*/ 25 w 592"/>
                    <a:gd name="T55" fmla="*/ 104 h 141"/>
                    <a:gd name="T56" fmla="*/ 37 w 592"/>
                    <a:gd name="T57" fmla="*/ 101 h 141"/>
                    <a:gd name="T58" fmla="*/ 50 w 592"/>
                    <a:gd name="T59" fmla="*/ 99 h 141"/>
                    <a:gd name="T60" fmla="*/ 67 w 592"/>
                    <a:gd name="T61" fmla="*/ 96 h 141"/>
                    <a:gd name="T62" fmla="*/ 89 w 592"/>
                    <a:gd name="T63" fmla="*/ 93 h 141"/>
                    <a:gd name="T64" fmla="*/ 114 w 592"/>
                    <a:gd name="T65" fmla="*/ 90 h 141"/>
                    <a:gd name="T66" fmla="*/ 144 w 592"/>
                    <a:gd name="T67" fmla="*/ 85 h 141"/>
                    <a:gd name="T68" fmla="*/ 180 w 592"/>
                    <a:gd name="T69" fmla="*/ 79 h 141"/>
                    <a:gd name="T70" fmla="*/ 217 w 592"/>
                    <a:gd name="T71" fmla="*/ 71 h 141"/>
                    <a:gd name="T72" fmla="*/ 260 w 592"/>
                    <a:gd name="T73" fmla="*/ 63 h 141"/>
                    <a:gd name="T74" fmla="*/ 298 w 592"/>
                    <a:gd name="T75" fmla="*/ 55 h 141"/>
                    <a:gd name="T76" fmla="*/ 333 w 592"/>
                    <a:gd name="T77" fmla="*/ 49 h 141"/>
                    <a:gd name="T78" fmla="*/ 364 w 592"/>
                    <a:gd name="T79" fmla="*/ 43 h 141"/>
                    <a:gd name="T80" fmla="*/ 391 w 592"/>
                    <a:gd name="T81" fmla="*/ 36 h 141"/>
                    <a:gd name="T82" fmla="*/ 414 w 592"/>
                    <a:gd name="T83" fmla="*/ 32 h 141"/>
                    <a:gd name="T84" fmla="*/ 432 w 592"/>
                    <a:gd name="T85" fmla="*/ 25 h 141"/>
                    <a:gd name="T86" fmla="*/ 448 w 592"/>
                    <a:gd name="T87" fmla="*/ 21 h 141"/>
                    <a:gd name="T88" fmla="*/ 462 w 592"/>
                    <a:gd name="T89" fmla="*/ 14 h 141"/>
                    <a:gd name="T90" fmla="*/ 480 w 592"/>
                    <a:gd name="T91" fmla="*/ 7 h 141"/>
                    <a:gd name="T92" fmla="*/ 496 w 592"/>
                    <a:gd name="T93" fmla="*/ 3 h 141"/>
                    <a:gd name="T94" fmla="*/ 512 w 592"/>
                    <a:gd name="T95" fmla="*/ 0 h 141"/>
                    <a:gd name="T96" fmla="*/ 528 w 592"/>
                    <a:gd name="T97" fmla="*/ 0 h 141"/>
                    <a:gd name="T98" fmla="*/ 542 w 592"/>
                    <a:gd name="T99" fmla="*/ 2 h 141"/>
                    <a:gd name="T100" fmla="*/ 555 w 592"/>
                    <a:gd name="T101" fmla="*/ 7 h 141"/>
                    <a:gd name="T102" fmla="*/ 565 w 592"/>
                    <a:gd name="T103" fmla="*/ 11 h 141"/>
                    <a:gd name="T104" fmla="*/ 576 w 592"/>
                    <a:gd name="T105" fmla="*/ 19 h 141"/>
                    <a:gd name="T106" fmla="*/ 583 w 592"/>
                    <a:gd name="T107" fmla="*/ 27 h 141"/>
                    <a:gd name="T108" fmla="*/ 589 w 592"/>
                    <a:gd name="T109" fmla="*/ 33 h 141"/>
                    <a:gd name="T110" fmla="*/ 592 w 592"/>
                    <a:gd name="T111" fmla="*/ 38 h 141"/>
                    <a:gd name="T112" fmla="*/ 592 w 592"/>
                    <a:gd name="T113" fmla="*/ 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92" h="141">
                      <a:moveTo>
                        <a:pt x="592" y="41"/>
                      </a:moveTo>
                      <a:lnTo>
                        <a:pt x="592" y="43"/>
                      </a:lnTo>
                      <a:lnTo>
                        <a:pt x="590" y="44"/>
                      </a:lnTo>
                      <a:lnTo>
                        <a:pt x="589" y="47"/>
                      </a:lnTo>
                      <a:lnTo>
                        <a:pt x="585" y="49"/>
                      </a:lnTo>
                      <a:lnTo>
                        <a:pt x="582" y="52"/>
                      </a:lnTo>
                      <a:lnTo>
                        <a:pt x="578" y="54"/>
                      </a:lnTo>
                      <a:lnTo>
                        <a:pt x="573" y="57"/>
                      </a:lnTo>
                      <a:lnTo>
                        <a:pt x="567" y="58"/>
                      </a:lnTo>
                      <a:lnTo>
                        <a:pt x="558" y="61"/>
                      </a:lnTo>
                      <a:lnTo>
                        <a:pt x="548" y="65"/>
                      </a:lnTo>
                      <a:lnTo>
                        <a:pt x="537" y="68"/>
                      </a:lnTo>
                      <a:lnTo>
                        <a:pt x="526" y="71"/>
                      </a:lnTo>
                      <a:lnTo>
                        <a:pt x="512" y="74"/>
                      </a:lnTo>
                      <a:lnTo>
                        <a:pt x="498" y="75"/>
                      </a:lnTo>
                      <a:lnTo>
                        <a:pt x="483" y="79"/>
                      </a:lnTo>
                      <a:lnTo>
                        <a:pt x="466" y="80"/>
                      </a:lnTo>
                      <a:lnTo>
                        <a:pt x="428" y="86"/>
                      </a:lnTo>
                      <a:lnTo>
                        <a:pt x="392" y="93"/>
                      </a:lnTo>
                      <a:lnTo>
                        <a:pt x="357" y="101"/>
                      </a:lnTo>
                      <a:lnTo>
                        <a:pt x="323" y="107"/>
                      </a:lnTo>
                      <a:lnTo>
                        <a:pt x="289" y="113"/>
                      </a:lnTo>
                      <a:lnTo>
                        <a:pt x="253" y="119"/>
                      </a:lnTo>
                      <a:lnTo>
                        <a:pt x="219" y="124"/>
                      </a:lnTo>
                      <a:lnTo>
                        <a:pt x="183" y="129"/>
                      </a:lnTo>
                      <a:lnTo>
                        <a:pt x="167" y="132"/>
                      </a:lnTo>
                      <a:lnTo>
                        <a:pt x="151" y="135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4" y="140"/>
                      </a:lnTo>
                      <a:lnTo>
                        <a:pt x="103" y="141"/>
                      </a:lnTo>
                      <a:lnTo>
                        <a:pt x="94" y="141"/>
                      </a:lnTo>
                      <a:lnTo>
                        <a:pt x="87" y="141"/>
                      </a:lnTo>
                      <a:lnTo>
                        <a:pt x="82" y="141"/>
                      </a:lnTo>
                      <a:lnTo>
                        <a:pt x="75" y="141"/>
                      </a:lnTo>
                      <a:lnTo>
                        <a:pt x="67" y="140"/>
                      </a:lnTo>
                      <a:lnTo>
                        <a:pt x="62" y="138"/>
                      </a:lnTo>
                      <a:lnTo>
                        <a:pt x="55" y="136"/>
                      </a:lnTo>
                      <a:lnTo>
                        <a:pt x="48" y="135"/>
                      </a:lnTo>
                      <a:lnTo>
                        <a:pt x="41" y="132"/>
                      </a:lnTo>
                      <a:lnTo>
                        <a:pt x="34" y="129"/>
                      </a:lnTo>
                      <a:lnTo>
                        <a:pt x="25" y="127"/>
                      </a:lnTo>
                      <a:lnTo>
                        <a:pt x="19" y="124"/>
                      </a:lnTo>
                      <a:lnTo>
                        <a:pt x="12" y="122"/>
                      </a:lnTo>
                      <a:lnTo>
                        <a:pt x="9" y="119"/>
                      </a:lnTo>
                      <a:lnTo>
                        <a:pt x="5" y="118"/>
                      </a:lnTo>
                      <a:lnTo>
                        <a:pt x="1" y="115"/>
                      </a:lnTo>
                      <a:lnTo>
                        <a:pt x="0" y="113"/>
                      </a:lnTo>
                      <a:lnTo>
                        <a:pt x="0" y="111"/>
                      </a:lnTo>
                      <a:lnTo>
                        <a:pt x="0" y="110"/>
                      </a:lnTo>
                      <a:lnTo>
                        <a:pt x="1" y="108"/>
                      </a:lnTo>
                      <a:lnTo>
                        <a:pt x="5" y="107"/>
                      </a:lnTo>
                      <a:lnTo>
                        <a:pt x="9" y="107"/>
                      </a:lnTo>
                      <a:lnTo>
                        <a:pt x="12" y="105"/>
                      </a:lnTo>
                      <a:lnTo>
                        <a:pt x="19" y="105"/>
                      </a:lnTo>
                      <a:lnTo>
                        <a:pt x="25" y="104"/>
                      </a:lnTo>
                      <a:lnTo>
                        <a:pt x="34" y="102"/>
                      </a:lnTo>
                      <a:lnTo>
                        <a:pt x="37" y="101"/>
                      </a:lnTo>
                      <a:lnTo>
                        <a:pt x="42" y="101"/>
                      </a:lnTo>
                      <a:lnTo>
                        <a:pt x="50" y="99"/>
                      </a:lnTo>
                      <a:lnTo>
                        <a:pt x="59" y="97"/>
                      </a:lnTo>
                      <a:lnTo>
                        <a:pt x="67" y="96"/>
                      </a:lnTo>
                      <a:lnTo>
                        <a:pt x="76" y="94"/>
                      </a:lnTo>
                      <a:lnTo>
                        <a:pt x="89" y="93"/>
                      </a:lnTo>
                      <a:lnTo>
                        <a:pt x="101" y="91"/>
                      </a:lnTo>
                      <a:lnTo>
                        <a:pt x="114" y="90"/>
                      </a:lnTo>
                      <a:lnTo>
                        <a:pt x="130" y="86"/>
                      </a:lnTo>
                      <a:lnTo>
                        <a:pt x="144" y="85"/>
                      </a:lnTo>
                      <a:lnTo>
                        <a:pt x="162" y="82"/>
                      </a:lnTo>
                      <a:lnTo>
                        <a:pt x="180" y="79"/>
                      </a:lnTo>
                      <a:lnTo>
                        <a:pt x="198" y="74"/>
                      </a:lnTo>
                      <a:lnTo>
                        <a:pt x="217" y="71"/>
                      </a:lnTo>
                      <a:lnTo>
                        <a:pt x="239" y="68"/>
                      </a:lnTo>
                      <a:lnTo>
                        <a:pt x="260" y="63"/>
                      </a:lnTo>
                      <a:lnTo>
                        <a:pt x="280" y="58"/>
                      </a:lnTo>
                      <a:lnTo>
                        <a:pt x="298" y="55"/>
                      </a:lnTo>
                      <a:lnTo>
                        <a:pt x="316" y="52"/>
                      </a:lnTo>
                      <a:lnTo>
                        <a:pt x="333" y="49"/>
                      </a:lnTo>
                      <a:lnTo>
                        <a:pt x="349" y="46"/>
                      </a:lnTo>
                      <a:lnTo>
                        <a:pt x="364" y="43"/>
                      </a:lnTo>
                      <a:lnTo>
                        <a:pt x="378" y="39"/>
                      </a:lnTo>
                      <a:lnTo>
                        <a:pt x="391" y="36"/>
                      </a:lnTo>
                      <a:lnTo>
                        <a:pt x="403" y="33"/>
                      </a:lnTo>
                      <a:lnTo>
                        <a:pt x="414" y="32"/>
                      </a:lnTo>
                      <a:lnTo>
                        <a:pt x="423" y="29"/>
                      </a:lnTo>
                      <a:lnTo>
                        <a:pt x="432" y="25"/>
                      </a:lnTo>
                      <a:lnTo>
                        <a:pt x="441" y="24"/>
                      </a:lnTo>
                      <a:lnTo>
                        <a:pt x="448" y="21"/>
                      </a:lnTo>
                      <a:lnTo>
                        <a:pt x="453" y="19"/>
                      </a:lnTo>
                      <a:lnTo>
                        <a:pt x="462" y="14"/>
                      </a:lnTo>
                      <a:lnTo>
                        <a:pt x="471" y="10"/>
                      </a:lnTo>
                      <a:lnTo>
                        <a:pt x="480" y="7"/>
                      </a:lnTo>
                      <a:lnTo>
                        <a:pt x="489" y="5"/>
                      </a:lnTo>
                      <a:lnTo>
                        <a:pt x="496" y="3"/>
                      </a:lnTo>
                      <a:lnTo>
                        <a:pt x="505" y="2"/>
                      </a:lnTo>
                      <a:lnTo>
                        <a:pt x="512" y="0"/>
                      </a:lnTo>
                      <a:lnTo>
                        <a:pt x="521" y="0"/>
                      </a:lnTo>
                      <a:lnTo>
                        <a:pt x="528" y="0"/>
                      </a:lnTo>
                      <a:lnTo>
                        <a:pt x="535" y="2"/>
                      </a:lnTo>
                      <a:lnTo>
                        <a:pt x="542" y="2"/>
                      </a:lnTo>
                      <a:lnTo>
                        <a:pt x="549" y="3"/>
                      </a:lnTo>
                      <a:lnTo>
                        <a:pt x="555" y="7"/>
                      </a:lnTo>
                      <a:lnTo>
                        <a:pt x="560" y="8"/>
                      </a:lnTo>
                      <a:lnTo>
                        <a:pt x="565" y="11"/>
                      </a:lnTo>
                      <a:lnTo>
                        <a:pt x="571" y="14"/>
                      </a:lnTo>
                      <a:lnTo>
                        <a:pt x="576" y="19"/>
                      </a:lnTo>
                      <a:lnTo>
                        <a:pt x="580" y="24"/>
                      </a:lnTo>
                      <a:lnTo>
                        <a:pt x="583" y="27"/>
                      </a:lnTo>
                      <a:lnTo>
                        <a:pt x="587" y="30"/>
                      </a:lnTo>
                      <a:lnTo>
                        <a:pt x="589" y="33"/>
                      </a:lnTo>
                      <a:lnTo>
                        <a:pt x="590" y="36"/>
                      </a:lnTo>
                      <a:lnTo>
                        <a:pt x="592" y="38"/>
                      </a:lnTo>
                      <a:lnTo>
                        <a:pt x="592" y="41"/>
                      </a:lnTo>
                      <a:lnTo>
                        <a:pt x="592" y="4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91"/>
                <p:cNvSpPr/>
                <p:nvPr/>
              </p:nvSpPr>
              <p:spPr bwMode="auto">
                <a:xfrm>
                  <a:off x="5514976" y="2127250"/>
                  <a:ext cx="79375" cy="820737"/>
                </a:xfrm>
                <a:custGeom>
                  <a:avLst/>
                  <a:gdLst>
                    <a:gd name="T0" fmla="*/ 23 w 100"/>
                    <a:gd name="T1" fmla="*/ 0 h 1035"/>
                    <a:gd name="T2" fmla="*/ 51 w 100"/>
                    <a:gd name="T3" fmla="*/ 5 h 1035"/>
                    <a:gd name="T4" fmla="*/ 84 w 100"/>
                    <a:gd name="T5" fmla="*/ 21 h 1035"/>
                    <a:gd name="T6" fmla="*/ 98 w 100"/>
                    <a:gd name="T7" fmla="*/ 32 h 1035"/>
                    <a:gd name="T8" fmla="*/ 100 w 100"/>
                    <a:gd name="T9" fmla="*/ 43 h 1035"/>
                    <a:gd name="T10" fmla="*/ 96 w 100"/>
                    <a:gd name="T11" fmla="*/ 66 h 1035"/>
                    <a:gd name="T12" fmla="*/ 91 w 100"/>
                    <a:gd name="T13" fmla="*/ 100 h 1035"/>
                    <a:gd name="T14" fmla="*/ 87 w 100"/>
                    <a:gd name="T15" fmla="*/ 147 h 1035"/>
                    <a:gd name="T16" fmla="*/ 85 w 100"/>
                    <a:gd name="T17" fmla="*/ 176 h 1035"/>
                    <a:gd name="T18" fmla="*/ 84 w 100"/>
                    <a:gd name="T19" fmla="*/ 199 h 1035"/>
                    <a:gd name="T20" fmla="*/ 84 w 100"/>
                    <a:gd name="T21" fmla="*/ 232 h 1035"/>
                    <a:gd name="T22" fmla="*/ 84 w 100"/>
                    <a:gd name="T23" fmla="*/ 273 h 1035"/>
                    <a:gd name="T24" fmla="*/ 84 w 100"/>
                    <a:gd name="T25" fmla="*/ 321 h 1035"/>
                    <a:gd name="T26" fmla="*/ 82 w 100"/>
                    <a:gd name="T27" fmla="*/ 379 h 1035"/>
                    <a:gd name="T28" fmla="*/ 82 w 100"/>
                    <a:gd name="T29" fmla="*/ 443 h 1035"/>
                    <a:gd name="T30" fmla="*/ 82 w 100"/>
                    <a:gd name="T31" fmla="*/ 517 h 1035"/>
                    <a:gd name="T32" fmla="*/ 82 w 100"/>
                    <a:gd name="T33" fmla="*/ 593 h 1035"/>
                    <a:gd name="T34" fmla="*/ 80 w 100"/>
                    <a:gd name="T35" fmla="*/ 662 h 1035"/>
                    <a:gd name="T36" fmla="*/ 80 w 100"/>
                    <a:gd name="T37" fmla="*/ 722 h 1035"/>
                    <a:gd name="T38" fmla="*/ 78 w 100"/>
                    <a:gd name="T39" fmla="*/ 773 h 1035"/>
                    <a:gd name="T40" fmla="*/ 78 w 100"/>
                    <a:gd name="T41" fmla="*/ 816 h 1035"/>
                    <a:gd name="T42" fmla="*/ 78 w 100"/>
                    <a:gd name="T43" fmla="*/ 849 h 1035"/>
                    <a:gd name="T44" fmla="*/ 78 w 100"/>
                    <a:gd name="T45" fmla="*/ 874 h 1035"/>
                    <a:gd name="T46" fmla="*/ 78 w 100"/>
                    <a:gd name="T47" fmla="*/ 891 h 1035"/>
                    <a:gd name="T48" fmla="*/ 76 w 100"/>
                    <a:gd name="T49" fmla="*/ 925 h 1035"/>
                    <a:gd name="T50" fmla="*/ 71 w 100"/>
                    <a:gd name="T51" fmla="*/ 972 h 1035"/>
                    <a:gd name="T52" fmla="*/ 64 w 100"/>
                    <a:gd name="T53" fmla="*/ 1014 h 1035"/>
                    <a:gd name="T54" fmla="*/ 55 w 100"/>
                    <a:gd name="T55" fmla="*/ 1032 h 1035"/>
                    <a:gd name="T56" fmla="*/ 50 w 100"/>
                    <a:gd name="T57" fmla="*/ 1032 h 1035"/>
                    <a:gd name="T58" fmla="*/ 37 w 100"/>
                    <a:gd name="T59" fmla="*/ 1010 h 1035"/>
                    <a:gd name="T60" fmla="*/ 30 w 100"/>
                    <a:gd name="T61" fmla="*/ 983 h 1035"/>
                    <a:gd name="T62" fmla="*/ 18 w 100"/>
                    <a:gd name="T63" fmla="*/ 942 h 1035"/>
                    <a:gd name="T64" fmla="*/ 14 w 100"/>
                    <a:gd name="T65" fmla="*/ 914 h 1035"/>
                    <a:gd name="T66" fmla="*/ 16 w 100"/>
                    <a:gd name="T67" fmla="*/ 902 h 1035"/>
                    <a:gd name="T68" fmla="*/ 18 w 100"/>
                    <a:gd name="T69" fmla="*/ 874 h 1035"/>
                    <a:gd name="T70" fmla="*/ 21 w 100"/>
                    <a:gd name="T71" fmla="*/ 831 h 1035"/>
                    <a:gd name="T72" fmla="*/ 26 w 100"/>
                    <a:gd name="T73" fmla="*/ 773 h 1035"/>
                    <a:gd name="T74" fmla="*/ 30 w 100"/>
                    <a:gd name="T75" fmla="*/ 703 h 1035"/>
                    <a:gd name="T76" fmla="*/ 32 w 100"/>
                    <a:gd name="T77" fmla="*/ 625 h 1035"/>
                    <a:gd name="T78" fmla="*/ 34 w 100"/>
                    <a:gd name="T79" fmla="*/ 540 h 1035"/>
                    <a:gd name="T80" fmla="*/ 34 w 100"/>
                    <a:gd name="T81" fmla="*/ 449 h 1035"/>
                    <a:gd name="T82" fmla="*/ 30 w 100"/>
                    <a:gd name="T83" fmla="*/ 360 h 1035"/>
                    <a:gd name="T84" fmla="*/ 28 w 100"/>
                    <a:gd name="T85" fmla="*/ 282 h 1035"/>
                    <a:gd name="T86" fmla="*/ 28 w 100"/>
                    <a:gd name="T87" fmla="*/ 215 h 1035"/>
                    <a:gd name="T88" fmla="*/ 28 w 100"/>
                    <a:gd name="T89" fmla="*/ 157 h 1035"/>
                    <a:gd name="T90" fmla="*/ 26 w 100"/>
                    <a:gd name="T91" fmla="*/ 110 h 1035"/>
                    <a:gd name="T92" fmla="*/ 25 w 100"/>
                    <a:gd name="T93" fmla="*/ 74 h 1035"/>
                    <a:gd name="T94" fmla="*/ 21 w 100"/>
                    <a:gd name="T95" fmla="*/ 49 h 1035"/>
                    <a:gd name="T96" fmla="*/ 14 w 100"/>
                    <a:gd name="T97" fmla="*/ 32 h 1035"/>
                    <a:gd name="T98" fmla="*/ 1 w 100"/>
                    <a:gd name="T99" fmla="*/ 16 h 1035"/>
                    <a:gd name="T100" fmla="*/ 3 w 100"/>
                    <a:gd name="T101" fmla="*/ 5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0" h="1035">
                      <a:moveTo>
                        <a:pt x="7" y="3"/>
                      </a:moveTo>
                      <a:lnTo>
                        <a:pt x="12" y="2"/>
                      </a:lnTo>
                      <a:lnTo>
                        <a:pt x="18" y="0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7" y="0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62" y="8"/>
                      </a:lnTo>
                      <a:lnTo>
                        <a:pt x="69" y="13"/>
                      </a:lnTo>
                      <a:lnTo>
                        <a:pt x="78" y="16"/>
                      </a:lnTo>
                      <a:lnTo>
                        <a:pt x="84" y="21"/>
                      </a:lnTo>
                      <a:lnTo>
                        <a:pt x="89" y="24"/>
                      </a:lnTo>
                      <a:lnTo>
                        <a:pt x="94" y="27"/>
                      </a:lnTo>
                      <a:lnTo>
                        <a:pt x="96" y="30"/>
                      </a:lnTo>
                      <a:lnTo>
                        <a:pt x="98" y="32"/>
                      </a:lnTo>
                      <a:lnTo>
                        <a:pt x="100" y="35"/>
                      </a:lnTo>
                      <a:lnTo>
                        <a:pt x="100" y="36"/>
                      </a:lnTo>
                      <a:lnTo>
                        <a:pt x="100" y="39"/>
                      </a:lnTo>
                      <a:lnTo>
                        <a:pt x="100" y="43"/>
                      </a:lnTo>
                      <a:lnTo>
                        <a:pt x="98" y="47"/>
                      </a:lnTo>
                      <a:lnTo>
                        <a:pt x="98" y="52"/>
                      </a:lnTo>
                      <a:lnTo>
                        <a:pt x="98" y="58"/>
                      </a:lnTo>
                      <a:lnTo>
                        <a:pt x="96" y="66"/>
                      </a:lnTo>
                      <a:lnTo>
                        <a:pt x="94" y="74"/>
                      </a:lnTo>
                      <a:lnTo>
                        <a:pt x="94" y="82"/>
                      </a:lnTo>
                      <a:lnTo>
                        <a:pt x="93" y="91"/>
                      </a:lnTo>
                      <a:lnTo>
                        <a:pt x="91" y="100"/>
                      </a:lnTo>
                      <a:lnTo>
                        <a:pt x="89" y="111"/>
                      </a:lnTo>
                      <a:lnTo>
                        <a:pt x="89" y="122"/>
                      </a:lnTo>
                      <a:lnTo>
                        <a:pt x="87" y="135"/>
                      </a:lnTo>
                      <a:lnTo>
                        <a:pt x="87" y="147"/>
                      </a:lnTo>
                      <a:lnTo>
                        <a:pt x="87" y="162"/>
                      </a:lnTo>
                      <a:lnTo>
                        <a:pt x="85" y="166"/>
                      </a:lnTo>
                      <a:lnTo>
                        <a:pt x="85" y="171"/>
                      </a:lnTo>
                      <a:lnTo>
                        <a:pt x="85" y="176"/>
                      </a:lnTo>
                      <a:lnTo>
                        <a:pt x="85" y="180"/>
                      </a:lnTo>
                      <a:lnTo>
                        <a:pt x="85" y="187"/>
                      </a:lnTo>
                      <a:lnTo>
                        <a:pt x="85" y="193"/>
                      </a:lnTo>
                      <a:lnTo>
                        <a:pt x="84" y="199"/>
                      </a:lnTo>
                      <a:lnTo>
                        <a:pt x="84" y="207"/>
                      </a:lnTo>
                      <a:lnTo>
                        <a:pt x="84" y="215"/>
                      </a:lnTo>
                      <a:lnTo>
                        <a:pt x="84" y="224"/>
                      </a:lnTo>
                      <a:lnTo>
                        <a:pt x="84" y="232"/>
                      </a:lnTo>
                      <a:lnTo>
                        <a:pt x="84" y="241"/>
                      </a:lnTo>
                      <a:lnTo>
                        <a:pt x="84" y="252"/>
                      </a:lnTo>
                      <a:lnTo>
                        <a:pt x="84" y="262"/>
                      </a:lnTo>
                      <a:lnTo>
                        <a:pt x="84" y="273"/>
                      </a:lnTo>
                      <a:lnTo>
                        <a:pt x="84" y="285"/>
                      </a:lnTo>
                      <a:lnTo>
                        <a:pt x="84" y="296"/>
                      </a:lnTo>
                      <a:lnTo>
                        <a:pt x="84" y="309"/>
                      </a:lnTo>
                      <a:lnTo>
                        <a:pt x="84" y="321"/>
                      </a:lnTo>
                      <a:lnTo>
                        <a:pt x="84" y="335"/>
                      </a:lnTo>
                      <a:lnTo>
                        <a:pt x="82" y="349"/>
                      </a:lnTo>
                      <a:lnTo>
                        <a:pt x="82" y="363"/>
                      </a:lnTo>
                      <a:lnTo>
                        <a:pt x="82" y="379"/>
                      </a:lnTo>
                      <a:lnTo>
                        <a:pt x="82" y="395"/>
                      </a:lnTo>
                      <a:lnTo>
                        <a:pt x="82" y="410"/>
                      </a:lnTo>
                      <a:lnTo>
                        <a:pt x="82" y="426"/>
                      </a:lnTo>
                      <a:lnTo>
                        <a:pt x="82" y="443"/>
                      </a:lnTo>
                      <a:lnTo>
                        <a:pt x="82" y="460"/>
                      </a:lnTo>
                      <a:lnTo>
                        <a:pt x="82" y="479"/>
                      </a:lnTo>
                      <a:lnTo>
                        <a:pt x="82" y="498"/>
                      </a:lnTo>
                      <a:lnTo>
                        <a:pt x="82" y="517"/>
                      </a:lnTo>
                      <a:lnTo>
                        <a:pt x="82" y="536"/>
                      </a:lnTo>
                      <a:lnTo>
                        <a:pt x="82" y="556"/>
                      </a:lnTo>
                      <a:lnTo>
                        <a:pt x="82" y="575"/>
                      </a:lnTo>
                      <a:lnTo>
                        <a:pt x="82" y="593"/>
                      </a:lnTo>
                      <a:lnTo>
                        <a:pt x="82" y="611"/>
                      </a:lnTo>
                      <a:lnTo>
                        <a:pt x="80" y="628"/>
                      </a:lnTo>
                      <a:lnTo>
                        <a:pt x="80" y="645"/>
                      </a:lnTo>
                      <a:lnTo>
                        <a:pt x="80" y="662"/>
                      </a:lnTo>
                      <a:lnTo>
                        <a:pt x="80" y="678"/>
                      </a:lnTo>
                      <a:lnTo>
                        <a:pt x="80" y="692"/>
                      </a:lnTo>
                      <a:lnTo>
                        <a:pt x="80" y="708"/>
                      </a:lnTo>
                      <a:lnTo>
                        <a:pt x="80" y="722"/>
                      </a:lnTo>
                      <a:lnTo>
                        <a:pt x="80" y="736"/>
                      </a:lnTo>
                      <a:lnTo>
                        <a:pt x="80" y="748"/>
                      </a:lnTo>
                      <a:lnTo>
                        <a:pt x="78" y="761"/>
                      </a:lnTo>
                      <a:lnTo>
                        <a:pt x="78" y="773"/>
                      </a:lnTo>
                      <a:lnTo>
                        <a:pt x="78" y="784"/>
                      </a:lnTo>
                      <a:lnTo>
                        <a:pt x="78" y="795"/>
                      </a:lnTo>
                      <a:lnTo>
                        <a:pt x="78" y="805"/>
                      </a:lnTo>
                      <a:lnTo>
                        <a:pt x="78" y="816"/>
                      </a:lnTo>
                      <a:lnTo>
                        <a:pt x="78" y="825"/>
                      </a:lnTo>
                      <a:lnTo>
                        <a:pt x="78" y="833"/>
                      </a:lnTo>
                      <a:lnTo>
                        <a:pt x="78" y="841"/>
                      </a:lnTo>
                      <a:lnTo>
                        <a:pt x="78" y="849"/>
                      </a:lnTo>
                      <a:lnTo>
                        <a:pt x="78" y="856"/>
                      </a:lnTo>
                      <a:lnTo>
                        <a:pt x="78" y="863"/>
                      </a:lnTo>
                      <a:lnTo>
                        <a:pt x="78" y="869"/>
                      </a:lnTo>
                      <a:lnTo>
                        <a:pt x="78" y="874"/>
                      </a:lnTo>
                      <a:lnTo>
                        <a:pt x="78" y="878"/>
                      </a:lnTo>
                      <a:lnTo>
                        <a:pt x="78" y="883"/>
                      </a:lnTo>
                      <a:lnTo>
                        <a:pt x="78" y="888"/>
                      </a:lnTo>
                      <a:lnTo>
                        <a:pt x="78" y="891"/>
                      </a:lnTo>
                      <a:lnTo>
                        <a:pt x="78" y="894"/>
                      </a:lnTo>
                      <a:lnTo>
                        <a:pt x="78" y="903"/>
                      </a:lnTo>
                      <a:lnTo>
                        <a:pt x="78" y="914"/>
                      </a:lnTo>
                      <a:lnTo>
                        <a:pt x="76" y="925"/>
                      </a:lnTo>
                      <a:lnTo>
                        <a:pt x="75" y="936"/>
                      </a:lnTo>
                      <a:lnTo>
                        <a:pt x="75" y="949"/>
                      </a:lnTo>
                      <a:lnTo>
                        <a:pt x="73" y="960"/>
                      </a:lnTo>
                      <a:lnTo>
                        <a:pt x="71" y="972"/>
                      </a:lnTo>
                      <a:lnTo>
                        <a:pt x="69" y="986"/>
                      </a:lnTo>
                      <a:lnTo>
                        <a:pt x="68" y="997"/>
                      </a:lnTo>
                      <a:lnTo>
                        <a:pt x="66" y="1007"/>
                      </a:lnTo>
                      <a:lnTo>
                        <a:pt x="64" y="1014"/>
                      </a:lnTo>
                      <a:lnTo>
                        <a:pt x="62" y="1022"/>
                      </a:lnTo>
                      <a:lnTo>
                        <a:pt x="59" y="1027"/>
                      </a:lnTo>
                      <a:lnTo>
                        <a:pt x="57" y="1032"/>
                      </a:lnTo>
                      <a:lnTo>
                        <a:pt x="55" y="1032"/>
                      </a:lnTo>
                      <a:lnTo>
                        <a:pt x="55" y="1033"/>
                      </a:lnTo>
                      <a:lnTo>
                        <a:pt x="53" y="1035"/>
                      </a:lnTo>
                      <a:lnTo>
                        <a:pt x="53" y="1035"/>
                      </a:lnTo>
                      <a:lnTo>
                        <a:pt x="50" y="1032"/>
                      </a:lnTo>
                      <a:lnTo>
                        <a:pt x="46" y="1029"/>
                      </a:lnTo>
                      <a:lnTo>
                        <a:pt x="44" y="1024"/>
                      </a:lnTo>
                      <a:lnTo>
                        <a:pt x="41" y="1018"/>
                      </a:lnTo>
                      <a:lnTo>
                        <a:pt x="37" y="1010"/>
                      </a:lnTo>
                      <a:lnTo>
                        <a:pt x="34" y="1000"/>
                      </a:lnTo>
                      <a:lnTo>
                        <a:pt x="32" y="996"/>
                      </a:lnTo>
                      <a:lnTo>
                        <a:pt x="32" y="989"/>
                      </a:lnTo>
                      <a:lnTo>
                        <a:pt x="30" y="983"/>
                      </a:lnTo>
                      <a:lnTo>
                        <a:pt x="28" y="977"/>
                      </a:lnTo>
                      <a:lnTo>
                        <a:pt x="23" y="964"/>
                      </a:lnTo>
                      <a:lnTo>
                        <a:pt x="19" y="953"/>
                      </a:lnTo>
                      <a:lnTo>
                        <a:pt x="18" y="942"/>
                      </a:lnTo>
                      <a:lnTo>
                        <a:pt x="16" y="935"/>
                      </a:lnTo>
                      <a:lnTo>
                        <a:pt x="14" y="927"/>
                      </a:lnTo>
                      <a:lnTo>
                        <a:pt x="14" y="921"/>
                      </a:lnTo>
                      <a:lnTo>
                        <a:pt x="14" y="914"/>
                      </a:lnTo>
                      <a:lnTo>
                        <a:pt x="16" y="911"/>
                      </a:lnTo>
                      <a:lnTo>
                        <a:pt x="16" y="908"/>
                      </a:lnTo>
                      <a:lnTo>
                        <a:pt x="16" y="905"/>
                      </a:lnTo>
                      <a:lnTo>
                        <a:pt x="16" y="902"/>
                      </a:lnTo>
                      <a:lnTo>
                        <a:pt x="16" y="896"/>
                      </a:lnTo>
                      <a:lnTo>
                        <a:pt x="16" y="889"/>
                      </a:lnTo>
                      <a:lnTo>
                        <a:pt x="18" y="883"/>
                      </a:lnTo>
                      <a:lnTo>
                        <a:pt x="18" y="874"/>
                      </a:lnTo>
                      <a:lnTo>
                        <a:pt x="18" y="866"/>
                      </a:lnTo>
                      <a:lnTo>
                        <a:pt x="19" y="855"/>
                      </a:lnTo>
                      <a:lnTo>
                        <a:pt x="19" y="844"/>
                      </a:lnTo>
                      <a:lnTo>
                        <a:pt x="21" y="831"/>
                      </a:lnTo>
                      <a:lnTo>
                        <a:pt x="23" y="819"/>
                      </a:lnTo>
                      <a:lnTo>
                        <a:pt x="23" y="805"/>
                      </a:lnTo>
                      <a:lnTo>
                        <a:pt x="25" y="789"/>
                      </a:lnTo>
                      <a:lnTo>
                        <a:pt x="26" y="773"/>
                      </a:lnTo>
                      <a:lnTo>
                        <a:pt x="28" y="756"/>
                      </a:lnTo>
                      <a:lnTo>
                        <a:pt x="28" y="739"/>
                      </a:lnTo>
                      <a:lnTo>
                        <a:pt x="30" y="722"/>
                      </a:lnTo>
                      <a:lnTo>
                        <a:pt x="30" y="703"/>
                      </a:lnTo>
                      <a:lnTo>
                        <a:pt x="30" y="684"/>
                      </a:lnTo>
                      <a:lnTo>
                        <a:pt x="32" y="665"/>
                      </a:lnTo>
                      <a:lnTo>
                        <a:pt x="32" y="645"/>
                      </a:lnTo>
                      <a:lnTo>
                        <a:pt x="32" y="625"/>
                      </a:lnTo>
                      <a:lnTo>
                        <a:pt x="34" y="604"/>
                      </a:lnTo>
                      <a:lnTo>
                        <a:pt x="34" y="584"/>
                      </a:lnTo>
                      <a:lnTo>
                        <a:pt x="34" y="562"/>
                      </a:lnTo>
                      <a:lnTo>
                        <a:pt x="34" y="540"/>
                      </a:lnTo>
                      <a:lnTo>
                        <a:pt x="34" y="518"/>
                      </a:lnTo>
                      <a:lnTo>
                        <a:pt x="34" y="496"/>
                      </a:lnTo>
                      <a:lnTo>
                        <a:pt x="34" y="473"/>
                      </a:lnTo>
                      <a:lnTo>
                        <a:pt x="34" y="449"/>
                      </a:lnTo>
                      <a:lnTo>
                        <a:pt x="32" y="426"/>
                      </a:lnTo>
                      <a:lnTo>
                        <a:pt x="32" y="403"/>
                      </a:lnTo>
                      <a:lnTo>
                        <a:pt x="30" y="381"/>
                      </a:lnTo>
                      <a:lnTo>
                        <a:pt x="30" y="360"/>
                      </a:lnTo>
                      <a:lnTo>
                        <a:pt x="30" y="340"/>
                      </a:lnTo>
                      <a:lnTo>
                        <a:pt x="30" y="320"/>
                      </a:lnTo>
                      <a:lnTo>
                        <a:pt x="28" y="301"/>
                      </a:lnTo>
                      <a:lnTo>
                        <a:pt x="28" y="282"/>
                      </a:lnTo>
                      <a:lnTo>
                        <a:pt x="28" y="263"/>
                      </a:lnTo>
                      <a:lnTo>
                        <a:pt x="28" y="246"/>
                      </a:lnTo>
                      <a:lnTo>
                        <a:pt x="28" y="230"/>
                      </a:lnTo>
                      <a:lnTo>
                        <a:pt x="28" y="215"/>
                      </a:lnTo>
                      <a:lnTo>
                        <a:pt x="28" y="199"/>
                      </a:lnTo>
                      <a:lnTo>
                        <a:pt x="28" y="183"/>
                      </a:lnTo>
                      <a:lnTo>
                        <a:pt x="28" y="171"/>
                      </a:lnTo>
                      <a:lnTo>
                        <a:pt x="28" y="157"/>
                      </a:lnTo>
                      <a:lnTo>
                        <a:pt x="28" y="144"/>
                      </a:lnTo>
                      <a:lnTo>
                        <a:pt x="28" y="132"/>
                      </a:lnTo>
                      <a:lnTo>
                        <a:pt x="28" y="121"/>
                      </a:lnTo>
                      <a:lnTo>
                        <a:pt x="26" y="110"/>
                      </a:lnTo>
                      <a:lnTo>
                        <a:pt x="26" y="100"/>
                      </a:lnTo>
                      <a:lnTo>
                        <a:pt x="26" y="91"/>
                      </a:lnTo>
                      <a:lnTo>
                        <a:pt x="26" y="82"/>
                      </a:lnTo>
                      <a:lnTo>
                        <a:pt x="25" y="74"/>
                      </a:lnTo>
                      <a:lnTo>
                        <a:pt x="25" y="68"/>
                      </a:lnTo>
                      <a:lnTo>
                        <a:pt x="23" y="60"/>
                      </a:lnTo>
                      <a:lnTo>
                        <a:pt x="21" y="54"/>
                      </a:lnTo>
                      <a:lnTo>
                        <a:pt x="21" y="49"/>
                      </a:lnTo>
                      <a:lnTo>
                        <a:pt x="19" y="44"/>
                      </a:lnTo>
                      <a:lnTo>
                        <a:pt x="18" y="39"/>
                      </a:lnTo>
                      <a:lnTo>
                        <a:pt x="16" y="36"/>
                      </a:lnTo>
                      <a:lnTo>
                        <a:pt x="14" y="32"/>
                      </a:lnTo>
                      <a:lnTo>
                        <a:pt x="10" y="30"/>
                      </a:lnTo>
                      <a:lnTo>
                        <a:pt x="7" y="25"/>
                      </a:lnTo>
                      <a:lnTo>
                        <a:pt x="3" y="21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3" y="5"/>
                      </a:lnTo>
                      <a:lnTo>
                        <a:pt x="7" y="3"/>
                      </a:lnTo>
                      <a:lnTo>
                        <a:pt x="7" y="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92"/>
                <p:cNvSpPr/>
                <p:nvPr/>
              </p:nvSpPr>
              <p:spPr bwMode="auto">
                <a:xfrm>
                  <a:off x="5203826" y="2352675"/>
                  <a:ext cx="363538" cy="449262"/>
                </a:xfrm>
                <a:custGeom>
                  <a:avLst/>
                  <a:gdLst>
                    <a:gd name="T0" fmla="*/ 352 w 459"/>
                    <a:gd name="T1" fmla="*/ 265 h 565"/>
                    <a:gd name="T2" fmla="*/ 321 w 459"/>
                    <a:gd name="T3" fmla="*/ 307 h 565"/>
                    <a:gd name="T4" fmla="*/ 286 w 459"/>
                    <a:gd name="T5" fmla="*/ 348 h 565"/>
                    <a:gd name="T6" fmla="*/ 250 w 459"/>
                    <a:gd name="T7" fmla="*/ 387 h 565"/>
                    <a:gd name="T8" fmla="*/ 211 w 459"/>
                    <a:gd name="T9" fmla="*/ 424 h 565"/>
                    <a:gd name="T10" fmla="*/ 171 w 459"/>
                    <a:gd name="T11" fmla="*/ 460 h 565"/>
                    <a:gd name="T12" fmla="*/ 134 w 459"/>
                    <a:gd name="T13" fmla="*/ 490 h 565"/>
                    <a:gd name="T14" fmla="*/ 98 w 459"/>
                    <a:gd name="T15" fmla="*/ 517 h 565"/>
                    <a:gd name="T16" fmla="*/ 71 w 459"/>
                    <a:gd name="T17" fmla="*/ 534 h 565"/>
                    <a:gd name="T18" fmla="*/ 55 w 459"/>
                    <a:gd name="T19" fmla="*/ 545 h 565"/>
                    <a:gd name="T20" fmla="*/ 41 w 459"/>
                    <a:gd name="T21" fmla="*/ 551 h 565"/>
                    <a:gd name="T22" fmla="*/ 29 w 459"/>
                    <a:gd name="T23" fmla="*/ 557 h 565"/>
                    <a:gd name="T24" fmla="*/ 18 w 459"/>
                    <a:gd name="T25" fmla="*/ 562 h 565"/>
                    <a:gd name="T26" fmla="*/ 11 w 459"/>
                    <a:gd name="T27" fmla="*/ 564 h 565"/>
                    <a:gd name="T28" fmla="*/ 5 w 459"/>
                    <a:gd name="T29" fmla="*/ 565 h 565"/>
                    <a:gd name="T30" fmla="*/ 2 w 459"/>
                    <a:gd name="T31" fmla="*/ 565 h 565"/>
                    <a:gd name="T32" fmla="*/ 0 w 459"/>
                    <a:gd name="T33" fmla="*/ 564 h 565"/>
                    <a:gd name="T34" fmla="*/ 2 w 459"/>
                    <a:gd name="T35" fmla="*/ 559 h 565"/>
                    <a:gd name="T36" fmla="*/ 9 w 459"/>
                    <a:gd name="T37" fmla="*/ 551 h 565"/>
                    <a:gd name="T38" fmla="*/ 20 w 459"/>
                    <a:gd name="T39" fmla="*/ 540 h 565"/>
                    <a:gd name="T40" fmla="*/ 34 w 459"/>
                    <a:gd name="T41" fmla="*/ 528 h 565"/>
                    <a:gd name="T42" fmla="*/ 52 w 459"/>
                    <a:gd name="T43" fmla="*/ 512 h 565"/>
                    <a:gd name="T44" fmla="*/ 73 w 459"/>
                    <a:gd name="T45" fmla="*/ 493 h 565"/>
                    <a:gd name="T46" fmla="*/ 100 w 459"/>
                    <a:gd name="T47" fmla="*/ 471 h 565"/>
                    <a:gd name="T48" fmla="*/ 141 w 459"/>
                    <a:gd name="T49" fmla="*/ 434 h 565"/>
                    <a:gd name="T50" fmla="*/ 193 w 459"/>
                    <a:gd name="T51" fmla="*/ 380 h 565"/>
                    <a:gd name="T52" fmla="*/ 239 w 459"/>
                    <a:gd name="T53" fmla="*/ 326 h 565"/>
                    <a:gd name="T54" fmla="*/ 280 w 459"/>
                    <a:gd name="T55" fmla="*/ 271 h 565"/>
                    <a:gd name="T56" fmla="*/ 316 w 459"/>
                    <a:gd name="T57" fmla="*/ 215 h 565"/>
                    <a:gd name="T58" fmla="*/ 348 w 459"/>
                    <a:gd name="T59" fmla="*/ 155 h 565"/>
                    <a:gd name="T60" fmla="*/ 377 w 459"/>
                    <a:gd name="T61" fmla="*/ 94 h 565"/>
                    <a:gd name="T62" fmla="*/ 402 w 459"/>
                    <a:gd name="T63" fmla="*/ 31 h 565"/>
                    <a:gd name="T64" fmla="*/ 436 w 459"/>
                    <a:gd name="T65" fmla="*/ 24 h 565"/>
                    <a:gd name="T66" fmla="*/ 450 w 459"/>
                    <a:gd name="T67" fmla="*/ 74 h 565"/>
                    <a:gd name="T68" fmla="*/ 430 w 459"/>
                    <a:gd name="T69" fmla="*/ 122 h 565"/>
                    <a:gd name="T70" fmla="*/ 407 w 459"/>
                    <a:gd name="T71" fmla="*/ 171 h 565"/>
                    <a:gd name="T72" fmla="*/ 380 w 459"/>
                    <a:gd name="T73" fmla="*/ 219 h 565"/>
                    <a:gd name="T74" fmla="*/ 366 w 459"/>
                    <a:gd name="T75" fmla="*/ 24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59" h="565">
                      <a:moveTo>
                        <a:pt x="366" y="243"/>
                      </a:moveTo>
                      <a:lnTo>
                        <a:pt x="352" y="265"/>
                      </a:lnTo>
                      <a:lnTo>
                        <a:pt x="336" y="285"/>
                      </a:lnTo>
                      <a:lnTo>
                        <a:pt x="321" y="307"/>
                      </a:lnTo>
                      <a:lnTo>
                        <a:pt x="303" y="327"/>
                      </a:lnTo>
                      <a:lnTo>
                        <a:pt x="286" y="348"/>
                      </a:lnTo>
                      <a:lnTo>
                        <a:pt x="268" y="368"/>
                      </a:lnTo>
                      <a:lnTo>
                        <a:pt x="250" y="387"/>
                      </a:lnTo>
                      <a:lnTo>
                        <a:pt x="232" y="406"/>
                      </a:lnTo>
                      <a:lnTo>
                        <a:pt x="211" y="424"/>
                      </a:lnTo>
                      <a:lnTo>
                        <a:pt x="191" y="443"/>
                      </a:lnTo>
                      <a:lnTo>
                        <a:pt x="171" y="460"/>
                      </a:lnTo>
                      <a:lnTo>
                        <a:pt x="153" y="476"/>
                      </a:lnTo>
                      <a:lnTo>
                        <a:pt x="134" y="490"/>
                      </a:lnTo>
                      <a:lnTo>
                        <a:pt x="116" y="504"/>
                      </a:lnTo>
                      <a:lnTo>
                        <a:pt x="98" y="517"/>
                      </a:lnTo>
                      <a:lnTo>
                        <a:pt x="80" y="529"/>
                      </a:lnTo>
                      <a:lnTo>
                        <a:pt x="71" y="534"/>
                      </a:lnTo>
                      <a:lnTo>
                        <a:pt x="62" y="540"/>
                      </a:lnTo>
                      <a:lnTo>
                        <a:pt x="55" y="545"/>
                      </a:lnTo>
                      <a:lnTo>
                        <a:pt x="46" y="548"/>
                      </a:lnTo>
                      <a:lnTo>
                        <a:pt x="41" y="551"/>
                      </a:lnTo>
                      <a:lnTo>
                        <a:pt x="34" y="554"/>
                      </a:lnTo>
                      <a:lnTo>
                        <a:pt x="29" y="557"/>
                      </a:lnTo>
                      <a:lnTo>
                        <a:pt x="23" y="560"/>
                      </a:lnTo>
                      <a:lnTo>
                        <a:pt x="18" y="562"/>
                      </a:lnTo>
                      <a:lnTo>
                        <a:pt x="14" y="564"/>
                      </a:lnTo>
                      <a:lnTo>
                        <a:pt x="11" y="564"/>
                      </a:lnTo>
                      <a:lnTo>
                        <a:pt x="7" y="565"/>
                      </a:lnTo>
                      <a:lnTo>
                        <a:pt x="5" y="565"/>
                      </a:lnTo>
                      <a:lnTo>
                        <a:pt x="4" y="565"/>
                      </a:lnTo>
                      <a:lnTo>
                        <a:pt x="2" y="565"/>
                      </a:lnTo>
                      <a:lnTo>
                        <a:pt x="0" y="564"/>
                      </a:lnTo>
                      <a:lnTo>
                        <a:pt x="0" y="564"/>
                      </a:lnTo>
                      <a:lnTo>
                        <a:pt x="2" y="560"/>
                      </a:lnTo>
                      <a:lnTo>
                        <a:pt x="2" y="559"/>
                      </a:lnTo>
                      <a:lnTo>
                        <a:pt x="5" y="556"/>
                      </a:lnTo>
                      <a:lnTo>
                        <a:pt x="9" y="551"/>
                      </a:lnTo>
                      <a:lnTo>
                        <a:pt x="14" y="546"/>
                      </a:lnTo>
                      <a:lnTo>
                        <a:pt x="20" y="540"/>
                      </a:lnTo>
                      <a:lnTo>
                        <a:pt x="27" y="534"/>
                      </a:lnTo>
                      <a:lnTo>
                        <a:pt x="34" y="528"/>
                      </a:lnTo>
                      <a:lnTo>
                        <a:pt x="43" y="520"/>
                      </a:lnTo>
                      <a:lnTo>
                        <a:pt x="52" y="512"/>
                      </a:lnTo>
                      <a:lnTo>
                        <a:pt x="62" y="503"/>
                      </a:lnTo>
                      <a:lnTo>
                        <a:pt x="73" y="493"/>
                      </a:lnTo>
                      <a:lnTo>
                        <a:pt x="86" y="482"/>
                      </a:lnTo>
                      <a:lnTo>
                        <a:pt x="100" y="471"/>
                      </a:lnTo>
                      <a:lnTo>
                        <a:pt x="114" y="459"/>
                      </a:lnTo>
                      <a:lnTo>
                        <a:pt x="141" y="434"/>
                      </a:lnTo>
                      <a:lnTo>
                        <a:pt x="168" y="407"/>
                      </a:lnTo>
                      <a:lnTo>
                        <a:pt x="193" y="380"/>
                      </a:lnTo>
                      <a:lnTo>
                        <a:pt x="218" y="354"/>
                      </a:lnTo>
                      <a:lnTo>
                        <a:pt x="239" y="326"/>
                      </a:lnTo>
                      <a:lnTo>
                        <a:pt x="261" y="299"/>
                      </a:lnTo>
                      <a:lnTo>
                        <a:pt x="280" y="271"/>
                      </a:lnTo>
                      <a:lnTo>
                        <a:pt x="298" y="243"/>
                      </a:lnTo>
                      <a:lnTo>
                        <a:pt x="316" y="215"/>
                      </a:lnTo>
                      <a:lnTo>
                        <a:pt x="332" y="185"/>
                      </a:lnTo>
                      <a:lnTo>
                        <a:pt x="348" y="155"/>
                      </a:lnTo>
                      <a:lnTo>
                        <a:pt x="362" y="124"/>
                      </a:lnTo>
                      <a:lnTo>
                        <a:pt x="377" y="94"/>
                      </a:lnTo>
                      <a:lnTo>
                        <a:pt x="389" y="63"/>
                      </a:lnTo>
                      <a:lnTo>
                        <a:pt x="402" y="31"/>
                      </a:lnTo>
                      <a:lnTo>
                        <a:pt x="412" y="0"/>
                      </a:lnTo>
                      <a:lnTo>
                        <a:pt x="436" y="24"/>
                      </a:lnTo>
                      <a:lnTo>
                        <a:pt x="459" y="49"/>
                      </a:lnTo>
                      <a:lnTo>
                        <a:pt x="450" y="74"/>
                      </a:lnTo>
                      <a:lnTo>
                        <a:pt x="441" y="99"/>
                      </a:lnTo>
                      <a:lnTo>
                        <a:pt x="430" y="122"/>
                      </a:lnTo>
                      <a:lnTo>
                        <a:pt x="419" y="147"/>
                      </a:lnTo>
                      <a:lnTo>
                        <a:pt x="407" y="171"/>
                      </a:lnTo>
                      <a:lnTo>
                        <a:pt x="393" y="196"/>
                      </a:lnTo>
                      <a:lnTo>
                        <a:pt x="380" y="219"/>
                      </a:lnTo>
                      <a:lnTo>
                        <a:pt x="366" y="243"/>
                      </a:lnTo>
                      <a:lnTo>
                        <a:pt x="366" y="24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93"/>
                <p:cNvSpPr/>
                <p:nvPr/>
              </p:nvSpPr>
              <p:spPr bwMode="auto">
                <a:xfrm>
                  <a:off x="5561013" y="2390775"/>
                  <a:ext cx="454025" cy="347662"/>
                </a:xfrm>
                <a:custGeom>
                  <a:avLst/>
                  <a:gdLst>
                    <a:gd name="T0" fmla="*/ 571 w 571"/>
                    <a:gd name="T1" fmla="*/ 419 h 438"/>
                    <a:gd name="T2" fmla="*/ 564 w 571"/>
                    <a:gd name="T3" fmla="*/ 424 h 438"/>
                    <a:gd name="T4" fmla="*/ 551 w 571"/>
                    <a:gd name="T5" fmla="*/ 427 h 438"/>
                    <a:gd name="T6" fmla="*/ 534 w 571"/>
                    <a:gd name="T7" fmla="*/ 430 h 438"/>
                    <a:gd name="T8" fmla="*/ 509 w 571"/>
                    <a:gd name="T9" fmla="*/ 433 h 438"/>
                    <a:gd name="T10" fmla="*/ 475 w 571"/>
                    <a:gd name="T11" fmla="*/ 435 h 438"/>
                    <a:gd name="T12" fmla="*/ 434 w 571"/>
                    <a:gd name="T13" fmla="*/ 436 h 438"/>
                    <a:gd name="T14" fmla="*/ 412 w 571"/>
                    <a:gd name="T15" fmla="*/ 438 h 438"/>
                    <a:gd name="T16" fmla="*/ 393 w 571"/>
                    <a:gd name="T17" fmla="*/ 436 h 438"/>
                    <a:gd name="T18" fmla="*/ 373 w 571"/>
                    <a:gd name="T19" fmla="*/ 435 h 438"/>
                    <a:gd name="T20" fmla="*/ 348 w 571"/>
                    <a:gd name="T21" fmla="*/ 430 h 438"/>
                    <a:gd name="T22" fmla="*/ 337 w 571"/>
                    <a:gd name="T23" fmla="*/ 425 h 438"/>
                    <a:gd name="T24" fmla="*/ 326 w 571"/>
                    <a:gd name="T25" fmla="*/ 418 h 438"/>
                    <a:gd name="T26" fmla="*/ 312 w 571"/>
                    <a:gd name="T27" fmla="*/ 408 h 438"/>
                    <a:gd name="T28" fmla="*/ 298 w 571"/>
                    <a:gd name="T29" fmla="*/ 394 h 438"/>
                    <a:gd name="T30" fmla="*/ 284 w 571"/>
                    <a:gd name="T31" fmla="*/ 378 h 438"/>
                    <a:gd name="T32" fmla="*/ 266 w 571"/>
                    <a:gd name="T33" fmla="*/ 360 h 438"/>
                    <a:gd name="T34" fmla="*/ 250 w 571"/>
                    <a:gd name="T35" fmla="*/ 338 h 438"/>
                    <a:gd name="T36" fmla="*/ 230 w 571"/>
                    <a:gd name="T37" fmla="*/ 314 h 438"/>
                    <a:gd name="T38" fmla="*/ 207 w 571"/>
                    <a:gd name="T39" fmla="*/ 288 h 438"/>
                    <a:gd name="T40" fmla="*/ 182 w 571"/>
                    <a:gd name="T41" fmla="*/ 258 h 438"/>
                    <a:gd name="T42" fmla="*/ 153 w 571"/>
                    <a:gd name="T43" fmla="*/ 227 h 438"/>
                    <a:gd name="T44" fmla="*/ 123 w 571"/>
                    <a:gd name="T45" fmla="*/ 192 h 438"/>
                    <a:gd name="T46" fmla="*/ 91 w 571"/>
                    <a:gd name="T47" fmla="*/ 153 h 438"/>
                    <a:gd name="T48" fmla="*/ 57 w 571"/>
                    <a:gd name="T49" fmla="*/ 112 h 438"/>
                    <a:gd name="T50" fmla="*/ 19 w 571"/>
                    <a:gd name="T51" fmla="*/ 67 h 438"/>
                    <a:gd name="T52" fmla="*/ 5 w 571"/>
                    <a:gd name="T53" fmla="*/ 0 h 438"/>
                    <a:gd name="T54" fmla="*/ 53 w 571"/>
                    <a:gd name="T55" fmla="*/ 50 h 438"/>
                    <a:gd name="T56" fmla="*/ 100 w 571"/>
                    <a:gd name="T57" fmla="*/ 97 h 438"/>
                    <a:gd name="T58" fmla="*/ 143 w 571"/>
                    <a:gd name="T59" fmla="*/ 136 h 438"/>
                    <a:gd name="T60" fmla="*/ 180 w 571"/>
                    <a:gd name="T61" fmla="*/ 172 h 438"/>
                    <a:gd name="T62" fmla="*/ 216 w 571"/>
                    <a:gd name="T63" fmla="*/ 203 h 438"/>
                    <a:gd name="T64" fmla="*/ 246 w 571"/>
                    <a:gd name="T65" fmla="*/ 230 h 438"/>
                    <a:gd name="T66" fmla="*/ 271 w 571"/>
                    <a:gd name="T67" fmla="*/ 252 h 438"/>
                    <a:gd name="T68" fmla="*/ 294 w 571"/>
                    <a:gd name="T69" fmla="*/ 269 h 438"/>
                    <a:gd name="T70" fmla="*/ 334 w 571"/>
                    <a:gd name="T71" fmla="*/ 297 h 438"/>
                    <a:gd name="T72" fmla="*/ 376 w 571"/>
                    <a:gd name="T73" fmla="*/ 322 h 438"/>
                    <a:gd name="T74" fmla="*/ 423 w 571"/>
                    <a:gd name="T75" fmla="*/ 344 h 438"/>
                    <a:gd name="T76" fmla="*/ 471 w 571"/>
                    <a:gd name="T77" fmla="*/ 366 h 438"/>
                    <a:gd name="T78" fmla="*/ 494 w 571"/>
                    <a:gd name="T79" fmla="*/ 375 h 438"/>
                    <a:gd name="T80" fmla="*/ 516 w 571"/>
                    <a:gd name="T81" fmla="*/ 383 h 438"/>
                    <a:gd name="T82" fmla="*/ 532 w 571"/>
                    <a:gd name="T83" fmla="*/ 391 h 438"/>
                    <a:gd name="T84" fmla="*/ 546 w 571"/>
                    <a:gd name="T85" fmla="*/ 399 h 438"/>
                    <a:gd name="T86" fmla="*/ 557 w 571"/>
                    <a:gd name="T87" fmla="*/ 405 h 438"/>
                    <a:gd name="T88" fmla="*/ 566 w 571"/>
                    <a:gd name="T89" fmla="*/ 410 h 438"/>
                    <a:gd name="T90" fmla="*/ 571 w 571"/>
                    <a:gd name="T91" fmla="*/ 414 h 438"/>
                    <a:gd name="T92" fmla="*/ 571 w 571"/>
                    <a:gd name="T93" fmla="*/ 418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71" h="438">
                      <a:moveTo>
                        <a:pt x="571" y="418"/>
                      </a:moveTo>
                      <a:lnTo>
                        <a:pt x="571" y="419"/>
                      </a:lnTo>
                      <a:lnTo>
                        <a:pt x="569" y="422"/>
                      </a:lnTo>
                      <a:lnTo>
                        <a:pt x="564" y="424"/>
                      </a:lnTo>
                      <a:lnTo>
                        <a:pt x="559" y="425"/>
                      </a:lnTo>
                      <a:lnTo>
                        <a:pt x="551" y="427"/>
                      </a:lnTo>
                      <a:lnTo>
                        <a:pt x="544" y="428"/>
                      </a:lnTo>
                      <a:lnTo>
                        <a:pt x="534" y="430"/>
                      </a:lnTo>
                      <a:lnTo>
                        <a:pt x="521" y="432"/>
                      </a:lnTo>
                      <a:lnTo>
                        <a:pt x="509" y="433"/>
                      </a:lnTo>
                      <a:lnTo>
                        <a:pt x="498" y="433"/>
                      </a:lnTo>
                      <a:lnTo>
                        <a:pt x="475" y="435"/>
                      </a:lnTo>
                      <a:lnTo>
                        <a:pt x="453" y="436"/>
                      </a:lnTo>
                      <a:lnTo>
                        <a:pt x="434" y="436"/>
                      </a:lnTo>
                      <a:lnTo>
                        <a:pt x="423" y="436"/>
                      </a:lnTo>
                      <a:lnTo>
                        <a:pt x="412" y="438"/>
                      </a:lnTo>
                      <a:lnTo>
                        <a:pt x="401" y="438"/>
                      </a:lnTo>
                      <a:lnTo>
                        <a:pt x="393" y="436"/>
                      </a:lnTo>
                      <a:lnTo>
                        <a:pt x="382" y="436"/>
                      </a:lnTo>
                      <a:lnTo>
                        <a:pt x="373" y="435"/>
                      </a:lnTo>
                      <a:lnTo>
                        <a:pt x="353" y="432"/>
                      </a:lnTo>
                      <a:lnTo>
                        <a:pt x="348" y="430"/>
                      </a:lnTo>
                      <a:lnTo>
                        <a:pt x="343" y="428"/>
                      </a:lnTo>
                      <a:lnTo>
                        <a:pt x="337" y="425"/>
                      </a:lnTo>
                      <a:lnTo>
                        <a:pt x="332" y="422"/>
                      </a:lnTo>
                      <a:lnTo>
                        <a:pt x="326" y="418"/>
                      </a:lnTo>
                      <a:lnTo>
                        <a:pt x="319" y="413"/>
                      </a:lnTo>
                      <a:lnTo>
                        <a:pt x="312" y="408"/>
                      </a:lnTo>
                      <a:lnTo>
                        <a:pt x="305" y="402"/>
                      </a:lnTo>
                      <a:lnTo>
                        <a:pt x="298" y="394"/>
                      </a:lnTo>
                      <a:lnTo>
                        <a:pt x="291" y="388"/>
                      </a:lnTo>
                      <a:lnTo>
                        <a:pt x="284" y="378"/>
                      </a:lnTo>
                      <a:lnTo>
                        <a:pt x="275" y="369"/>
                      </a:lnTo>
                      <a:lnTo>
                        <a:pt x="266" y="360"/>
                      </a:lnTo>
                      <a:lnTo>
                        <a:pt x="259" y="349"/>
                      </a:lnTo>
                      <a:lnTo>
                        <a:pt x="250" y="338"/>
                      </a:lnTo>
                      <a:lnTo>
                        <a:pt x="239" y="325"/>
                      </a:lnTo>
                      <a:lnTo>
                        <a:pt x="230" y="314"/>
                      </a:lnTo>
                      <a:lnTo>
                        <a:pt x="218" y="300"/>
                      </a:lnTo>
                      <a:lnTo>
                        <a:pt x="207" y="288"/>
                      </a:lnTo>
                      <a:lnTo>
                        <a:pt x="194" y="274"/>
                      </a:lnTo>
                      <a:lnTo>
                        <a:pt x="182" y="258"/>
                      </a:lnTo>
                      <a:lnTo>
                        <a:pt x="168" y="242"/>
                      </a:lnTo>
                      <a:lnTo>
                        <a:pt x="153" y="227"/>
                      </a:lnTo>
                      <a:lnTo>
                        <a:pt x="139" y="209"/>
                      </a:lnTo>
                      <a:lnTo>
                        <a:pt x="123" y="192"/>
                      </a:lnTo>
                      <a:lnTo>
                        <a:pt x="107" y="173"/>
                      </a:lnTo>
                      <a:lnTo>
                        <a:pt x="91" y="153"/>
                      </a:lnTo>
                      <a:lnTo>
                        <a:pt x="73" y="133"/>
                      </a:lnTo>
                      <a:lnTo>
                        <a:pt x="57" y="112"/>
                      </a:lnTo>
                      <a:lnTo>
                        <a:pt x="37" y="90"/>
                      </a:lnTo>
                      <a:lnTo>
                        <a:pt x="19" y="67"/>
                      </a:lnTo>
                      <a:lnTo>
                        <a:pt x="0" y="43"/>
                      </a:lnTo>
                      <a:lnTo>
                        <a:pt x="5" y="0"/>
                      </a:lnTo>
                      <a:lnTo>
                        <a:pt x="30" y="26"/>
                      </a:lnTo>
                      <a:lnTo>
                        <a:pt x="53" y="50"/>
                      </a:lnTo>
                      <a:lnTo>
                        <a:pt x="77" y="73"/>
                      </a:lnTo>
                      <a:lnTo>
                        <a:pt x="100" y="97"/>
                      </a:lnTo>
                      <a:lnTo>
                        <a:pt x="121" y="117"/>
                      </a:lnTo>
                      <a:lnTo>
                        <a:pt x="143" y="136"/>
                      </a:lnTo>
                      <a:lnTo>
                        <a:pt x="162" y="155"/>
                      </a:lnTo>
                      <a:lnTo>
                        <a:pt x="180" y="172"/>
                      </a:lnTo>
                      <a:lnTo>
                        <a:pt x="198" y="189"/>
                      </a:lnTo>
                      <a:lnTo>
                        <a:pt x="216" y="203"/>
                      </a:lnTo>
                      <a:lnTo>
                        <a:pt x="230" y="217"/>
                      </a:lnTo>
                      <a:lnTo>
                        <a:pt x="246" y="230"/>
                      </a:lnTo>
                      <a:lnTo>
                        <a:pt x="259" y="241"/>
                      </a:lnTo>
                      <a:lnTo>
                        <a:pt x="271" y="252"/>
                      </a:lnTo>
                      <a:lnTo>
                        <a:pt x="284" y="259"/>
                      </a:lnTo>
                      <a:lnTo>
                        <a:pt x="294" y="269"/>
                      </a:lnTo>
                      <a:lnTo>
                        <a:pt x="314" y="283"/>
                      </a:lnTo>
                      <a:lnTo>
                        <a:pt x="334" y="297"/>
                      </a:lnTo>
                      <a:lnTo>
                        <a:pt x="355" y="310"/>
                      </a:lnTo>
                      <a:lnTo>
                        <a:pt x="376" y="322"/>
                      </a:lnTo>
                      <a:lnTo>
                        <a:pt x="400" y="333"/>
                      </a:lnTo>
                      <a:lnTo>
                        <a:pt x="423" y="344"/>
                      </a:lnTo>
                      <a:lnTo>
                        <a:pt x="446" y="355"/>
                      </a:lnTo>
                      <a:lnTo>
                        <a:pt x="471" y="366"/>
                      </a:lnTo>
                      <a:lnTo>
                        <a:pt x="484" y="371"/>
                      </a:lnTo>
                      <a:lnTo>
                        <a:pt x="494" y="375"/>
                      </a:lnTo>
                      <a:lnTo>
                        <a:pt x="505" y="380"/>
                      </a:lnTo>
                      <a:lnTo>
                        <a:pt x="516" y="383"/>
                      </a:lnTo>
                      <a:lnTo>
                        <a:pt x="525" y="388"/>
                      </a:lnTo>
                      <a:lnTo>
                        <a:pt x="532" y="391"/>
                      </a:lnTo>
                      <a:lnTo>
                        <a:pt x="541" y="396"/>
                      </a:lnTo>
                      <a:lnTo>
                        <a:pt x="546" y="399"/>
                      </a:lnTo>
                      <a:lnTo>
                        <a:pt x="553" y="402"/>
                      </a:lnTo>
                      <a:lnTo>
                        <a:pt x="557" y="405"/>
                      </a:lnTo>
                      <a:lnTo>
                        <a:pt x="562" y="408"/>
                      </a:lnTo>
                      <a:lnTo>
                        <a:pt x="566" y="410"/>
                      </a:lnTo>
                      <a:lnTo>
                        <a:pt x="567" y="413"/>
                      </a:lnTo>
                      <a:lnTo>
                        <a:pt x="571" y="414"/>
                      </a:lnTo>
                      <a:lnTo>
                        <a:pt x="571" y="416"/>
                      </a:lnTo>
                      <a:lnTo>
                        <a:pt x="571" y="418"/>
                      </a:lnTo>
                      <a:lnTo>
                        <a:pt x="571" y="41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0" name="组合 79"/>
            <p:cNvGrpSpPr/>
            <p:nvPr/>
          </p:nvGrpSpPr>
          <p:grpSpPr>
            <a:xfrm>
              <a:off x="2960721" y="4132238"/>
              <a:ext cx="450807" cy="453063"/>
              <a:chOff x="2392064" y="3473577"/>
              <a:chExt cx="450807" cy="453063"/>
            </a:xfrm>
          </p:grpSpPr>
          <p:pic>
            <p:nvPicPr>
              <p:cNvPr id="97" name="图片 9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2064" y="347357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98" name="组合 97"/>
              <p:cNvGrpSpPr/>
              <p:nvPr/>
            </p:nvGrpSpPr>
            <p:grpSpPr>
              <a:xfrm>
                <a:off x="2464964" y="3545815"/>
                <a:ext cx="305006" cy="308587"/>
                <a:chOff x="5203826" y="2127250"/>
                <a:chExt cx="811212" cy="820737"/>
              </a:xfrm>
              <a:solidFill>
                <a:srgbClr val="FF0000"/>
              </a:solidFill>
            </p:grpSpPr>
            <p:sp>
              <p:nvSpPr>
                <p:cNvPr id="99" name="Freeform 90"/>
                <p:cNvSpPr/>
                <p:nvPr/>
              </p:nvSpPr>
              <p:spPr bwMode="auto">
                <a:xfrm>
                  <a:off x="5330826" y="2289175"/>
                  <a:ext cx="471488" cy="112712"/>
                </a:xfrm>
                <a:custGeom>
                  <a:avLst/>
                  <a:gdLst>
                    <a:gd name="T0" fmla="*/ 592 w 592"/>
                    <a:gd name="T1" fmla="*/ 43 h 141"/>
                    <a:gd name="T2" fmla="*/ 589 w 592"/>
                    <a:gd name="T3" fmla="*/ 47 h 141"/>
                    <a:gd name="T4" fmla="*/ 582 w 592"/>
                    <a:gd name="T5" fmla="*/ 52 h 141"/>
                    <a:gd name="T6" fmla="*/ 573 w 592"/>
                    <a:gd name="T7" fmla="*/ 57 h 141"/>
                    <a:gd name="T8" fmla="*/ 558 w 592"/>
                    <a:gd name="T9" fmla="*/ 61 h 141"/>
                    <a:gd name="T10" fmla="*/ 537 w 592"/>
                    <a:gd name="T11" fmla="*/ 68 h 141"/>
                    <a:gd name="T12" fmla="*/ 512 w 592"/>
                    <a:gd name="T13" fmla="*/ 74 h 141"/>
                    <a:gd name="T14" fmla="*/ 483 w 592"/>
                    <a:gd name="T15" fmla="*/ 79 h 141"/>
                    <a:gd name="T16" fmla="*/ 428 w 592"/>
                    <a:gd name="T17" fmla="*/ 86 h 141"/>
                    <a:gd name="T18" fmla="*/ 357 w 592"/>
                    <a:gd name="T19" fmla="*/ 101 h 141"/>
                    <a:gd name="T20" fmla="*/ 289 w 592"/>
                    <a:gd name="T21" fmla="*/ 113 h 141"/>
                    <a:gd name="T22" fmla="*/ 219 w 592"/>
                    <a:gd name="T23" fmla="*/ 124 h 141"/>
                    <a:gd name="T24" fmla="*/ 167 w 592"/>
                    <a:gd name="T25" fmla="*/ 132 h 141"/>
                    <a:gd name="T26" fmla="*/ 137 w 592"/>
                    <a:gd name="T27" fmla="*/ 136 h 141"/>
                    <a:gd name="T28" fmla="*/ 114 w 592"/>
                    <a:gd name="T29" fmla="*/ 140 h 141"/>
                    <a:gd name="T30" fmla="*/ 94 w 592"/>
                    <a:gd name="T31" fmla="*/ 141 h 141"/>
                    <a:gd name="T32" fmla="*/ 82 w 592"/>
                    <a:gd name="T33" fmla="*/ 141 h 141"/>
                    <a:gd name="T34" fmla="*/ 67 w 592"/>
                    <a:gd name="T35" fmla="*/ 140 h 141"/>
                    <a:gd name="T36" fmla="*/ 55 w 592"/>
                    <a:gd name="T37" fmla="*/ 136 h 141"/>
                    <a:gd name="T38" fmla="*/ 41 w 592"/>
                    <a:gd name="T39" fmla="*/ 132 h 141"/>
                    <a:gd name="T40" fmla="*/ 25 w 592"/>
                    <a:gd name="T41" fmla="*/ 127 h 141"/>
                    <a:gd name="T42" fmla="*/ 12 w 592"/>
                    <a:gd name="T43" fmla="*/ 122 h 141"/>
                    <a:gd name="T44" fmla="*/ 5 w 592"/>
                    <a:gd name="T45" fmla="*/ 118 h 141"/>
                    <a:gd name="T46" fmla="*/ 0 w 592"/>
                    <a:gd name="T47" fmla="*/ 113 h 141"/>
                    <a:gd name="T48" fmla="*/ 0 w 592"/>
                    <a:gd name="T49" fmla="*/ 110 h 141"/>
                    <a:gd name="T50" fmla="*/ 5 w 592"/>
                    <a:gd name="T51" fmla="*/ 107 h 141"/>
                    <a:gd name="T52" fmla="*/ 12 w 592"/>
                    <a:gd name="T53" fmla="*/ 105 h 141"/>
                    <a:gd name="T54" fmla="*/ 25 w 592"/>
                    <a:gd name="T55" fmla="*/ 104 h 141"/>
                    <a:gd name="T56" fmla="*/ 37 w 592"/>
                    <a:gd name="T57" fmla="*/ 101 h 141"/>
                    <a:gd name="T58" fmla="*/ 50 w 592"/>
                    <a:gd name="T59" fmla="*/ 99 h 141"/>
                    <a:gd name="T60" fmla="*/ 67 w 592"/>
                    <a:gd name="T61" fmla="*/ 96 h 141"/>
                    <a:gd name="T62" fmla="*/ 89 w 592"/>
                    <a:gd name="T63" fmla="*/ 93 h 141"/>
                    <a:gd name="T64" fmla="*/ 114 w 592"/>
                    <a:gd name="T65" fmla="*/ 90 h 141"/>
                    <a:gd name="T66" fmla="*/ 144 w 592"/>
                    <a:gd name="T67" fmla="*/ 85 h 141"/>
                    <a:gd name="T68" fmla="*/ 180 w 592"/>
                    <a:gd name="T69" fmla="*/ 79 h 141"/>
                    <a:gd name="T70" fmla="*/ 217 w 592"/>
                    <a:gd name="T71" fmla="*/ 71 h 141"/>
                    <a:gd name="T72" fmla="*/ 260 w 592"/>
                    <a:gd name="T73" fmla="*/ 63 h 141"/>
                    <a:gd name="T74" fmla="*/ 298 w 592"/>
                    <a:gd name="T75" fmla="*/ 55 h 141"/>
                    <a:gd name="T76" fmla="*/ 333 w 592"/>
                    <a:gd name="T77" fmla="*/ 49 h 141"/>
                    <a:gd name="T78" fmla="*/ 364 w 592"/>
                    <a:gd name="T79" fmla="*/ 43 h 141"/>
                    <a:gd name="T80" fmla="*/ 391 w 592"/>
                    <a:gd name="T81" fmla="*/ 36 h 141"/>
                    <a:gd name="T82" fmla="*/ 414 w 592"/>
                    <a:gd name="T83" fmla="*/ 32 h 141"/>
                    <a:gd name="T84" fmla="*/ 432 w 592"/>
                    <a:gd name="T85" fmla="*/ 25 h 141"/>
                    <a:gd name="T86" fmla="*/ 448 w 592"/>
                    <a:gd name="T87" fmla="*/ 21 h 141"/>
                    <a:gd name="T88" fmla="*/ 462 w 592"/>
                    <a:gd name="T89" fmla="*/ 14 h 141"/>
                    <a:gd name="T90" fmla="*/ 480 w 592"/>
                    <a:gd name="T91" fmla="*/ 7 h 141"/>
                    <a:gd name="T92" fmla="*/ 496 w 592"/>
                    <a:gd name="T93" fmla="*/ 3 h 141"/>
                    <a:gd name="T94" fmla="*/ 512 w 592"/>
                    <a:gd name="T95" fmla="*/ 0 h 141"/>
                    <a:gd name="T96" fmla="*/ 528 w 592"/>
                    <a:gd name="T97" fmla="*/ 0 h 141"/>
                    <a:gd name="T98" fmla="*/ 542 w 592"/>
                    <a:gd name="T99" fmla="*/ 2 h 141"/>
                    <a:gd name="T100" fmla="*/ 555 w 592"/>
                    <a:gd name="T101" fmla="*/ 7 h 141"/>
                    <a:gd name="T102" fmla="*/ 565 w 592"/>
                    <a:gd name="T103" fmla="*/ 11 h 141"/>
                    <a:gd name="T104" fmla="*/ 576 w 592"/>
                    <a:gd name="T105" fmla="*/ 19 h 141"/>
                    <a:gd name="T106" fmla="*/ 583 w 592"/>
                    <a:gd name="T107" fmla="*/ 27 h 141"/>
                    <a:gd name="T108" fmla="*/ 589 w 592"/>
                    <a:gd name="T109" fmla="*/ 33 h 141"/>
                    <a:gd name="T110" fmla="*/ 592 w 592"/>
                    <a:gd name="T111" fmla="*/ 38 h 141"/>
                    <a:gd name="T112" fmla="*/ 592 w 592"/>
                    <a:gd name="T113" fmla="*/ 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92" h="141">
                      <a:moveTo>
                        <a:pt x="592" y="41"/>
                      </a:moveTo>
                      <a:lnTo>
                        <a:pt x="592" y="43"/>
                      </a:lnTo>
                      <a:lnTo>
                        <a:pt x="590" y="44"/>
                      </a:lnTo>
                      <a:lnTo>
                        <a:pt x="589" y="47"/>
                      </a:lnTo>
                      <a:lnTo>
                        <a:pt x="585" y="49"/>
                      </a:lnTo>
                      <a:lnTo>
                        <a:pt x="582" y="52"/>
                      </a:lnTo>
                      <a:lnTo>
                        <a:pt x="578" y="54"/>
                      </a:lnTo>
                      <a:lnTo>
                        <a:pt x="573" y="57"/>
                      </a:lnTo>
                      <a:lnTo>
                        <a:pt x="567" y="58"/>
                      </a:lnTo>
                      <a:lnTo>
                        <a:pt x="558" y="61"/>
                      </a:lnTo>
                      <a:lnTo>
                        <a:pt x="548" y="65"/>
                      </a:lnTo>
                      <a:lnTo>
                        <a:pt x="537" y="68"/>
                      </a:lnTo>
                      <a:lnTo>
                        <a:pt x="526" y="71"/>
                      </a:lnTo>
                      <a:lnTo>
                        <a:pt x="512" y="74"/>
                      </a:lnTo>
                      <a:lnTo>
                        <a:pt x="498" y="75"/>
                      </a:lnTo>
                      <a:lnTo>
                        <a:pt x="483" y="79"/>
                      </a:lnTo>
                      <a:lnTo>
                        <a:pt x="466" y="80"/>
                      </a:lnTo>
                      <a:lnTo>
                        <a:pt x="428" y="86"/>
                      </a:lnTo>
                      <a:lnTo>
                        <a:pt x="392" y="93"/>
                      </a:lnTo>
                      <a:lnTo>
                        <a:pt x="357" y="101"/>
                      </a:lnTo>
                      <a:lnTo>
                        <a:pt x="323" y="107"/>
                      </a:lnTo>
                      <a:lnTo>
                        <a:pt x="289" y="113"/>
                      </a:lnTo>
                      <a:lnTo>
                        <a:pt x="253" y="119"/>
                      </a:lnTo>
                      <a:lnTo>
                        <a:pt x="219" y="124"/>
                      </a:lnTo>
                      <a:lnTo>
                        <a:pt x="183" y="129"/>
                      </a:lnTo>
                      <a:lnTo>
                        <a:pt x="167" y="132"/>
                      </a:lnTo>
                      <a:lnTo>
                        <a:pt x="151" y="135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4" y="140"/>
                      </a:lnTo>
                      <a:lnTo>
                        <a:pt x="103" y="141"/>
                      </a:lnTo>
                      <a:lnTo>
                        <a:pt x="94" y="141"/>
                      </a:lnTo>
                      <a:lnTo>
                        <a:pt x="87" y="141"/>
                      </a:lnTo>
                      <a:lnTo>
                        <a:pt x="82" y="141"/>
                      </a:lnTo>
                      <a:lnTo>
                        <a:pt x="75" y="141"/>
                      </a:lnTo>
                      <a:lnTo>
                        <a:pt x="67" y="140"/>
                      </a:lnTo>
                      <a:lnTo>
                        <a:pt x="62" y="138"/>
                      </a:lnTo>
                      <a:lnTo>
                        <a:pt x="55" y="136"/>
                      </a:lnTo>
                      <a:lnTo>
                        <a:pt x="48" y="135"/>
                      </a:lnTo>
                      <a:lnTo>
                        <a:pt x="41" y="132"/>
                      </a:lnTo>
                      <a:lnTo>
                        <a:pt x="34" y="129"/>
                      </a:lnTo>
                      <a:lnTo>
                        <a:pt x="25" y="127"/>
                      </a:lnTo>
                      <a:lnTo>
                        <a:pt x="19" y="124"/>
                      </a:lnTo>
                      <a:lnTo>
                        <a:pt x="12" y="122"/>
                      </a:lnTo>
                      <a:lnTo>
                        <a:pt x="9" y="119"/>
                      </a:lnTo>
                      <a:lnTo>
                        <a:pt x="5" y="118"/>
                      </a:lnTo>
                      <a:lnTo>
                        <a:pt x="1" y="115"/>
                      </a:lnTo>
                      <a:lnTo>
                        <a:pt x="0" y="113"/>
                      </a:lnTo>
                      <a:lnTo>
                        <a:pt x="0" y="111"/>
                      </a:lnTo>
                      <a:lnTo>
                        <a:pt x="0" y="110"/>
                      </a:lnTo>
                      <a:lnTo>
                        <a:pt x="1" y="108"/>
                      </a:lnTo>
                      <a:lnTo>
                        <a:pt x="5" y="107"/>
                      </a:lnTo>
                      <a:lnTo>
                        <a:pt x="9" y="107"/>
                      </a:lnTo>
                      <a:lnTo>
                        <a:pt x="12" y="105"/>
                      </a:lnTo>
                      <a:lnTo>
                        <a:pt x="19" y="105"/>
                      </a:lnTo>
                      <a:lnTo>
                        <a:pt x="25" y="104"/>
                      </a:lnTo>
                      <a:lnTo>
                        <a:pt x="34" y="102"/>
                      </a:lnTo>
                      <a:lnTo>
                        <a:pt x="37" y="101"/>
                      </a:lnTo>
                      <a:lnTo>
                        <a:pt x="42" y="101"/>
                      </a:lnTo>
                      <a:lnTo>
                        <a:pt x="50" y="99"/>
                      </a:lnTo>
                      <a:lnTo>
                        <a:pt x="59" y="97"/>
                      </a:lnTo>
                      <a:lnTo>
                        <a:pt x="67" y="96"/>
                      </a:lnTo>
                      <a:lnTo>
                        <a:pt x="76" y="94"/>
                      </a:lnTo>
                      <a:lnTo>
                        <a:pt x="89" y="93"/>
                      </a:lnTo>
                      <a:lnTo>
                        <a:pt x="101" y="91"/>
                      </a:lnTo>
                      <a:lnTo>
                        <a:pt x="114" y="90"/>
                      </a:lnTo>
                      <a:lnTo>
                        <a:pt x="130" y="86"/>
                      </a:lnTo>
                      <a:lnTo>
                        <a:pt x="144" y="85"/>
                      </a:lnTo>
                      <a:lnTo>
                        <a:pt x="162" y="82"/>
                      </a:lnTo>
                      <a:lnTo>
                        <a:pt x="180" y="79"/>
                      </a:lnTo>
                      <a:lnTo>
                        <a:pt x="198" y="74"/>
                      </a:lnTo>
                      <a:lnTo>
                        <a:pt x="217" y="71"/>
                      </a:lnTo>
                      <a:lnTo>
                        <a:pt x="239" y="68"/>
                      </a:lnTo>
                      <a:lnTo>
                        <a:pt x="260" y="63"/>
                      </a:lnTo>
                      <a:lnTo>
                        <a:pt x="280" y="58"/>
                      </a:lnTo>
                      <a:lnTo>
                        <a:pt x="298" y="55"/>
                      </a:lnTo>
                      <a:lnTo>
                        <a:pt x="316" y="52"/>
                      </a:lnTo>
                      <a:lnTo>
                        <a:pt x="333" y="49"/>
                      </a:lnTo>
                      <a:lnTo>
                        <a:pt x="349" y="46"/>
                      </a:lnTo>
                      <a:lnTo>
                        <a:pt x="364" y="43"/>
                      </a:lnTo>
                      <a:lnTo>
                        <a:pt x="378" y="39"/>
                      </a:lnTo>
                      <a:lnTo>
                        <a:pt x="391" y="36"/>
                      </a:lnTo>
                      <a:lnTo>
                        <a:pt x="403" y="33"/>
                      </a:lnTo>
                      <a:lnTo>
                        <a:pt x="414" y="32"/>
                      </a:lnTo>
                      <a:lnTo>
                        <a:pt x="423" y="29"/>
                      </a:lnTo>
                      <a:lnTo>
                        <a:pt x="432" y="25"/>
                      </a:lnTo>
                      <a:lnTo>
                        <a:pt x="441" y="24"/>
                      </a:lnTo>
                      <a:lnTo>
                        <a:pt x="448" y="21"/>
                      </a:lnTo>
                      <a:lnTo>
                        <a:pt x="453" y="19"/>
                      </a:lnTo>
                      <a:lnTo>
                        <a:pt x="462" y="14"/>
                      </a:lnTo>
                      <a:lnTo>
                        <a:pt x="471" y="10"/>
                      </a:lnTo>
                      <a:lnTo>
                        <a:pt x="480" y="7"/>
                      </a:lnTo>
                      <a:lnTo>
                        <a:pt x="489" y="5"/>
                      </a:lnTo>
                      <a:lnTo>
                        <a:pt x="496" y="3"/>
                      </a:lnTo>
                      <a:lnTo>
                        <a:pt x="505" y="2"/>
                      </a:lnTo>
                      <a:lnTo>
                        <a:pt x="512" y="0"/>
                      </a:lnTo>
                      <a:lnTo>
                        <a:pt x="521" y="0"/>
                      </a:lnTo>
                      <a:lnTo>
                        <a:pt x="528" y="0"/>
                      </a:lnTo>
                      <a:lnTo>
                        <a:pt x="535" y="2"/>
                      </a:lnTo>
                      <a:lnTo>
                        <a:pt x="542" y="2"/>
                      </a:lnTo>
                      <a:lnTo>
                        <a:pt x="549" y="3"/>
                      </a:lnTo>
                      <a:lnTo>
                        <a:pt x="555" y="7"/>
                      </a:lnTo>
                      <a:lnTo>
                        <a:pt x="560" y="8"/>
                      </a:lnTo>
                      <a:lnTo>
                        <a:pt x="565" y="11"/>
                      </a:lnTo>
                      <a:lnTo>
                        <a:pt x="571" y="14"/>
                      </a:lnTo>
                      <a:lnTo>
                        <a:pt x="576" y="19"/>
                      </a:lnTo>
                      <a:lnTo>
                        <a:pt x="580" y="24"/>
                      </a:lnTo>
                      <a:lnTo>
                        <a:pt x="583" y="27"/>
                      </a:lnTo>
                      <a:lnTo>
                        <a:pt x="587" y="30"/>
                      </a:lnTo>
                      <a:lnTo>
                        <a:pt x="589" y="33"/>
                      </a:lnTo>
                      <a:lnTo>
                        <a:pt x="590" y="36"/>
                      </a:lnTo>
                      <a:lnTo>
                        <a:pt x="592" y="38"/>
                      </a:lnTo>
                      <a:lnTo>
                        <a:pt x="592" y="41"/>
                      </a:lnTo>
                      <a:lnTo>
                        <a:pt x="592" y="4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91"/>
                <p:cNvSpPr/>
                <p:nvPr/>
              </p:nvSpPr>
              <p:spPr bwMode="auto">
                <a:xfrm>
                  <a:off x="5514976" y="2127250"/>
                  <a:ext cx="79375" cy="820737"/>
                </a:xfrm>
                <a:custGeom>
                  <a:avLst/>
                  <a:gdLst>
                    <a:gd name="T0" fmla="*/ 23 w 100"/>
                    <a:gd name="T1" fmla="*/ 0 h 1035"/>
                    <a:gd name="T2" fmla="*/ 51 w 100"/>
                    <a:gd name="T3" fmla="*/ 5 h 1035"/>
                    <a:gd name="T4" fmla="*/ 84 w 100"/>
                    <a:gd name="T5" fmla="*/ 21 h 1035"/>
                    <a:gd name="T6" fmla="*/ 98 w 100"/>
                    <a:gd name="T7" fmla="*/ 32 h 1035"/>
                    <a:gd name="T8" fmla="*/ 100 w 100"/>
                    <a:gd name="T9" fmla="*/ 43 h 1035"/>
                    <a:gd name="T10" fmla="*/ 96 w 100"/>
                    <a:gd name="T11" fmla="*/ 66 h 1035"/>
                    <a:gd name="T12" fmla="*/ 91 w 100"/>
                    <a:gd name="T13" fmla="*/ 100 h 1035"/>
                    <a:gd name="T14" fmla="*/ 87 w 100"/>
                    <a:gd name="T15" fmla="*/ 147 h 1035"/>
                    <a:gd name="T16" fmla="*/ 85 w 100"/>
                    <a:gd name="T17" fmla="*/ 176 h 1035"/>
                    <a:gd name="T18" fmla="*/ 84 w 100"/>
                    <a:gd name="T19" fmla="*/ 199 h 1035"/>
                    <a:gd name="T20" fmla="*/ 84 w 100"/>
                    <a:gd name="T21" fmla="*/ 232 h 1035"/>
                    <a:gd name="T22" fmla="*/ 84 w 100"/>
                    <a:gd name="T23" fmla="*/ 273 h 1035"/>
                    <a:gd name="T24" fmla="*/ 84 w 100"/>
                    <a:gd name="T25" fmla="*/ 321 h 1035"/>
                    <a:gd name="T26" fmla="*/ 82 w 100"/>
                    <a:gd name="T27" fmla="*/ 379 h 1035"/>
                    <a:gd name="T28" fmla="*/ 82 w 100"/>
                    <a:gd name="T29" fmla="*/ 443 h 1035"/>
                    <a:gd name="T30" fmla="*/ 82 w 100"/>
                    <a:gd name="T31" fmla="*/ 517 h 1035"/>
                    <a:gd name="T32" fmla="*/ 82 w 100"/>
                    <a:gd name="T33" fmla="*/ 593 h 1035"/>
                    <a:gd name="T34" fmla="*/ 80 w 100"/>
                    <a:gd name="T35" fmla="*/ 662 h 1035"/>
                    <a:gd name="T36" fmla="*/ 80 w 100"/>
                    <a:gd name="T37" fmla="*/ 722 h 1035"/>
                    <a:gd name="T38" fmla="*/ 78 w 100"/>
                    <a:gd name="T39" fmla="*/ 773 h 1035"/>
                    <a:gd name="T40" fmla="*/ 78 w 100"/>
                    <a:gd name="T41" fmla="*/ 816 h 1035"/>
                    <a:gd name="T42" fmla="*/ 78 w 100"/>
                    <a:gd name="T43" fmla="*/ 849 h 1035"/>
                    <a:gd name="T44" fmla="*/ 78 w 100"/>
                    <a:gd name="T45" fmla="*/ 874 h 1035"/>
                    <a:gd name="T46" fmla="*/ 78 w 100"/>
                    <a:gd name="T47" fmla="*/ 891 h 1035"/>
                    <a:gd name="T48" fmla="*/ 76 w 100"/>
                    <a:gd name="T49" fmla="*/ 925 h 1035"/>
                    <a:gd name="T50" fmla="*/ 71 w 100"/>
                    <a:gd name="T51" fmla="*/ 972 h 1035"/>
                    <a:gd name="T52" fmla="*/ 64 w 100"/>
                    <a:gd name="T53" fmla="*/ 1014 h 1035"/>
                    <a:gd name="T54" fmla="*/ 55 w 100"/>
                    <a:gd name="T55" fmla="*/ 1032 h 1035"/>
                    <a:gd name="T56" fmla="*/ 50 w 100"/>
                    <a:gd name="T57" fmla="*/ 1032 h 1035"/>
                    <a:gd name="T58" fmla="*/ 37 w 100"/>
                    <a:gd name="T59" fmla="*/ 1010 h 1035"/>
                    <a:gd name="T60" fmla="*/ 30 w 100"/>
                    <a:gd name="T61" fmla="*/ 983 h 1035"/>
                    <a:gd name="T62" fmla="*/ 18 w 100"/>
                    <a:gd name="T63" fmla="*/ 942 h 1035"/>
                    <a:gd name="T64" fmla="*/ 14 w 100"/>
                    <a:gd name="T65" fmla="*/ 914 h 1035"/>
                    <a:gd name="T66" fmla="*/ 16 w 100"/>
                    <a:gd name="T67" fmla="*/ 902 h 1035"/>
                    <a:gd name="T68" fmla="*/ 18 w 100"/>
                    <a:gd name="T69" fmla="*/ 874 h 1035"/>
                    <a:gd name="T70" fmla="*/ 21 w 100"/>
                    <a:gd name="T71" fmla="*/ 831 h 1035"/>
                    <a:gd name="T72" fmla="*/ 26 w 100"/>
                    <a:gd name="T73" fmla="*/ 773 h 1035"/>
                    <a:gd name="T74" fmla="*/ 30 w 100"/>
                    <a:gd name="T75" fmla="*/ 703 h 1035"/>
                    <a:gd name="T76" fmla="*/ 32 w 100"/>
                    <a:gd name="T77" fmla="*/ 625 h 1035"/>
                    <a:gd name="T78" fmla="*/ 34 w 100"/>
                    <a:gd name="T79" fmla="*/ 540 h 1035"/>
                    <a:gd name="T80" fmla="*/ 34 w 100"/>
                    <a:gd name="T81" fmla="*/ 449 h 1035"/>
                    <a:gd name="T82" fmla="*/ 30 w 100"/>
                    <a:gd name="T83" fmla="*/ 360 h 1035"/>
                    <a:gd name="T84" fmla="*/ 28 w 100"/>
                    <a:gd name="T85" fmla="*/ 282 h 1035"/>
                    <a:gd name="T86" fmla="*/ 28 w 100"/>
                    <a:gd name="T87" fmla="*/ 215 h 1035"/>
                    <a:gd name="T88" fmla="*/ 28 w 100"/>
                    <a:gd name="T89" fmla="*/ 157 h 1035"/>
                    <a:gd name="T90" fmla="*/ 26 w 100"/>
                    <a:gd name="T91" fmla="*/ 110 h 1035"/>
                    <a:gd name="T92" fmla="*/ 25 w 100"/>
                    <a:gd name="T93" fmla="*/ 74 h 1035"/>
                    <a:gd name="T94" fmla="*/ 21 w 100"/>
                    <a:gd name="T95" fmla="*/ 49 h 1035"/>
                    <a:gd name="T96" fmla="*/ 14 w 100"/>
                    <a:gd name="T97" fmla="*/ 32 h 1035"/>
                    <a:gd name="T98" fmla="*/ 1 w 100"/>
                    <a:gd name="T99" fmla="*/ 16 h 1035"/>
                    <a:gd name="T100" fmla="*/ 3 w 100"/>
                    <a:gd name="T101" fmla="*/ 5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0" h="1035">
                      <a:moveTo>
                        <a:pt x="7" y="3"/>
                      </a:moveTo>
                      <a:lnTo>
                        <a:pt x="12" y="2"/>
                      </a:lnTo>
                      <a:lnTo>
                        <a:pt x="18" y="0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7" y="0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62" y="8"/>
                      </a:lnTo>
                      <a:lnTo>
                        <a:pt x="69" y="13"/>
                      </a:lnTo>
                      <a:lnTo>
                        <a:pt x="78" y="16"/>
                      </a:lnTo>
                      <a:lnTo>
                        <a:pt x="84" y="21"/>
                      </a:lnTo>
                      <a:lnTo>
                        <a:pt x="89" y="24"/>
                      </a:lnTo>
                      <a:lnTo>
                        <a:pt x="94" y="27"/>
                      </a:lnTo>
                      <a:lnTo>
                        <a:pt x="96" y="30"/>
                      </a:lnTo>
                      <a:lnTo>
                        <a:pt x="98" y="32"/>
                      </a:lnTo>
                      <a:lnTo>
                        <a:pt x="100" y="35"/>
                      </a:lnTo>
                      <a:lnTo>
                        <a:pt x="100" y="36"/>
                      </a:lnTo>
                      <a:lnTo>
                        <a:pt x="100" y="39"/>
                      </a:lnTo>
                      <a:lnTo>
                        <a:pt x="100" y="43"/>
                      </a:lnTo>
                      <a:lnTo>
                        <a:pt x="98" y="47"/>
                      </a:lnTo>
                      <a:lnTo>
                        <a:pt x="98" y="52"/>
                      </a:lnTo>
                      <a:lnTo>
                        <a:pt x="98" y="58"/>
                      </a:lnTo>
                      <a:lnTo>
                        <a:pt x="96" y="66"/>
                      </a:lnTo>
                      <a:lnTo>
                        <a:pt x="94" y="74"/>
                      </a:lnTo>
                      <a:lnTo>
                        <a:pt x="94" y="82"/>
                      </a:lnTo>
                      <a:lnTo>
                        <a:pt x="93" y="91"/>
                      </a:lnTo>
                      <a:lnTo>
                        <a:pt x="91" y="100"/>
                      </a:lnTo>
                      <a:lnTo>
                        <a:pt x="89" y="111"/>
                      </a:lnTo>
                      <a:lnTo>
                        <a:pt x="89" y="122"/>
                      </a:lnTo>
                      <a:lnTo>
                        <a:pt x="87" y="135"/>
                      </a:lnTo>
                      <a:lnTo>
                        <a:pt x="87" y="147"/>
                      </a:lnTo>
                      <a:lnTo>
                        <a:pt x="87" y="162"/>
                      </a:lnTo>
                      <a:lnTo>
                        <a:pt x="85" y="166"/>
                      </a:lnTo>
                      <a:lnTo>
                        <a:pt x="85" y="171"/>
                      </a:lnTo>
                      <a:lnTo>
                        <a:pt x="85" y="176"/>
                      </a:lnTo>
                      <a:lnTo>
                        <a:pt x="85" y="180"/>
                      </a:lnTo>
                      <a:lnTo>
                        <a:pt x="85" y="187"/>
                      </a:lnTo>
                      <a:lnTo>
                        <a:pt x="85" y="193"/>
                      </a:lnTo>
                      <a:lnTo>
                        <a:pt x="84" y="199"/>
                      </a:lnTo>
                      <a:lnTo>
                        <a:pt x="84" y="207"/>
                      </a:lnTo>
                      <a:lnTo>
                        <a:pt x="84" y="215"/>
                      </a:lnTo>
                      <a:lnTo>
                        <a:pt x="84" y="224"/>
                      </a:lnTo>
                      <a:lnTo>
                        <a:pt x="84" y="232"/>
                      </a:lnTo>
                      <a:lnTo>
                        <a:pt x="84" y="241"/>
                      </a:lnTo>
                      <a:lnTo>
                        <a:pt x="84" y="252"/>
                      </a:lnTo>
                      <a:lnTo>
                        <a:pt x="84" y="262"/>
                      </a:lnTo>
                      <a:lnTo>
                        <a:pt x="84" y="273"/>
                      </a:lnTo>
                      <a:lnTo>
                        <a:pt x="84" y="285"/>
                      </a:lnTo>
                      <a:lnTo>
                        <a:pt x="84" y="296"/>
                      </a:lnTo>
                      <a:lnTo>
                        <a:pt x="84" y="309"/>
                      </a:lnTo>
                      <a:lnTo>
                        <a:pt x="84" y="321"/>
                      </a:lnTo>
                      <a:lnTo>
                        <a:pt x="84" y="335"/>
                      </a:lnTo>
                      <a:lnTo>
                        <a:pt x="82" y="349"/>
                      </a:lnTo>
                      <a:lnTo>
                        <a:pt x="82" y="363"/>
                      </a:lnTo>
                      <a:lnTo>
                        <a:pt x="82" y="379"/>
                      </a:lnTo>
                      <a:lnTo>
                        <a:pt x="82" y="395"/>
                      </a:lnTo>
                      <a:lnTo>
                        <a:pt x="82" y="410"/>
                      </a:lnTo>
                      <a:lnTo>
                        <a:pt x="82" y="426"/>
                      </a:lnTo>
                      <a:lnTo>
                        <a:pt x="82" y="443"/>
                      </a:lnTo>
                      <a:lnTo>
                        <a:pt x="82" y="460"/>
                      </a:lnTo>
                      <a:lnTo>
                        <a:pt x="82" y="479"/>
                      </a:lnTo>
                      <a:lnTo>
                        <a:pt x="82" y="498"/>
                      </a:lnTo>
                      <a:lnTo>
                        <a:pt x="82" y="517"/>
                      </a:lnTo>
                      <a:lnTo>
                        <a:pt x="82" y="536"/>
                      </a:lnTo>
                      <a:lnTo>
                        <a:pt x="82" y="556"/>
                      </a:lnTo>
                      <a:lnTo>
                        <a:pt x="82" y="575"/>
                      </a:lnTo>
                      <a:lnTo>
                        <a:pt x="82" y="593"/>
                      </a:lnTo>
                      <a:lnTo>
                        <a:pt x="82" y="611"/>
                      </a:lnTo>
                      <a:lnTo>
                        <a:pt x="80" y="628"/>
                      </a:lnTo>
                      <a:lnTo>
                        <a:pt x="80" y="645"/>
                      </a:lnTo>
                      <a:lnTo>
                        <a:pt x="80" y="662"/>
                      </a:lnTo>
                      <a:lnTo>
                        <a:pt x="80" y="678"/>
                      </a:lnTo>
                      <a:lnTo>
                        <a:pt x="80" y="692"/>
                      </a:lnTo>
                      <a:lnTo>
                        <a:pt x="80" y="708"/>
                      </a:lnTo>
                      <a:lnTo>
                        <a:pt x="80" y="722"/>
                      </a:lnTo>
                      <a:lnTo>
                        <a:pt x="80" y="736"/>
                      </a:lnTo>
                      <a:lnTo>
                        <a:pt x="80" y="748"/>
                      </a:lnTo>
                      <a:lnTo>
                        <a:pt x="78" y="761"/>
                      </a:lnTo>
                      <a:lnTo>
                        <a:pt x="78" y="773"/>
                      </a:lnTo>
                      <a:lnTo>
                        <a:pt x="78" y="784"/>
                      </a:lnTo>
                      <a:lnTo>
                        <a:pt x="78" y="795"/>
                      </a:lnTo>
                      <a:lnTo>
                        <a:pt x="78" y="805"/>
                      </a:lnTo>
                      <a:lnTo>
                        <a:pt x="78" y="816"/>
                      </a:lnTo>
                      <a:lnTo>
                        <a:pt x="78" y="825"/>
                      </a:lnTo>
                      <a:lnTo>
                        <a:pt x="78" y="833"/>
                      </a:lnTo>
                      <a:lnTo>
                        <a:pt x="78" y="841"/>
                      </a:lnTo>
                      <a:lnTo>
                        <a:pt x="78" y="849"/>
                      </a:lnTo>
                      <a:lnTo>
                        <a:pt x="78" y="856"/>
                      </a:lnTo>
                      <a:lnTo>
                        <a:pt x="78" y="863"/>
                      </a:lnTo>
                      <a:lnTo>
                        <a:pt x="78" y="869"/>
                      </a:lnTo>
                      <a:lnTo>
                        <a:pt x="78" y="874"/>
                      </a:lnTo>
                      <a:lnTo>
                        <a:pt x="78" y="878"/>
                      </a:lnTo>
                      <a:lnTo>
                        <a:pt x="78" y="883"/>
                      </a:lnTo>
                      <a:lnTo>
                        <a:pt x="78" y="888"/>
                      </a:lnTo>
                      <a:lnTo>
                        <a:pt x="78" y="891"/>
                      </a:lnTo>
                      <a:lnTo>
                        <a:pt x="78" y="894"/>
                      </a:lnTo>
                      <a:lnTo>
                        <a:pt x="78" y="903"/>
                      </a:lnTo>
                      <a:lnTo>
                        <a:pt x="78" y="914"/>
                      </a:lnTo>
                      <a:lnTo>
                        <a:pt x="76" y="925"/>
                      </a:lnTo>
                      <a:lnTo>
                        <a:pt x="75" y="936"/>
                      </a:lnTo>
                      <a:lnTo>
                        <a:pt x="75" y="949"/>
                      </a:lnTo>
                      <a:lnTo>
                        <a:pt x="73" y="960"/>
                      </a:lnTo>
                      <a:lnTo>
                        <a:pt x="71" y="972"/>
                      </a:lnTo>
                      <a:lnTo>
                        <a:pt x="69" y="986"/>
                      </a:lnTo>
                      <a:lnTo>
                        <a:pt x="68" y="997"/>
                      </a:lnTo>
                      <a:lnTo>
                        <a:pt x="66" y="1007"/>
                      </a:lnTo>
                      <a:lnTo>
                        <a:pt x="64" y="1014"/>
                      </a:lnTo>
                      <a:lnTo>
                        <a:pt x="62" y="1022"/>
                      </a:lnTo>
                      <a:lnTo>
                        <a:pt x="59" y="1027"/>
                      </a:lnTo>
                      <a:lnTo>
                        <a:pt x="57" y="1032"/>
                      </a:lnTo>
                      <a:lnTo>
                        <a:pt x="55" y="1032"/>
                      </a:lnTo>
                      <a:lnTo>
                        <a:pt x="55" y="1033"/>
                      </a:lnTo>
                      <a:lnTo>
                        <a:pt x="53" y="1035"/>
                      </a:lnTo>
                      <a:lnTo>
                        <a:pt x="53" y="1035"/>
                      </a:lnTo>
                      <a:lnTo>
                        <a:pt x="50" y="1032"/>
                      </a:lnTo>
                      <a:lnTo>
                        <a:pt x="46" y="1029"/>
                      </a:lnTo>
                      <a:lnTo>
                        <a:pt x="44" y="1024"/>
                      </a:lnTo>
                      <a:lnTo>
                        <a:pt x="41" y="1018"/>
                      </a:lnTo>
                      <a:lnTo>
                        <a:pt x="37" y="1010"/>
                      </a:lnTo>
                      <a:lnTo>
                        <a:pt x="34" y="1000"/>
                      </a:lnTo>
                      <a:lnTo>
                        <a:pt x="32" y="996"/>
                      </a:lnTo>
                      <a:lnTo>
                        <a:pt x="32" y="989"/>
                      </a:lnTo>
                      <a:lnTo>
                        <a:pt x="30" y="983"/>
                      </a:lnTo>
                      <a:lnTo>
                        <a:pt x="28" y="977"/>
                      </a:lnTo>
                      <a:lnTo>
                        <a:pt x="23" y="964"/>
                      </a:lnTo>
                      <a:lnTo>
                        <a:pt x="19" y="953"/>
                      </a:lnTo>
                      <a:lnTo>
                        <a:pt x="18" y="942"/>
                      </a:lnTo>
                      <a:lnTo>
                        <a:pt x="16" y="935"/>
                      </a:lnTo>
                      <a:lnTo>
                        <a:pt x="14" y="927"/>
                      </a:lnTo>
                      <a:lnTo>
                        <a:pt x="14" y="921"/>
                      </a:lnTo>
                      <a:lnTo>
                        <a:pt x="14" y="914"/>
                      </a:lnTo>
                      <a:lnTo>
                        <a:pt x="16" y="911"/>
                      </a:lnTo>
                      <a:lnTo>
                        <a:pt x="16" y="908"/>
                      </a:lnTo>
                      <a:lnTo>
                        <a:pt x="16" y="905"/>
                      </a:lnTo>
                      <a:lnTo>
                        <a:pt x="16" y="902"/>
                      </a:lnTo>
                      <a:lnTo>
                        <a:pt x="16" y="896"/>
                      </a:lnTo>
                      <a:lnTo>
                        <a:pt x="16" y="889"/>
                      </a:lnTo>
                      <a:lnTo>
                        <a:pt x="18" y="883"/>
                      </a:lnTo>
                      <a:lnTo>
                        <a:pt x="18" y="874"/>
                      </a:lnTo>
                      <a:lnTo>
                        <a:pt x="18" y="866"/>
                      </a:lnTo>
                      <a:lnTo>
                        <a:pt x="19" y="855"/>
                      </a:lnTo>
                      <a:lnTo>
                        <a:pt x="19" y="844"/>
                      </a:lnTo>
                      <a:lnTo>
                        <a:pt x="21" y="831"/>
                      </a:lnTo>
                      <a:lnTo>
                        <a:pt x="23" y="819"/>
                      </a:lnTo>
                      <a:lnTo>
                        <a:pt x="23" y="805"/>
                      </a:lnTo>
                      <a:lnTo>
                        <a:pt x="25" y="789"/>
                      </a:lnTo>
                      <a:lnTo>
                        <a:pt x="26" y="773"/>
                      </a:lnTo>
                      <a:lnTo>
                        <a:pt x="28" y="756"/>
                      </a:lnTo>
                      <a:lnTo>
                        <a:pt x="28" y="739"/>
                      </a:lnTo>
                      <a:lnTo>
                        <a:pt x="30" y="722"/>
                      </a:lnTo>
                      <a:lnTo>
                        <a:pt x="30" y="703"/>
                      </a:lnTo>
                      <a:lnTo>
                        <a:pt x="30" y="684"/>
                      </a:lnTo>
                      <a:lnTo>
                        <a:pt x="32" y="665"/>
                      </a:lnTo>
                      <a:lnTo>
                        <a:pt x="32" y="645"/>
                      </a:lnTo>
                      <a:lnTo>
                        <a:pt x="32" y="625"/>
                      </a:lnTo>
                      <a:lnTo>
                        <a:pt x="34" y="604"/>
                      </a:lnTo>
                      <a:lnTo>
                        <a:pt x="34" y="584"/>
                      </a:lnTo>
                      <a:lnTo>
                        <a:pt x="34" y="562"/>
                      </a:lnTo>
                      <a:lnTo>
                        <a:pt x="34" y="540"/>
                      </a:lnTo>
                      <a:lnTo>
                        <a:pt x="34" y="518"/>
                      </a:lnTo>
                      <a:lnTo>
                        <a:pt x="34" y="496"/>
                      </a:lnTo>
                      <a:lnTo>
                        <a:pt x="34" y="473"/>
                      </a:lnTo>
                      <a:lnTo>
                        <a:pt x="34" y="449"/>
                      </a:lnTo>
                      <a:lnTo>
                        <a:pt x="32" y="426"/>
                      </a:lnTo>
                      <a:lnTo>
                        <a:pt x="32" y="403"/>
                      </a:lnTo>
                      <a:lnTo>
                        <a:pt x="30" y="381"/>
                      </a:lnTo>
                      <a:lnTo>
                        <a:pt x="30" y="360"/>
                      </a:lnTo>
                      <a:lnTo>
                        <a:pt x="30" y="340"/>
                      </a:lnTo>
                      <a:lnTo>
                        <a:pt x="30" y="320"/>
                      </a:lnTo>
                      <a:lnTo>
                        <a:pt x="28" y="301"/>
                      </a:lnTo>
                      <a:lnTo>
                        <a:pt x="28" y="282"/>
                      </a:lnTo>
                      <a:lnTo>
                        <a:pt x="28" y="263"/>
                      </a:lnTo>
                      <a:lnTo>
                        <a:pt x="28" y="246"/>
                      </a:lnTo>
                      <a:lnTo>
                        <a:pt x="28" y="230"/>
                      </a:lnTo>
                      <a:lnTo>
                        <a:pt x="28" y="215"/>
                      </a:lnTo>
                      <a:lnTo>
                        <a:pt x="28" y="199"/>
                      </a:lnTo>
                      <a:lnTo>
                        <a:pt x="28" y="183"/>
                      </a:lnTo>
                      <a:lnTo>
                        <a:pt x="28" y="171"/>
                      </a:lnTo>
                      <a:lnTo>
                        <a:pt x="28" y="157"/>
                      </a:lnTo>
                      <a:lnTo>
                        <a:pt x="28" y="144"/>
                      </a:lnTo>
                      <a:lnTo>
                        <a:pt x="28" y="132"/>
                      </a:lnTo>
                      <a:lnTo>
                        <a:pt x="28" y="121"/>
                      </a:lnTo>
                      <a:lnTo>
                        <a:pt x="26" y="110"/>
                      </a:lnTo>
                      <a:lnTo>
                        <a:pt x="26" y="100"/>
                      </a:lnTo>
                      <a:lnTo>
                        <a:pt x="26" y="91"/>
                      </a:lnTo>
                      <a:lnTo>
                        <a:pt x="26" y="82"/>
                      </a:lnTo>
                      <a:lnTo>
                        <a:pt x="25" y="74"/>
                      </a:lnTo>
                      <a:lnTo>
                        <a:pt x="25" y="68"/>
                      </a:lnTo>
                      <a:lnTo>
                        <a:pt x="23" y="60"/>
                      </a:lnTo>
                      <a:lnTo>
                        <a:pt x="21" y="54"/>
                      </a:lnTo>
                      <a:lnTo>
                        <a:pt x="21" y="49"/>
                      </a:lnTo>
                      <a:lnTo>
                        <a:pt x="19" y="44"/>
                      </a:lnTo>
                      <a:lnTo>
                        <a:pt x="18" y="39"/>
                      </a:lnTo>
                      <a:lnTo>
                        <a:pt x="16" y="36"/>
                      </a:lnTo>
                      <a:lnTo>
                        <a:pt x="14" y="32"/>
                      </a:lnTo>
                      <a:lnTo>
                        <a:pt x="10" y="30"/>
                      </a:lnTo>
                      <a:lnTo>
                        <a:pt x="7" y="25"/>
                      </a:lnTo>
                      <a:lnTo>
                        <a:pt x="3" y="21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3" y="5"/>
                      </a:lnTo>
                      <a:lnTo>
                        <a:pt x="7" y="3"/>
                      </a:lnTo>
                      <a:lnTo>
                        <a:pt x="7" y="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92"/>
                <p:cNvSpPr/>
                <p:nvPr/>
              </p:nvSpPr>
              <p:spPr bwMode="auto">
                <a:xfrm>
                  <a:off x="5203826" y="2352675"/>
                  <a:ext cx="363538" cy="449262"/>
                </a:xfrm>
                <a:custGeom>
                  <a:avLst/>
                  <a:gdLst>
                    <a:gd name="T0" fmla="*/ 352 w 459"/>
                    <a:gd name="T1" fmla="*/ 265 h 565"/>
                    <a:gd name="T2" fmla="*/ 321 w 459"/>
                    <a:gd name="T3" fmla="*/ 307 h 565"/>
                    <a:gd name="T4" fmla="*/ 286 w 459"/>
                    <a:gd name="T5" fmla="*/ 348 h 565"/>
                    <a:gd name="T6" fmla="*/ 250 w 459"/>
                    <a:gd name="T7" fmla="*/ 387 h 565"/>
                    <a:gd name="T8" fmla="*/ 211 w 459"/>
                    <a:gd name="T9" fmla="*/ 424 h 565"/>
                    <a:gd name="T10" fmla="*/ 171 w 459"/>
                    <a:gd name="T11" fmla="*/ 460 h 565"/>
                    <a:gd name="T12" fmla="*/ 134 w 459"/>
                    <a:gd name="T13" fmla="*/ 490 h 565"/>
                    <a:gd name="T14" fmla="*/ 98 w 459"/>
                    <a:gd name="T15" fmla="*/ 517 h 565"/>
                    <a:gd name="T16" fmla="*/ 71 w 459"/>
                    <a:gd name="T17" fmla="*/ 534 h 565"/>
                    <a:gd name="T18" fmla="*/ 55 w 459"/>
                    <a:gd name="T19" fmla="*/ 545 h 565"/>
                    <a:gd name="T20" fmla="*/ 41 w 459"/>
                    <a:gd name="T21" fmla="*/ 551 h 565"/>
                    <a:gd name="T22" fmla="*/ 29 w 459"/>
                    <a:gd name="T23" fmla="*/ 557 h 565"/>
                    <a:gd name="T24" fmla="*/ 18 w 459"/>
                    <a:gd name="T25" fmla="*/ 562 h 565"/>
                    <a:gd name="T26" fmla="*/ 11 w 459"/>
                    <a:gd name="T27" fmla="*/ 564 h 565"/>
                    <a:gd name="T28" fmla="*/ 5 w 459"/>
                    <a:gd name="T29" fmla="*/ 565 h 565"/>
                    <a:gd name="T30" fmla="*/ 2 w 459"/>
                    <a:gd name="T31" fmla="*/ 565 h 565"/>
                    <a:gd name="T32" fmla="*/ 0 w 459"/>
                    <a:gd name="T33" fmla="*/ 564 h 565"/>
                    <a:gd name="T34" fmla="*/ 2 w 459"/>
                    <a:gd name="T35" fmla="*/ 559 h 565"/>
                    <a:gd name="T36" fmla="*/ 9 w 459"/>
                    <a:gd name="T37" fmla="*/ 551 h 565"/>
                    <a:gd name="T38" fmla="*/ 20 w 459"/>
                    <a:gd name="T39" fmla="*/ 540 h 565"/>
                    <a:gd name="T40" fmla="*/ 34 w 459"/>
                    <a:gd name="T41" fmla="*/ 528 h 565"/>
                    <a:gd name="T42" fmla="*/ 52 w 459"/>
                    <a:gd name="T43" fmla="*/ 512 h 565"/>
                    <a:gd name="T44" fmla="*/ 73 w 459"/>
                    <a:gd name="T45" fmla="*/ 493 h 565"/>
                    <a:gd name="T46" fmla="*/ 100 w 459"/>
                    <a:gd name="T47" fmla="*/ 471 h 565"/>
                    <a:gd name="T48" fmla="*/ 141 w 459"/>
                    <a:gd name="T49" fmla="*/ 434 h 565"/>
                    <a:gd name="T50" fmla="*/ 193 w 459"/>
                    <a:gd name="T51" fmla="*/ 380 h 565"/>
                    <a:gd name="T52" fmla="*/ 239 w 459"/>
                    <a:gd name="T53" fmla="*/ 326 h 565"/>
                    <a:gd name="T54" fmla="*/ 280 w 459"/>
                    <a:gd name="T55" fmla="*/ 271 h 565"/>
                    <a:gd name="T56" fmla="*/ 316 w 459"/>
                    <a:gd name="T57" fmla="*/ 215 h 565"/>
                    <a:gd name="T58" fmla="*/ 348 w 459"/>
                    <a:gd name="T59" fmla="*/ 155 h 565"/>
                    <a:gd name="T60" fmla="*/ 377 w 459"/>
                    <a:gd name="T61" fmla="*/ 94 h 565"/>
                    <a:gd name="T62" fmla="*/ 402 w 459"/>
                    <a:gd name="T63" fmla="*/ 31 h 565"/>
                    <a:gd name="T64" fmla="*/ 436 w 459"/>
                    <a:gd name="T65" fmla="*/ 24 h 565"/>
                    <a:gd name="T66" fmla="*/ 450 w 459"/>
                    <a:gd name="T67" fmla="*/ 74 h 565"/>
                    <a:gd name="T68" fmla="*/ 430 w 459"/>
                    <a:gd name="T69" fmla="*/ 122 h 565"/>
                    <a:gd name="T70" fmla="*/ 407 w 459"/>
                    <a:gd name="T71" fmla="*/ 171 h 565"/>
                    <a:gd name="T72" fmla="*/ 380 w 459"/>
                    <a:gd name="T73" fmla="*/ 219 h 565"/>
                    <a:gd name="T74" fmla="*/ 366 w 459"/>
                    <a:gd name="T75" fmla="*/ 24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59" h="565">
                      <a:moveTo>
                        <a:pt x="366" y="243"/>
                      </a:moveTo>
                      <a:lnTo>
                        <a:pt x="352" y="265"/>
                      </a:lnTo>
                      <a:lnTo>
                        <a:pt x="336" y="285"/>
                      </a:lnTo>
                      <a:lnTo>
                        <a:pt x="321" y="307"/>
                      </a:lnTo>
                      <a:lnTo>
                        <a:pt x="303" y="327"/>
                      </a:lnTo>
                      <a:lnTo>
                        <a:pt x="286" y="348"/>
                      </a:lnTo>
                      <a:lnTo>
                        <a:pt x="268" y="368"/>
                      </a:lnTo>
                      <a:lnTo>
                        <a:pt x="250" y="387"/>
                      </a:lnTo>
                      <a:lnTo>
                        <a:pt x="232" y="406"/>
                      </a:lnTo>
                      <a:lnTo>
                        <a:pt x="211" y="424"/>
                      </a:lnTo>
                      <a:lnTo>
                        <a:pt x="191" y="443"/>
                      </a:lnTo>
                      <a:lnTo>
                        <a:pt x="171" y="460"/>
                      </a:lnTo>
                      <a:lnTo>
                        <a:pt x="153" y="476"/>
                      </a:lnTo>
                      <a:lnTo>
                        <a:pt x="134" y="490"/>
                      </a:lnTo>
                      <a:lnTo>
                        <a:pt x="116" y="504"/>
                      </a:lnTo>
                      <a:lnTo>
                        <a:pt x="98" y="517"/>
                      </a:lnTo>
                      <a:lnTo>
                        <a:pt x="80" y="529"/>
                      </a:lnTo>
                      <a:lnTo>
                        <a:pt x="71" y="534"/>
                      </a:lnTo>
                      <a:lnTo>
                        <a:pt x="62" y="540"/>
                      </a:lnTo>
                      <a:lnTo>
                        <a:pt x="55" y="545"/>
                      </a:lnTo>
                      <a:lnTo>
                        <a:pt x="46" y="548"/>
                      </a:lnTo>
                      <a:lnTo>
                        <a:pt x="41" y="551"/>
                      </a:lnTo>
                      <a:lnTo>
                        <a:pt x="34" y="554"/>
                      </a:lnTo>
                      <a:lnTo>
                        <a:pt x="29" y="557"/>
                      </a:lnTo>
                      <a:lnTo>
                        <a:pt x="23" y="560"/>
                      </a:lnTo>
                      <a:lnTo>
                        <a:pt x="18" y="562"/>
                      </a:lnTo>
                      <a:lnTo>
                        <a:pt x="14" y="564"/>
                      </a:lnTo>
                      <a:lnTo>
                        <a:pt x="11" y="564"/>
                      </a:lnTo>
                      <a:lnTo>
                        <a:pt x="7" y="565"/>
                      </a:lnTo>
                      <a:lnTo>
                        <a:pt x="5" y="565"/>
                      </a:lnTo>
                      <a:lnTo>
                        <a:pt x="4" y="565"/>
                      </a:lnTo>
                      <a:lnTo>
                        <a:pt x="2" y="565"/>
                      </a:lnTo>
                      <a:lnTo>
                        <a:pt x="0" y="564"/>
                      </a:lnTo>
                      <a:lnTo>
                        <a:pt x="0" y="564"/>
                      </a:lnTo>
                      <a:lnTo>
                        <a:pt x="2" y="560"/>
                      </a:lnTo>
                      <a:lnTo>
                        <a:pt x="2" y="559"/>
                      </a:lnTo>
                      <a:lnTo>
                        <a:pt x="5" y="556"/>
                      </a:lnTo>
                      <a:lnTo>
                        <a:pt x="9" y="551"/>
                      </a:lnTo>
                      <a:lnTo>
                        <a:pt x="14" y="546"/>
                      </a:lnTo>
                      <a:lnTo>
                        <a:pt x="20" y="540"/>
                      </a:lnTo>
                      <a:lnTo>
                        <a:pt x="27" y="534"/>
                      </a:lnTo>
                      <a:lnTo>
                        <a:pt x="34" y="528"/>
                      </a:lnTo>
                      <a:lnTo>
                        <a:pt x="43" y="520"/>
                      </a:lnTo>
                      <a:lnTo>
                        <a:pt x="52" y="512"/>
                      </a:lnTo>
                      <a:lnTo>
                        <a:pt x="62" y="503"/>
                      </a:lnTo>
                      <a:lnTo>
                        <a:pt x="73" y="493"/>
                      </a:lnTo>
                      <a:lnTo>
                        <a:pt x="86" y="482"/>
                      </a:lnTo>
                      <a:lnTo>
                        <a:pt x="100" y="471"/>
                      </a:lnTo>
                      <a:lnTo>
                        <a:pt x="114" y="459"/>
                      </a:lnTo>
                      <a:lnTo>
                        <a:pt x="141" y="434"/>
                      </a:lnTo>
                      <a:lnTo>
                        <a:pt x="168" y="407"/>
                      </a:lnTo>
                      <a:lnTo>
                        <a:pt x="193" y="380"/>
                      </a:lnTo>
                      <a:lnTo>
                        <a:pt x="218" y="354"/>
                      </a:lnTo>
                      <a:lnTo>
                        <a:pt x="239" y="326"/>
                      </a:lnTo>
                      <a:lnTo>
                        <a:pt x="261" y="299"/>
                      </a:lnTo>
                      <a:lnTo>
                        <a:pt x="280" y="271"/>
                      </a:lnTo>
                      <a:lnTo>
                        <a:pt x="298" y="243"/>
                      </a:lnTo>
                      <a:lnTo>
                        <a:pt x="316" y="215"/>
                      </a:lnTo>
                      <a:lnTo>
                        <a:pt x="332" y="185"/>
                      </a:lnTo>
                      <a:lnTo>
                        <a:pt x="348" y="155"/>
                      </a:lnTo>
                      <a:lnTo>
                        <a:pt x="362" y="124"/>
                      </a:lnTo>
                      <a:lnTo>
                        <a:pt x="377" y="94"/>
                      </a:lnTo>
                      <a:lnTo>
                        <a:pt x="389" y="63"/>
                      </a:lnTo>
                      <a:lnTo>
                        <a:pt x="402" y="31"/>
                      </a:lnTo>
                      <a:lnTo>
                        <a:pt x="412" y="0"/>
                      </a:lnTo>
                      <a:lnTo>
                        <a:pt x="436" y="24"/>
                      </a:lnTo>
                      <a:lnTo>
                        <a:pt x="459" y="49"/>
                      </a:lnTo>
                      <a:lnTo>
                        <a:pt x="450" y="74"/>
                      </a:lnTo>
                      <a:lnTo>
                        <a:pt x="441" y="99"/>
                      </a:lnTo>
                      <a:lnTo>
                        <a:pt x="430" y="122"/>
                      </a:lnTo>
                      <a:lnTo>
                        <a:pt x="419" y="147"/>
                      </a:lnTo>
                      <a:lnTo>
                        <a:pt x="407" y="171"/>
                      </a:lnTo>
                      <a:lnTo>
                        <a:pt x="393" y="196"/>
                      </a:lnTo>
                      <a:lnTo>
                        <a:pt x="380" y="219"/>
                      </a:lnTo>
                      <a:lnTo>
                        <a:pt x="366" y="243"/>
                      </a:lnTo>
                      <a:lnTo>
                        <a:pt x="366" y="24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93"/>
                <p:cNvSpPr/>
                <p:nvPr/>
              </p:nvSpPr>
              <p:spPr bwMode="auto">
                <a:xfrm>
                  <a:off x="5561013" y="2390775"/>
                  <a:ext cx="454025" cy="347662"/>
                </a:xfrm>
                <a:custGeom>
                  <a:avLst/>
                  <a:gdLst>
                    <a:gd name="T0" fmla="*/ 571 w 571"/>
                    <a:gd name="T1" fmla="*/ 419 h 438"/>
                    <a:gd name="T2" fmla="*/ 564 w 571"/>
                    <a:gd name="T3" fmla="*/ 424 h 438"/>
                    <a:gd name="T4" fmla="*/ 551 w 571"/>
                    <a:gd name="T5" fmla="*/ 427 h 438"/>
                    <a:gd name="T6" fmla="*/ 534 w 571"/>
                    <a:gd name="T7" fmla="*/ 430 h 438"/>
                    <a:gd name="T8" fmla="*/ 509 w 571"/>
                    <a:gd name="T9" fmla="*/ 433 h 438"/>
                    <a:gd name="T10" fmla="*/ 475 w 571"/>
                    <a:gd name="T11" fmla="*/ 435 h 438"/>
                    <a:gd name="T12" fmla="*/ 434 w 571"/>
                    <a:gd name="T13" fmla="*/ 436 h 438"/>
                    <a:gd name="T14" fmla="*/ 412 w 571"/>
                    <a:gd name="T15" fmla="*/ 438 h 438"/>
                    <a:gd name="T16" fmla="*/ 393 w 571"/>
                    <a:gd name="T17" fmla="*/ 436 h 438"/>
                    <a:gd name="T18" fmla="*/ 373 w 571"/>
                    <a:gd name="T19" fmla="*/ 435 h 438"/>
                    <a:gd name="T20" fmla="*/ 348 w 571"/>
                    <a:gd name="T21" fmla="*/ 430 h 438"/>
                    <a:gd name="T22" fmla="*/ 337 w 571"/>
                    <a:gd name="T23" fmla="*/ 425 h 438"/>
                    <a:gd name="T24" fmla="*/ 326 w 571"/>
                    <a:gd name="T25" fmla="*/ 418 h 438"/>
                    <a:gd name="T26" fmla="*/ 312 w 571"/>
                    <a:gd name="T27" fmla="*/ 408 h 438"/>
                    <a:gd name="T28" fmla="*/ 298 w 571"/>
                    <a:gd name="T29" fmla="*/ 394 h 438"/>
                    <a:gd name="T30" fmla="*/ 284 w 571"/>
                    <a:gd name="T31" fmla="*/ 378 h 438"/>
                    <a:gd name="T32" fmla="*/ 266 w 571"/>
                    <a:gd name="T33" fmla="*/ 360 h 438"/>
                    <a:gd name="T34" fmla="*/ 250 w 571"/>
                    <a:gd name="T35" fmla="*/ 338 h 438"/>
                    <a:gd name="T36" fmla="*/ 230 w 571"/>
                    <a:gd name="T37" fmla="*/ 314 h 438"/>
                    <a:gd name="T38" fmla="*/ 207 w 571"/>
                    <a:gd name="T39" fmla="*/ 288 h 438"/>
                    <a:gd name="T40" fmla="*/ 182 w 571"/>
                    <a:gd name="T41" fmla="*/ 258 h 438"/>
                    <a:gd name="T42" fmla="*/ 153 w 571"/>
                    <a:gd name="T43" fmla="*/ 227 h 438"/>
                    <a:gd name="T44" fmla="*/ 123 w 571"/>
                    <a:gd name="T45" fmla="*/ 192 h 438"/>
                    <a:gd name="T46" fmla="*/ 91 w 571"/>
                    <a:gd name="T47" fmla="*/ 153 h 438"/>
                    <a:gd name="T48" fmla="*/ 57 w 571"/>
                    <a:gd name="T49" fmla="*/ 112 h 438"/>
                    <a:gd name="T50" fmla="*/ 19 w 571"/>
                    <a:gd name="T51" fmla="*/ 67 h 438"/>
                    <a:gd name="T52" fmla="*/ 5 w 571"/>
                    <a:gd name="T53" fmla="*/ 0 h 438"/>
                    <a:gd name="T54" fmla="*/ 53 w 571"/>
                    <a:gd name="T55" fmla="*/ 50 h 438"/>
                    <a:gd name="T56" fmla="*/ 100 w 571"/>
                    <a:gd name="T57" fmla="*/ 97 h 438"/>
                    <a:gd name="T58" fmla="*/ 143 w 571"/>
                    <a:gd name="T59" fmla="*/ 136 h 438"/>
                    <a:gd name="T60" fmla="*/ 180 w 571"/>
                    <a:gd name="T61" fmla="*/ 172 h 438"/>
                    <a:gd name="T62" fmla="*/ 216 w 571"/>
                    <a:gd name="T63" fmla="*/ 203 h 438"/>
                    <a:gd name="T64" fmla="*/ 246 w 571"/>
                    <a:gd name="T65" fmla="*/ 230 h 438"/>
                    <a:gd name="T66" fmla="*/ 271 w 571"/>
                    <a:gd name="T67" fmla="*/ 252 h 438"/>
                    <a:gd name="T68" fmla="*/ 294 w 571"/>
                    <a:gd name="T69" fmla="*/ 269 h 438"/>
                    <a:gd name="T70" fmla="*/ 334 w 571"/>
                    <a:gd name="T71" fmla="*/ 297 h 438"/>
                    <a:gd name="T72" fmla="*/ 376 w 571"/>
                    <a:gd name="T73" fmla="*/ 322 h 438"/>
                    <a:gd name="T74" fmla="*/ 423 w 571"/>
                    <a:gd name="T75" fmla="*/ 344 h 438"/>
                    <a:gd name="T76" fmla="*/ 471 w 571"/>
                    <a:gd name="T77" fmla="*/ 366 h 438"/>
                    <a:gd name="T78" fmla="*/ 494 w 571"/>
                    <a:gd name="T79" fmla="*/ 375 h 438"/>
                    <a:gd name="T80" fmla="*/ 516 w 571"/>
                    <a:gd name="T81" fmla="*/ 383 h 438"/>
                    <a:gd name="T82" fmla="*/ 532 w 571"/>
                    <a:gd name="T83" fmla="*/ 391 h 438"/>
                    <a:gd name="T84" fmla="*/ 546 w 571"/>
                    <a:gd name="T85" fmla="*/ 399 h 438"/>
                    <a:gd name="T86" fmla="*/ 557 w 571"/>
                    <a:gd name="T87" fmla="*/ 405 h 438"/>
                    <a:gd name="T88" fmla="*/ 566 w 571"/>
                    <a:gd name="T89" fmla="*/ 410 h 438"/>
                    <a:gd name="T90" fmla="*/ 571 w 571"/>
                    <a:gd name="T91" fmla="*/ 414 h 438"/>
                    <a:gd name="T92" fmla="*/ 571 w 571"/>
                    <a:gd name="T93" fmla="*/ 418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71" h="438">
                      <a:moveTo>
                        <a:pt x="571" y="418"/>
                      </a:moveTo>
                      <a:lnTo>
                        <a:pt x="571" y="419"/>
                      </a:lnTo>
                      <a:lnTo>
                        <a:pt x="569" y="422"/>
                      </a:lnTo>
                      <a:lnTo>
                        <a:pt x="564" y="424"/>
                      </a:lnTo>
                      <a:lnTo>
                        <a:pt x="559" y="425"/>
                      </a:lnTo>
                      <a:lnTo>
                        <a:pt x="551" y="427"/>
                      </a:lnTo>
                      <a:lnTo>
                        <a:pt x="544" y="428"/>
                      </a:lnTo>
                      <a:lnTo>
                        <a:pt x="534" y="430"/>
                      </a:lnTo>
                      <a:lnTo>
                        <a:pt x="521" y="432"/>
                      </a:lnTo>
                      <a:lnTo>
                        <a:pt x="509" y="433"/>
                      </a:lnTo>
                      <a:lnTo>
                        <a:pt x="498" y="433"/>
                      </a:lnTo>
                      <a:lnTo>
                        <a:pt x="475" y="435"/>
                      </a:lnTo>
                      <a:lnTo>
                        <a:pt x="453" y="436"/>
                      </a:lnTo>
                      <a:lnTo>
                        <a:pt x="434" y="436"/>
                      </a:lnTo>
                      <a:lnTo>
                        <a:pt x="423" y="436"/>
                      </a:lnTo>
                      <a:lnTo>
                        <a:pt x="412" y="438"/>
                      </a:lnTo>
                      <a:lnTo>
                        <a:pt x="401" y="438"/>
                      </a:lnTo>
                      <a:lnTo>
                        <a:pt x="393" y="436"/>
                      </a:lnTo>
                      <a:lnTo>
                        <a:pt x="382" y="436"/>
                      </a:lnTo>
                      <a:lnTo>
                        <a:pt x="373" y="435"/>
                      </a:lnTo>
                      <a:lnTo>
                        <a:pt x="353" y="432"/>
                      </a:lnTo>
                      <a:lnTo>
                        <a:pt x="348" y="430"/>
                      </a:lnTo>
                      <a:lnTo>
                        <a:pt x="343" y="428"/>
                      </a:lnTo>
                      <a:lnTo>
                        <a:pt x="337" y="425"/>
                      </a:lnTo>
                      <a:lnTo>
                        <a:pt x="332" y="422"/>
                      </a:lnTo>
                      <a:lnTo>
                        <a:pt x="326" y="418"/>
                      </a:lnTo>
                      <a:lnTo>
                        <a:pt x="319" y="413"/>
                      </a:lnTo>
                      <a:lnTo>
                        <a:pt x="312" y="408"/>
                      </a:lnTo>
                      <a:lnTo>
                        <a:pt x="305" y="402"/>
                      </a:lnTo>
                      <a:lnTo>
                        <a:pt x="298" y="394"/>
                      </a:lnTo>
                      <a:lnTo>
                        <a:pt x="291" y="388"/>
                      </a:lnTo>
                      <a:lnTo>
                        <a:pt x="284" y="378"/>
                      </a:lnTo>
                      <a:lnTo>
                        <a:pt x="275" y="369"/>
                      </a:lnTo>
                      <a:lnTo>
                        <a:pt x="266" y="360"/>
                      </a:lnTo>
                      <a:lnTo>
                        <a:pt x="259" y="349"/>
                      </a:lnTo>
                      <a:lnTo>
                        <a:pt x="250" y="338"/>
                      </a:lnTo>
                      <a:lnTo>
                        <a:pt x="239" y="325"/>
                      </a:lnTo>
                      <a:lnTo>
                        <a:pt x="230" y="314"/>
                      </a:lnTo>
                      <a:lnTo>
                        <a:pt x="218" y="300"/>
                      </a:lnTo>
                      <a:lnTo>
                        <a:pt x="207" y="288"/>
                      </a:lnTo>
                      <a:lnTo>
                        <a:pt x="194" y="274"/>
                      </a:lnTo>
                      <a:lnTo>
                        <a:pt x="182" y="258"/>
                      </a:lnTo>
                      <a:lnTo>
                        <a:pt x="168" y="242"/>
                      </a:lnTo>
                      <a:lnTo>
                        <a:pt x="153" y="227"/>
                      </a:lnTo>
                      <a:lnTo>
                        <a:pt x="139" y="209"/>
                      </a:lnTo>
                      <a:lnTo>
                        <a:pt x="123" y="192"/>
                      </a:lnTo>
                      <a:lnTo>
                        <a:pt x="107" y="173"/>
                      </a:lnTo>
                      <a:lnTo>
                        <a:pt x="91" y="153"/>
                      </a:lnTo>
                      <a:lnTo>
                        <a:pt x="73" y="133"/>
                      </a:lnTo>
                      <a:lnTo>
                        <a:pt x="57" y="112"/>
                      </a:lnTo>
                      <a:lnTo>
                        <a:pt x="37" y="90"/>
                      </a:lnTo>
                      <a:lnTo>
                        <a:pt x="19" y="67"/>
                      </a:lnTo>
                      <a:lnTo>
                        <a:pt x="0" y="43"/>
                      </a:lnTo>
                      <a:lnTo>
                        <a:pt x="5" y="0"/>
                      </a:lnTo>
                      <a:lnTo>
                        <a:pt x="30" y="26"/>
                      </a:lnTo>
                      <a:lnTo>
                        <a:pt x="53" y="50"/>
                      </a:lnTo>
                      <a:lnTo>
                        <a:pt x="77" y="73"/>
                      </a:lnTo>
                      <a:lnTo>
                        <a:pt x="100" y="97"/>
                      </a:lnTo>
                      <a:lnTo>
                        <a:pt x="121" y="117"/>
                      </a:lnTo>
                      <a:lnTo>
                        <a:pt x="143" y="136"/>
                      </a:lnTo>
                      <a:lnTo>
                        <a:pt x="162" y="155"/>
                      </a:lnTo>
                      <a:lnTo>
                        <a:pt x="180" y="172"/>
                      </a:lnTo>
                      <a:lnTo>
                        <a:pt x="198" y="189"/>
                      </a:lnTo>
                      <a:lnTo>
                        <a:pt x="216" y="203"/>
                      </a:lnTo>
                      <a:lnTo>
                        <a:pt x="230" y="217"/>
                      </a:lnTo>
                      <a:lnTo>
                        <a:pt x="246" y="230"/>
                      </a:lnTo>
                      <a:lnTo>
                        <a:pt x="259" y="241"/>
                      </a:lnTo>
                      <a:lnTo>
                        <a:pt x="271" y="252"/>
                      </a:lnTo>
                      <a:lnTo>
                        <a:pt x="284" y="259"/>
                      </a:lnTo>
                      <a:lnTo>
                        <a:pt x="294" y="269"/>
                      </a:lnTo>
                      <a:lnTo>
                        <a:pt x="314" y="283"/>
                      </a:lnTo>
                      <a:lnTo>
                        <a:pt x="334" y="297"/>
                      </a:lnTo>
                      <a:lnTo>
                        <a:pt x="355" y="310"/>
                      </a:lnTo>
                      <a:lnTo>
                        <a:pt x="376" y="322"/>
                      </a:lnTo>
                      <a:lnTo>
                        <a:pt x="400" y="333"/>
                      </a:lnTo>
                      <a:lnTo>
                        <a:pt x="423" y="344"/>
                      </a:lnTo>
                      <a:lnTo>
                        <a:pt x="446" y="355"/>
                      </a:lnTo>
                      <a:lnTo>
                        <a:pt x="471" y="366"/>
                      </a:lnTo>
                      <a:lnTo>
                        <a:pt x="484" y="371"/>
                      </a:lnTo>
                      <a:lnTo>
                        <a:pt x="494" y="375"/>
                      </a:lnTo>
                      <a:lnTo>
                        <a:pt x="505" y="380"/>
                      </a:lnTo>
                      <a:lnTo>
                        <a:pt x="516" y="383"/>
                      </a:lnTo>
                      <a:lnTo>
                        <a:pt x="525" y="388"/>
                      </a:lnTo>
                      <a:lnTo>
                        <a:pt x="532" y="391"/>
                      </a:lnTo>
                      <a:lnTo>
                        <a:pt x="541" y="396"/>
                      </a:lnTo>
                      <a:lnTo>
                        <a:pt x="546" y="399"/>
                      </a:lnTo>
                      <a:lnTo>
                        <a:pt x="553" y="402"/>
                      </a:lnTo>
                      <a:lnTo>
                        <a:pt x="557" y="405"/>
                      </a:lnTo>
                      <a:lnTo>
                        <a:pt x="562" y="408"/>
                      </a:lnTo>
                      <a:lnTo>
                        <a:pt x="566" y="410"/>
                      </a:lnTo>
                      <a:lnTo>
                        <a:pt x="567" y="413"/>
                      </a:lnTo>
                      <a:lnTo>
                        <a:pt x="571" y="414"/>
                      </a:lnTo>
                      <a:lnTo>
                        <a:pt x="571" y="416"/>
                      </a:lnTo>
                      <a:lnTo>
                        <a:pt x="571" y="418"/>
                      </a:lnTo>
                      <a:lnTo>
                        <a:pt x="571" y="41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1" name="组合 80"/>
            <p:cNvGrpSpPr/>
            <p:nvPr/>
          </p:nvGrpSpPr>
          <p:grpSpPr>
            <a:xfrm>
              <a:off x="2500000" y="4132238"/>
              <a:ext cx="450807" cy="453063"/>
              <a:chOff x="2392064" y="3473577"/>
              <a:chExt cx="450807" cy="453063"/>
            </a:xfrm>
          </p:grpSpPr>
          <p:pic>
            <p:nvPicPr>
              <p:cNvPr id="92" name="图片 9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2064" y="347357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93" name="组合 92"/>
              <p:cNvGrpSpPr/>
              <p:nvPr/>
            </p:nvGrpSpPr>
            <p:grpSpPr>
              <a:xfrm>
                <a:off x="2464961" y="3545815"/>
                <a:ext cx="225024" cy="308587"/>
                <a:chOff x="5203826" y="2127250"/>
                <a:chExt cx="598488" cy="820737"/>
              </a:xfrm>
              <a:solidFill>
                <a:srgbClr val="FF0000"/>
              </a:solidFill>
            </p:grpSpPr>
            <p:sp>
              <p:nvSpPr>
                <p:cNvPr id="94" name="Freeform 90"/>
                <p:cNvSpPr/>
                <p:nvPr/>
              </p:nvSpPr>
              <p:spPr bwMode="auto">
                <a:xfrm>
                  <a:off x="5330826" y="2289175"/>
                  <a:ext cx="471488" cy="112712"/>
                </a:xfrm>
                <a:custGeom>
                  <a:avLst/>
                  <a:gdLst>
                    <a:gd name="T0" fmla="*/ 592 w 592"/>
                    <a:gd name="T1" fmla="*/ 43 h 141"/>
                    <a:gd name="T2" fmla="*/ 589 w 592"/>
                    <a:gd name="T3" fmla="*/ 47 h 141"/>
                    <a:gd name="T4" fmla="*/ 582 w 592"/>
                    <a:gd name="T5" fmla="*/ 52 h 141"/>
                    <a:gd name="T6" fmla="*/ 573 w 592"/>
                    <a:gd name="T7" fmla="*/ 57 h 141"/>
                    <a:gd name="T8" fmla="*/ 558 w 592"/>
                    <a:gd name="T9" fmla="*/ 61 h 141"/>
                    <a:gd name="T10" fmla="*/ 537 w 592"/>
                    <a:gd name="T11" fmla="*/ 68 h 141"/>
                    <a:gd name="T12" fmla="*/ 512 w 592"/>
                    <a:gd name="T13" fmla="*/ 74 h 141"/>
                    <a:gd name="T14" fmla="*/ 483 w 592"/>
                    <a:gd name="T15" fmla="*/ 79 h 141"/>
                    <a:gd name="T16" fmla="*/ 428 w 592"/>
                    <a:gd name="T17" fmla="*/ 86 h 141"/>
                    <a:gd name="T18" fmla="*/ 357 w 592"/>
                    <a:gd name="T19" fmla="*/ 101 h 141"/>
                    <a:gd name="T20" fmla="*/ 289 w 592"/>
                    <a:gd name="T21" fmla="*/ 113 h 141"/>
                    <a:gd name="T22" fmla="*/ 219 w 592"/>
                    <a:gd name="T23" fmla="*/ 124 h 141"/>
                    <a:gd name="T24" fmla="*/ 167 w 592"/>
                    <a:gd name="T25" fmla="*/ 132 h 141"/>
                    <a:gd name="T26" fmla="*/ 137 w 592"/>
                    <a:gd name="T27" fmla="*/ 136 h 141"/>
                    <a:gd name="T28" fmla="*/ 114 w 592"/>
                    <a:gd name="T29" fmla="*/ 140 h 141"/>
                    <a:gd name="T30" fmla="*/ 94 w 592"/>
                    <a:gd name="T31" fmla="*/ 141 h 141"/>
                    <a:gd name="T32" fmla="*/ 82 w 592"/>
                    <a:gd name="T33" fmla="*/ 141 h 141"/>
                    <a:gd name="T34" fmla="*/ 67 w 592"/>
                    <a:gd name="T35" fmla="*/ 140 h 141"/>
                    <a:gd name="T36" fmla="*/ 55 w 592"/>
                    <a:gd name="T37" fmla="*/ 136 h 141"/>
                    <a:gd name="T38" fmla="*/ 41 w 592"/>
                    <a:gd name="T39" fmla="*/ 132 h 141"/>
                    <a:gd name="T40" fmla="*/ 25 w 592"/>
                    <a:gd name="T41" fmla="*/ 127 h 141"/>
                    <a:gd name="T42" fmla="*/ 12 w 592"/>
                    <a:gd name="T43" fmla="*/ 122 h 141"/>
                    <a:gd name="T44" fmla="*/ 5 w 592"/>
                    <a:gd name="T45" fmla="*/ 118 h 141"/>
                    <a:gd name="T46" fmla="*/ 0 w 592"/>
                    <a:gd name="T47" fmla="*/ 113 h 141"/>
                    <a:gd name="T48" fmla="*/ 0 w 592"/>
                    <a:gd name="T49" fmla="*/ 110 h 141"/>
                    <a:gd name="T50" fmla="*/ 5 w 592"/>
                    <a:gd name="T51" fmla="*/ 107 h 141"/>
                    <a:gd name="T52" fmla="*/ 12 w 592"/>
                    <a:gd name="T53" fmla="*/ 105 h 141"/>
                    <a:gd name="T54" fmla="*/ 25 w 592"/>
                    <a:gd name="T55" fmla="*/ 104 h 141"/>
                    <a:gd name="T56" fmla="*/ 37 w 592"/>
                    <a:gd name="T57" fmla="*/ 101 h 141"/>
                    <a:gd name="T58" fmla="*/ 50 w 592"/>
                    <a:gd name="T59" fmla="*/ 99 h 141"/>
                    <a:gd name="T60" fmla="*/ 67 w 592"/>
                    <a:gd name="T61" fmla="*/ 96 h 141"/>
                    <a:gd name="T62" fmla="*/ 89 w 592"/>
                    <a:gd name="T63" fmla="*/ 93 h 141"/>
                    <a:gd name="T64" fmla="*/ 114 w 592"/>
                    <a:gd name="T65" fmla="*/ 90 h 141"/>
                    <a:gd name="T66" fmla="*/ 144 w 592"/>
                    <a:gd name="T67" fmla="*/ 85 h 141"/>
                    <a:gd name="T68" fmla="*/ 180 w 592"/>
                    <a:gd name="T69" fmla="*/ 79 h 141"/>
                    <a:gd name="T70" fmla="*/ 217 w 592"/>
                    <a:gd name="T71" fmla="*/ 71 h 141"/>
                    <a:gd name="T72" fmla="*/ 260 w 592"/>
                    <a:gd name="T73" fmla="*/ 63 h 141"/>
                    <a:gd name="T74" fmla="*/ 298 w 592"/>
                    <a:gd name="T75" fmla="*/ 55 h 141"/>
                    <a:gd name="T76" fmla="*/ 333 w 592"/>
                    <a:gd name="T77" fmla="*/ 49 h 141"/>
                    <a:gd name="T78" fmla="*/ 364 w 592"/>
                    <a:gd name="T79" fmla="*/ 43 h 141"/>
                    <a:gd name="T80" fmla="*/ 391 w 592"/>
                    <a:gd name="T81" fmla="*/ 36 h 141"/>
                    <a:gd name="T82" fmla="*/ 414 w 592"/>
                    <a:gd name="T83" fmla="*/ 32 h 141"/>
                    <a:gd name="T84" fmla="*/ 432 w 592"/>
                    <a:gd name="T85" fmla="*/ 25 h 141"/>
                    <a:gd name="T86" fmla="*/ 448 w 592"/>
                    <a:gd name="T87" fmla="*/ 21 h 141"/>
                    <a:gd name="T88" fmla="*/ 462 w 592"/>
                    <a:gd name="T89" fmla="*/ 14 h 141"/>
                    <a:gd name="T90" fmla="*/ 480 w 592"/>
                    <a:gd name="T91" fmla="*/ 7 h 141"/>
                    <a:gd name="T92" fmla="*/ 496 w 592"/>
                    <a:gd name="T93" fmla="*/ 3 h 141"/>
                    <a:gd name="T94" fmla="*/ 512 w 592"/>
                    <a:gd name="T95" fmla="*/ 0 h 141"/>
                    <a:gd name="T96" fmla="*/ 528 w 592"/>
                    <a:gd name="T97" fmla="*/ 0 h 141"/>
                    <a:gd name="T98" fmla="*/ 542 w 592"/>
                    <a:gd name="T99" fmla="*/ 2 h 141"/>
                    <a:gd name="T100" fmla="*/ 555 w 592"/>
                    <a:gd name="T101" fmla="*/ 7 h 141"/>
                    <a:gd name="T102" fmla="*/ 565 w 592"/>
                    <a:gd name="T103" fmla="*/ 11 h 141"/>
                    <a:gd name="T104" fmla="*/ 576 w 592"/>
                    <a:gd name="T105" fmla="*/ 19 h 141"/>
                    <a:gd name="T106" fmla="*/ 583 w 592"/>
                    <a:gd name="T107" fmla="*/ 27 h 141"/>
                    <a:gd name="T108" fmla="*/ 589 w 592"/>
                    <a:gd name="T109" fmla="*/ 33 h 141"/>
                    <a:gd name="T110" fmla="*/ 592 w 592"/>
                    <a:gd name="T111" fmla="*/ 38 h 141"/>
                    <a:gd name="T112" fmla="*/ 592 w 592"/>
                    <a:gd name="T113" fmla="*/ 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92" h="141">
                      <a:moveTo>
                        <a:pt x="592" y="41"/>
                      </a:moveTo>
                      <a:lnTo>
                        <a:pt x="592" y="43"/>
                      </a:lnTo>
                      <a:lnTo>
                        <a:pt x="590" y="44"/>
                      </a:lnTo>
                      <a:lnTo>
                        <a:pt x="589" y="47"/>
                      </a:lnTo>
                      <a:lnTo>
                        <a:pt x="585" y="49"/>
                      </a:lnTo>
                      <a:lnTo>
                        <a:pt x="582" y="52"/>
                      </a:lnTo>
                      <a:lnTo>
                        <a:pt x="578" y="54"/>
                      </a:lnTo>
                      <a:lnTo>
                        <a:pt x="573" y="57"/>
                      </a:lnTo>
                      <a:lnTo>
                        <a:pt x="567" y="58"/>
                      </a:lnTo>
                      <a:lnTo>
                        <a:pt x="558" y="61"/>
                      </a:lnTo>
                      <a:lnTo>
                        <a:pt x="548" y="65"/>
                      </a:lnTo>
                      <a:lnTo>
                        <a:pt x="537" y="68"/>
                      </a:lnTo>
                      <a:lnTo>
                        <a:pt x="526" y="71"/>
                      </a:lnTo>
                      <a:lnTo>
                        <a:pt x="512" y="74"/>
                      </a:lnTo>
                      <a:lnTo>
                        <a:pt x="498" y="75"/>
                      </a:lnTo>
                      <a:lnTo>
                        <a:pt x="483" y="79"/>
                      </a:lnTo>
                      <a:lnTo>
                        <a:pt x="466" y="80"/>
                      </a:lnTo>
                      <a:lnTo>
                        <a:pt x="428" y="86"/>
                      </a:lnTo>
                      <a:lnTo>
                        <a:pt x="392" y="93"/>
                      </a:lnTo>
                      <a:lnTo>
                        <a:pt x="357" y="101"/>
                      </a:lnTo>
                      <a:lnTo>
                        <a:pt x="323" y="107"/>
                      </a:lnTo>
                      <a:lnTo>
                        <a:pt x="289" y="113"/>
                      </a:lnTo>
                      <a:lnTo>
                        <a:pt x="253" y="119"/>
                      </a:lnTo>
                      <a:lnTo>
                        <a:pt x="219" y="124"/>
                      </a:lnTo>
                      <a:lnTo>
                        <a:pt x="183" y="129"/>
                      </a:lnTo>
                      <a:lnTo>
                        <a:pt x="167" y="132"/>
                      </a:lnTo>
                      <a:lnTo>
                        <a:pt x="151" y="135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4" y="140"/>
                      </a:lnTo>
                      <a:lnTo>
                        <a:pt x="103" y="141"/>
                      </a:lnTo>
                      <a:lnTo>
                        <a:pt x="94" y="141"/>
                      </a:lnTo>
                      <a:lnTo>
                        <a:pt x="87" y="141"/>
                      </a:lnTo>
                      <a:lnTo>
                        <a:pt x="82" y="141"/>
                      </a:lnTo>
                      <a:lnTo>
                        <a:pt x="75" y="141"/>
                      </a:lnTo>
                      <a:lnTo>
                        <a:pt x="67" y="140"/>
                      </a:lnTo>
                      <a:lnTo>
                        <a:pt x="62" y="138"/>
                      </a:lnTo>
                      <a:lnTo>
                        <a:pt x="55" y="136"/>
                      </a:lnTo>
                      <a:lnTo>
                        <a:pt x="48" y="135"/>
                      </a:lnTo>
                      <a:lnTo>
                        <a:pt x="41" y="132"/>
                      </a:lnTo>
                      <a:lnTo>
                        <a:pt x="34" y="129"/>
                      </a:lnTo>
                      <a:lnTo>
                        <a:pt x="25" y="127"/>
                      </a:lnTo>
                      <a:lnTo>
                        <a:pt x="19" y="124"/>
                      </a:lnTo>
                      <a:lnTo>
                        <a:pt x="12" y="122"/>
                      </a:lnTo>
                      <a:lnTo>
                        <a:pt x="9" y="119"/>
                      </a:lnTo>
                      <a:lnTo>
                        <a:pt x="5" y="118"/>
                      </a:lnTo>
                      <a:lnTo>
                        <a:pt x="1" y="115"/>
                      </a:lnTo>
                      <a:lnTo>
                        <a:pt x="0" y="113"/>
                      </a:lnTo>
                      <a:lnTo>
                        <a:pt x="0" y="111"/>
                      </a:lnTo>
                      <a:lnTo>
                        <a:pt x="0" y="110"/>
                      </a:lnTo>
                      <a:lnTo>
                        <a:pt x="1" y="108"/>
                      </a:lnTo>
                      <a:lnTo>
                        <a:pt x="5" y="107"/>
                      </a:lnTo>
                      <a:lnTo>
                        <a:pt x="9" y="107"/>
                      </a:lnTo>
                      <a:lnTo>
                        <a:pt x="12" y="105"/>
                      </a:lnTo>
                      <a:lnTo>
                        <a:pt x="19" y="105"/>
                      </a:lnTo>
                      <a:lnTo>
                        <a:pt x="25" y="104"/>
                      </a:lnTo>
                      <a:lnTo>
                        <a:pt x="34" y="102"/>
                      </a:lnTo>
                      <a:lnTo>
                        <a:pt x="37" y="101"/>
                      </a:lnTo>
                      <a:lnTo>
                        <a:pt x="42" y="101"/>
                      </a:lnTo>
                      <a:lnTo>
                        <a:pt x="50" y="99"/>
                      </a:lnTo>
                      <a:lnTo>
                        <a:pt x="59" y="97"/>
                      </a:lnTo>
                      <a:lnTo>
                        <a:pt x="67" y="96"/>
                      </a:lnTo>
                      <a:lnTo>
                        <a:pt x="76" y="94"/>
                      </a:lnTo>
                      <a:lnTo>
                        <a:pt x="89" y="93"/>
                      </a:lnTo>
                      <a:lnTo>
                        <a:pt x="101" y="91"/>
                      </a:lnTo>
                      <a:lnTo>
                        <a:pt x="114" y="90"/>
                      </a:lnTo>
                      <a:lnTo>
                        <a:pt x="130" y="86"/>
                      </a:lnTo>
                      <a:lnTo>
                        <a:pt x="144" y="85"/>
                      </a:lnTo>
                      <a:lnTo>
                        <a:pt x="162" y="82"/>
                      </a:lnTo>
                      <a:lnTo>
                        <a:pt x="180" y="79"/>
                      </a:lnTo>
                      <a:lnTo>
                        <a:pt x="198" y="74"/>
                      </a:lnTo>
                      <a:lnTo>
                        <a:pt x="217" y="71"/>
                      </a:lnTo>
                      <a:lnTo>
                        <a:pt x="239" y="68"/>
                      </a:lnTo>
                      <a:lnTo>
                        <a:pt x="260" y="63"/>
                      </a:lnTo>
                      <a:lnTo>
                        <a:pt x="280" y="58"/>
                      </a:lnTo>
                      <a:lnTo>
                        <a:pt x="298" y="55"/>
                      </a:lnTo>
                      <a:lnTo>
                        <a:pt x="316" y="52"/>
                      </a:lnTo>
                      <a:lnTo>
                        <a:pt x="333" y="49"/>
                      </a:lnTo>
                      <a:lnTo>
                        <a:pt x="349" y="46"/>
                      </a:lnTo>
                      <a:lnTo>
                        <a:pt x="364" y="43"/>
                      </a:lnTo>
                      <a:lnTo>
                        <a:pt x="378" y="39"/>
                      </a:lnTo>
                      <a:lnTo>
                        <a:pt x="391" y="36"/>
                      </a:lnTo>
                      <a:lnTo>
                        <a:pt x="403" y="33"/>
                      </a:lnTo>
                      <a:lnTo>
                        <a:pt x="414" y="32"/>
                      </a:lnTo>
                      <a:lnTo>
                        <a:pt x="423" y="29"/>
                      </a:lnTo>
                      <a:lnTo>
                        <a:pt x="432" y="25"/>
                      </a:lnTo>
                      <a:lnTo>
                        <a:pt x="441" y="24"/>
                      </a:lnTo>
                      <a:lnTo>
                        <a:pt x="448" y="21"/>
                      </a:lnTo>
                      <a:lnTo>
                        <a:pt x="453" y="19"/>
                      </a:lnTo>
                      <a:lnTo>
                        <a:pt x="462" y="14"/>
                      </a:lnTo>
                      <a:lnTo>
                        <a:pt x="471" y="10"/>
                      </a:lnTo>
                      <a:lnTo>
                        <a:pt x="480" y="7"/>
                      </a:lnTo>
                      <a:lnTo>
                        <a:pt x="489" y="5"/>
                      </a:lnTo>
                      <a:lnTo>
                        <a:pt x="496" y="3"/>
                      </a:lnTo>
                      <a:lnTo>
                        <a:pt x="505" y="2"/>
                      </a:lnTo>
                      <a:lnTo>
                        <a:pt x="512" y="0"/>
                      </a:lnTo>
                      <a:lnTo>
                        <a:pt x="521" y="0"/>
                      </a:lnTo>
                      <a:lnTo>
                        <a:pt x="528" y="0"/>
                      </a:lnTo>
                      <a:lnTo>
                        <a:pt x="535" y="2"/>
                      </a:lnTo>
                      <a:lnTo>
                        <a:pt x="542" y="2"/>
                      </a:lnTo>
                      <a:lnTo>
                        <a:pt x="549" y="3"/>
                      </a:lnTo>
                      <a:lnTo>
                        <a:pt x="555" y="7"/>
                      </a:lnTo>
                      <a:lnTo>
                        <a:pt x="560" y="8"/>
                      </a:lnTo>
                      <a:lnTo>
                        <a:pt x="565" y="11"/>
                      </a:lnTo>
                      <a:lnTo>
                        <a:pt x="571" y="14"/>
                      </a:lnTo>
                      <a:lnTo>
                        <a:pt x="576" y="19"/>
                      </a:lnTo>
                      <a:lnTo>
                        <a:pt x="580" y="24"/>
                      </a:lnTo>
                      <a:lnTo>
                        <a:pt x="583" y="27"/>
                      </a:lnTo>
                      <a:lnTo>
                        <a:pt x="587" y="30"/>
                      </a:lnTo>
                      <a:lnTo>
                        <a:pt x="589" y="33"/>
                      </a:lnTo>
                      <a:lnTo>
                        <a:pt x="590" y="36"/>
                      </a:lnTo>
                      <a:lnTo>
                        <a:pt x="592" y="38"/>
                      </a:lnTo>
                      <a:lnTo>
                        <a:pt x="592" y="41"/>
                      </a:lnTo>
                      <a:lnTo>
                        <a:pt x="592" y="4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91"/>
                <p:cNvSpPr/>
                <p:nvPr/>
              </p:nvSpPr>
              <p:spPr bwMode="auto">
                <a:xfrm>
                  <a:off x="5514976" y="2127250"/>
                  <a:ext cx="79375" cy="820737"/>
                </a:xfrm>
                <a:custGeom>
                  <a:avLst/>
                  <a:gdLst>
                    <a:gd name="T0" fmla="*/ 23 w 100"/>
                    <a:gd name="T1" fmla="*/ 0 h 1035"/>
                    <a:gd name="T2" fmla="*/ 51 w 100"/>
                    <a:gd name="T3" fmla="*/ 5 h 1035"/>
                    <a:gd name="T4" fmla="*/ 84 w 100"/>
                    <a:gd name="T5" fmla="*/ 21 h 1035"/>
                    <a:gd name="T6" fmla="*/ 98 w 100"/>
                    <a:gd name="T7" fmla="*/ 32 h 1035"/>
                    <a:gd name="T8" fmla="*/ 100 w 100"/>
                    <a:gd name="T9" fmla="*/ 43 h 1035"/>
                    <a:gd name="T10" fmla="*/ 96 w 100"/>
                    <a:gd name="T11" fmla="*/ 66 h 1035"/>
                    <a:gd name="T12" fmla="*/ 91 w 100"/>
                    <a:gd name="T13" fmla="*/ 100 h 1035"/>
                    <a:gd name="T14" fmla="*/ 87 w 100"/>
                    <a:gd name="T15" fmla="*/ 147 h 1035"/>
                    <a:gd name="T16" fmla="*/ 85 w 100"/>
                    <a:gd name="T17" fmla="*/ 176 h 1035"/>
                    <a:gd name="T18" fmla="*/ 84 w 100"/>
                    <a:gd name="T19" fmla="*/ 199 h 1035"/>
                    <a:gd name="T20" fmla="*/ 84 w 100"/>
                    <a:gd name="T21" fmla="*/ 232 h 1035"/>
                    <a:gd name="T22" fmla="*/ 84 w 100"/>
                    <a:gd name="T23" fmla="*/ 273 h 1035"/>
                    <a:gd name="T24" fmla="*/ 84 w 100"/>
                    <a:gd name="T25" fmla="*/ 321 h 1035"/>
                    <a:gd name="T26" fmla="*/ 82 w 100"/>
                    <a:gd name="T27" fmla="*/ 379 h 1035"/>
                    <a:gd name="T28" fmla="*/ 82 w 100"/>
                    <a:gd name="T29" fmla="*/ 443 h 1035"/>
                    <a:gd name="T30" fmla="*/ 82 w 100"/>
                    <a:gd name="T31" fmla="*/ 517 h 1035"/>
                    <a:gd name="T32" fmla="*/ 82 w 100"/>
                    <a:gd name="T33" fmla="*/ 593 h 1035"/>
                    <a:gd name="T34" fmla="*/ 80 w 100"/>
                    <a:gd name="T35" fmla="*/ 662 h 1035"/>
                    <a:gd name="T36" fmla="*/ 80 w 100"/>
                    <a:gd name="T37" fmla="*/ 722 h 1035"/>
                    <a:gd name="T38" fmla="*/ 78 w 100"/>
                    <a:gd name="T39" fmla="*/ 773 h 1035"/>
                    <a:gd name="T40" fmla="*/ 78 w 100"/>
                    <a:gd name="T41" fmla="*/ 816 h 1035"/>
                    <a:gd name="T42" fmla="*/ 78 w 100"/>
                    <a:gd name="T43" fmla="*/ 849 h 1035"/>
                    <a:gd name="T44" fmla="*/ 78 w 100"/>
                    <a:gd name="T45" fmla="*/ 874 h 1035"/>
                    <a:gd name="T46" fmla="*/ 78 w 100"/>
                    <a:gd name="T47" fmla="*/ 891 h 1035"/>
                    <a:gd name="T48" fmla="*/ 76 w 100"/>
                    <a:gd name="T49" fmla="*/ 925 h 1035"/>
                    <a:gd name="T50" fmla="*/ 71 w 100"/>
                    <a:gd name="T51" fmla="*/ 972 h 1035"/>
                    <a:gd name="T52" fmla="*/ 64 w 100"/>
                    <a:gd name="T53" fmla="*/ 1014 h 1035"/>
                    <a:gd name="T54" fmla="*/ 55 w 100"/>
                    <a:gd name="T55" fmla="*/ 1032 h 1035"/>
                    <a:gd name="T56" fmla="*/ 50 w 100"/>
                    <a:gd name="T57" fmla="*/ 1032 h 1035"/>
                    <a:gd name="T58" fmla="*/ 37 w 100"/>
                    <a:gd name="T59" fmla="*/ 1010 h 1035"/>
                    <a:gd name="T60" fmla="*/ 30 w 100"/>
                    <a:gd name="T61" fmla="*/ 983 h 1035"/>
                    <a:gd name="T62" fmla="*/ 18 w 100"/>
                    <a:gd name="T63" fmla="*/ 942 h 1035"/>
                    <a:gd name="T64" fmla="*/ 14 w 100"/>
                    <a:gd name="T65" fmla="*/ 914 h 1035"/>
                    <a:gd name="T66" fmla="*/ 16 w 100"/>
                    <a:gd name="T67" fmla="*/ 902 h 1035"/>
                    <a:gd name="T68" fmla="*/ 18 w 100"/>
                    <a:gd name="T69" fmla="*/ 874 h 1035"/>
                    <a:gd name="T70" fmla="*/ 21 w 100"/>
                    <a:gd name="T71" fmla="*/ 831 h 1035"/>
                    <a:gd name="T72" fmla="*/ 26 w 100"/>
                    <a:gd name="T73" fmla="*/ 773 h 1035"/>
                    <a:gd name="T74" fmla="*/ 30 w 100"/>
                    <a:gd name="T75" fmla="*/ 703 h 1035"/>
                    <a:gd name="T76" fmla="*/ 32 w 100"/>
                    <a:gd name="T77" fmla="*/ 625 h 1035"/>
                    <a:gd name="T78" fmla="*/ 34 w 100"/>
                    <a:gd name="T79" fmla="*/ 540 h 1035"/>
                    <a:gd name="T80" fmla="*/ 34 w 100"/>
                    <a:gd name="T81" fmla="*/ 449 h 1035"/>
                    <a:gd name="T82" fmla="*/ 30 w 100"/>
                    <a:gd name="T83" fmla="*/ 360 h 1035"/>
                    <a:gd name="T84" fmla="*/ 28 w 100"/>
                    <a:gd name="T85" fmla="*/ 282 h 1035"/>
                    <a:gd name="T86" fmla="*/ 28 w 100"/>
                    <a:gd name="T87" fmla="*/ 215 h 1035"/>
                    <a:gd name="T88" fmla="*/ 28 w 100"/>
                    <a:gd name="T89" fmla="*/ 157 h 1035"/>
                    <a:gd name="T90" fmla="*/ 26 w 100"/>
                    <a:gd name="T91" fmla="*/ 110 h 1035"/>
                    <a:gd name="T92" fmla="*/ 25 w 100"/>
                    <a:gd name="T93" fmla="*/ 74 h 1035"/>
                    <a:gd name="T94" fmla="*/ 21 w 100"/>
                    <a:gd name="T95" fmla="*/ 49 h 1035"/>
                    <a:gd name="T96" fmla="*/ 14 w 100"/>
                    <a:gd name="T97" fmla="*/ 32 h 1035"/>
                    <a:gd name="T98" fmla="*/ 1 w 100"/>
                    <a:gd name="T99" fmla="*/ 16 h 1035"/>
                    <a:gd name="T100" fmla="*/ 3 w 100"/>
                    <a:gd name="T101" fmla="*/ 5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0" h="1035">
                      <a:moveTo>
                        <a:pt x="7" y="3"/>
                      </a:moveTo>
                      <a:lnTo>
                        <a:pt x="12" y="2"/>
                      </a:lnTo>
                      <a:lnTo>
                        <a:pt x="18" y="0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7" y="0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62" y="8"/>
                      </a:lnTo>
                      <a:lnTo>
                        <a:pt x="69" y="13"/>
                      </a:lnTo>
                      <a:lnTo>
                        <a:pt x="78" y="16"/>
                      </a:lnTo>
                      <a:lnTo>
                        <a:pt x="84" y="21"/>
                      </a:lnTo>
                      <a:lnTo>
                        <a:pt x="89" y="24"/>
                      </a:lnTo>
                      <a:lnTo>
                        <a:pt x="94" y="27"/>
                      </a:lnTo>
                      <a:lnTo>
                        <a:pt x="96" y="30"/>
                      </a:lnTo>
                      <a:lnTo>
                        <a:pt x="98" y="32"/>
                      </a:lnTo>
                      <a:lnTo>
                        <a:pt x="100" y="35"/>
                      </a:lnTo>
                      <a:lnTo>
                        <a:pt x="100" y="36"/>
                      </a:lnTo>
                      <a:lnTo>
                        <a:pt x="100" y="39"/>
                      </a:lnTo>
                      <a:lnTo>
                        <a:pt x="100" y="43"/>
                      </a:lnTo>
                      <a:lnTo>
                        <a:pt x="98" y="47"/>
                      </a:lnTo>
                      <a:lnTo>
                        <a:pt x="98" y="52"/>
                      </a:lnTo>
                      <a:lnTo>
                        <a:pt x="98" y="58"/>
                      </a:lnTo>
                      <a:lnTo>
                        <a:pt x="96" y="66"/>
                      </a:lnTo>
                      <a:lnTo>
                        <a:pt x="94" y="74"/>
                      </a:lnTo>
                      <a:lnTo>
                        <a:pt x="94" y="82"/>
                      </a:lnTo>
                      <a:lnTo>
                        <a:pt x="93" y="91"/>
                      </a:lnTo>
                      <a:lnTo>
                        <a:pt x="91" y="100"/>
                      </a:lnTo>
                      <a:lnTo>
                        <a:pt x="89" y="111"/>
                      </a:lnTo>
                      <a:lnTo>
                        <a:pt x="89" y="122"/>
                      </a:lnTo>
                      <a:lnTo>
                        <a:pt x="87" y="135"/>
                      </a:lnTo>
                      <a:lnTo>
                        <a:pt x="87" y="147"/>
                      </a:lnTo>
                      <a:lnTo>
                        <a:pt x="87" y="162"/>
                      </a:lnTo>
                      <a:lnTo>
                        <a:pt x="85" y="166"/>
                      </a:lnTo>
                      <a:lnTo>
                        <a:pt x="85" y="171"/>
                      </a:lnTo>
                      <a:lnTo>
                        <a:pt x="85" y="176"/>
                      </a:lnTo>
                      <a:lnTo>
                        <a:pt x="85" y="180"/>
                      </a:lnTo>
                      <a:lnTo>
                        <a:pt x="85" y="187"/>
                      </a:lnTo>
                      <a:lnTo>
                        <a:pt x="85" y="193"/>
                      </a:lnTo>
                      <a:lnTo>
                        <a:pt x="84" y="199"/>
                      </a:lnTo>
                      <a:lnTo>
                        <a:pt x="84" y="207"/>
                      </a:lnTo>
                      <a:lnTo>
                        <a:pt x="84" y="215"/>
                      </a:lnTo>
                      <a:lnTo>
                        <a:pt x="84" y="224"/>
                      </a:lnTo>
                      <a:lnTo>
                        <a:pt x="84" y="232"/>
                      </a:lnTo>
                      <a:lnTo>
                        <a:pt x="84" y="241"/>
                      </a:lnTo>
                      <a:lnTo>
                        <a:pt x="84" y="252"/>
                      </a:lnTo>
                      <a:lnTo>
                        <a:pt x="84" y="262"/>
                      </a:lnTo>
                      <a:lnTo>
                        <a:pt x="84" y="273"/>
                      </a:lnTo>
                      <a:lnTo>
                        <a:pt x="84" y="285"/>
                      </a:lnTo>
                      <a:lnTo>
                        <a:pt x="84" y="296"/>
                      </a:lnTo>
                      <a:lnTo>
                        <a:pt x="84" y="309"/>
                      </a:lnTo>
                      <a:lnTo>
                        <a:pt x="84" y="321"/>
                      </a:lnTo>
                      <a:lnTo>
                        <a:pt x="84" y="335"/>
                      </a:lnTo>
                      <a:lnTo>
                        <a:pt x="82" y="349"/>
                      </a:lnTo>
                      <a:lnTo>
                        <a:pt x="82" y="363"/>
                      </a:lnTo>
                      <a:lnTo>
                        <a:pt x="82" y="379"/>
                      </a:lnTo>
                      <a:lnTo>
                        <a:pt x="82" y="395"/>
                      </a:lnTo>
                      <a:lnTo>
                        <a:pt x="82" y="410"/>
                      </a:lnTo>
                      <a:lnTo>
                        <a:pt x="82" y="426"/>
                      </a:lnTo>
                      <a:lnTo>
                        <a:pt x="82" y="443"/>
                      </a:lnTo>
                      <a:lnTo>
                        <a:pt x="82" y="460"/>
                      </a:lnTo>
                      <a:lnTo>
                        <a:pt x="82" y="479"/>
                      </a:lnTo>
                      <a:lnTo>
                        <a:pt x="82" y="498"/>
                      </a:lnTo>
                      <a:lnTo>
                        <a:pt x="82" y="517"/>
                      </a:lnTo>
                      <a:lnTo>
                        <a:pt x="82" y="536"/>
                      </a:lnTo>
                      <a:lnTo>
                        <a:pt x="82" y="556"/>
                      </a:lnTo>
                      <a:lnTo>
                        <a:pt x="82" y="575"/>
                      </a:lnTo>
                      <a:lnTo>
                        <a:pt x="82" y="593"/>
                      </a:lnTo>
                      <a:lnTo>
                        <a:pt x="82" y="611"/>
                      </a:lnTo>
                      <a:lnTo>
                        <a:pt x="80" y="628"/>
                      </a:lnTo>
                      <a:lnTo>
                        <a:pt x="80" y="645"/>
                      </a:lnTo>
                      <a:lnTo>
                        <a:pt x="80" y="662"/>
                      </a:lnTo>
                      <a:lnTo>
                        <a:pt x="80" y="678"/>
                      </a:lnTo>
                      <a:lnTo>
                        <a:pt x="80" y="692"/>
                      </a:lnTo>
                      <a:lnTo>
                        <a:pt x="80" y="708"/>
                      </a:lnTo>
                      <a:lnTo>
                        <a:pt x="80" y="722"/>
                      </a:lnTo>
                      <a:lnTo>
                        <a:pt x="80" y="736"/>
                      </a:lnTo>
                      <a:lnTo>
                        <a:pt x="80" y="748"/>
                      </a:lnTo>
                      <a:lnTo>
                        <a:pt x="78" y="761"/>
                      </a:lnTo>
                      <a:lnTo>
                        <a:pt x="78" y="773"/>
                      </a:lnTo>
                      <a:lnTo>
                        <a:pt x="78" y="784"/>
                      </a:lnTo>
                      <a:lnTo>
                        <a:pt x="78" y="795"/>
                      </a:lnTo>
                      <a:lnTo>
                        <a:pt x="78" y="805"/>
                      </a:lnTo>
                      <a:lnTo>
                        <a:pt x="78" y="816"/>
                      </a:lnTo>
                      <a:lnTo>
                        <a:pt x="78" y="825"/>
                      </a:lnTo>
                      <a:lnTo>
                        <a:pt x="78" y="833"/>
                      </a:lnTo>
                      <a:lnTo>
                        <a:pt x="78" y="841"/>
                      </a:lnTo>
                      <a:lnTo>
                        <a:pt x="78" y="849"/>
                      </a:lnTo>
                      <a:lnTo>
                        <a:pt x="78" y="856"/>
                      </a:lnTo>
                      <a:lnTo>
                        <a:pt x="78" y="863"/>
                      </a:lnTo>
                      <a:lnTo>
                        <a:pt x="78" y="869"/>
                      </a:lnTo>
                      <a:lnTo>
                        <a:pt x="78" y="874"/>
                      </a:lnTo>
                      <a:lnTo>
                        <a:pt x="78" y="878"/>
                      </a:lnTo>
                      <a:lnTo>
                        <a:pt x="78" y="883"/>
                      </a:lnTo>
                      <a:lnTo>
                        <a:pt x="78" y="888"/>
                      </a:lnTo>
                      <a:lnTo>
                        <a:pt x="78" y="891"/>
                      </a:lnTo>
                      <a:lnTo>
                        <a:pt x="78" y="894"/>
                      </a:lnTo>
                      <a:lnTo>
                        <a:pt x="78" y="903"/>
                      </a:lnTo>
                      <a:lnTo>
                        <a:pt x="78" y="914"/>
                      </a:lnTo>
                      <a:lnTo>
                        <a:pt x="76" y="925"/>
                      </a:lnTo>
                      <a:lnTo>
                        <a:pt x="75" y="936"/>
                      </a:lnTo>
                      <a:lnTo>
                        <a:pt x="75" y="949"/>
                      </a:lnTo>
                      <a:lnTo>
                        <a:pt x="73" y="960"/>
                      </a:lnTo>
                      <a:lnTo>
                        <a:pt x="71" y="972"/>
                      </a:lnTo>
                      <a:lnTo>
                        <a:pt x="69" y="986"/>
                      </a:lnTo>
                      <a:lnTo>
                        <a:pt x="68" y="997"/>
                      </a:lnTo>
                      <a:lnTo>
                        <a:pt x="66" y="1007"/>
                      </a:lnTo>
                      <a:lnTo>
                        <a:pt x="64" y="1014"/>
                      </a:lnTo>
                      <a:lnTo>
                        <a:pt x="62" y="1022"/>
                      </a:lnTo>
                      <a:lnTo>
                        <a:pt x="59" y="1027"/>
                      </a:lnTo>
                      <a:lnTo>
                        <a:pt x="57" y="1032"/>
                      </a:lnTo>
                      <a:lnTo>
                        <a:pt x="55" y="1032"/>
                      </a:lnTo>
                      <a:lnTo>
                        <a:pt x="55" y="1033"/>
                      </a:lnTo>
                      <a:lnTo>
                        <a:pt x="53" y="1035"/>
                      </a:lnTo>
                      <a:lnTo>
                        <a:pt x="53" y="1035"/>
                      </a:lnTo>
                      <a:lnTo>
                        <a:pt x="50" y="1032"/>
                      </a:lnTo>
                      <a:lnTo>
                        <a:pt x="46" y="1029"/>
                      </a:lnTo>
                      <a:lnTo>
                        <a:pt x="44" y="1024"/>
                      </a:lnTo>
                      <a:lnTo>
                        <a:pt x="41" y="1018"/>
                      </a:lnTo>
                      <a:lnTo>
                        <a:pt x="37" y="1010"/>
                      </a:lnTo>
                      <a:lnTo>
                        <a:pt x="34" y="1000"/>
                      </a:lnTo>
                      <a:lnTo>
                        <a:pt x="32" y="996"/>
                      </a:lnTo>
                      <a:lnTo>
                        <a:pt x="32" y="989"/>
                      </a:lnTo>
                      <a:lnTo>
                        <a:pt x="30" y="983"/>
                      </a:lnTo>
                      <a:lnTo>
                        <a:pt x="28" y="977"/>
                      </a:lnTo>
                      <a:lnTo>
                        <a:pt x="23" y="964"/>
                      </a:lnTo>
                      <a:lnTo>
                        <a:pt x="19" y="953"/>
                      </a:lnTo>
                      <a:lnTo>
                        <a:pt x="18" y="942"/>
                      </a:lnTo>
                      <a:lnTo>
                        <a:pt x="16" y="935"/>
                      </a:lnTo>
                      <a:lnTo>
                        <a:pt x="14" y="927"/>
                      </a:lnTo>
                      <a:lnTo>
                        <a:pt x="14" y="921"/>
                      </a:lnTo>
                      <a:lnTo>
                        <a:pt x="14" y="914"/>
                      </a:lnTo>
                      <a:lnTo>
                        <a:pt x="16" y="911"/>
                      </a:lnTo>
                      <a:lnTo>
                        <a:pt x="16" y="908"/>
                      </a:lnTo>
                      <a:lnTo>
                        <a:pt x="16" y="905"/>
                      </a:lnTo>
                      <a:lnTo>
                        <a:pt x="16" y="902"/>
                      </a:lnTo>
                      <a:lnTo>
                        <a:pt x="16" y="896"/>
                      </a:lnTo>
                      <a:lnTo>
                        <a:pt x="16" y="889"/>
                      </a:lnTo>
                      <a:lnTo>
                        <a:pt x="18" y="883"/>
                      </a:lnTo>
                      <a:lnTo>
                        <a:pt x="18" y="874"/>
                      </a:lnTo>
                      <a:lnTo>
                        <a:pt x="18" y="866"/>
                      </a:lnTo>
                      <a:lnTo>
                        <a:pt x="19" y="855"/>
                      </a:lnTo>
                      <a:lnTo>
                        <a:pt x="19" y="844"/>
                      </a:lnTo>
                      <a:lnTo>
                        <a:pt x="21" y="831"/>
                      </a:lnTo>
                      <a:lnTo>
                        <a:pt x="23" y="819"/>
                      </a:lnTo>
                      <a:lnTo>
                        <a:pt x="23" y="805"/>
                      </a:lnTo>
                      <a:lnTo>
                        <a:pt x="25" y="789"/>
                      </a:lnTo>
                      <a:lnTo>
                        <a:pt x="26" y="773"/>
                      </a:lnTo>
                      <a:lnTo>
                        <a:pt x="28" y="756"/>
                      </a:lnTo>
                      <a:lnTo>
                        <a:pt x="28" y="739"/>
                      </a:lnTo>
                      <a:lnTo>
                        <a:pt x="30" y="722"/>
                      </a:lnTo>
                      <a:lnTo>
                        <a:pt x="30" y="703"/>
                      </a:lnTo>
                      <a:lnTo>
                        <a:pt x="30" y="684"/>
                      </a:lnTo>
                      <a:lnTo>
                        <a:pt x="32" y="665"/>
                      </a:lnTo>
                      <a:lnTo>
                        <a:pt x="32" y="645"/>
                      </a:lnTo>
                      <a:lnTo>
                        <a:pt x="32" y="625"/>
                      </a:lnTo>
                      <a:lnTo>
                        <a:pt x="34" y="604"/>
                      </a:lnTo>
                      <a:lnTo>
                        <a:pt x="34" y="584"/>
                      </a:lnTo>
                      <a:lnTo>
                        <a:pt x="34" y="562"/>
                      </a:lnTo>
                      <a:lnTo>
                        <a:pt x="34" y="540"/>
                      </a:lnTo>
                      <a:lnTo>
                        <a:pt x="34" y="518"/>
                      </a:lnTo>
                      <a:lnTo>
                        <a:pt x="34" y="496"/>
                      </a:lnTo>
                      <a:lnTo>
                        <a:pt x="34" y="473"/>
                      </a:lnTo>
                      <a:lnTo>
                        <a:pt x="34" y="449"/>
                      </a:lnTo>
                      <a:lnTo>
                        <a:pt x="32" y="426"/>
                      </a:lnTo>
                      <a:lnTo>
                        <a:pt x="32" y="403"/>
                      </a:lnTo>
                      <a:lnTo>
                        <a:pt x="30" y="381"/>
                      </a:lnTo>
                      <a:lnTo>
                        <a:pt x="30" y="360"/>
                      </a:lnTo>
                      <a:lnTo>
                        <a:pt x="30" y="340"/>
                      </a:lnTo>
                      <a:lnTo>
                        <a:pt x="30" y="320"/>
                      </a:lnTo>
                      <a:lnTo>
                        <a:pt x="28" y="301"/>
                      </a:lnTo>
                      <a:lnTo>
                        <a:pt x="28" y="282"/>
                      </a:lnTo>
                      <a:lnTo>
                        <a:pt x="28" y="263"/>
                      </a:lnTo>
                      <a:lnTo>
                        <a:pt x="28" y="246"/>
                      </a:lnTo>
                      <a:lnTo>
                        <a:pt x="28" y="230"/>
                      </a:lnTo>
                      <a:lnTo>
                        <a:pt x="28" y="215"/>
                      </a:lnTo>
                      <a:lnTo>
                        <a:pt x="28" y="199"/>
                      </a:lnTo>
                      <a:lnTo>
                        <a:pt x="28" y="183"/>
                      </a:lnTo>
                      <a:lnTo>
                        <a:pt x="28" y="171"/>
                      </a:lnTo>
                      <a:lnTo>
                        <a:pt x="28" y="157"/>
                      </a:lnTo>
                      <a:lnTo>
                        <a:pt x="28" y="144"/>
                      </a:lnTo>
                      <a:lnTo>
                        <a:pt x="28" y="132"/>
                      </a:lnTo>
                      <a:lnTo>
                        <a:pt x="28" y="121"/>
                      </a:lnTo>
                      <a:lnTo>
                        <a:pt x="26" y="110"/>
                      </a:lnTo>
                      <a:lnTo>
                        <a:pt x="26" y="100"/>
                      </a:lnTo>
                      <a:lnTo>
                        <a:pt x="26" y="91"/>
                      </a:lnTo>
                      <a:lnTo>
                        <a:pt x="26" y="82"/>
                      </a:lnTo>
                      <a:lnTo>
                        <a:pt x="25" y="74"/>
                      </a:lnTo>
                      <a:lnTo>
                        <a:pt x="25" y="68"/>
                      </a:lnTo>
                      <a:lnTo>
                        <a:pt x="23" y="60"/>
                      </a:lnTo>
                      <a:lnTo>
                        <a:pt x="21" y="54"/>
                      </a:lnTo>
                      <a:lnTo>
                        <a:pt x="21" y="49"/>
                      </a:lnTo>
                      <a:lnTo>
                        <a:pt x="19" y="44"/>
                      </a:lnTo>
                      <a:lnTo>
                        <a:pt x="18" y="39"/>
                      </a:lnTo>
                      <a:lnTo>
                        <a:pt x="16" y="36"/>
                      </a:lnTo>
                      <a:lnTo>
                        <a:pt x="14" y="32"/>
                      </a:lnTo>
                      <a:lnTo>
                        <a:pt x="10" y="30"/>
                      </a:lnTo>
                      <a:lnTo>
                        <a:pt x="7" y="25"/>
                      </a:lnTo>
                      <a:lnTo>
                        <a:pt x="3" y="21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3" y="5"/>
                      </a:lnTo>
                      <a:lnTo>
                        <a:pt x="7" y="3"/>
                      </a:lnTo>
                      <a:lnTo>
                        <a:pt x="7" y="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92"/>
                <p:cNvSpPr/>
                <p:nvPr/>
              </p:nvSpPr>
              <p:spPr bwMode="auto">
                <a:xfrm>
                  <a:off x="5203826" y="2352675"/>
                  <a:ext cx="363538" cy="449262"/>
                </a:xfrm>
                <a:custGeom>
                  <a:avLst/>
                  <a:gdLst>
                    <a:gd name="T0" fmla="*/ 352 w 459"/>
                    <a:gd name="T1" fmla="*/ 265 h 565"/>
                    <a:gd name="T2" fmla="*/ 321 w 459"/>
                    <a:gd name="T3" fmla="*/ 307 h 565"/>
                    <a:gd name="T4" fmla="*/ 286 w 459"/>
                    <a:gd name="T5" fmla="*/ 348 h 565"/>
                    <a:gd name="T6" fmla="*/ 250 w 459"/>
                    <a:gd name="T7" fmla="*/ 387 h 565"/>
                    <a:gd name="T8" fmla="*/ 211 w 459"/>
                    <a:gd name="T9" fmla="*/ 424 h 565"/>
                    <a:gd name="T10" fmla="*/ 171 w 459"/>
                    <a:gd name="T11" fmla="*/ 460 h 565"/>
                    <a:gd name="T12" fmla="*/ 134 w 459"/>
                    <a:gd name="T13" fmla="*/ 490 h 565"/>
                    <a:gd name="T14" fmla="*/ 98 w 459"/>
                    <a:gd name="T15" fmla="*/ 517 h 565"/>
                    <a:gd name="T16" fmla="*/ 71 w 459"/>
                    <a:gd name="T17" fmla="*/ 534 h 565"/>
                    <a:gd name="T18" fmla="*/ 55 w 459"/>
                    <a:gd name="T19" fmla="*/ 545 h 565"/>
                    <a:gd name="T20" fmla="*/ 41 w 459"/>
                    <a:gd name="T21" fmla="*/ 551 h 565"/>
                    <a:gd name="T22" fmla="*/ 29 w 459"/>
                    <a:gd name="T23" fmla="*/ 557 h 565"/>
                    <a:gd name="T24" fmla="*/ 18 w 459"/>
                    <a:gd name="T25" fmla="*/ 562 h 565"/>
                    <a:gd name="T26" fmla="*/ 11 w 459"/>
                    <a:gd name="T27" fmla="*/ 564 h 565"/>
                    <a:gd name="T28" fmla="*/ 5 w 459"/>
                    <a:gd name="T29" fmla="*/ 565 h 565"/>
                    <a:gd name="T30" fmla="*/ 2 w 459"/>
                    <a:gd name="T31" fmla="*/ 565 h 565"/>
                    <a:gd name="T32" fmla="*/ 0 w 459"/>
                    <a:gd name="T33" fmla="*/ 564 h 565"/>
                    <a:gd name="T34" fmla="*/ 2 w 459"/>
                    <a:gd name="T35" fmla="*/ 559 h 565"/>
                    <a:gd name="T36" fmla="*/ 9 w 459"/>
                    <a:gd name="T37" fmla="*/ 551 h 565"/>
                    <a:gd name="T38" fmla="*/ 20 w 459"/>
                    <a:gd name="T39" fmla="*/ 540 h 565"/>
                    <a:gd name="T40" fmla="*/ 34 w 459"/>
                    <a:gd name="T41" fmla="*/ 528 h 565"/>
                    <a:gd name="T42" fmla="*/ 52 w 459"/>
                    <a:gd name="T43" fmla="*/ 512 h 565"/>
                    <a:gd name="T44" fmla="*/ 73 w 459"/>
                    <a:gd name="T45" fmla="*/ 493 h 565"/>
                    <a:gd name="T46" fmla="*/ 100 w 459"/>
                    <a:gd name="T47" fmla="*/ 471 h 565"/>
                    <a:gd name="T48" fmla="*/ 141 w 459"/>
                    <a:gd name="T49" fmla="*/ 434 h 565"/>
                    <a:gd name="T50" fmla="*/ 193 w 459"/>
                    <a:gd name="T51" fmla="*/ 380 h 565"/>
                    <a:gd name="T52" fmla="*/ 239 w 459"/>
                    <a:gd name="T53" fmla="*/ 326 h 565"/>
                    <a:gd name="T54" fmla="*/ 280 w 459"/>
                    <a:gd name="T55" fmla="*/ 271 h 565"/>
                    <a:gd name="T56" fmla="*/ 316 w 459"/>
                    <a:gd name="T57" fmla="*/ 215 h 565"/>
                    <a:gd name="T58" fmla="*/ 348 w 459"/>
                    <a:gd name="T59" fmla="*/ 155 h 565"/>
                    <a:gd name="T60" fmla="*/ 377 w 459"/>
                    <a:gd name="T61" fmla="*/ 94 h 565"/>
                    <a:gd name="T62" fmla="*/ 402 w 459"/>
                    <a:gd name="T63" fmla="*/ 31 h 565"/>
                    <a:gd name="T64" fmla="*/ 436 w 459"/>
                    <a:gd name="T65" fmla="*/ 24 h 565"/>
                    <a:gd name="T66" fmla="*/ 450 w 459"/>
                    <a:gd name="T67" fmla="*/ 74 h 565"/>
                    <a:gd name="T68" fmla="*/ 430 w 459"/>
                    <a:gd name="T69" fmla="*/ 122 h 565"/>
                    <a:gd name="T70" fmla="*/ 407 w 459"/>
                    <a:gd name="T71" fmla="*/ 171 h 565"/>
                    <a:gd name="T72" fmla="*/ 380 w 459"/>
                    <a:gd name="T73" fmla="*/ 219 h 565"/>
                    <a:gd name="T74" fmla="*/ 366 w 459"/>
                    <a:gd name="T75" fmla="*/ 24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59" h="565">
                      <a:moveTo>
                        <a:pt x="366" y="243"/>
                      </a:moveTo>
                      <a:lnTo>
                        <a:pt x="352" y="265"/>
                      </a:lnTo>
                      <a:lnTo>
                        <a:pt x="336" y="285"/>
                      </a:lnTo>
                      <a:lnTo>
                        <a:pt x="321" y="307"/>
                      </a:lnTo>
                      <a:lnTo>
                        <a:pt x="303" y="327"/>
                      </a:lnTo>
                      <a:lnTo>
                        <a:pt x="286" y="348"/>
                      </a:lnTo>
                      <a:lnTo>
                        <a:pt x="268" y="368"/>
                      </a:lnTo>
                      <a:lnTo>
                        <a:pt x="250" y="387"/>
                      </a:lnTo>
                      <a:lnTo>
                        <a:pt x="232" y="406"/>
                      </a:lnTo>
                      <a:lnTo>
                        <a:pt x="211" y="424"/>
                      </a:lnTo>
                      <a:lnTo>
                        <a:pt x="191" y="443"/>
                      </a:lnTo>
                      <a:lnTo>
                        <a:pt x="171" y="460"/>
                      </a:lnTo>
                      <a:lnTo>
                        <a:pt x="153" y="476"/>
                      </a:lnTo>
                      <a:lnTo>
                        <a:pt x="134" y="490"/>
                      </a:lnTo>
                      <a:lnTo>
                        <a:pt x="116" y="504"/>
                      </a:lnTo>
                      <a:lnTo>
                        <a:pt x="98" y="517"/>
                      </a:lnTo>
                      <a:lnTo>
                        <a:pt x="80" y="529"/>
                      </a:lnTo>
                      <a:lnTo>
                        <a:pt x="71" y="534"/>
                      </a:lnTo>
                      <a:lnTo>
                        <a:pt x="62" y="540"/>
                      </a:lnTo>
                      <a:lnTo>
                        <a:pt x="55" y="545"/>
                      </a:lnTo>
                      <a:lnTo>
                        <a:pt x="46" y="548"/>
                      </a:lnTo>
                      <a:lnTo>
                        <a:pt x="41" y="551"/>
                      </a:lnTo>
                      <a:lnTo>
                        <a:pt x="34" y="554"/>
                      </a:lnTo>
                      <a:lnTo>
                        <a:pt x="29" y="557"/>
                      </a:lnTo>
                      <a:lnTo>
                        <a:pt x="23" y="560"/>
                      </a:lnTo>
                      <a:lnTo>
                        <a:pt x="18" y="562"/>
                      </a:lnTo>
                      <a:lnTo>
                        <a:pt x="14" y="564"/>
                      </a:lnTo>
                      <a:lnTo>
                        <a:pt x="11" y="564"/>
                      </a:lnTo>
                      <a:lnTo>
                        <a:pt x="7" y="565"/>
                      </a:lnTo>
                      <a:lnTo>
                        <a:pt x="5" y="565"/>
                      </a:lnTo>
                      <a:lnTo>
                        <a:pt x="4" y="565"/>
                      </a:lnTo>
                      <a:lnTo>
                        <a:pt x="2" y="565"/>
                      </a:lnTo>
                      <a:lnTo>
                        <a:pt x="0" y="564"/>
                      </a:lnTo>
                      <a:lnTo>
                        <a:pt x="0" y="564"/>
                      </a:lnTo>
                      <a:lnTo>
                        <a:pt x="2" y="560"/>
                      </a:lnTo>
                      <a:lnTo>
                        <a:pt x="2" y="559"/>
                      </a:lnTo>
                      <a:lnTo>
                        <a:pt x="5" y="556"/>
                      </a:lnTo>
                      <a:lnTo>
                        <a:pt x="9" y="551"/>
                      </a:lnTo>
                      <a:lnTo>
                        <a:pt x="14" y="546"/>
                      </a:lnTo>
                      <a:lnTo>
                        <a:pt x="20" y="540"/>
                      </a:lnTo>
                      <a:lnTo>
                        <a:pt x="27" y="534"/>
                      </a:lnTo>
                      <a:lnTo>
                        <a:pt x="34" y="528"/>
                      </a:lnTo>
                      <a:lnTo>
                        <a:pt x="43" y="520"/>
                      </a:lnTo>
                      <a:lnTo>
                        <a:pt x="52" y="512"/>
                      </a:lnTo>
                      <a:lnTo>
                        <a:pt x="62" y="503"/>
                      </a:lnTo>
                      <a:lnTo>
                        <a:pt x="73" y="493"/>
                      </a:lnTo>
                      <a:lnTo>
                        <a:pt x="86" y="482"/>
                      </a:lnTo>
                      <a:lnTo>
                        <a:pt x="100" y="471"/>
                      </a:lnTo>
                      <a:lnTo>
                        <a:pt x="114" y="459"/>
                      </a:lnTo>
                      <a:lnTo>
                        <a:pt x="141" y="434"/>
                      </a:lnTo>
                      <a:lnTo>
                        <a:pt x="168" y="407"/>
                      </a:lnTo>
                      <a:lnTo>
                        <a:pt x="193" y="380"/>
                      </a:lnTo>
                      <a:lnTo>
                        <a:pt x="218" y="354"/>
                      </a:lnTo>
                      <a:lnTo>
                        <a:pt x="239" y="326"/>
                      </a:lnTo>
                      <a:lnTo>
                        <a:pt x="261" y="299"/>
                      </a:lnTo>
                      <a:lnTo>
                        <a:pt x="280" y="271"/>
                      </a:lnTo>
                      <a:lnTo>
                        <a:pt x="298" y="243"/>
                      </a:lnTo>
                      <a:lnTo>
                        <a:pt x="316" y="215"/>
                      </a:lnTo>
                      <a:lnTo>
                        <a:pt x="332" y="185"/>
                      </a:lnTo>
                      <a:lnTo>
                        <a:pt x="348" y="155"/>
                      </a:lnTo>
                      <a:lnTo>
                        <a:pt x="362" y="124"/>
                      </a:lnTo>
                      <a:lnTo>
                        <a:pt x="377" y="94"/>
                      </a:lnTo>
                      <a:lnTo>
                        <a:pt x="389" y="63"/>
                      </a:lnTo>
                      <a:lnTo>
                        <a:pt x="402" y="31"/>
                      </a:lnTo>
                      <a:lnTo>
                        <a:pt x="412" y="0"/>
                      </a:lnTo>
                      <a:lnTo>
                        <a:pt x="436" y="24"/>
                      </a:lnTo>
                      <a:lnTo>
                        <a:pt x="459" y="49"/>
                      </a:lnTo>
                      <a:lnTo>
                        <a:pt x="450" y="74"/>
                      </a:lnTo>
                      <a:lnTo>
                        <a:pt x="441" y="99"/>
                      </a:lnTo>
                      <a:lnTo>
                        <a:pt x="430" y="122"/>
                      </a:lnTo>
                      <a:lnTo>
                        <a:pt x="419" y="147"/>
                      </a:lnTo>
                      <a:lnTo>
                        <a:pt x="407" y="171"/>
                      </a:lnTo>
                      <a:lnTo>
                        <a:pt x="393" y="196"/>
                      </a:lnTo>
                      <a:lnTo>
                        <a:pt x="380" y="219"/>
                      </a:lnTo>
                      <a:lnTo>
                        <a:pt x="366" y="243"/>
                      </a:lnTo>
                      <a:lnTo>
                        <a:pt x="366" y="24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2039279" y="4132238"/>
              <a:ext cx="450807" cy="453063"/>
              <a:chOff x="2392064" y="3473577"/>
              <a:chExt cx="450807" cy="453063"/>
            </a:xfrm>
          </p:grpSpPr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2064" y="347357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89" name="组合 88"/>
              <p:cNvGrpSpPr/>
              <p:nvPr/>
            </p:nvGrpSpPr>
            <p:grpSpPr>
              <a:xfrm>
                <a:off x="2512716" y="3545815"/>
                <a:ext cx="177274" cy="308587"/>
                <a:chOff x="5330826" y="2127250"/>
                <a:chExt cx="471488" cy="820737"/>
              </a:xfrm>
              <a:solidFill>
                <a:srgbClr val="FF0000"/>
              </a:solidFill>
            </p:grpSpPr>
            <p:sp>
              <p:nvSpPr>
                <p:cNvPr id="90" name="Freeform 90"/>
                <p:cNvSpPr/>
                <p:nvPr/>
              </p:nvSpPr>
              <p:spPr bwMode="auto">
                <a:xfrm>
                  <a:off x="5330826" y="2289175"/>
                  <a:ext cx="471488" cy="112712"/>
                </a:xfrm>
                <a:custGeom>
                  <a:avLst/>
                  <a:gdLst>
                    <a:gd name="T0" fmla="*/ 592 w 592"/>
                    <a:gd name="T1" fmla="*/ 43 h 141"/>
                    <a:gd name="T2" fmla="*/ 589 w 592"/>
                    <a:gd name="T3" fmla="*/ 47 h 141"/>
                    <a:gd name="T4" fmla="*/ 582 w 592"/>
                    <a:gd name="T5" fmla="*/ 52 h 141"/>
                    <a:gd name="T6" fmla="*/ 573 w 592"/>
                    <a:gd name="T7" fmla="*/ 57 h 141"/>
                    <a:gd name="T8" fmla="*/ 558 w 592"/>
                    <a:gd name="T9" fmla="*/ 61 h 141"/>
                    <a:gd name="T10" fmla="*/ 537 w 592"/>
                    <a:gd name="T11" fmla="*/ 68 h 141"/>
                    <a:gd name="T12" fmla="*/ 512 w 592"/>
                    <a:gd name="T13" fmla="*/ 74 h 141"/>
                    <a:gd name="T14" fmla="*/ 483 w 592"/>
                    <a:gd name="T15" fmla="*/ 79 h 141"/>
                    <a:gd name="T16" fmla="*/ 428 w 592"/>
                    <a:gd name="T17" fmla="*/ 86 h 141"/>
                    <a:gd name="T18" fmla="*/ 357 w 592"/>
                    <a:gd name="T19" fmla="*/ 101 h 141"/>
                    <a:gd name="T20" fmla="*/ 289 w 592"/>
                    <a:gd name="T21" fmla="*/ 113 h 141"/>
                    <a:gd name="T22" fmla="*/ 219 w 592"/>
                    <a:gd name="T23" fmla="*/ 124 h 141"/>
                    <a:gd name="T24" fmla="*/ 167 w 592"/>
                    <a:gd name="T25" fmla="*/ 132 h 141"/>
                    <a:gd name="T26" fmla="*/ 137 w 592"/>
                    <a:gd name="T27" fmla="*/ 136 h 141"/>
                    <a:gd name="T28" fmla="*/ 114 w 592"/>
                    <a:gd name="T29" fmla="*/ 140 h 141"/>
                    <a:gd name="T30" fmla="*/ 94 w 592"/>
                    <a:gd name="T31" fmla="*/ 141 h 141"/>
                    <a:gd name="T32" fmla="*/ 82 w 592"/>
                    <a:gd name="T33" fmla="*/ 141 h 141"/>
                    <a:gd name="T34" fmla="*/ 67 w 592"/>
                    <a:gd name="T35" fmla="*/ 140 h 141"/>
                    <a:gd name="T36" fmla="*/ 55 w 592"/>
                    <a:gd name="T37" fmla="*/ 136 h 141"/>
                    <a:gd name="T38" fmla="*/ 41 w 592"/>
                    <a:gd name="T39" fmla="*/ 132 h 141"/>
                    <a:gd name="T40" fmla="*/ 25 w 592"/>
                    <a:gd name="T41" fmla="*/ 127 h 141"/>
                    <a:gd name="T42" fmla="*/ 12 w 592"/>
                    <a:gd name="T43" fmla="*/ 122 h 141"/>
                    <a:gd name="T44" fmla="*/ 5 w 592"/>
                    <a:gd name="T45" fmla="*/ 118 h 141"/>
                    <a:gd name="T46" fmla="*/ 0 w 592"/>
                    <a:gd name="T47" fmla="*/ 113 h 141"/>
                    <a:gd name="T48" fmla="*/ 0 w 592"/>
                    <a:gd name="T49" fmla="*/ 110 h 141"/>
                    <a:gd name="T50" fmla="*/ 5 w 592"/>
                    <a:gd name="T51" fmla="*/ 107 h 141"/>
                    <a:gd name="T52" fmla="*/ 12 w 592"/>
                    <a:gd name="T53" fmla="*/ 105 h 141"/>
                    <a:gd name="T54" fmla="*/ 25 w 592"/>
                    <a:gd name="T55" fmla="*/ 104 h 141"/>
                    <a:gd name="T56" fmla="*/ 37 w 592"/>
                    <a:gd name="T57" fmla="*/ 101 h 141"/>
                    <a:gd name="T58" fmla="*/ 50 w 592"/>
                    <a:gd name="T59" fmla="*/ 99 h 141"/>
                    <a:gd name="T60" fmla="*/ 67 w 592"/>
                    <a:gd name="T61" fmla="*/ 96 h 141"/>
                    <a:gd name="T62" fmla="*/ 89 w 592"/>
                    <a:gd name="T63" fmla="*/ 93 h 141"/>
                    <a:gd name="T64" fmla="*/ 114 w 592"/>
                    <a:gd name="T65" fmla="*/ 90 h 141"/>
                    <a:gd name="T66" fmla="*/ 144 w 592"/>
                    <a:gd name="T67" fmla="*/ 85 h 141"/>
                    <a:gd name="T68" fmla="*/ 180 w 592"/>
                    <a:gd name="T69" fmla="*/ 79 h 141"/>
                    <a:gd name="T70" fmla="*/ 217 w 592"/>
                    <a:gd name="T71" fmla="*/ 71 h 141"/>
                    <a:gd name="T72" fmla="*/ 260 w 592"/>
                    <a:gd name="T73" fmla="*/ 63 h 141"/>
                    <a:gd name="T74" fmla="*/ 298 w 592"/>
                    <a:gd name="T75" fmla="*/ 55 h 141"/>
                    <a:gd name="T76" fmla="*/ 333 w 592"/>
                    <a:gd name="T77" fmla="*/ 49 h 141"/>
                    <a:gd name="T78" fmla="*/ 364 w 592"/>
                    <a:gd name="T79" fmla="*/ 43 h 141"/>
                    <a:gd name="T80" fmla="*/ 391 w 592"/>
                    <a:gd name="T81" fmla="*/ 36 h 141"/>
                    <a:gd name="T82" fmla="*/ 414 w 592"/>
                    <a:gd name="T83" fmla="*/ 32 h 141"/>
                    <a:gd name="T84" fmla="*/ 432 w 592"/>
                    <a:gd name="T85" fmla="*/ 25 h 141"/>
                    <a:gd name="T86" fmla="*/ 448 w 592"/>
                    <a:gd name="T87" fmla="*/ 21 h 141"/>
                    <a:gd name="T88" fmla="*/ 462 w 592"/>
                    <a:gd name="T89" fmla="*/ 14 h 141"/>
                    <a:gd name="T90" fmla="*/ 480 w 592"/>
                    <a:gd name="T91" fmla="*/ 7 h 141"/>
                    <a:gd name="T92" fmla="*/ 496 w 592"/>
                    <a:gd name="T93" fmla="*/ 3 h 141"/>
                    <a:gd name="T94" fmla="*/ 512 w 592"/>
                    <a:gd name="T95" fmla="*/ 0 h 141"/>
                    <a:gd name="T96" fmla="*/ 528 w 592"/>
                    <a:gd name="T97" fmla="*/ 0 h 141"/>
                    <a:gd name="T98" fmla="*/ 542 w 592"/>
                    <a:gd name="T99" fmla="*/ 2 h 141"/>
                    <a:gd name="T100" fmla="*/ 555 w 592"/>
                    <a:gd name="T101" fmla="*/ 7 h 141"/>
                    <a:gd name="T102" fmla="*/ 565 w 592"/>
                    <a:gd name="T103" fmla="*/ 11 h 141"/>
                    <a:gd name="T104" fmla="*/ 576 w 592"/>
                    <a:gd name="T105" fmla="*/ 19 h 141"/>
                    <a:gd name="T106" fmla="*/ 583 w 592"/>
                    <a:gd name="T107" fmla="*/ 27 h 141"/>
                    <a:gd name="T108" fmla="*/ 589 w 592"/>
                    <a:gd name="T109" fmla="*/ 33 h 141"/>
                    <a:gd name="T110" fmla="*/ 592 w 592"/>
                    <a:gd name="T111" fmla="*/ 38 h 141"/>
                    <a:gd name="T112" fmla="*/ 592 w 592"/>
                    <a:gd name="T113" fmla="*/ 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92" h="141">
                      <a:moveTo>
                        <a:pt x="592" y="41"/>
                      </a:moveTo>
                      <a:lnTo>
                        <a:pt x="592" y="43"/>
                      </a:lnTo>
                      <a:lnTo>
                        <a:pt x="590" y="44"/>
                      </a:lnTo>
                      <a:lnTo>
                        <a:pt x="589" y="47"/>
                      </a:lnTo>
                      <a:lnTo>
                        <a:pt x="585" y="49"/>
                      </a:lnTo>
                      <a:lnTo>
                        <a:pt x="582" y="52"/>
                      </a:lnTo>
                      <a:lnTo>
                        <a:pt x="578" y="54"/>
                      </a:lnTo>
                      <a:lnTo>
                        <a:pt x="573" y="57"/>
                      </a:lnTo>
                      <a:lnTo>
                        <a:pt x="567" y="58"/>
                      </a:lnTo>
                      <a:lnTo>
                        <a:pt x="558" y="61"/>
                      </a:lnTo>
                      <a:lnTo>
                        <a:pt x="548" y="65"/>
                      </a:lnTo>
                      <a:lnTo>
                        <a:pt x="537" y="68"/>
                      </a:lnTo>
                      <a:lnTo>
                        <a:pt x="526" y="71"/>
                      </a:lnTo>
                      <a:lnTo>
                        <a:pt x="512" y="74"/>
                      </a:lnTo>
                      <a:lnTo>
                        <a:pt x="498" y="75"/>
                      </a:lnTo>
                      <a:lnTo>
                        <a:pt x="483" y="79"/>
                      </a:lnTo>
                      <a:lnTo>
                        <a:pt x="466" y="80"/>
                      </a:lnTo>
                      <a:lnTo>
                        <a:pt x="428" y="86"/>
                      </a:lnTo>
                      <a:lnTo>
                        <a:pt x="392" y="93"/>
                      </a:lnTo>
                      <a:lnTo>
                        <a:pt x="357" y="101"/>
                      </a:lnTo>
                      <a:lnTo>
                        <a:pt x="323" y="107"/>
                      </a:lnTo>
                      <a:lnTo>
                        <a:pt x="289" y="113"/>
                      </a:lnTo>
                      <a:lnTo>
                        <a:pt x="253" y="119"/>
                      </a:lnTo>
                      <a:lnTo>
                        <a:pt x="219" y="124"/>
                      </a:lnTo>
                      <a:lnTo>
                        <a:pt x="183" y="129"/>
                      </a:lnTo>
                      <a:lnTo>
                        <a:pt x="167" y="132"/>
                      </a:lnTo>
                      <a:lnTo>
                        <a:pt x="151" y="135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4" y="140"/>
                      </a:lnTo>
                      <a:lnTo>
                        <a:pt x="103" y="141"/>
                      </a:lnTo>
                      <a:lnTo>
                        <a:pt x="94" y="141"/>
                      </a:lnTo>
                      <a:lnTo>
                        <a:pt x="87" y="141"/>
                      </a:lnTo>
                      <a:lnTo>
                        <a:pt x="82" y="141"/>
                      </a:lnTo>
                      <a:lnTo>
                        <a:pt x="75" y="141"/>
                      </a:lnTo>
                      <a:lnTo>
                        <a:pt x="67" y="140"/>
                      </a:lnTo>
                      <a:lnTo>
                        <a:pt x="62" y="138"/>
                      </a:lnTo>
                      <a:lnTo>
                        <a:pt x="55" y="136"/>
                      </a:lnTo>
                      <a:lnTo>
                        <a:pt x="48" y="135"/>
                      </a:lnTo>
                      <a:lnTo>
                        <a:pt x="41" y="132"/>
                      </a:lnTo>
                      <a:lnTo>
                        <a:pt x="34" y="129"/>
                      </a:lnTo>
                      <a:lnTo>
                        <a:pt x="25" y="127"/>
                      </a:lnTo>
                      <a:lnTo>
                        <a:pt x="19" y="124"/>
                      </a:lnTo>
                      <a:lnTo>
                        <a:pt x="12" y="122"/>
                      </a:lnTo>
                      <a:lnTo>
                        <a:pt x="9" y="119"/>
                      </a:lnTo>
                      <a:lnTo>
                        <a:pt x="5" y="118"/>
                      </a:lnTo>
                      <a:lnTo>
                        <a:pt x="1" y="115"/>
                      </a:lnTo>
                      <a:lnTo>
                        <a:pt x="0" y="113"/>
                      </a:lnTo>
                      <a:lnTo>
                        <a:pt x="0" y="111"/>
                      </a:lnTo>
                      <a:lnTo>
                        <a:pt x="0" y="110"/>
                      </a:lnTo>
                      <a:lnTo>
                        <a:pt x="1" y="108"/>
                      </a:lnTo>
                      <a:lnTo>
                        <a:pt x="5" y="107"/>
                      </a:lnTo>
                      <a:lnTo>
                        <a:pt x="9" y="107"/>
                      </a:lnTo>
                      <a:lnTo>
                        <a:pt x="12" y="105"/>
                      </a:lnTo>
                      <a:lnTo>
                        <a:pt x="19" y="105"/>
                      </a:lnTo>
                      <a:lnTo>
                        <a:pt x="25" y="104"/>
                      </a:lnTo>
                      <a:lnTo>
                        <a:pt x="34" y="102"/>
                      </a:lnTo>
                      <a:lnTo>
                        <a:pt x="37" y="101"/>
                      </a:lnTo>
                      <a:lnTo>
                        <a:pt x="42" y="101"/>
                      </a:lnTo>
                      <a:lnTo>
                        <a:pt x="50" y="99"/>
                      </a:lnTo>
                      <a:lnTo>
                        <a:pt x="59" y="97"/>
                      </a:lnTo>
                      <a:lnTo>
                        <a:pt x="67" y="96"/>
                      </a:lnTo>
                      <a:lnTo>
                        <a:pt x="76" y="94"/>
                      </a:lnTo>
                      <a:lnTo>
                        <a:pt x="89" y="93"/>
                      </a:lnTo>
                      <a:lnTo>
                        <a:pt x="101" y="91"/>
                      </a:lnTo>
                      <a:lnTo>
                        <a:pt x="114" y="90"/>
                      </a:lnTo>
                      <a:lnTo>
                        <a:pt x="130" y="86"/>
                      </a:lnTo>
                      <a:lnTo>
                        <a:pt x="144" y="85"/>
                      </a:lnTo>
                      <a:lnTo>
                        <a:pt x="162" y="82"/>
                      </a:lnTo>
                      <a:lnTo>
                        <a:pt x="180" y="79"/>
                      </a:lnTo>
                      <a:lnTo>
                        <a:pt x="198" y="74"/>
                      </a:lnTo>
                      <a:lnTo>
                        <a:pt x="217" y="71"/>
                      </a:lnTo>
                      <a:lnTo>
                        <a:pt x="239" y="68"/>
                      </a:lnTo>
                      <a:lnTo>
                        <a:pt x="260" y="63"/>
                      </a:lnTo>
                      <a:lnTo>
                        <a:pt x="280" y="58"/>
                      </a:lnTo>
                      <a:lnTo>
                        <a:pt x="298" y="55"/>
                      </a:lnTo>
                      <a:lnTo>
                        <a:pt x="316" y="52"/>
                      </a:lnTo>
                      <a:lnTo>
                        <a:pt x="333" y="49"/>
                      </a:lnTo>
                      <a:lnTo>
                        <a:pt x="349" y="46"/>
                      </a:lnTo>
                      <a:lnTo>
                        <a:pt x="364" y="43"/>
                      </a:lnTo>
                      <a:lnTo>
                        <a:pt x="378" y="39"/>
                      </a:lnTo>
                      <a:lnTo>
                        <a:pt x="391" y="36"/>
                      </a:lnTo>
                      <a:lnTo>
                        <a:pt x="403" y="33"/>
                      </a:lnTo>
                      <a:lnTo>
                        <a:pt x="414" y="32"/>
                      </a:lnTo>
                      <a:lnTo>
                        <a:pt x="423" y="29"/>
                      </a:lnTo>
                      <a:lnTo>
                        <a:pt x="432" y="25"/>
                      </a:lnTo>
                      <a:lnTo>
                        <a:pt x="441" y="24"/>
                      </a:lnTo>
                      <a:lnTo>
                        <a:pt x="448" y="21"/>
                      </a:lnTo>
                      <a:lnTo>
                        <a:pt x="453" y="19"/>
                      </a:lnTo>
                      <a:lnTo>
                        <a:pt x="462" y="14"/>
                      </a:lnTo>
                      <a:lnTo>
                        <a:pt x="471" y="10"/>
                      </a:lnTo>
                      <a:lnTo>
                        <a:pt x="480" y="7"/>
                      </a:lnTo>
                      <a:lnTo>
                        <a:pt x="489" y="5"/>
                      </a:lnTo>
                      <a:lnTo>
                        <a:pt x="496" y="3"/>
                      </a:lnTo>
                      <a:lnTo>
                        <a:pt x="505" y="2"/>
                      </a:lnTo>
                      <a:lnTo>
                        <a:pt x="512" y="0"/>
                      </a:lnTo>
                      <a:lnTo>
                        <a:pt x="521" y="0"/>
                      </a:lnTo>
                      <a:lnTo>
                        <a:pt x="528" y="0"/>
                      </a:lnTo>
                      <a:lnTo>
                        <a:pt x="535" y="2"/>
                      </a:lnTo>
                      <a:lnTo>
                        <a:pt x="542" y="2"/>
                      </a:lnTo>
                      <a:lnTo>
                        <a:pt x="549" y="3"/>
                      </a:lnTo>
                      <a:lnTo>
                        <a:pt x="555" y="7"/>
                      </a:lnTo>
                      <a:lnTo>
                        <a:pt x="560" y="8"/>
                      </a:lnTo>
                      <a:lnTo>
                        <a:pt x="565" y="11"/>
                      </a:lnTo>
                      <a:lnTo>
                        <a:pt x="571" y="14"/>
                      </a:lnTo>
                      <a:lnTo>
                        <a:pt x="576" y="19"/>
                      </a:lnTo>
                      <a:lnTo>
                        <a:pt x="580" y="24"/>
                      </a:lnTo>
                      <a:lnTo>
                        <a:pt x="583" y="27"/>
                      </a:lnTo>
                      <a:lnTo>
                        <a:pt x="587" y="30"/>
                      </a:lnTo>
                      <a:lnTo>
                        <a:pt x="589" y="33"/>
                      </a:lnTo>
                      <a:lnTo>
                        <a:pt x="590" y="36"/>
                      </a:lnTo>
                      <a:lnTo>
                        <a:pt x="592" y="38"/>
                      </a:lnTo>
                      <a:lnTo>
                        <a:pt x="592" y="41"/>
                      </a:lnTo>
                      <a:lnTo>
                        <a:pt x="592" y="4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91"/>
                <p:cNvSpPr/>
                <p:nvPr/>
              </p:nvSpPr>
              <p:spPr bwMode="auto">
                <a:xfrm>
                  <a:off x="5514976" y="2127250"/>
                  <a:ext cx="79375" cy="820737"/>
                </a:xfrm>
                <a:custGeom>
                  <a:avLst/>
                  <a:gdLst>
                    <a:gd name="T0" fmla="*/ 23 w 100"/>
                    <a:gd name="T1" fmla="*/ 0 h 1035"/>
                    <a:gd name="T2" fmla="*/ 51 w 100"/>
                    <a:gd name="T3" fmla="*/ 5 h 1035"/>
                    <a:gd name="T4" fmla="*/ 84 w 100"/>
                    <a:gd name="T5" fmla="*/ 21 h 1035"/>
                    <a:gd name="T6" fmla="*/ 98 w 100"/>
                    <a:gd name="T7" fmla="*/ 32 h 1035"/>
                    <a:gd name="T8" fmla="*/ 100 w 100"/>
                    <a:gd name="T9" fmla="*/ 43 h 1035"/>
                    <a:gd name="T10" fmla="*/ 96 w 100"/>
                    <a:gd name="T11" fmla="*/ 66 h 1035"/>
                    <a:gd name="T12" fmla="*/ 91 w 100"/>
                    <a:gd name="T13" fmla="*/ 100 h 1035"/>
                    <a:gd name="T14" fmla="*/ 87 w 100"/>
                    <a:gd name="T15" fmla="*/ 147 h 1035"/>
                    <a:gd name="T16" fmla="*/ 85 w 100"/>
                    <a:gd name="T17" fmla="*/ 176 h 1035"/>
                    <a:gd name="T18" fmla="*/ 84 w 100"/>
                    <a:gd name="T19" fmla="*/ 199 h 1035"/>
                    <a:gd name="T20" fmla="*/ 84 w 100"/>
                    <a:gd name="T21" fmla="*/ 232 h 1035"/>
                    <a:gd name="T22" fmla="*/ 84 w 100"/>
                    <a:gd name="T23" fmla="*/ 273 h 1035"/>
                    <a:gd name="T24" fmla="*/ 84 w 100"/>
                    <a:gd name="T25" fmla="*/ 321 h 1035"/>
                    <a:gd name="T26" fmla="*/ 82 w 100"/>
                    <a:gd name="T27" fmla="*/ 379 h 1035"/>
                    <a:gd name="T28" fmla="*/ 82 w 100"/>
                    <a:gd name="T29" fmla="*/ 443 h 1035"/>
                    <a:gd name="T30" fmla="*/ 82 w 100"/>
                    <a:gd name="T31" fmla="*/ 517 h 1035"/>
                    <a:gd name="T32" fmla="*/ 82 w 100"/>
                    <a:gd name="T33" fmla="*/ 593 h 1035"/>
                    <a:gd name="T34" fmla="*/ 80 w 100"/>
                    <a:gd name="T35" fmla="*/ 662 h 1035"/>
                    <a:gd name="T36" fmla="*/ 80 w 100"/>
                    <a:gd name="T37" fmla="*/ 722 h 1035"/>
                    <a:gd name="T38" fmla="*/ 78 w 100"/>
                    <a:gd name="T39" fmla="*/ 773 h 1035"/>
                    <a:gd name="T40" fmla="*/ 78 w 100"/>
                    <a:gd name="T41" fmla="*/ 816 h 1035"/>
                    <a:gd name="T42" fmla="*/ 78 w 100"/>
                    <a:gd name="T43" fmla="*/ 849 h 1035"/>
                    <a:gd name="T44" fmla="*/ 78 w 100"/>
                    <a:gd name="T45" fmla="*/ 874 h 1035"/>
                    <a:gd name="T46" fmla="*/ 78 w 100"/>
                    <a:gd name="T47" fmla="*/ 891 h 1035"/>
                    <a:gd name="T48" fmla="*/ 76 w 100"/>
                    <a:gd name="T49" fmla="*/ 925 h 1035"/>
                    <a:gd name="T50" fmla="*/ 71 w 100"/>
                    <a:gd name="T51" fmla="*/ 972 h 1035"/>
                    <a:gd name="T52" fmla="*/ 64 w 100"/>
                    <a:gd name="T53" fmla="*/ 1014 h 1035"/>
                    <a:gd name="T54" fmla="*/ 55 w 100"/>
                    <a:gd name="T55" fmla="*/ 1032 h 1035"/>
                    <a:gd name="T56" fmla="*/ 50 w 100"/>
                    <a:gd name="T57" fmla="*/ 1032 h 1035"/>
                    <a:gd name="T58" fmla="*/ 37 w 100"/>
                    <a:gd name="T59" fmla="*/ 1010 h 1035"/>
                    <a:gd name="T60" fmla="*/ 30 w 100"/>
                    <a:gd name="T61" fmla="*/ 983 h 1035"/>
                    <a:gd name="T62" fmla="*/ 18 w 100"/>
                    <a:gd name="T63" fmla="*/ 942 h 1035"/>
                    <a:gd name="T64" fmla="*/ 14 w 100"/>
                    <a:gd name="T65" fmla="*/ 914 h 1035"/>
                    <a:gd name="T66" fmla="*/ 16 w 100"/>
                    <a:gd name="T67" fmla="*/ 902 h 1035"/>
                    <a:gd name="T68" fmla="*/ 18 w 100"/>
                    <a:gd name="T69" fmla="*/ 874 h 1035"/>
                    <a:gd name="T70" fmla="*/ 21 w 100"/>
                    <a:gd name="T71" fmla="*/ 831 h 1035"/>
                    <a:gd name="T72" fmla="*/ 26 w 100"/>
                    <a:gd name="T73" fmla="*/ 773 h 1035"/>
                    <a:gd name="T74" fmla="*/ 30 w 100"/>
                    <a:gd name="T75" fmla="*/ 703 h 1035"/>
                    <a:gd name="T76" fmla="*/ 32 w 100"/>
                    <a:gd name="T77" fmla="*/ 625 h 1035"/>
                    <a:gd name="T78" fmla="*/ 34 w 100"/>
                    <a:gd name="T79" fmla="*/ 540 h 1035"/>
                    <a:gd name="T80" fmla="*/ 34 w 100"/>
                    <a:gd name="T81" fmla="*/ 449 h 1035"/>
                    <a:gd name="T82" fmla="*/ 30 w 100"/>
                    <a:gd name="T83" fmla="*/ 360 h 1035"/>
                    <a:gd name="T84" fmla="*/ 28 w 100"/>
                    <a:gd name="T85" fmla="*/ 282 h 1035"/>
                    <a:gd name="T86" fmla="*/ 28 w 100"/>
                    <a:gd name="T87" fmla="*/ 215 h 1035"/>
                    <a:gd name="T88" fmla="*/ 28 w 100"/>
                    <a:gd name="T89" fmla="*/ 157 h 1035"/>
                    <a:gd name="T90" fmla="*/ 26 w 100"/>
                    <a:gd name="T91" fmla="*/ 110 h 1035"/>
                    <a:gd name="T92" fmla="*/ 25 w 100"/>
                    <a:gd name="T93" fmla="*/ 74 h 1035"/>
                    <a:gd name="T94" fmla="*/ 21 w 100"/>
                    <a:gd name="T95" fmla="*/ 49 h 1035"/>
                    <a:gd name="T96" fmla="*/ 14 w 100"/>
                    <a:gd name="T97" fmla="*/ 32 h 1035"/>
                    <a:gd name="T98" fmla="*/ 1 w 100"/>
                    <a:gd name="T99" fmla="*/ 16 h 1035"/>
                    <a:gd name="T100" fmla="*/ 3 w 100"/>
                    <a:gd name="T101" fmla="*/ 5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0" h="1035">
                      <a:moveTo>
                        <a:pt x="7" y="3"/>
                      </a:moveTo>
                      <a:lnTo>
                        <a:pt x="12" y="2"/>
                      </a:lnTo>
                      <a:lnTo>
                        <a:pt x="18" y="0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7" y="0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62" y="8"/>
                      </a:lnTo>
                      <a:lnTo>
                        <a:pt x="69" y="13"/>
                      </a:lnTo>
                      <a:lnTo>
                        <a:pt x="78" y="16"/>
                      </a:lnTo>
                      <a:lnTo>
                        <a:pt x="84" y="21"/>
                      </a:lnTo>
                      <a:lnTo>
                        <a:pt x="89" y="24"/>
                      </a:lnTo>
                      <a:lnTo>
                        <a:pt x="94" y="27"/>
                      </a:lnTo>
                      <a:lnTo>
                        <a:pt x="96" y="30"/>
                      </a:lnTo>
                      <a:lnTo>
                        <a:pt x="98" y="32"/>
                      </a:lnTo>
                      <a:lnTo>
                        <a:pt x="100" y="35"/>
                      </a:lnTo>
                      <a:lnTo>
                        <a:pt x="100" y="36"/>
                      </a:lnTo>
                      <a:lnTo>
                        <a:pt x="100" y="39"/>
                      </a:lnTo>
                      <a:lnTo>
                        <a:pt x="100" y="43"/>
                      </a:lnTo>
                      <a:lnTo>
                        <a:pt x="98" y="47"/>
                      </a:lnTo>
                      <a:lnTo>
                        <a:pt x="98" y="52"/>
                      </a:lnTo>
                      <a:lnTo>
                        <a:pt x="98" y="58"/>
                      </a:lnTo>
                      <a:lnTo>
                        <a:pt x="96" y="66"/>
                      </a:lnTo>
                      <a:lnTo>
                        <a:pt x="94" y="74"/>
                      </a:lnTo>
                      <a:lnTo>
                        <a:pt x="94" y="82"/>
                      </a:lnTo>
                      <a:lnTo>
                        <a:pt x="93" y="91"/>
                      </a:lnTo>
                      <a:lnTo>
                        <a:pt x="91" y="100"/>
                      </a:lnTo>
                      <a:lnTo>
                        <a:pt x="89" y="111"/>
                      </a:lnTo>
                      <a:lnTo>
                        <a:pt x="89" y="122"/>
                      </a:lnTo>
                      <a:lnTo>
                        <a:pt x="87" y="135"/>
                      </a:lnTo>
                      <a:lnTo>
                        <a:pt x="87" y="147"/>
                      </a:lnTo>
                      <a:lnTo>
                        <a:pt x="87" y="162"/>
                      </a:lnTo>
                      <a:lnTo>
                        <a:pt x="85" y="166"/>
                      </a:lnTo>
                      <a:lnTo>
                        <a:pt x="85" y="171"/>
                      </a:lnTo>
                      <a:lnTo>
                        <a:pt x="85" y="176"/>
                      </a:lnTo>
                      <a:lnTo>
                        <a:pt x="85" y="180"/>
                      </a:lnTo>
                      <a:lnTo>
                        <a:pt x="85" y="187"/>
                      </a:lnTo>
                      <a:lnTo>
                        <a:pt x="85" y="193"/>
                      </a:lnTo>
                      <a:lnTo>
                        <a:pt x="84" y="199"/>
                      </a:lnTo>
                      <a:lnTo>
                        <a:pt x="84" y="207"/>
                      </a:lnTo>
                      <a:lnTo>
                        <a:pt x="84" y="215"/>
                      </a:lnTo>
                      <a:lnTo>
                        <a:pt x="84" y="224"/>
                      </a:lnTo>
                      <a:lnTo>
                        <a:pt x="84" y="232"/>
                      </a:lnTo>
                      <a:lnTo>
                        <a:pt x="84" y="241"/>
                      </a:lnTo>
                      <a:lnTo>
                        <a:pt x="84" y="252"/>
                      </a:lnTo>
                      <a:lnTo>
                        <a:pt x="84" y="262"/>
                      </a:lnTo>
                      <a:lnTo>
                        <a:pt x="84" y="273"/>
                      </a:lnTo>
                      <a:lnTo>
                        <a:pt x="84" y="285"/>
                      </a:lnTo>
                      <a:lnTo>
                        <a:pt x="84" y="296"/>
                      </a:lnTo>
                      <a:lnTo>
                        <a:pt x="84" y="309"/>
                      </a:lnTo>
                      <a:lnTo>
                        <a:pt x="84" y="321"/>
                      </a:lnTo>
                      <a:lnTo>
                        <a:pt x="84" y="335"/>
                      </a:lnTo>
                      <a:lnTo>
                        <a:pt x="82" y="349"/>
                      </a:lnTo>
                      <a:lnTo>
                        <a:pt x="82" y="363"/>
                      </a:lnTo>
                      <a:lnTo>
                        <a:pt x="82" y="379"/>
                      </a:lnTo>
                      <a:lnTo>
                        <a:pt x="82" y="395"/>
                      </a:lnTo>
                      <a:lnTo>
                        <a:pt x="82" y="410"/>
                      </a:lnTo>
                      <a:lnTo>
                        <a:pt x="82" y="426"/>
                      </a:lnTo>
                      <a:lnTo>
                        <a:pt x="82" y="443"/>
                      </a:lnTo>
                      <a:lnTo>
                        <a:pt x="82" y="460"/>
                      </a:lnTo>
                      <a:lnTo>
                        <a:pt x="82" y="479"/>
                      </a:lnTo>
                      <a:lnTo>
                        <a:pt x="82" y="498"/>
                      </a:lnTo>
                      <a:lnTo>
                        <a:pt x="82" y="517"/>
                      </a:lnTo>
                      <a:lnTo>
                        <a:pt x="82" y="536"/>
                      </a:lnTo>
                      <a:lnTo>
                        <a:pt x="82" y="556"/>
                      </a:lnTo>
                      <a:lnTo>
                        <a:pt x="82" y="575"/>
                      </a:lnTo>
                      <a:lnTo>
                        <a:pt x="82" y="593"/>
                      </a:lnTo>
                      <a:lnTo>
                        <a:pt x="82" y="611"/>
                      </a:lnTo>
                      <a:lnTo>
                        <a:pt x="80" y="628"/>
                      </a:lnTo>
                      <a:lnTo>
                        <a:pt x="80" y="645"/>
                      </a:lnTo>
                      <a:lnTo>
                        <a:pt x="80" y="662"/>
                      </a:lnTo>
                      <a:lnTo>
                        <a:pt x="80" y="678"/>
                      </a:lnTo>
                      <a:lnTo>
                        <a:pt x="80" y="692"/>
                      </a:lnTo>
                      <a:lnTo>
                        <a:pt x="80" y="708"/>
                      </a:lnTo>
                      <a:lnTo>
                        <a:pt x="80" y="722"/>
                      </a:lnTo>
                      <a:lnTo>
                        <a:pt x="80" y="736"/>
                      </a:lnTo>
                      <a:lnTo>
                        <a:pt x="80" y="748"/>
                      </a:lnTo>
                      <a:lnTo>
                        <a:pt x="78" y="761"/>
                      </a:lnTo>
                      <a:lnTo>
                        <a:pt x="78" y="773"/>
                      </a:lnTo>
                      <a:lnTo>
                        <a:pt x="78" y="784"/>
                      </a:lnTo>
                      <a:lnTo>
                        <a:pt x="78" y="795"/>
                      </a:lnTo>
                      <a:lnTo>
                        <a:pt x="78" y="805"/>
                      </a:lnTo>
                      <a:lnTo>
                        <a:pt x="78" y="816"/>
                      </a:lnTo>
                      <a:lnTo>
                        <a:pt x="78" y="825"/>
                      </a:lnTo>
                      <a:lnTo>
                        <a:pt x="78" y="833"/>
                      </a:lnTo>
                      <a:lnTo>
                        <a:pt x="78" y="841"/>
                      </a:lnTo>
                      <a:lnTo>
                        <a:pt x="78" y="849"/>
                      </a:lnTo>
                      <a:lnTo>
                        <a:pt x="78" y="856"/>
                      </a:lnTo>
                      <a:lnTo>
                        <a:pt x="78" y="863"/>
                      </a:lnTo>
                      <a:lnTo>
                        <a:pt x="78" y="869"/>
                      </a:lnTo>
                      <a:lnTo>
                        <a:pt x="78" y="874"/>
                      </a:lnTo>
                      <a:lnTo>
                        <a:pt x="78" y="878"/>
                      </a:lnTo>
                      <a:lnTo>
                        <a:pt x="78" y="883"/>
                      </a:lnTo>
                      <a:lnTo>
                        <a:pt x="78" y="888"/>
                      </a:lnTo>
                      <a:lnTo>
                        <a:pt x="78" y="891"/>
                      </a:lnTo>
                      <a:lnTo>
                        <a:pt x="78" y="894"/>
                      </a:lnTo>
                      <a:lnTo>
                        <a:pt x="78" y="903"/>
                      </a:lnTo>
                      <a:lnTo>
                        <a:pt x="78" y="914"/>
                      </a:lnTo>
                      <a:lnTo>
                        <a:pt x="76" y="925"/>
                      </a:lnTo>
                      <a:lnTo>
                        <a:pt x="75" y="936"/>
                      </a:lnTo>
                      <a:lnTo>
                        <a:pt x="75" y="949"/>
                      </a:lnTo>
                      <a:lnTo>
                        <a:pt x="73" y="960"/>
                      </a:lnTo>
                      <a:lnTo>
                        <a:pt x="71" y="972"/>
                      </a:lnTo>
                      <a:lnTo>
                        <a:pt x="69" y="986"/>
                      </a:lnTo>
                      <a:lnTo>
                        <a:pt x="68" y="997"/>
                      </a:lnTo>
                      <a:lnTo>
                        <a:pt x="66" y="1007"/>
                      </a:lnTo>
                      <a:lnTo>
                        <a:pt x="64" y="1014"/>
                      </a:lnTo>
                      <a:lnTo>
                        <a:pt x="62" y="1022"/>
                      </a:lnTo>
                      <a:lnTo>
                        <a:pt x="59" y="1027"/>
                      </a:lnTo>
                      <a:lnTo>
                        <a:pt x="57" y="1032"/>
                      </a:lnTo>
                      <a:lnTo>
                        <a:pt x="55" y="1032"/>
                      </a:lnTo>
                      <a:lnTo>
                        <a:pt x="55" y="1033"/>
                      </a:lnTo>
                      <a:lnTo>
                        <a:pt x="53" y="1035"/>
                      </a:lnTo>
                      <a:lnTo>
                        <a:pt x="53" y="1035"/>
                      </a:lnTo>
                      <a:lnTo>
                        <a:pt x="50" y="1032"/>
                      </a:lnTo>
                      <a:lnTo>
                        <a:pt x="46" y="1029"/>
                      </a:lnTo>
                      <a:lnTo>
                        <a:pt x="44" y="1024"/>
                      </a:lnTo>
                      <a:lnTo>
                        <a:pt x="41" y="1018"/>
                      </a:lnTo>
                      <a:lnTo>
                        <a:pt x="37" y="1010"/>
                      </a:lnTo>
                      <a:lnTo>
                        <a:pt x="34" y="1000"/>
                      </a:lnTo>
                      <a:lnTo>
                        <a:pt x="32" y="996"/>
                      </a:lnTo>
                      <a:lnTo>
                        <a:pt x="32" y="989"/>
                      </a:lnTo>
                      <a:lnTo>
                        <a:pt x="30" y="983"/>
                      </a:lnTo>
                      <a:lnTo>
                        <a:pt x="28" y="977"/>
                      </a:lnTo>
                      <a:lnTo>
                        <a:pt x="23" y="964"/>
                      </a:lnTo>
                      <a:lnTo>
                        <a:pt x="19" y="953"/>
                      </a:lnTo>
                      <a:lnTo>
                        <a:pt x="18" y="942"/>
                      </a:lnTo>
                      <a:lnTo>
                        <a:pt x="16" y="935"/>
                      </a:lnTo>
                      <a:lnTo>
                        <a:pt x="14" y="927"/>
                      </a:lnTo>
                      <a:lnTo>
                        <a:pt x="14" y="921"/>
                      </a:lnTo>
                      <a:lnTo>
                        <a:pt x="14" y="914"/>
                      </a:lnTo>
                      <a:lnTo>
                        <a:pt x="16" y="911"/>
                      </a:lnTo>
                      <a:lnTo>
                        <a:pt x="16" y="908"/>
                      </a:lnTo>
                      <a:lnTo>
                        <a:pt x="16" y="905"/>
                      </a:lnTo>
                      <a:lnTo>
                        <a:pt x="16" y="902"/>
                      </a:lnTo>
                      <a:lnTo>
                        <a:pt x="16" y="896"/>
                      </a:lnTo>
                      <a:lnTo>
                        <a:pt x="16" y="889"/>
                      </a:lnTo>
                      <a:lnTo>
                        <a:pt x="18" y="883"/>
                      </a:lnTo>
                      <a:lnTo>
                        <a:pt x="18" y="874"/>
                      </a:lnTo>
                      <a:lnTo>
                        <a:pt x="18" y="866"/>
                      </a:lnTo>
                      <a:lnTo>
                        <a:pt x="19" y="855"/>
                      </a:lnTo>
                      <a:lnTo>
                        <a:pt x="19" y="844"/>
                      </a:lnTo>
                      <a:lnTo>
                        <a:pt x="21" y="831"/>
                      </a:lnTo>
                      <a:lnTo>
                        <a:pt x="23" y="819"/>
                      </a:lnTo>
                      <a:lnTo>
                        <a:pt x="23" y="805"/>
                      </a:lnTo>
                      <a:lnTo>
                        <a:pt x="25" y="789"/>
                      </a:lnTo>
                      <a:lnTo>
                        <a:pt x="26" y="773"/>
                      </a:lnTo>
                      <a:lnTo>
                        <a:pt x="28" y="756"/>
                      </a:lnTo>
                      <a:lnTo>
                        <a:pt x="28" y="739"/>
                      </a:lnTo>
                      <a:lnTo>
                        <a:pt x="30" y="722"/>
                      </a:lnTo>
                      <a:lnTo>
                        <a:pt x="30" y="703"/>
                      </a:lnTo>
                      <a:lnTo>
                        <a:pt x="30" y="684"/>
                      </a:lnTo>
                      <a:lnTo>
                        <a:pt x="32" y="665"/>
                      </a:lnTo>
                      <a:lnTo>
                        <a:pt x="32" y="645"/>
                      </a:lnTo>
                      <a:lnTo>
                        <a:pt x="32" y="625"/>
                      </a:lnTo>
                      <a:lnTo>
                        <a:pt x="34" y="604"/>
                      </a:lnTo>
                      <a:lnTo>
                        <a:pt x="34" y="584"/>
                      </a:lnTo>
                      <a:lnTo>
                        <a:pt x="34" y="562"/>
                      </a:lnTo>
                      <a:lnTo>
                        <a:pt x="34" y="540"/>
                      </a:lnTo>
                      <a:lnTo>
                        <a:pt x="34" y="518"/>
                      </a:lnTo>
                      <a:lnTo>
                        <a:pt x="34" y="496"/>
                      </a:lnTo>
                      <a:lnTo>
                        <a:pt x="34" y="473"/>
                      </a:lnTo>
                      <a:lnTo>
                        <a:pt x="34" y="449"/>
                      </a:lnTo>
                      <a:lnTo>
                        <a:pt x="32" y="426"/>
                      </a:lnTo>
                      <a:lnTo>
                        <a:pt x="32" y="403"/>
                      </a:lnTo>
                      <a:lnTo>
                        <a:pt x="30" y="381"/>
                      </a:lnTo>
                      <a:lnTo>
                        <a:pt x="30" y="360"/>
                      </a:lnTo>
                      <a:lnTo>
                        <a:pt x="30" y="340"/>
                      </a:lnTo>
                      <a:lnTo>
                        <a:pt x="30" y="320"/>
                      </a:lnTo>
                      <a:lnTo>
                        <a:pt x="28" y="301"/>
                      </a:lnTo>
                      <a:lnTo>
                        <a:pt x="28" y="282"/>
                      </a:lnTo>
                      <a:lnTo>
                        <a:pt x="28" y="263"/>
                      </a:lnTo>
                      <a:lnTo>
                        <a:pt x="28" y="246"/>
                      </a:lnTo>
                      <a:lnTo>
                        <a:pt x="28" y="230"/>
                      </a:lnTo>
                      <a:lnTo>
                        <a:pt x="28" y="215"/>
                      </a:lnTo>
                      <a:lnTo>
                        <a:pt x="28" y="199"/>
                      </a:lnTo>
                      <a:lnTo>
                        <a:pt x="28" y="183"/>
                      </a:lnTo>
                      <a:lnTo>
                        <a:pt x="28" y="171"/>
                      </a:lnTo>
                      <a:lnTo>
                        <a:pt x="28" y="157"/>
                      </a:lnTo>
                      <a:lnTo>
                        <a:pt x="28" y="144"/>
                      </a:lnTo>
                      <a:lnTo>
                        <a:pt x="28" y="132"/>
                      </a:lnTo>
                      <a:lnTo>
                        <a:pt x="28" y="121"/>
                      </a:lnTo>
                      <a:lnTo>
                        <a:pt x="26" y="110"/>
                      </a:lnTo>
                      <a:lnTo>
                        <a:pt x="26" y="100"/>
                      </a:lnTo>
                      <a:lnTo>
                        <a:pt x="26" y="91"/>
                      </a:lnTo>
                      <a:lnTo>
                        <a:pt x="26" y="82"/>
                      </a:lnTo>
                      <a:lnTo>
                        <a:pt x="25" y="74"/>
                      </a:lnTo>
                      <a:lnTo>
                        <a:pt x="25" y="68"/>
                      </a:lnTo>
                      <a:lnTo>
                        <a:pt x="23" y="60"/>
                      </a:lnTo>
                      <a:lnTo>
                        <a:pt x="21" y="54"/>
                      </a:lnTo>
                      <a:lnTo>
                        <a:pt x="21" y="49"/>
                      </a:lnTo>
                      <a:lnTo>
                        <a:pt x="19" y="44"/>
                      </a:lnTo>
                      <a:lnTo>
                        <a:pt x="18" y="39"/>
                      </a:lnTo>
                      <a:lnTo>
                        <a:pt x="16" y="36"/>
                      </a:lnTo>
                      <a:lnTo>
                        <a:pt x="14" y="32"/>
                      </a:lnTo>
                      <a:lnTo>
                        <a:pt x="10" y="30"/>
                      </a:lnTo>
                      <a:lnTo>
                        <a:pt x="7" y="25"/>
                      </a:lnTo>
                      <a:lnTo>
                        <a:pt x="3" y="21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3" y="5"/>
                      </a:lnTo>
                      <a:lnTo>
                        <a:pt x="7" y="3"/>
                      </a:lnTo>
                      <a:lnTo>
                        <a:pt x="7" y="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3" name="组合 82"/>
            <p:cNvGrpSpPr/>
            <p:nvPr/>
          </p:nvGrpSpPr>
          <p:grpSpPr>
            <a:xfrm>
              <a:off x="1578558" y="4132238"/>
              <a:ext cx="450807" cy="453063"/>
              <a:chOff x="2392064" y="3473577"/>
              <a:chExt cx="450807" cy="453063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2064" y="3473577"/>
                <a:ext cx="450807" cy="453063"/>
              </a:xfrm>
              <a:prstGeom prst="rect">
                <a:avLst/>
              </a:prstGeom>
            </p:spPr>
          </p:pic>
          <p:sp>
            <p:nvSpPr>
              <p:cNvPr id="85" name="Freeform 90"/>
              <p:cNvSpPr/>
              <p:nvPr/>
            </p:nvSpPr>
            <p:spPr bwMode="auto">
              <a:xfrm>
                <a:off x="2512716" y="3606690"/>
                <a:ext cx="177274" cy="42378"/>
              </a:xfrm>
              <a:custGeom>
                <a:avLst/>
                <a:gdLst>
                  <a:gd name="T0" fmla="*/ 592 w 592"/>
                  <a:gd name="T1" fmla="*/ 43 h 141"/>
                  <a:gd name="T2" fmla="*/ 589 w 592"/>
                  <a:gd name="T3" fmla="*/ 47 h 141"/>
                  <a:gd name="T4" fmla="*/ 582 w 592"/>
                  <a:gd name="T5" fmla="*/ 52 h 141"/>
                  <a:gd name="T6" fmla="*/ 573 w 592"/>
                  <a:gd name="T7" fmla="*/ 57 h 141"/>
                  <a:gd name="T8" fmla="*/ 558 w 592"/>
                  <a:gd name="T9" fmla="*/ 61 h 141"/>
                  <a:gd name="T10" fmla="*/ 537 w 592"/>
                  <a:gd name="T11" fmla="*/ 68 h 141"/>
                  <a:gd name="T12" fmla="*/ 512 w 592"/>
                  <a:gd name="T13" fmla="*/ 74 h 141"/>
                  <a:gd name="T14" fmla="*/ 483 w 592"/>
                  <a:gd name="T15" fmla="*/ 79 h 141"/>
                  <a:gd name="T16" fmla="*/ 428 w 592"/>
                  <a:gd name="T17" fmla="*/ 86 h 141"/>
                  <a:gd name="T18" fmla="*/ 357 w 592"/>
                  <a:gd name="T19" fmla="*/ 101 h 141"/>
                  <a:gd name="T20" fmla="*/ 289 w 592"/>
                  <a:gd name="T21" fmla="*/ 113 h 141"/>
                  <a:gd name="T22" fmla="*/ 219 w 592"/>
                  <a:gd name="T23" fmla="*/ 124 h 141"/>
                  <a:gd name="T24" fmla="*/ 167 w 592"/>
                  <a:gd name="T25" fmla="*/ 132 h 141"/>
                  <a:gd name="T26" fmla="*/ 137 w 592"/>
                  <a:gd name="T27" fmla="*/ 136 h 141"/>
                  <a:gd name="T28" fmla="*/ 114 w 592"/>
                  <a:gd name="T29" fmla="*/ 140 h 141"/>
                  <a:gd name="T30" fmla="*/ 94 w 592"/>
                  <a:gd name="T31" fmla="*/ 141 h 141"/>
                  <a:gd name="T32" fmla="*/ 82 w 592"/>
                  <a:gd name="T33" fmla="*/ 141 h 141"/>
                  <a:gd name="T34" fmla="*/ 67 w 592"/>
                  <a:gd name="T35" fmla="*/ 140 h 141"/>
                  <a:gd name="T36" fmla="*/ 55 w 592"/>
                  <a:gd name="T37" fmla="*/ 136 h 141"/>
                  <a:gd name="T38" fmla="*/ 41 w 592"/>
                  <a:gd name="T39" fmla="*/ 132 h 141"/>
                  <a:gd name="T40" fmla="*/ 25 w 592"/>
                  <a:gd name="T41" fmla="*/ 127 h 141"/>
                  <a:gd name="T42" fmla="*/ 12 w 592"/>
                  <a:gd name="T43" fmla="*/ 122 h 141"/>
                  <a:gd name="T44" fmla="*/ 5 w 592"/>
                  <a:gd name="T45" fmla="*/ 118 h 141"/>
                  <a:gd name="T46" fmla="*/ 0 w 592"/>
                  <a:gd name="T47" fmla="*/ 113 h 141"/>
                  <a:gd name="T48" fmla="*/ 0 w 592"/>
                  <a:gd name="T49" fmla="*/ 110 h 141"/>
                  <a:gd name="T50" fmla="*/ 5 w 592"/>
                  <a:gd name="T51" fmla="*/ 107 h 141"/>
                  <a:gd name="T52" fmla="*/ 12 w 592"/>
                  <a:gd name="T53" fmla="*/ 105 h 141"/>
                  <a:gd name="T54" fmla="*/ 25 w 592"/>
                  <a:gd name="T55" fmla="*/ 104 h 141"/>
                  <a:gd name="T56" fmla="*/ 37 w 592"/>
                  <a:gd name="T57" fmla="*/ 101 h 141"/>
                  <a:gd name="T58" fmla="*/ 50 w 592"/>
                  <a:gd name="T59" fmla="*/ 99 h 141"/>
                  <a:gd name="T60" fmla="*/ 67 w 592"/>
                  <a:gd name="T61" fmla="*/ 96 h 141"/>
                  <a:gd name="T62" fmla="*/ 89 w 592"/>
                  <a:gd name="T63" fmla="*/ 93 h 141"/>
                  <a:gd name="T64" fmla="*/ 114 w 592"/>
                  <a:gd name="T65" fmla="*/ 90 h 141"/>
                  <a:gd name="T66" fmla="*/ 144 w 592"/>
                  <a:gd name="T67" fmla="*/ 85 h 141"/>
                  <a:gd name="T68" fmla="*/ 180 w 592"/>
                  <a:gd name="T69" fmla="*/ 79 h 141"/>
                  <a:gd name="T70" fmla="*/ 217 w 592"/>
                  <a:gd name="T71" fmla="*/ 71 h 141"/>
                  <a:gd name="T72" fmla="*/ 260 w 592"/>
                  <a:gd name="T73" fmla="*/ 63 h 141"/>
                  <a:gd name="T74" fmla="*/ 298 w 592"/>
                  <a:gd name="T75" fmla="*/ 55 h 141"/>
                  <a:gd name="T76" fmla="*/ 333 w 592"/>
                  <a:gd name="T77" fmla="*/ 49 h 141"/>
                  <a:gd name="T78" fmla="*/ 364 w 592"/>
                  <a:gd name="T79" fmla="*/ 43 h 141"/>
                  <a:gd name="T80" fmla="*/ 391 w 592"/>
                  <a:gd name="T81" fmla="*/ 36 h 141"/>
                  <a:gd name="T82" fmla="*/ 414 w 592"/>
                  <a:gd name="T83" fmla="*/ 32 h 141"/>
                  <a:gd name="T84" fmla="*/ 432 w 592"/>
                  <a:gd name="T85" fmla="*/ 25 h 141"/>
                  <a:gd name="T86" fmla="*/ 448 w 592"/>
                  <a:gd name="T87" fmla="*/ 21 h 141"/>
                  <a:gd name="T88" fmla="*/ 462 w 592"/>
                  <a:gd name="T89" fmla="*/ 14 h 141"/>
                  <a:gd name="T90" fmla="*/ 480 w 592"/>
                  <a:gd name="T91" fmla="*/ 7 h 141"/>
                  <a:gd name="T92" fmla="*/ 496 w 592"/>
                  <a:gd name="T93" fmla="*/ 3 h 141"/>
                  <a:gd name="T94" fmla="*/ 512 w 592"/>
                  <a:gd name="T95" fmla="*/ 0 h 141"/>
                  <a:gd name="T96" fmla="*/ 528 w 592"/>
                  <a:gd name="T97" fmla="*/ 0 h 141"/>
                  <a:gd name="T98" fmla="*/ 542 w 592"/>
                  <a:gd name="T99" fmla="*/ 2 h 141"/>
                  <a:gd name="T100" fmla="*/ 555 w 592"/>
                  <a:gd name="T101" fmla="*/ 7 h 141"/>
                  <a:gd name="T102" fmla="*/ 565 w 592"/>
                  <a:gd name="T103" fmla="*/ 11 h 141"/>
                  <a:gd name="T104" fmla="*/ 576 w 592"/>
                  <a:gd name="T105" fmla="*/ 19 h 141"/>
                  <a:gd name="T106" fmla="*/ 583 w 592"/>
                  <a:gd name="T107" fmla="*/ 27 h 141"/>
                  <a:gd name="T108" fmla="*/ 589 w 592"/>
                  <a:gd name="T109" fmla="*/ 33 h 141"/>
                  <a:gd name="T110" fmla="*/ 592 w 592"/>
                  <a:gd name="T111" fmla="*/ 38 h 141"/>
                  <a:gd name="T112" fmla="*/ 592 w 592"/>
                  <a:gd name="T113" fmla="*/ 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2" h="141">
                    <a:moveTo>
                      <a:pt x="592" y="41"/>
                    </a:moveTo>
                    <a:lnTo>
                      <a:pt x="592" y="43"/>
                    </a:lnTo>
                    <a:lnTo>
                      <a:pt x="590" y="44"/>
                    </a:lnTo>
                    <a:lnTo>
                      <a:pt x="589" y="47"/>
                    </a:lnTo>
                    <a:lnTo>
                      <a:pt x="585" y="49"/>
                    </a:lnTo>
                    <a:lnTo>
                      <a:pt x="582" y="52"/>
                    </a:lnTo>
                    <a:lnTo>
                      <a:pt x="578" y="54"/>
                    </a:lnTo>
                    <a:lnTo>
                      <a:pt x="573" y="57"/>
                    </a:lnTo>
                    <a:lnTo>
                      <a:pt x="567" y="58"/>
                    </a:lnTo>
                    <a:lnTo>
                      <a:pt x="558" y="61"/>
                    </a:lnTo>
                    <a:lnTo>
                      <a:pt x="548" y="65"/>
                    </a:lnTo>
                    <a:lnTo>
                      <a:pt x="537" y="68"/>
                    </a:lnTo>
                    <a:lnTo>
                      <a:pt x="526" y="71"/>
                    </a:lnTo>
                    <a:lnTo>
                      <a:pt x="512" y="74"/>
                    </a:lnTo>
                    <a:lnTo>
                      <a:pt x="498" y="75"/>
                    </a:lnTo>
                    <a:lnTo>
                      <a:pt x="483" y="79"/>
                    </a:lnTo>
                    <a:lnTo>
                      <a:pt x="466" y="80"/>
                    </a:lnTo>
                    <a:lnTo>
                      <a:pt x="428" y="86"/>
                    </a:lnTo>
                    <a:lnTo>
                      <a:pt x="392" y="93"/>
                    </a:lnTo>
                    <a:lnTo>
                      <a:pt x="357" y="101"/>
                    </a:lnTo>
                    <a:lnTo>
                      <a:pt x="323" y="107"/>
                    </a:lnTo>
                    <a:lnTo>
                      <a:pt x="289" y="113"/>
                    </a:lnTo>
                    <a:lnTo>
                      <a:pt x="253" y="119"/>
                    </a:lnTo>
                    <a:lnTo>
                      <a:pt x="219" y="124"/>
                    </a:lnTo>
                    <a:lnTo>
                      <a:pt x="183" y="129"/>
                    </a:lnTo>
                    <a:lnTo>
                      <a:pt x="167" y="132"/>
                    </a:lnTo>
                    <a:lnTo>
                      <a:pt x="151" y="135"/>
                    </a:lnTo>
                    <a:lnTo>
                      <a:pt x="137" y="136"/>
                    </a:lnTo>
                    <a:lnTo>
                      <a:pt x="125" y="138"/>
                    </a:lnTo>
                    <a:lnTo>
                      <a:pt x="114" y="140"/>
                    </a:lnTo>
                    <a:lnTo>
                      <a:pt x="103" y="141"/>
                    </a:lnTo>
                    <a:lnTo>
                      <a:pt x="94" y="141"/>
                    </a:lnTo>
                    <a:lnTo>
                      <a:pt x="87" y="141"/>
                    </a:lnTo>
                    <a:lnTo>
                      <a:pt x="82" y="141"/>
                    </a:lnTo>
                    <a:lnTo>
                      <a:pt x="75" y="141"/>
                    </a:lnTo>
                    <a:lnTo>
                      <a:pt x="67" y="140"/>
                    </a:lnTo>
                    <a:lnTo>
                      <a:pt x="62" y="138"/>
                    </a:lnTo>
                    <a:lnTo>
                      <a:pt x="55" y="136"/>
                    </a:lnTo>
                    <a:lnTo>
                      <a:pt x="48" y="135"/>
                    </a:lnTo>
                    <a:lnTo>
                      <a:pt x="41" y="132"/>
                    </a:lnTo>
                    <a:lnTo>
                      <a:pt x="34" y="129"/>
                    </a:lnTo>
                    <a:lnTo>
                      <a:pt x="25" y="127"/>
                    </a:lnTo>
                    <a:lnTo>
                      <a:pt x="19" y="124"/>
                    </a:lnTo>
                    <a:lnTo>
                      <a:pt x="12" y="122"/>
                    </a:lnTo>
                    <a:lnTo>
                      <a:pt x="9" y="119"/>
                    </a:lnTo>
                    <a:lnTo>
                      <a:pt x="5" y="118"/>
                    </a:lnTo>
                    <a:lnTo>
                      <a:pt x="1" y="115"/>
                    </a:lnTo>
                    <a:lnTo>
                      <a:pt x="0" y="113"/>
                    </a:lnTo>
                    <a:lnTo>
                      <a:pt x="0" y="111"/>
                    </a:lnTo>
                    <a:lnTo>
                      <a:pt x="0" y="110"/>
                    </a:lnTo>
                    <a:lnTo>
                      <a:pt x="1" y="108"/>
                    </a:lnTo>
                    <a:lnTo>
                      <a:pt x="5" y="107"/>
                    </a:lnTo>
                    <a:lnTo>
                      <a:pt x="9" y="107"/>
                    </a:lnTo>
                    <a:lnTo>
                      <a:pt x="12" y="105"/>
                    </a:lnTo>
                    <a:lnTo>
                      <a:pt x="19" y="105"/>
                    </a:lnTo>
                    <a:lnTo>
                      <a:pt x="25" y="104"/>
                    </a:lnTo>
                    <a:lnTo>
                      <a:pt x="34" y="102"/>
                    </a:lnTo>
                    <a:lnTo>
                      <a:pt x="37" y="101"/>
                    </a:lnTo>
                    <a:lnTo>
                      <a:pt x="42" y="101"/>
                    </a:lnTo>
                    <a:lnTo>
                      <a:pt x="50" y="99"/>
                    </a:lnTo>
                    <a:lnTo>
                      <a:pt x="59" y="97"/>
                    </a:lnTo>
                    <a:lnTo>
                      <a:pt x="67" y="96"/>
                    </a:lnTo>
                    <a:lnTo>
                      <a:pt x="76" y="94"/>
                    </a:lnTo>
                    <a:lnTo>
                      <a:pt x="89" y="93"/>
                    </a:lnTo>
                    <a:lnTo>
                      <a:pt x="101" y="91"/>
                    </a:lnTo>
                    <a:lnTo>
                      <a:pt x="114" y="90"/>
                    </a:lnTo>
                    <a:lnTo>
                      <a:pt x="130" y="86"/>
                    </a:lnTo>
                    <a:lnTo>
                      <a:pt x="144" y="85"/>
                    </a:lnTo>
                    <a:lnTo>
                      <a:pt x="162" y="82"/>
                    </a:lnTo>
                    <a:lnTo>
                      <a:pt x="180" y="79"/>
                    </a:lnTo>
                    <a:lnTo>
                      <a:pt x="198" y="74"/>
                    </a:lnTo>
                    <a:lnTo>
                      <a:pt x="217" y="71"/>
                    </a:lnTo>
                    <a:lnTo>
                      <a:pt x="239" y="68"/>
                    </a:lnTo>
                    <a:lnTo>
                      <a:pt x="260" y="63"/>
                    </a:lnTo>
                    <a:lnTo>
                      <a:pt x="280" y="58"/>
                    </a:lnTo>
                    <a:lnTo>
                      <a:pt x="298" y="55"/>
                    </a:lnTo>
                    <a:lnTo>
                      <a:pt x="316" y="52"/>
                    </a:lnTo>
                    <a:lnTo>
                      <a:pt x="333" y="49"/>
                    </a:lnTo>
                    <a:lnTo>
                      <a:pt x="349" y="46"/>
                    </a:lnTo>
                    <a:lnTo>
                      <a:pt x="364" y="43"/>
                    </a:lnTo>
                    <a:lnTo>
                      <a:pt x="378" y="39"/>
                    </a:lnTo>
                    <a:lnTo>
                      <a:pt x="391" y="36"/>
                    </a:lnTo>
                    <a:lnTo>
                      <a:pt x="403" y="33"/>
                    </a:lnTo>
                    <a:lnTo>
                      <a:pt x="414" y="32"/>
                    </a:lnTo>
                    <a:lnTo>
                      <a:pt x="423" y="29"/>
                    </a:lnTo>
                    <a:lnTo>
                      <a:pt x="432" y="25"/>
                    </a:lnTo>
                    <a:lnTo>
                      <a:pt x="441" y="24"/>
                    </a:lnTo>
                    <a:lnTo>
                      <a:pt x="448" y="21"/>
                    </a:lnTo>
                    <a:lnTo>
                      <a:pt x="453" y="19"/>
                    </a:lnTo>
                    <a:lnTo>
                      <a:pt x="462" y="14"/>
                    </a:lnTo>
                    <a:lnTo>
                      <a:pt x="471" y="10"/>
                    </a:lnTo>
                    <a:lnTo>
                      <a:pt x="480" y="7"/>
                    </a:lnTo>
                    <a:lnTo>
                      <a:pt x="489" y="5"/>
                    </a:lnTo>
                    <a:lnTo>
                      <a:pt x="496" y="3"/>
                    </a:lnTo>
                    <a:lnTo>
                      <a:pt x="505" y="2"/>
                    </a:lnTo>
                    <a:lnTo>
                      <a:pt x="512" y="0"/>
                    </a:lnTo>
                    <a:lnTo>
                      <a:pt x="521" y="0"/>
                    </a:lnTo>
                    <a:lnTo>
                      <a:pt x="528" y="0"/>
                    </a:lnTo>
                    <a:lnTo>
                      <a:pt x="535" y="2"/>
                    </a:lnTo>
                    <a:lnTo>
                      <a:pt x="542" y="2"/>
                    </a:lnTo>
                    <a:lnTo>
                      <a:pt x="549" y="3"/>
                    </a:lnTo>
                    <a:lnTo>
                      <a:pt x="555" y="7"/>
                    </a:lnTo>
                    <a:lnTo>
                      <a:pt x="560" y="8"/>
                    </a:lnTo>
                    <a:lnTo>
                      <a:pt x="565" y="11"/>
                    </a:lnTo>
                    <a:lnTo>
                      <a:pt x="571" y="14"/>
                    </a:lnTo>
                    <a:lnTo>
                      <a:pt x="576" y="19"/>
                    </a:lnTo>
                    <a:lnTo>
                      <a:pt x="580" y="24"/>
                    </a:lnTo>
                    <a:lnTo>
                      <a:pt x="583" y="27"/>
                    </a:lnTo>
                    <a:lnTo>
                      <a:pt x="587" y="30"/>
                    </a:lnTo>
                    <a:lnTo>
                      <a:pt x="589" y="33"/>
                    </a:lnTo>
                    <a:lnTo>
                      <a:pt x="590" y="36"/>
                    </a:lnTo>
                    <a:lnTo>
                      <a:pt x="592" y="38"/>
                    </a:lnTo>
                    <a:lnTo>
                      <a:pt x="592" y="41"/>
                    </a:lnTo>
                    <a:lnTo>
                      <a:pt x="592" y="41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71043" y="49883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连</a:t>
            </a:r>
            <a:r>
              <a:rPr lang="zh-CN" altLang="en-US" sz="28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一连。</a:t>
            </a:r>
            <a:endParaRPr lang="en-US" altLang="zh-CN" sz="28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9512" y="195486"/>
            <a:ext cx="2610240" cy="720080"/>
            <a:chOff x="341328" y="3939902"/>
            <a:chExt cx="2610240" cy="72008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23527" y="4003199"/>
            <a:ext cx="1212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橡皮</a:t>
            </a:r>
            <a:endParaRPr lang="zh-CN" altLang="en-US" sz="36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5141" y="4003199"/>
            <a:ext cx="1250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尺子</a:t>
            </a:r>
            <a:endParaRPr lang="zh-CN" altLang="en-US" sz="36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94332" y="4003199"/>
            <a:ext cx="1849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作业本</a:t>
            </a:r>
            <a:endParaRPr lang="zh-CN" altLang="en-US" sz="36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8499" y="4003199"/>
            <a:ext cx="1250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笔袋</a:t>
            </a:r>
            <a:endParaRPr lang="zh-CN" altLang="en-US" sz="36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404" y="4003199"/>
            <a:ext cx="1215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铅笔</a:t>
            </a:r>
            <a:endParaRPr lang="zh-CN" altLang="en-US" sz="36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94" r="100000">
                        <a14:foregroundMark x1="21970" y1="53211" x2="36364" y2="88991"/>
                        <a14:foregroundMark x1="32955" y1="57339" x2="34470" y2="75688"/>
                        <a14:foregroundMark x1="37879" y1="56422" x2="38258" y2="82110"/>
                        <a14:foregroundMark x1="54924" y1="60092" x2="44318" y2="79817"/>
                        <a14:foregroundMark x1="74242" y1="31651" x2="45455" y2="82569"/>
                        <a14:foregroundMark x1="75758" y1="37615" x2="46970" y2="79817"/>
                        <a14:foregroundMark x1="59091" y1="31651" x2="43182" y2="72477"/>
                        <a14:foregroundMark x1="75758" y1="28899" x2="59848" y2="69266"/>
                        <a14:foregroundMark x1="66667" y1="19266" x2="57197" y2="61009"/>
                        <a14:foregroundMark x1="60985" y1="27982" x2="67803" y2="637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828" y="1356269"/>
            <a:ext cx="1497179" cy="123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2083" y1="90047" x2="12083" y2="90047"/>
                        <a14:foregroundMark x1="94583" y1="12796" x2="94583" y2="12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2045">
            <a:off x="4974995" y="1434848"/>
            <a:ext cx="1483875" cy="130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209" y="1311319"/>
            <a:ext cx="1157737" cy="151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5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7173">
            <a:off x="6288646" y="1513628"/>
            <a:ext cx="1559070" cy="109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24" b="100000" l="95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330" y="1215383"/>
            <a:ext cx="1271460" cy="148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548" b="100000" l="9898" r="100000">
                        <a14:foregroundMark x1="53242" y1="26633" x2="53242" y2="26633"/>
                        <a14:foregroundMark x1="67577" y1="21106" x2="67577" y2="21106"/>
                        <a14:foregroundMark x1="63823" y1="33166" x2="63823" y2="33166"/>
                        <a14:foregroundMark x1="70990" y1="33166" x2="70990" y2="33166"/>
                        <a14:foregroundMark x1="80887" y1="37186" x2="80887" y2="37186"/>
                        <a14:foregroundMark x1="72014" y1="31156" x2="72014" y2="31156"/>
                        <a14:foregroundMark x1="62116" y1="26633" x2="62116" y2="26633"/>
                        <a14:foregroundMark x1="59727" y1="31658" x2="59727" y2="31658"/>
                        <a14:foregroundMark x1="60410" y1="32161" x2="53242" y2="40201"/>
                        <a14:foregroundMark x1="54266" y1="27638" x2="51877" y2="33668"/>
                        <a14:foregroundMark x1="72696" y1="18090" x2="66894" y2="27136"/>
                        <a14:foregroundMark x1="86007" y1="32161" x2="79863" y2="37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200" y="1284225"/>
            <a:ext cx="1880665" cy="127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489404" y="4003199"/>
            <a:ext cx="1854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转笔刀</a:t>
            </a:r>
            <a:endParaRPr lang="zh-CN" altLang="en-US" sz="36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10132" y="2347178"/>
            <a:ext cx="1154386" cy="15927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3" idx="2"/>
            <a:endCxn id="7" idx="0"/>
          </p:cNvCxnSpPr>
          <p:nvPr/>
        </p:nvCxnSpPr>
        <p:spPr>
          <a:xfrm flipH="1">
            <a:off x="929603" y="2594094"/>
            <a:ext cx="1467815" cy="140910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6" idx="2"/>
          </p:cNvCxnSpPr>
          <p:nvPr/>
        </p:nvCxnSpPr>
        <p:spPr>
          <a:xfrm>
            <a:off x="4121078" y="2826679"/>
            <a:ext cx="3691282" cy="11765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530180" y="2826679"/>
            <a:ext cx="1897045" cy="131215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932040" y="2698753"/>
            <a:ext cx="1690207" cy="130444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182220" y="2561537"/>
            <a:ext cx="1846164" cy="144166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6012159" y="3003798"/>
            <a:ext cx="1342300" cy="1796791"/>
            <a:chOff x="395537" y="771550"/>
            <a:chExt cx="1329382" cy="1479500"/>
          </a:xfrm>
        </p:grpSpPr>
        <p:sp>
          <p:nvSpPr>
            <p:cNvPr id="48" name="圆角矩形 47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" name="Rectangle 1"/>
            <p:cNvSpPr>
              <a:spLocks noChangeArrowheads="1"/>
            </p:cNvSpPr>
            <p:nvPr/>
          </p:nvSpPr>
          <p:spPr bwMode="auto">
            <a:xfrm>
              <a:off x="395537" y="1210262"/>
              <a:ext cx="1329382" cy="6145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铅笔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571999" y="3003798"/>
            <a:ext cx="1363837" cy="1796790"/>
            <a:chOff x="395536" y="771550"/>
            <a:chExt cx="1350712" cy="1479500"/>
          </a:xfrm>
        </p:grpSpPr>
        <p:sp>
          <p:nvSpPr>
            <p:cNvPr id="51" name="圆角矩形 5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Rectangle 1"/>
            <p:cNvSpPr>
              <a:spLocks noChangeArrowheads="1"/>
            </p:cNvSpPr>
            <p:nvPr/>
          </p:nvSpPr>
          <p:spPr bwMode="auto">
            <a:xfrm>
              <a:off x="395536" y="1210264"/>
              <a:ext cx="1350712" cy="61456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笔袋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25430" y="3003797"/>
            <a:ext cx="1374562" cy="1796791"/>
            <a:chOff x="324223" y="771550"/>
            <a:chExt cx="1361334" cy="1479500"/>
          </a:xfrm>
        </p:grpSpPr>
        <p:sp>
          <p:nvSpPr>
            <p:cNvPr id="54" name="圆角矩形 53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Rectangle 1"/>
            <p:cNvSpPr>
              <a:spLocks noChangeArrowheads="1"/>
            </p:cNvSpPr>
            <p:nvPr/>
          </p:nvSpPr>
          <p:spPr bwMode="auto">
            <a:xfrm>
              <a:off x="324223" y="1286287"/>
              <a:ext cx="1361334" cy="4625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作业本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711161" y="3003798"/>
            <a:ext cx="1341981" cy="1796791"/>
            <a:chOff x="395537" y="771550"/>
            <a:chExt cx="1329066" cy="1479500"/>
          </a:xfrm>
        </p:grpSpPr>
        <p:sp>
          <p:nvSpPr>
            <p:cNvPr id="57" name="圆角矩形 5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Rectangle 1"/>
            <p:cNvSpPr>
              <a:spLocks noChangeArrowheads="1"/>
            </p:cNvSpPr>
            <p:nvPr/>
          </p:nvSpPr>
          <p:spPr bwMode="auto">
            <a:xfrm>
              <a:off x="395537" y="1210262"/>
              <a:ext cx="1329066" cy="6145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尺子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51520" y="3003798"/>
            <a:ext cx="1341982" cy="1796794"/>
            <a:chOff x="395536" y="771550"/>
            <a:chExt cx="1329067" cy="1479500"/>
          </a:xfrm>
        </p:grpSpPr>
        <p:sp>
          <p:nvSpPr>
            <p:cNvPr id="60" name="圆角矩形 5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" name="Rectangle 1"/>
            <p:cNvSpPr>
              <a:spLocks noChangeArrowheads="1"/>
            </p:cNvSpPr>
            <p:nvPr/>
          </p:nvSpPr>
          <p:spPr bwMode="auto">
            <a:xfrm>
              <a:off x="395536" y="1210263"/>
              <a:ext cx="1329067" cy="61455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橡皮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380312" y="3007206"/>
            <a:ext cx="1505441" cy="1796791"/>
            <a:chOff x="81122" y="771550"/>
            <a:chExt cx="1490953" cy="1479500"/>
          </a:xfrm>
        </p:grpSpPr>
        <p:sp>
          <p:nvSpPr>
            <p:cNvPr id="66" name="圆角矩形 65"/>
            <p:cNvSpPr/>
            <p:nvPr/>
          </p:nvSpPr>
          <p:spPr>
            <a:xfrm>
              <a:off x="178355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Rectangle 1"/>
            <p:cNvSpPr>
              <a:spLocks noChangeArrowheads="1"/>
            </p:cNvSpPr>
            <p:nvPr/>
          </p:nvSpPr>
          <p:spPr bwMode="auto">
            <a:xfrm>
              <a:off x="81122" y="1286291"/>
              <a:ext cx="1490953" cy="4625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转笔刀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012159" y="3003798"/>
            <a:ext cx="1342300" cy="1796791"/>
            <a:chOff x="395537" y="771550"/>
            <a:chExt cx="1329382" cy="1479500"/>
          </a:xfrm>
        </p:grpSpPr>
        <p:sp>
          <p:nvSpPr>
            <p:cNvPr id="63" name="圆角矩形 62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4" name="Rectangle 1"/>
            <p:cNvSpPr>
              <a:spLocks noChangeArrowheads="1"/>
            </p:cNvSpPr>
            <p:nvPr/>
          </p:nvSpPr>
          <p:spPr bwMode="auto">
            <a:xfrm>
              <a:off x="395537" y="982178"/>
              <a:ext cx="1329382" cy="10707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462019" y="3007207"/>
            <a:ext cx="1341981" cy="1796791"/>
            <a:chOff x="395537" y="771550"/>
            <a:chExt cx="1329066" cy="1479500"/>
          </a:xfrm>
        </p:grpSpPr>
        <p:sp>
          <p:nvSpPr>
            <p:cNvPr id="81" name="圆角矩形 8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1" name="Rectangle 1"/>
            <p:cNvSpPr>
              <a:spLocks noChangeArrowheads="1"/>
            </p:cNvSpPr>
            <p:nvPr/>
          </p:nvSpPr>
          <p:spPr bwMode="auto">
            <a:xfrm>
              <a:off x="395537" y="982178"/>
              <a:ext cx="1329066" cy="10707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51520" y="3003798"/>
            <a:ext cx="1341982" cy="1796791"/>
            <a:chOff x="395536" y="771550"/>
            <a:chExt cx="1329067" cy="1479500"/>
          </a:xfrm>
        </p:grpSpPr>
        <p:sp>
          <p:nvSpPr>
            <p:cNvPr id="93" name="圆角矩形 9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4" name="Rectangle 1"/>
            <p:cNvSpPr>
              <a:spLocks noChangeArrowheads="1"/>
            </p:cNvSpPr>
            <p:nvPr/>
          </p:nvSpPr>
          <p:spPr bwMode="auto">
            <a:xfrm>
              <a:off x="395536" y="982178"/>
              <a:ext cx="1329067" cy="10707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711161" y="3003798"/>
            <a:ext cx="1341981" cy="1796791"/>
            <a:chOff x="395537" y="771550"/>
            <a:chExt cx="1329066" cy="1479500"/>
          </a:xfrm>
        </p:grpSpPr>
        <p:sp>
          <p:nvSpPr>
            <p:cNvPr id="96" name="圆角矩形 9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7" name="Rectangle 1"/>
            <p:cNvSpPr>
              <a:spLocks noChangeArrowheads="1"/>
            </p:cNvSpPr>
            <p:nvPr/>
          </p:nvSpPr>
          <p:spPr bwMode="auto">
            <a:xfrm>
              <a:off x="395537" y="982178"/>
              <a:ext cx="1329066" cy="10707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16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156747" y="3003798"/>
            <a:ext cx="1374563" cy="1796791"/>
            <a:chOff x="395536" y="771550"/>
            <a:chExt cx="1361334" cy="1479500"/>
          </a:xfrm>
        </p:grpSpPr>
        <p:sp>
          <p:nvSpPr>
            <p:cNvPr id="99" name="圆角矩形 9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0" name="Rectangle 1"/>
            <p:cNvSpPr>
              <a:spLocks noChangeArrowheads="1"/>
            </p:cNvSpPr>
            <p:nvPr/>
          </p:nvSpPr>
          <p:spPr bwMode="auto">
            <a:xfrm>
              <a:off x="395536" y="982178"/>
              <a:ext cx="1361334" cy="10707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16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571999" y="3003798"/>
            <a:ext cx="1363837" cy="1796791"/>
            <a:chOff x="395536" y="771550"/>
            <a:chExt cx="1350712" cy="1479500"/>
          </a:xfrm>
        </p:grpSpPr>
        <p:sp>
          <p:nvSpPr>
            <p:cNvPr id="102" name="圆角矩形 10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3" name="Rectangle 1"/>
            <p:cNvSpPr>
              <a:spLocks noChangeArrowheads="1"/>
            </p:cNvSpPr>
            <p:nvPr/>
          </p:nvSpPr>
          <p:spPr bwMode="auto">
            <a:xfrm>
              <a:off x="395536" y="982178"/>
              <a:ext cx="1350712" cy="10707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16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0" name="Text Box 15"/>
          <p:cNvSpPr txBox="1">
            <a:spLocks noChangeArrowheads="1"/>
          </p:cNvSpPr>
          <p:nvPr/>
        </p:nvSpPr>
        <p:spPr bwMode="auto">
          <a:xfrm>
            <a:off x="611561" y="786066"/>
            <a:ext cx="7776864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翻一翻，读一读，找一找：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翻到哪个物品记得从你身边找到这件物品，看看你能不能读对又找对。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131840" y="123478"/>
            <a:ext cx="2816764" cy="646331"/>
            <a:chOff x="5499652" y="3435846"/>
            <a:chExt cx="2816764" cy="646331"/>
          </a:xfrm>
        </p:grpSpPr>
        <p:sp>
          <p:nvSpPr>
            <p:cNvPr id="45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68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6"/>
          <a:stretch>
            <a:fillRect/>
          </a:stretch>
        </p:blipFill>
        <p:spPr bwMode="auto">
          <a:xfrm>
            <a:off x="3851920" y="719201"/>
            <a:ext cx="4968552" cy="3929481"/>
          </a:xfrm>
          <a:prstGeom prst="rect">
            <a:avLst/>
          </a:prstGeom>
          <a:noFill/>
          <a:ln>
            <a:noFill/>
          </a:ln>
          <a:effectLst>
            <a:glow rad="76200">
              <a:srgbClr val="D2F5B9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9"/>
          <p:cNvSpPr txBox="1"/>
          <p:nvPr/>
        </p:nvSpPr>
        <p:spPr>
          <a:xfrm>
            <a:off x="251520" y="1252954"/>
            <a:ext cx="3600400" cy="25853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8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smtClean="0"/>
              <a:t>    男女生对读课文第</a:t>
            </a:r>
            <a:r>
              <a:rPr lang="en-US" altLang="zh-CN" sz="3600" smtClean="0"/>
              <a:t>1</a:t>
            </a:r>
            <a:r>
              <a:rPr lang="zh-CN" altLang="en-US" sz="3600" smtClean="0"/>
              <a:t>部分，看看哪组读得好。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50135" y="1488540"/>
            <a:ext cx="5881937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自由读一读课文的第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部分儿歌，读准字音，读通句子。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195486"/>
            <a:ext cx="2610240" cy="720080"/>
            <a:chOff x="377584" y="2859782"/>
            <a:chExt cx="2610240" cy="7200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92" y="1488540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23528" y="736124"/>
            <a:ext cx="820737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课    早    校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403648" y="97458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kè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563888" y="1011630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zǎo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930993" y="974580"/>
            <a:ext cx="1449319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xiào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23528" y="2744073"/>
            <a:ext cx="710233" cy="1915909"/>
          </a:xfrm>
          <a:prstGeom prst="rect">
            <a:avLst/>
          </a:prstGeom>
          <a:noFill/>
          <a:ln w="19050">
            <a:solidFill>
              <a:srgbClr val="006600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加一加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1187624" y="3019331"/>
            <a:ext cx="2333387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讠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635896" y="3075806"/>
            <a:ext cx="2333387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8028384" y="2272536"/>
            <a:ext cx="936104" cy="2531462"/>
          </a:xfrm>
          <a:prstGeom prst="rect">
            <a:avLst/>
          </a:prstGeom>
          <a:noFill/>
          <a:ln w="19050">
            <a:solidFill>
              <a:srgbClr val="006600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联系生活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282" y="2473712"/>
            <a:ext cx="1987093" cy="2463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19" name="文本框 15"/>
            <p:cNvSpPr txBox="1"/>
            <p:nvPr/>
          </p:nvSpPr>
          <p:spPr>
            <a:xfrm>
              <a:off x="827584" y="411510"/>
              <a:ext cx="1656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6" grpId="0" animBg="1"/>
      <p:bldP spid="27" grpId="0"/>
      <p:bldP spid="28" grpId="0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2"/>
          <p:cNvSpPr txBox="1"/>
          <p:nvPr/>
        </p:nvSpPr>
        <p:spPr>
          <a:xfrm>
            <a:off x="1446558" y="1563638"/>
            <a:ext cx="6941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两条耳朵长又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长，胃口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大得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不得了，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书本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文具全吃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下，上学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天天背上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它。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31840" y="123478"/>
            <a:ext cx="2816764" cy="646331"/>
            <a:chOff x="5499652" y="3435846"/>
            <a:chExt cx="2816764" cy="646331"/>
          </a:xfrm>
        </p:grpSpPr>
        <p:sp>
          <p:nvSpPr>
            <p:cNvPr id="12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14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sp>
        <p:nvSpPr>
          <p:cNvPr id="17" name="矩形 16"/>
          <p:cNvSpPr/>
          <p:nvPr/>
        </p:nvSpPr>
        <p:spPr>
          <a:xfrm>
            <a:off x="467544" y="843558"/>
            <a:ext cx="14205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48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猜谜语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356" b="100000" l="0" r="97018">
                        <a14:foregroundMark x1="50497" y1="51864" x2="50895" y2="54746"/>
                      </a14:backgroundRemoval>
                    </a14:imgEffect>
                    <a14:imgEffect>
                      <a14:brightnessContrast bright="-11000"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38289"/>
            <a:ext cx="1713956" cy="201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文本框 1"/>
          <p:cNvSpPr txBox="1"/>
          <p:nvPr/>
        </p:nvSpPr>
        <p:spPr>
          <a:xfrm>
            <a:off x="2051720" y="3440345"/>
            <a:ext cx="2736304" cy="14234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8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书包</a:t>
            </a:r>
            <a:endParaRPr lang="zh-CN" altLang="en-US" sz="88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051720" y="3063612"/>
            <a:ext cx="10358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shū</a:t>
            </a:r>
            <a:endParaRPr lang="en-US" altLang="zh-CN" sz="36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131840" y="3063612"/>
            <a:ext cx="11144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bāo</a:t>
            </a:r>
            <a:endParaRPr lang="en-US" altLang="zh-CN" sz="36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23728" y="3651870"/>
            <a:ext cx="1080120" cy="115386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云形 14"/>
          <p:cNvSpPr/>
          <p:nvPr/>
        </p:nvSpPr>
        <p:spPr>
          <a:xfrm>
            <a:off x="219076" y="3096287"/>
            <a:ext cx="1904652" cy="792088"/>
          </a:xfrm>
          <a:prstGeom prst="cloud">
            <a:avLst/>
          </a:prstGeom>
          <a:solidFill>
            <a:srgbClr val="98D267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翘舌音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843808" y="65842"/>
            <a:ext cx="491999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开火车组词读一读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259632" y="520262"/>
            <a:ext cx="6552728" cy="1691449"/>
            <a:chOff x="539552" y="740970"/>
            <a:chExt cx="6336704" cy="1574397"/>
          </a:xfrm>
        </p:grpSpPr>
        <p:pic>
          <p:nvPicPr>
            <p:cNvPr id="5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14"/>
            <a:stretch>
              <a:fillRect/>
            </a:stretch>
          </p:blipFill>
          <p:spPr bwMode="auto">
            <a:xfrm>
              <a:off x="539552" y="740970"/>
              <a:ext cx="3943479" cy="1574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4283968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9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5486582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0" name="矩形 59"/>
          <p:cNvSpPr/>
          <p:nvPr/>
        </p:nvSpPr>
        <p:spPr>
          <a:xfrm>
            <a:off x="2699792" y="1100115"/>
            <a:ext cx="122657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上课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995937" y="1100115"/>
            <a:ext cx="1145565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下课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08445" y="1100115"/>
            <a:ext cx="113576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课间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516216" y="1100115"/>
            <a:ext cx="1224136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听课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auto">
          <a:xfrm>
            <a:off x="1835696" y="1044715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9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课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259632" y="2104437"/>
            <a:ext cx="6552728" cy="1691449"/>
            <a:chOff x="539552" y="740970"/>
            <a:chExt cx="6336704" cy="1574397"/>
          </a:xfrm>
        </p:grpSpPr>
        <p:pic>
          <p:nvPicPr>
            <p:cNvPr id="6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14"/>
            <a:stretch>
              <a:fillRect/>
            </a:stretch>
          </p:blipFill>
          <p:spPr bwMode="auto">
            <a:xfrm>
              <a:off x="539552" y="740970"/>
              <a:ext cx="3943479" cy="1574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4283968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5486582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9" name="矩形 68"/>
          <p:cNvSpPr/>
          <p:nvPr/>
        </p:nvSpPr>
        <p:spPr>
          <a:xfrm>
            <a:off x="2699792" y="2684290"/>
            <a:ext cx="122657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早上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995937" y="2684290"/>
            <a:ext cx="1145565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早饭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08445" y="2684290"/>
            <a:ext cx="113576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早点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516216" y="2684290"/>
            <a:ext cx="1224136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早晨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3" name="Text Box 3"/>
          <p:cNvSpPr txBox="1">
            <a:spLocks noChangeArrowheads="1"/>
          </p:cNvSpPr>
          <p:nvPr/>
        </p:nvSpPr>
        <p:spPr bwMode="auto">
          <a:xfrm>
            <a:off x="1835696" y="2628890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9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早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259632" y="3616605"/>
            <a:ext cx="6552728" cy="1691449"/>
            <a:chOff x="539552" y="740970"/>
            <a:chExt cx="6336704" cy="1574397"/>
          </a:xfrm>
        </p:grpSpPr>
        <p:pic>
          <p:nvPicPr>
            <p:cNvPr id="7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14"/>
            <a:stretch>
              <a:fillRect/>
            </a:stretch>
          </p:blipFill>
          <p:spPr bwMode="auto">
            <a:xfrm>
              <a:off x="539552" y="740970"/>
              <a:ext cx="3943479" cy="1574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4283968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5486582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矩形 77"/>
          <p:cNvSpPr/>
          <p:nvPr/>
        </p:nvSpPr>
        <p:spPr>
          <a:xfrm>
            <a:off x="2699792" y="4196458"/>
            <a:ext cx="122657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学校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995937" y="4196458"/>
            <a:ext cx="1145565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校园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308445" y="4196458"/>
            <a:ext cx="113576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校长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516216" y="4196458"/>
            <a:ext cx="1224136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母校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2" name="Text Box 3"/>
          <p:cNvSpPr txBox="1">
            <a:spLocks noChangeArrowheads="1"/>
          </p:cNvSpPr>
          <p:nvPr/>
        </p:nvSpPr>
        <p:spPr bwMode="auto">
          <a:xfrm>
            <a:off x="1835696" y="4141058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9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校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9" grpId="0" animBg="1"/>
      <p:bldP spid="70" grpId="0" animBg="1"/>
      <p:bldP spid="71" grpId="0" animBg="1"/>
      <p:bldP spid="72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419872" y="77781"/>
            <a:ext cx="218635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易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</a:rPr>
              <a:t>错音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539552" y="3625011"/>
            <a:ext cx="4320480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小书包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264556" y="2787774"/>
            <a:ext cx="114720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lang="en-US" altLang="zh-CN" sz="44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de</a:t>
            </a:r>
            <a:endParaRPr lang="en-US" altLang="zh-CN" sz="4400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8" name="文本框 6"/>
          <p:cNvSpPr txBox="1"/>
          <p:nvPr/>
        </p:nvSpPr>
        <p:spPr>
          <a:xfrm>
            <a:off x="4860032" y="3625011"/>
            <a:ext cx="4320480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天天起</a:t>
            </a:r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早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6881180" y="2787774"/>
            <a:ext cx="114720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lang="en-US" altLang="zh-CN" sz="44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de</a:t>
            </a:r>
            <a:endParaRPr lang="en-US" altLang="zh-CN" sz="4400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2" name="云形 41"/>
          <p:cNvSpPr/>
          <p:nvPr/>
        </p:nvSpPr>
        <p:spPr>
          <a:xfrm>
            <a:off x="2915816" y="1214631"/>
            <a:ext cx="3528392" cy="1861175"/>
          </a:xfrm>
          <a:prstGeom prst="cloud">
            <a:avLst/>
          </a:prstGeom>
          <a:gradFill>
            <a:gsLst>
              <a:gs pos="22000">
                <a:srgbClr val="92D050"/>
              </a:gs>
              <a:gs pos="71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轻声，</a:t>
            </a:r>
            <a:endParaRPr lang="en-US" altLang="zh-CN" sz="4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又轻又短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38" grpId="0"/>
      <p:bldP spid="41" grpId="0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467544" y="956514"/>
            <a:ext cx="3672408" cy="32864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8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smtClean="0"/>
              <a:t>    齐读前两句话，圈画出“我”的小书包里都有什么“宝贝”。</a:t>
            </a:r>
            <a:endParaRPr lang="zh-CN" altLang="en-US" sz="3600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582" y="555526"/>
            <a:ext cx="3949220" cy="4310630"/>
          </a:xfrm>
          <a:prstGeom prst="rect">
            <a:avLst/>
          </a:prstGeom>
          <a:noFill/>
          <a:ln>
            <a:noFill/>
          </a:ln>
          <a:effectLst>
            <a:glow rad="76200">
              <a:srgbClr val="D2F5B9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4572000" y="3075806"/>
            <a:ext cx="1296144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68144" y="3075806"/>
            <a:ext cx="1851634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72000" y="4155926"/>
            <a:ext cx="1296144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868144" y="4083918"/>
            <a:ext cx="1851634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683568" y="51470"/>
            <a:ext cx="7704856" cy="160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联系实际说一说：你的书包里有哪些文具？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</a:rPr>
              <a:t>（课后第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</a:rPr>
              <a:t>1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</a:rPr>
              <a:t>题）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3298" b="100000" l="0" r="969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967"/>
          <a:stretch>
            <a:fillRect/>
          </a:stretch>
        </p:blipFill>
        <p:spPr bwMode="auto">
          <a:xfrm rot="2746263">
            <a:off x="2634302" y="1707608"/>
            <a:ext cx="2694288" cy="1592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1" b="98976" l="0" r="73832">
                        <a14:backgroundMark x1="14953" y1="49147" x2="3427" y2="72696"/>
                        <a14:backgroundMark x1="55140" y1="50512" x2="38006" y2="87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749" y="1541245"/>
            <a:ext cx="2108695" cy="192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69" b="100000" l="0" r="48016">
                        <a14:foregroundMark x1="24603" y1="77103" x2="31349" y2="85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1" t="55592" r="53515" b="-5592"/>
          <a:stretch>
            <a:fillRect/>
          </a:stretch>
        </p:blipFill>
        <p:spPr bwMode="auto">
          <a:xfrm>
            <a:off x="6804248" y="3638488"/>
            <a:ext cx="1368152" cy="1637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75" b="99713" l="0" r="976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482" y="3131863"/>
            <a:ext cx="1532845" cy="177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83" b="89552" l="0" r="90000">
                        <a14:foregroundMark x1="44444" y1="77612" x2="44444" y2="776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6215">
            <a:off x="1963341" y="1869926"/>
            <a:ext cx="485074" cy="165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69" b="100000" l="0" r="48016">
                        <a14:foregroundMark x1="24603" y1="77103" x2="31349" y2="85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16" r="50000" b="50000"/>
          <a:stretch>
            <a:fillRect/>
          </a:stretch>
        </p:blipFill>
        <p:spPr bwMode="auto">
          <a:xfrm>
            <a:off x="6804248" y="2094524"/>
            <a:ext cx="1368152" cy="1637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6486">
                        <a14:foregroundMark x1="30351" y1="48688" x2="68371" y2="4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6356">
            <a:off x="1011788" y="3101315"/>
            <a:ext cx="1726553" cy="189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7" y="123478"/>
            <a:ext cx="75372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编一编：模仿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句式，看看你的文具，编一节儿歌吧！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63638"/>
            <a:ext cx="3025630" cy="3302518"/>
          </a:xfrm>
          <a:prstGeom prst="rect">
            <a:avLst/>
          </a:prstGeom>
          <a:noFill/>
          <a:ln>
            <a:noFill/>
          </a:ln>
          <a:effectLst>
            <a:glow rad="76200">
              <a:srgbClr val="D2F5B9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384898" y="1563638"/>
            <a:ext cx="3025630" cy="3302518"/>
            <a:chOff x="4632597" y="1563638"/>
            <a:chExt cx="3025630" cy="3302518"/>
          </a:xfrm>
        </p:grpSpPr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2597" y="1563638"/>
              <a:ext cx="3025630" cy="3302518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D2F5B9">
                  <a:alpha val="40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4644008" y="3291830"/>
              <a:ext cx="2592288" cy="1440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004048" y="4011910"/>
              <a:ext cx="223224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004048" y="4731990"/>
              <a:ext cx="223224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6486">
                        <a14:foregroundMark x1="30351" y1="48688" x2="68371" y2="4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6356">
            <a:off x="6644880" y="3440120"/>
            <a:ext cx="1250816" cy="1370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191" b="98976" l="0" r="73832">
                        <a14:backgroundMark x1="14953" y1="49147" x2="3427" y2="72696"/>
                        <a14:backgroundMark x1="55140" y1="50512" x2="38006" y2="87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702" y="1217687"/>
            <a:ext cx="2108695" cy="192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277" y="1283058"/>
            <a:ext cx="1189683" cy="1720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69" b="100000" l="0" r="48016">
                        <a14:foregroundMark x1="24603" y1="77103" x2="31349" y2="85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1" t="55592" r="53515" b="-5592"/>
          <a:stretch>
            <a:fillRect/>
          </a:stretch>
        </p:blipFill>
        <p:spPr bwMode="auto">
          <a:xfrm>
            <a:off x="7795133" y="3214897"/>
            <a:ext cx="1368152" cy="1637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179512" y="195486"/>
            <a:ext cx="8856984" cy="162448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8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smtClean="0"/>
              <a:t>    齐读第</a:t>
            </a:r>
            <a:r>
              <a:rPr lang="en-US" altLang="zh-CN" sz="3600" smtClean="0"/>
              <a:t>3</a:t>
            </a:r>
            <a:r>
              <a:rPr lang="zh-CN" altLang="en-US" sz="3600" smtClean="0"/>
              <a:t>、</a:t>
            </a:r>
            <a:r>
              <a:rPr lang="en-US" altLang="zh-CN" sz="3600" smtClean="0"/>
              <a:t>4</a:t>
            </a:r>
            <a:r>
              <a:rPr lang="zh-CN" altLang="en-US" sz="3600" smtClean="0"/>
              <a:t>句，说说这些文具上课、下课的时候分别是什么样的。</a:t>
            </a:r>
            <a:endParaRPr lang="zh-CN" altLang="en-US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79" y="2031724"/>
            <a:ext cx="5618001" cy="2988298"/>
          </a:xfrm>
          <a:prstGeom prst="rect">
            <a:avLst/>
          </a:prstGeom>
          <a:noFill/>
          <a:ln>
            <a:noFill/>
          </a:ln>
          <a:effectLst>
            <a:glow rad="76200">
              <a:srgbClr val="D2F5B9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3527884" y="2643758"/>
            <a:ext cx="2772308" cy="79208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635896" y="4083918"/>
            <a:ext cx="2664296" cy="79208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9"/>
          <p:cNvSpPr txBox="1"/>
          <p:nvPr/>
        </p:nvSpPr>
        <p:spPr>
          <a:xfrm>
            <a:off x="179512" y="843558"/>
            <a:ext cx="3672408" cy="39703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8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smtClean="0"/>
              <a:t>    怎样让文具们“上课时候静悄悄”？快来读一读，做一做吧！</a:t>
            </a:r>
            <a:r>
              <a:rPr lang="zh-CN" altLang="en-US" sz="2400" smtClean="0">
                <a:solidFill>
                  <a:srgbClr val="C00000"/>
                </a:solidFill>
              </a:rPr>
              <a:t>（课后第</a:t>
            </a:r>
            <a:r>
              <a:rPr lang="en-US" altLang="zh-CN" sz="2400" smtClean="0">
                <a:solidFill>
                  <a:srgbClr val="C00000"/>
                </a:solidFill>
              </a:rPr>
              <a:t>2</a:t>
            </a:r>
            <a:r>
              <a:rPr lang="zh-CN" altLang="en-US" sz="2400" smtClean="0">
                <a:solidFill>
                  <a:srgbClr val="C00000"/>
                </a:solidFill>
              </a:rPr>
              <a:t>题）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32024"/>
            <a:ext cx="4604370" cy="3583942"/>
          </a:xfrm>
          <a:prstGeom prst="rect">
            <a:avLst/>
          </a:prstGeom>
          <a:noFill/>
          <a:ln>
            <a:noFill/>
          </a:ln>
          <a:effectLst>
            <a:glow rad="76200">
              <a:srgbClr val="D2F5B9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9"/>
          <p:cNvSpPr txBox="1"/>
          <p:nvPr/>
        </p:nvSpPr>
        <p:spPr>
          <a:xfrm>
            <a:off x="179512" y="51470"/>
            <a:ext cx="8352928" cy="162448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8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smtClean="0"/>
              <a:t>    联系实际说一说：怎样让文具们“下课时候不乱跑”？</a:t>
            </a:r>
            <a:endParaRPr lang="zh-CN" altLang="en-US" sz="3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1815292"/>
            <a:ext cx="5040559" cy="2934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"/>
          <a:stretch>
            <a:fillRect/>
          </a:stretch>
        </p:blipFill>
        <p:spPr bwMode="auto">
          <a:xfrm>
            <a:off x="262627" y="1815292"/>
            <a:ext cx="3589293" cy="2888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9"/>
          <p:cNvSpPr txBox="1"/>
          <p:nvPr/>
        </p:nvSpPr>
        <p:spPr>
          <a:xfrm>
            <a:off x="179512" y="282010"/>
            <a:ext cx="8856984" cy="12205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8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3200" smtClean="0"/>
              <a:t>整理</a:t>
            </a:r>
            <a:r>
              <a:rPr lang="zh-CN" altLang="en-US" sz="3200"/>
              <a:t>小</a:t>
            </a:r>
            <a:r>
              <a:rPr lang="zh-CN" altLang="en-US" sz="3200" smtClean="0"/>
              <a:t>书包比赛：看看谁是会整理书包的好孩子。</a:t>
            </a:r>
            <a:r>
              <a:rPr lang="zh-CN" altLang="en-US" sz="1800" smtClean="0">
                <a:solidFill>
                  <a:srgbClr val="C00000"/>
                </a:solidFill>
              </a:rPr>
              <a:t>（课后第</a:t>
            </a:r>
            <a:r>
              <a:rPr lang="en-US" altLang="zh-CN" sz="1800" smtClean="0">
                <a:solidFill>
                  <a:srgbClr val="C00000"/>
                </a:solidFill>
              </a:rPr>
              <a:t>2</a:t>
            </a:r>
            <a:r>
              <a:rPr lang="zh-CN" altLang="en-US" sz="1800" smtClean="0">
                <a:solidFill>
                  <a:srgbClr val="C00000"/>
                </a:solidFill>
              </a:rPr>
              <a:t>题）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807" y="1347614"/>
            <a:ext cx="4153725" cy="3456384"/>
          </a:xfrm>
          <a:prstGeom prst="rect">
            <a:avLst/>
          </a:prstGeom>
          <a:noFill/>
          <a:ln>
            <a:noFill/>
          </a:ln>
          <a:effectLst>
            <a:glow rad="76200">
              <a:srgbClr val="D2F5B9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3491880" y="2319139"/>
            <a:ext cx="51845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）日字头略小略扁。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）第五笔横写得长一些。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）第六笔竖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在竖中线上。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067944" y="1419622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早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上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早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饭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015" y="2465796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文本框 8"/>
          <p:cNvSpPr txBox="1">
            <a:spLocks noChangeArrowheads="1"/>
          </p:cNvSpPr>
          <p:nvPr/>
        </p:nvSpPr>
        <p:spPr bwMode="auto">
          <a:xfrm>
            <a:off x="577355" y="771550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zǎo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067829" y="1622017"/>
            <a:ext cx="2318547" cy="2326669"/>
            <a:chOff x="5534807" y="1672548"/>
            <a:chExt cx="2318547" cy="2326669"/>
          </a:xfrm>
        </p:grpSpPr>
        <p:sp>
          <p:nvSpPr>
            <p:cNvPr id="58" name="矩形 5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398098" y="1907284"/>
            <a:ext cx="1658008" cy="1756134"/>
            <a:chOff x="1768476" y="2133600"/>
            <a:chExt cx="777875" cy="823912"/>
          </a:xfrm>
        </p:grpSpPr>
        <p:sp>
          <p:nvSpPr>
            <p:cNvPr id="62" name="Freeform 73"/>
            <p:cNvSpPr/>
            <p:nvPr/>
          </p:nvSpPr>
          <p:spPr bwMode="auto">
            <a:xfrm>
              <a:off x="1952626" y="2162175"/>
              <a:ext cx="95250" cy="295275"/>
            </a:xfrm>
            <a:custGeom>
              <a:avLst/>
              <a:gdLst>
                <a:gd name="T0" fmla="*/ 77 w 122"/>
                <a:gd name="T1" fmla="*/ 23 h 371"/>
                <a:gd name="T2" fmla="*/ 79 w 122"/>
                <a:gd name="T3" fmla="*/ 34 h 371"/>
                <a:gd name="T4" fmla="*/ 83 w 122"/>
                <a:gd name="T5" fmla="*/ 50 h 371"/>
                <a:gd name="T6" fmla="*/ 86 w 122"/>
                <a:gd name="T7" fmla="*/ 67 h 371"/>
                <a:gd name="T8" fmla="*/ 90 w 122"/>
                <a:gd name="T9" fmla="*/ 87 h 371"/>
                <a:gd name="T10" fmla="*/ 93 w 122"/>
                <a:gd name="T11" fmla="*/ 111 h 371"/>
                <a:gd name="T12" fmla="*/ 99 w 122"/>
                <a:gd name="T13" fmla="*/ 137 h 371"/>
                <a:gd name="T14" fmla="*/ 102 w 122"/>
                <a:gd name="T15" fmla="*/ 167 h 371"/>
                <a:gd name="T16" fmla="*/ 108 w 122"/>
                <a:gd name="T17" fmla="*/ 198 h 371"/>
                <a:gd name="T18" fmla="*/ 111 w 122"/>
                <a:gd name="T19" fmla="*/ 228 h 371"/>
                <a:gd name="T20" fmla="*/ 113 w 122"/>
                <a:gd name="T21" fmla="*/ 255 h 371"/>
                <a:gd name="T22" fmla="*/ 116 w 122"/>
                <a:gd name="T23" fmla="*/ 277 h 371"/>
                <a:gd name="T24" fmla="*/ 118 w 122"/>
                <a:gd name="T25" fmla="*/ 297 h 371"/>
                <a:gd name="T26" fmla="*/ 120 w 122"/>
                <a:gd name="T27" fmla="*/ 314 h 371"/>
                <a:gd name="T28" fmla="*/ 120 w 122"/>
                <a:gd name="T29" fmla="*/ 327 h 371"/>
                <a:gd name="T30" fmla="*/ 122 w 122"/>
                <a:gd name="T31" fmla="*/ 336 h 371"/>
                <a:gd name="T32" fmla="*/ 122 w 122"/>
                <a:gd name="T33" fmla="*/ 349 h 371"/>
                <a:gd name="T34" fmla="*/ 120 w 122"/>
                <a:gd name="T35" fmla="*/ 360 h 371"/>
                <a:gd name="T36" fmla="*/ 116 w 122"/>
                <a:gd name="T37" fmla="*/ 367 h 371"/>
                <a:gd name="T38" fmla="*/ 111 w 122"/>
                <a:gd name="T39" fmla="*/ 371 h 371"/>
                <a:gd name="T40" fmla="*/ 108 w 122"/>
                <a:gd name="T41" fmla="*/ 371 h 371"/>
                <a:gd name="T42" fmla="*/ 104 w 122"/>
                <a:gd name="T43" fmla="*/ 369 h 371"/>
                <a:gd name="T44" fmla="*/ 100 w 122"/>
                <a:gd name="T45" fmla="*/ 364 h 371"/>
                <a:gd name="T46" fmla="*/ 97 w 122"/>
                <a:gd name="T47" fmla="*/ 360 h 371"/>
                <a:gd name="T48" fmla="*/ 93 w 122"/>
                <a:gd name="T49" fmla="*/ 352 h 371"/>
                <a:gd name="T50" fmla="*/ 90 w 122"/>
                <a:gd name="T51" fmla="*/ 341 h 371"/>
                <a:gd name="T52" fmla="*/ 86 w 122"/>
                <a:gd name="T53" fmla="*/ 330 h 371"/>
                <a:gd name="T54" fmla="*/ 81 w 122"/>
                <a:gd name="T55" fmla="*/ 317 h 371"/>
                <a:gd name="T56" fmla="*/ 75 w 122"/>
                <a:gd name="T57" fmla="*/ 294 h 371"/>
                <a:gd name="T58" fmla="*/ 66 w 122"/>
                <a:gd name="T59" fmla="*/ 261 h 371"/>
                <a:gd name="T60" fmla="*/ 59 w 122"/>
                <a:gd name="T61" fmla="*/ 225 h 371"/>
                <a:gd name="T62" fmla="*/ 52 w 122"/>
                <a:gd name="T63" fmla="*/ 186 h 371"/>
                <a:gd name="T64" fmla="*/ 47 w 122"/>
                <a:gd name="T65" fmla="*/ 153 h 371"/>
                <a:gd name="T66" fmla="*/ 43 w 122"/>
                <a:gd name="T67" fmla="*/ 134 h 371"/>
                <a:gd name="T68" fmla="*/ 38 w 122"/>
                <a:gd name="T69" fmla="*/ 116 h 371"/>
                <a:gd name="T70" fmla="*/ 33 w 122"/>
                <a:gd name="T71" fmla="*/ 100 h 371"/>
                <a:gd name="T72" fmla="*/ 29 w 122"/>
                <a:gd name="T73" fmla="*/ 84 h 371"/>
                <a:gd name="T74" fmla="*/ 24 w 122"/>
                <a:gd name="T75" fmla="*/ 72 h 371"/>
                <a:gd name="T76" fmla="*/ 18 w 122"/>
                <a:gd name="T77" fmla="*/ 59 h 371"/>
                <a:gd name="T78" fmla="*/ 15 w 122"/>
                <a:gd name="T79" fmla="*/ 50 h 371"/>
                <a:gd name="T80" fmla="*/ 8 w 122"/>
                <a:gd name="T81" fmla="*/ 37 h 371"/>
                <a:gd name="T82" fmla="*/ 2 w 122"/>
                <a:gd name="T83" fmla="*/ 23 h 371"/>
                <a:gd name="T84" fmla="*/ 0 w 122"/>
                <a:gd name="T85" fmla="*/ 11 h 371"/>
                <a:gd name="T86" fmla="*/ 4 w 122"/>
                <a:gd name="T87" fmla="*/ 3 h 371"/>
                <a:gd name="T88" fmla="*/ 13 w 122"/>
                <a:gd name="T89" fmla="*/ 0 h 371"/>
                <a:gd name="T90" fmla="*/ 25 w 122"/>
                <a:gd name="T91" fmla="*/ 1 h 371"/>
                <a:gd name="T92" fmla="*/ 41 w 122"/>
                <a:gd name="T93" fmla="*/ 6 h 371"/>
                <a:gd name="T94" fmla="*/ 63 w 122"/>
                <a:gd name="T95" fmla="*/ 14 h 371"/>
                <a:gd name="T96" fmla="*/ 75 w 122"/>
                <a:gd name="T97" fmla="*/ 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371">
                  <a:moveTo>
                    <a:pt x="75" y="18"/>
                  </a:moveTo>
                  <a:lnTo>
                    <a:pt x="77" y="23"/>
                  </a:lnTo>
                  <a:lnTo>
                    <a:pt x="77" y="28"/>
                  </a:lnTo>
                  <a:lnTo>
                    <a:pt x="79" y="34"/>
                  </a:lnTo>
                  <a:lnTo>
                    <a:pt x="81" y="42"/>
                  </a:lnTo>
                  <a:lnTo>
                    <a:pt x="83" y="50"/>
                  </a:lnTo>
                  <a:lnTo>
                    <a:pt x="84" y="58"/>
                  </a:lnTo>
                  <a:lnTo>
                    <a:pt x="86" y="67"/>
                  </a:lnTo>
                  <a:lnTo>
                    <a:pt x="88" y="78"/>
                  </a:lnTo>
                  <a:lnTo>
                    <a:pt x="90" y="87"/>
                  </a:lnTo>
                  <a:lnTo>
                    <a:pt x="91" y="100"/>
                  </a:lnTo>
                  <a:lnTo>
                    <a:pt x="93" y="111"/>
                  </a:lnTo>
                  <a:lnTo>
                    <a:pt x="95" y="125"/>
                  </a:lnTo>
                  <a:lnTo>
                    <a:pt x="99" y="137"/>
                  </a:lnTo>
                  <a:lnTo>
                    <a:pt x="100" y="152"/>
                  </a:lnTo>
                  <a:lnTo>
                    <a:pt x="102" y="167"/>
                  </a:lnTo>
                  <a:lnTo>
                    <a:pt x="104" y="181"/>
                  </a:lnTo>
                  <a:lnTo>
                    <a:pt x="108" y="198"/>
                  </a:lnTo>
                  <a:lnTo>
                    <a:pt x="109" y="213"/>
                  </a:lnTo>
                  <a:lnTo>
                    <a:pt x="111" y="228"/>
                  </a:lnTo>
                  <a:lnTo>
                    <a:pt x="113" y="241"/>
                  </a:lnTo>
                  <a:lnTo>
                    <a:pt x="113" y="255"/>
                  </a:lnTo>
                  <a:lnTo>
                    <a:pt x="115" y="266"/>
                  </a:lnTo>
                  <a:lnTo>
                    <a:pt x="116" y="277"/>
                  </a:lnTo>
                  <a:lnTo>
                    <a:pt x="118" y="288"/>
                  </a:lnTo>
                  <a:lnTo>
                    <a:pt x="118" y="297"/>
                  </a:lnTo>
                  <a:lnTo>
                    <a:pt x="118" y="306"/>
                  </a:lnTo>
                  <a:lnTo>
                    <a:pt x="120" y="314"/>
                  </a:lnTo>
                  <a:lnTo>
                    <a:pt x="120" y="321"/>
                  </a:lnTo>
                  <a:lnTo>
                    <a:pt x="120" y="327"/>
                  </a:lnTo>
                  <a:lnTo>
                    <a:pt x="122" y="331"/>
                  </a:lnTo>
                  <a:lnTo>
                    <a:pt x="122" y="336"/>
                  </a:lnTo>
                  <a:lnTo>
                    <a:pt x="122" y="341"/>
                  </a:lnTo>
                  <a:lnTo>
                    <a:pt x="122" y="349"/>
                  </a:lnTo>
                  <a:lnTo>
                    <a:pt x="120" y="355"/>
                  </a:lnTo>
                  <a:lnTo>
                    <a:pt x="120" y="360"/>
                  </a:lnTo>
                  <a:lnTo>
                    <a:pt x="118" y="364"/>
                  </a:lnTo>
                  <a:lnTo>
                    <a:pt x="116" y="367"/>
                  </a:lnTo>
                  <a:lnTo>
                    <a:pt x="115" y="369"/>
                  </a:lnTo>
                  <a:lnTo>
                    <a:pt x="111" y="371"/>
                  </a:lnTo>
                  <a:lnTo>
                    <a:pt x="109" y="371"/>
                  </a:lnTo>
                  <a:lnTo>
                    <a:pt x="108" y="371"/>
                  </a:lnTo>
                  <a:lnTo>
                    <a:pt x="106" y="371"/>
                  </a:lnTo>
                  <a:lnTo>
                    <a:pt x="104" y="369"/>
                  </a:lnTo>
                  <a:lnTo>
                    <a:pt x="102" y="367"/>
                  </a:lnTo>
                  <a:lnTo>
                    <a:pt x="100" y="364"/>
                  </a:lnTo>
                  <a:lnTo>
                    <a:pt x="99" y="363"/>
                  </a:lnTo>
                  <a:lnTo>
                    <a:pt x="97" y="360"/>
                  </a:lnTo>
                  <a:lnTo>
                    <a:pt x="95" y="355"/>
                  </a:lnTo>
                  <a:lnTo>
                    <a:pt x="93" y="352"/>
                  </a:lnTo>
                  <a:lnTo>
                    <a:pt x="91" y="347"/>
                  </a:lnTo>
                  <a:lnTo>
                    <a:pt x="90" y="341"/>
                  </a:lnTo>
                  <a:lnTo>
                    <a:pt x="88" y="336"/>
                  </a:lnTo>
                  <a:lnTo>
                    <a:pt x="86" y="330"/>
                  </a:lnTo>
                  <a:lnTo>
                    <a:pt x="84" y="324"/>
                  </a:lnTo>
                  <a:lnTo>
                    <a:pt x="81" y="317"/>
                  </a:lnTo>
                  <a:lnTo>
                    <a:pt x="79" y="310"/>
                  </a:lnTo>
                  <a:lnTo>
                    <a:pt x="75" y="294"/>
                  </a:lnTo>
                  <a:lnTo>
                    <a:pt x="70" y="278"/>
                  </a:lnTo>
                  <a:lnTo>
                    <a:pt x="66" y="261"/>
                  </a:lnTo>
                  <a:lnTo>
                    <a:pt x="63" y="244"/>
                  </a:lnTo>
                  <a:lnTo>
                    <a:pt x="59" y="225"/>
                  </a:lnTo>
                  <a:lnTo>
                    <a:pt x="56" y="206"/>
                  </a:lnTo>
                  <a:lnTo>
                    <a:pt x="52" y="186"/>
                  </a:lnTo>
                  <a:lnTo>
                    <a:pt x="50" y="164"/>
                  </a:lnTo>
                  <a:lnTo>
                    <a:pt x="47" y="153"/>
                  </a:lnTo>
                  <a:lnTo>
                    <a:pt x="45" y="144"/>
                  </a:lnTo>
                  <a:lnTo>
                    <a:pt x="43" y="134"/>
                  </a:lnTo>
                  <a:lnTo>
                    <a:pt x="40" y="125"/>
                  </a:lnTo>
                  <a:lnTo>
                    <a:pt x="38" y="116"/>
                  </a:lnTo>
                  <a:lnTo>
                    <a:pt x="36" y="108"/>
                  </a:lnTo>
                  <a:lnTo>
                    <a:pt x="33" y="100"/>
                  </a:lnTo>
                  <a:lnTo>
                    <a:pt x="31" y="92"/>
                  </a:lnTo>
                  <a:lnTo>
                    <a:pt x="29" y="84"/>
                  </a:lnTo>
                  <a:lnTo>
                    <a:pt x="25" y="78"/>
                  </a:lnTo>
                  <a:lnTo>
                    <a:pt x="24" y="72"/>
                  </a:lnTo>
                  <a:lnTo>
                    <a:pt x="22" y="65"/>
                  </a:lnTo>
                  <a:lnTo>
                    <a:pt x="18" y="59"/>
                  </a:lnTo>
                  <a:lnTo>
                    <a:pt x="16" y="54"/>
                  </a:lnTo>
                  <a:lnTo>
                    <a:pt x="15" y="50"/>
                  </a:lnTo>
                  <a:lnTo>
                    <a:pt x="11" y="45"/>
                  </a:lnTo>
                  <a:lnTo>
                    <a:pt x="8" y="37"/>
                  </a:lnTo>
                  <a:lnTo>
                    <a:pt x="4" y="29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8"/>
                  </a:lnTo>
                  <a:lnTo>
                    <a:pt x="4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25" y="1"/>
                  </a:lnTo>
                  <a:lnTo>
                    <a:pt x="33" y="3"/>
                  </a:lnTo>
                  <a:lnTo>
                    <a:pt x="41" y="6"/>
                  </a:lnTo>
                  <a:lnTo>
                    <a:pt x="52" y="9"/>
                  </a:lnTo>
                  <a:lnTo>
                    <a:pt x="63" y="14"/>
                  </a:lnTo>
                  <a:lnTo>
                    <a:pt x="75" y="18"/>
                  </a:lnTo>
                  <a:lnTo>
                    <a:pt x="75" y="18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4"/>
            <p:cNvSpPr/>
            <p:nvPr/>
          </p:nvSpPr>
          <p:spPr bwMode="auto">
            <a:xfrm>
              <a:off x="2020888" y="2271713"/>
              <a:ext cx="203200" cy="50800"/>
            </a:xfrm>
            <a:custGeom>
              <a:avLst/>
              <a:gdLst>
                <a:gd name="T0" fmla="*/ 0 w 255"/>
                <a:gd name="T1" fmla="*/ 27 h 63"/>
                <a:gd name="T2" fmla="*/ 18 w 255"/>
                <a:gd name="T3" fmla="*/ 25 h 63"/>
                <a:gd name="T4" fmla="*/ 36 w 255"/>
                <a:gd name="T5" fmla="*/ 24 h 63"/>
                <a:gd name="T6" fmla="*/ 52 w 255"/>
                <a:gd name="T7" fmla="*/ 22 h 63"/>
                <a:gd name="T8" fmla="*/ 68 w 255"/>
                <a:gd name="T9" fmla="*/ 21 h 63"/>
                <a:gd name="T10" fmla="*/ 84 w 255"/>
                <a:gd name="T11" fmla="*/ 18 h 63"/>
                <a:gd name="T12" fmla="*/ 96 w 255"/>
                <a:gd name="T13" fmla="*/ 16 h 63"/>
                <a:gd name="T14" fmla="*/ 111 w 255"/>
                <a:gd name="T15" fmla="*/ 13 h 63"/>
                <a:gd name="T16" fmla="*/ 121 w 255"/>
                <a:gd name="T17" fmla="*/ 10 h 63"/>
                <a:gd name="T18" fmla="*/ 144 w 255"/>
                <a:gd name="T19" fmla="*/ 7 h 63"/>
                <a:gd name="T20" fmla="*/ 168 w 255"/>
                <a:gd name="T21" fmla="*/ 4 h 63"/>
                <a:gd name="T22" fmla="*/ 191 w 255"/>
                <a:gd name="T23" fmla="*/ 2 h 63"/>
                <a:gd name="T24" fmla="*/ 203 w 255"/>
                <a:gd name="T25" fmla="*/ 0 h 63"/>
                <a:gd name="T26" fmla="*/ 214 w 255"/>
                <a:gd name="T27" fmla="*/ 0 h 63"/>
                <a:gd name="T28" fmla="*/ 225 w 255"/>
                <a:gd name="T29" fmla="*/ 0 h 63"/>
                <a:gd name="T30" fmla="*/ 234 w 255"/>
                <a:gd name="T31" fmla="*/ 2 h 63"/>
                <a:gd name="T32" fmla="*/ 241 w 255"/>
                <a:gd name="T33" fmla="*/ 4 h 63"/>
                <a:gd name="T34" fmla="*/ 246 w 255"/>
                <a:gd name="T35" fmla="*/ 5 h 63"/>
                <a:gd name="T36" fmla="*/ 250 w 255"/>
                <a:gd name="T37" fmla="*/ 7 h 63"/>
                <a:gd name="T38" fmla="*/ 253 w 255"/>
                <a:gd name="T39" fmla="*/ 10 h 63"/>
                <a:gd name="T40" fmla="*/ 255 w 255"/>
                <a:gd name="T41" fmla="*/ 15 h 63"/>
                <a:gd name="T42" fmla="*/ 255 w 255"/>
                <a:gd name="T43" fmla="*/ 19 h 63"/>
                <a:gd name="T44" fmla="*/ 255 w 255"/>
                <a:gd name="T45" fmla="*/ 24 h 63"/>
                <a:gd name="T46" fmla="*/ 253 w 255"/>
                <a:gd name="T47" fmla="*/ 27 h 63"/>
                <a:gd name="T48" fmla="*/ 250 w 255"/>
                <a:gd name="T49" fmla="*/ 32 h 63"/>
                <a:gd name="T50" fmla="*/ 246 w 255"/>
                <a:gd name="T51" fmla="*/ 35 h 63"/>
                <a:gd name="T52" fmla="*/ 241 w 255"/>
                <a:gd name="T53" fmla="*/ 38 h 63"/>
                <a:gd name="T54" fmla="*/ 232 w 255"/>
                <a:gd name="T55" fmla="*/ 41 h 63"/>
                <a:gd name="T56" fmla="*/ 225 w 255"/>
                <a:gd name="T57" fmla="*/ 43 h 63"/>
                <a:gd name="T58" fmla="*/ 214 w 255"/>
                <a:gd name="T59" fmla="*/ 44 h 63"/>
                <a:gd name="T60" fmla="*/ 209 w 255"/>
                <a:gd name="T61" fmla="*/ 46 h 63"/>
                <a:gd name="T62" fmla="*/ 202 w 255"/>
                <a:gd name="T63" fmla="*/ 47 h 63"/>
                <a:gd name="T64" fmla="*/ 193 w 255"/>
                <a:gd name="T65" fmla="*/ 49 h 63"/>
                <a:gd name="T66" fmla="*/ 184 w 255"/>
                <a:gd name="T67" fmla="*/ 51 h 63"/>
                <a:gd name="T68" fmla="*/ 175 w 255"/>
                <a:gd name="T69" fmla="*/ 52 h 63"/>
                <a:gd name="T70" fmla="*/ 162 w 255"/>
                <a:gd name="T71" fmla="*/ 54 h 63"/>
                <a:gd name="T72" fmla="*/ 152 w 255"/>
                <a:gd name="T73" fmla="*/ 54 h 63"/>
                <a:gd name="T74" fmla="*/ 137 w 255"/>
                <a:gd name="T75" fmla="*/ 55 h 63"/>
                <a:gd name="T76" fmla="*/ 125 w 255"/>
                <a:gd name="T77" fmla="*/ 57 h 63"/>
                <a:gd name="T78" fmla="*/ 109 w 255"/>
                <a:gd name="T79" fmla="*/ 57 h 63"/>
                <a:gd name="T80" fmla="*/ 93 w 255"/>
                <a:gd name="T81" fmla="*/ 58 h 63"/>
                <a:gd name="T82" fmla="*/ 77 w 255"/>
                <a:gd name="T83" fmla="*/ 58 h 63"/>
                <a:gd name="T84" fmla="*/ 59 w 255"/>
                <a:gd name="T85" fmla="*/ 60 h 63"/>
                <a:gd name="T86" fmla="*/ 39 w 255"/>
                <a:gd name="T87" fmla="*/ 61 h 63"/>
                <a:gd name="T88" fmla="*/ 20 w 255"/>
                <a:gd name="T89" fmla="*/ 61 h 63"/>
                <a:gd name="T90" fmla="*/ 0 w 255"/>
                <a:gd name="T91" fmla="*/ 63 h 63"/>
                <a:gd name="T92" fmla="*/ 0 w 255"/>
                <a:gd name="T93" fmla="*/ 27 h 63"/>
                <a:gd name="T94" fmla="*/ 0 w 255"/>
                <a:gd name="T9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" h="63">
                  <a:moveTo>
                    <a:pt x="0" y="27"/>
                  </a:moveTo>
                  <a:lnTo>
                    <a:pt x="18" y="25"/>
                  </a:lnTo>
                  <a:lnTo>
                    <a:pt x="36" y="24"/>
                  </a:lnTo>
                  <a:lnTo>
                    <a:pt x="52" y="22"/>
                  </a:lnTo>
                  <a:lnTo>
                    <a:pt x="68" y="21"/>
                  </a:lnTo>
                  <a:lnTo>
                    <a:pt x="84" y="18"/>
                  </a:lnTo>
                  <a:lnTo>
                    <a:pt x="96" y="16"/>
                  </a:lnTo>
                  <a:lnTo>
                    <a:pt x="111" y="13"/>
                  </a:lnTo>
                  <a:lnTo>
                    <a:pt x="121" y="10"/>
                  </a:lnTo>
                  <a:lnTo>
                    <a:pt x="144" y="7"/>
                  </a:lnTo>
                  <a:lnTo>
                    <a:pt x="168" y="4"/>
                  </a:lnTo>
                  <a:lnTo>
                    <a:pt x="191" y="2"/>
                  </a:lnTo>
                  <a:lnTo>
                    <a:pt x="203" y="0"/>
                  </a:lnTo>
                  <a:lnTo>
                    <a:pt x="214" y="0"/>
                  </a:lnTo>
                  <a:lnTo>
                    <a:pt x="225" y="0"/>
                  </a:lnTo>
                  <a:lnTo>
                    <a:pt x="234" y="2"/>
                  </a:lnTo>
                  <a:lnTo>
                    <a:pt x="241" y="4"/>
                  </a:lnTo>
                  <a:lnTo>
                    <a:pt x="246" y="5"/>
                  </a:lnTo>
                  <a:lnTo>
                    <a:pt x="250" y="7"/>
                  </a:lnTo>
                  <a:lnTo>
                    <a:pt x="253" y="10"/>
                  </a:lnTo>
                  <a:lnTo>
                    <a:pt x="255" y="15"/>
                  </a:lnTo>
                  <a:lnTo>
                    <a:pt x="255" y="19"/>
                  </a:lnTo>
                  <a:lnTo>
                    <a:pt x="255" y="24"/>
                  </a:lnTo>
                  <a:lnTo>
                    <a:pt x="253" y="27"/>
                  </a:lnTo>
                  <a:lnTo>
                    <a:pt x="250" y="32"/>
                  </a:lnTo>
                  <a:lnTo>
                    <a:pt x="246" y="35"/>
                  </a:lnTo>
                  <a:lnTo>
                    <a:pt x="241" y="38"/>
                  </a:lnTo>
                  <a:lnTo>
                    <a:pt x="232" y="41"/>
                  </a:lnTo>
                  <a:lnTo>
                    <a:pt x="225" y="43"/>
                  </a:lnTo>
                  <a:lnTo>
                    <a:pt x="214" y="44"/>
                  </a:lnTo>
                  <a:lnTo>
                    <a:pt x="209" y="46"/>
                  </a:lnTo>
                  <a:lnTo>
                    <a:pt x="202" y="47"/>
                  </a:lnTo>
                  <a:lnTo>
                    <a:pt x="193" y="49"/>
                  </a:lnTo>
                  <a:lnTo>
                    <a:pt x="184" y="51"/>
                  </a:lnTo>
                  <a:lnTo>
                    <a:pt x="175" y="52"/>
                  </a:lnTo>
                  <a:lnTo>
                    <a:pt x="162" y="54"/>
                  </a:lnTo>
                  <a:lnTo>
                    <a:pt x="152" y="54"/>
                  </a:lnTo>
                  <a:lnTo>
                    <a:pt x="137" y="55"/>
                  </a:lnTo>
                  <a:lnTo>
                    <a:pt x="125" y="57"/>
                  </a:lnTo>
                  <a:lnTo>
                    <a:pt x="109" y="57"/>
                  </a:lnTo>
                  <a:lnTo>
                    <a:pt x="93" y="58"/>
                  </a:lnTo>
                  <a:lnTo>
                    <a:pt x="77" y="58"/>
                  </a:lnTo>
                  <a:lnTo>
                    <a:pt x="59" y="60"/>
                  </a:lnTo>
                  <a:lnTo>
                    <a:pt x="39" y="61"/>
                  </a:lnTo>
                  <a:lnTo>
                    <a:pt x="20" y="61"/>
                  </a:lnTo>
                  <a:lnTo>
                    <a:pt x="0" y="63"/>
                  </a:lnTo>
                  <a:lnTo>
                    <a:pt x="0" y="27"/>
                  </a:lnTo>
                  <a:lnTo>
                    <a:pt x="0" y="27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5"/>
            <p:cNvSpPr/>
            <p:nvPr/>
          </p:nvSpPr>
          <p:spPr bwMode="auto">
            <a:xfrm>
              <a:off x="2032001" y="2384425"/>
              <a:ext cx="252413" cy="52387"/>
            </a:xfrm>
            <a:custGeom>
              <a:avLst/>
              <a:gdLst>
                <a:gd name="T0" fmla="*/ 320 w 320"/>
                <a:gd name="T1" fmla="*/ 36 h 68"/>
                <a:gd name="T2" fmla="*/ 282 w 320"/>
                <a:gd name="T3" fmla="*/ 38 h 68"/>
                <a:gd name="T4" fmla="*/ 245 w 320"/>
                <a:gd name="T5" fmla="*/ 41 h 68"/>
                <a:gd name="T6" fmla="*/ 207 w 320"/>
                <a:gd name="T7" fmla="*/ 44 h 68"/>
                <a:gd name="T8" fmla="*/ 168 w 320"/>
                <a:gd name="T9" fmla="*/ 49 h 68"/>
                <a:gd name="T10" fmla="*/ 129 w 320"/>
                <a:gd name="T11" fmla="*/ 52 h 68"/>
                <a:gd name="T12" fmla="*/ 90 w 320"/>
                <a:gd name="T13" fmla="*/ 57 h 68"/>
                <a:gd name="T14" fmla="*/ 49 w 320"/>
                <a:gd name="T15" fmla="*/ 61 h 68"/>
                <a:gd name="T16" fmla="*/ 9 w 320"/>
                <a:gd name="T17" fmla="*/ 68 h 68"/>
                <a:gd name="T18" fmla="*/ 0 w 320"/>
                <a:gd name="T19" fmla="*/ 27 h 68"/>
                <a:gd name="T20" fmla="*/ 15 w 320"/>
                <a:gd name="T21" fmla="*/ 25 h 68"/>
                <a:gd name="T22" fmla="*/ 31 w 320"/>
                <a:gd name="T23" fmla="*/ 24 h 68"/>
                <a:gd name="T24" fmla="*/ 47 w 320"/>
                <a:gd name="T25" fmla="*/ 21 h 68"/>
                <a:gd name="T26" fmla="*/ 63 w 320"/>
                <a:gd name="T27" fmla="*/ 19 h 68"/>
                <a:gd name="T28" fmla="*/ 79 w 320"/>
                <a:gd name="T29" fmla="*/ 16 h 68"/>
                <a:gd name="T30" fmla="*/ 97 w 320"/>
                <a:gd name="T31" fmla="*/ 14 h 68"/>
                <a:gd name="T32" fmla="*/ 116 w 320"/>
                <a:gd name="T33" fmla="*/ 11 h 68"/>
                <a:gd name="T34" fmla="*/ 134 w 320"/>
                <a:gd name="T35" fmla="*/ 10 h 68"/>
                <a:gd name="T36" fmla="*/ 154 w 320"/>
                <a:gd name="T37" fmla="*/ 8 h 68"/>
                <a:gd name="T38" fmla="*/ 175 w 320"/>
                <a:gd name="T39" fmla="*/ 7 h 68"/>
                <a:gd name="T40" fmla="*/ 197 w 320"/>
                <a:gd name="T41" fmla="*/ 5 h 68"/>
                <a:gd name="T42" fmla="*/ 220 w 320"/>
                <a:gd name="T43" fmla="*/ 3 h 68"/>
                <a:gd name="T44" fmla="*/ 243 w 320"/>
                <a:gd name="T45" fmla="*/ 2 h 68"/>
                <a:gd name="T46" fmla="*/ 268 w 320"/>
                <a:gd name="T47" fmla="*/ 2 h 68"/>
                <a:gd name="T48" fmla="*/ 293 w 320"/>
                <a:gd name="T49" fmla="*/ 0 h 68"/>
                <a:gd name="T50" fmla="*/ 320 w 320"/>
                <a:gd name="T51" fmla="*/ 0 h 68"/>
                <a:gd name="T52" fmla="*/ 320 w 320"/>
                <a:gd name="T53" fmla="*/ 36 h 68"/>
                <a:gd name="T54" fmla="*/ 320 w 320"/>
                <a:gd name="T55" fmla="*/ 3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0" h="68">
                  <a:moveTo>
                    <a:pt x="320" y="36"/>
                  </a:moveTo>
                  <a:lnTo>
                    <a:pt x="282" y="38"/>
                  </a:lnTo>
                  <a:lnTo>
                    <a:pt x="245" y="41"/>
                  </a:lnTo>
                  <a:lnTo>
                    <a:pt x="207" y="44"/>
                  </a:lnTo>
                  <a:lnTo>
                    <a:pt x="168" y="49"/>
                  </a:lnTo>
                  <a:lnTo>
                    <a:pt x="129" y="52"/>
                  </a:lnTo>
                  <a:lnTo>
                    <a:pt x="90" y="57"/>
                  </a:lnTo>
                  <a:lnTo>
                    <a:pt x="49" y="61"/>
                  </a:lnTo>
                  <a:lnTo>
                    <a:pt x="9" y="68"/>
                  </a:lnTo>
                  <a:lnTo>
                    <a:pt x="0" y="27"/>
                  </a:lnTo>
                  <a:lnTo>
                    <a:pt x="15" y="25"/>
                  </a:lnTo>
                  <a:lnTo>
                    <a:pt x="31" y="24"/>
                  </a:lnTo>
                  <a:lnTo>
                    <a:pt x="47" y="21"/>
                  </a:lnTo>
                  <a:lnTo>
                    <a:pt x="63" y="19"/>
                  </a:lnTo>
                  <a:lnTo>
                    <a:pt x="79" y="16"/>
                  </a:lnTo>
                  <a:lnTo>
                    <a:pt x="97" y="14"/>
                  </a:lnTo>
                  <a:lnTo>
                    <a:pt x="116" y="11"/>
                  </a:lnTo>
                  <a:lnTo>
                    <a:pt x="134" y="10"/>
                  </a:lnTo>
                  <a:lnTo>
                    <a:pt x="154" y="8"/>
                  </a:lnTo>
                  <a:lnTo>
                    <a:pt x="175" y="7"/>
                  </a:lnTo>
                  <a:lnTo>
                    <a:pt x="197" y="5"/>
                  </a:lnTo>
                  <a:lnTo>
                    <a:pt x="220" y="3"/>
                  </a:lnTo>
                  <a:lnTo>
                    <a:pt x="243" y="2"/>
                  </a:lnTo>
                  <a:lnTo>
                    <a:pt x="268" y="2"/>
                  </a:lnTo>
                  <a:lnTo>
                    <a:pt x="293" y="0"/>
                  </a:lnTo>
                  <a:lnTo>
                    <a:pt x="320" y="0"/>
                  </a:lnTo>
                  <a:lnTo>
                    <a:pt x="320" y="36"/>
                  </a:lnTo>
                  <a:lnTo>
                    <a:pt x="320" y="36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6"/>
            <p:cNvSpPr/>
            <p:nvPr/>
          </p:nvSpPr>
          <p:spPr bwMode="auto">
            <a:xfrm>
              <a:off x="2117726" y="2413000"/>
              <a:ext cx="74613" cy="544512"/>
            </a:xfrm>
            <a:custGeom>
              <a:avLst/>
              <a:gdLst>
                <a:gd name="T0" fmla="*/ 81 w 95"/>
                <a:gd name="T1" fmla="*/ 329 h 687"/>
                <a:gd name="T2" fmla="*/ 81 w 95"/>
                <a:gd name="T3" fmla="*/ 373 h 687"/>
                <a:gd name="T4" fmla="*/ 81 w 95"/>
                <a:gd name="T5" fmla="*/ 413 h 687"/>
                <a:gd name="T6" fmla="*/ 81 w 95"/>
                <a:gd name="T7" fmla="*/ 449 h 687"/>
                <a:gd name="T8" fmla="*/ 79 w 95"/>
                <a:gd name="T9" fmla="*/ 481 h 687"/>
                <a:gd name="T10" fmla="*/ 79 w 95"/>
                <a:gd name="T11" fmla="*/ 507 h 687"/>
                <a:gd name="T12" fmla="*/ 77 w 95"/>
                <a:gd name="T13" fmla="*/ 531 h 687"/>
                <a:gd name="T14" fmla="*/ 77 w 95"/>
                <a:gd name="T15" fmla="*/ 548 h 687"/>
                <a:gd name="T16" fmla="*/ 70 w 95"/>
                <a:gd name="T17" fmla="*/ 601 h 687"/>
                <a:gd name="T18" fmla="*/ 61 w 95"/>
                <a:gd name="T19" fmla="*/ 658 h 687"/>
                <a:gd name="T20" fmla="*/ 57 w 95"/>
                <a:gd name="T21" fmla="*/ 672 h 687"/>
                <a:gd name="T22" fmla="*/ 52 w 95"/>
                <a:gd name="T23" fmla="*/ 681 h 687"/>
                <a:gd name="T24" fmla="*/ 45 w 95"/>
                <a:gd name="T25" fmla="*/ 687 h 687"/>
                <a:gd name="T26" fmla="*/ 41 w 95"/>
                <a:gd name="T27" fmla="*/ 686 h 687"/>
                <a:gd name="T28" fmla="*/ 38 w 95"/>
                <a:gd name="T29" fmla="*/ 683 h 687"/>
                <a:gd name="T30" fmla="*/ 36 w 95"/>
                <a:gd name="T31" fmla="*/ 678 h 687"/>
                <a:gd name="T32" fmla="*/ 34 w 95"/>
                <a:gd name="T33" fmla="*/ 670 h 687"/>
                <a:gd name="T34" fmla="*/ 31 w 95"/>
                <a:gd name="T35" fmla="*/ 662 h 687"/>
                <a:gd name="T36" fmla="*/ 29 w 95"/>
                <a:gd name="T37" fmla="*/ 650 h 687"/>
                <a:gd name="T38" fmla="*/ 27 w 95"/>
                <a:gd name="T39" fmla="*/ 637 h 687"/>
                <a:gd name="T40" fmla="*/ 27 w 95"/>
                <a:gd name="T41" fmla="*/ 622 h 687"/>
                <a:gd name="T42" fmla="*/ 25 w 95"/>
                <a:gd name="T43" fmla="*/ 603 h 687"/>
                <a:gd name="T44" fmla="*/ 23 w 95"/>
                <a:gd name="T45" fmla="*/ 579 h 687"/>
                <a:gd name="T46" fmla="*/ 22 w 95"/>
                <a:gd name="T47" fmla="*/ 551 h 687"/>
                <a:gd name="T48" fmla="*/ 20 w 95"/>
                <a:gd name="T49" fmla="*/ 520 h 687"/>
                <a:gd name="T50" fmla="*/ 20 w 95"/>
                <a:gd name="T51" fmla="*/ 482 h 687"/>
                <a:gd name="T52" fmla="*/ 18 w 95"/>
                <a:gd name="T53" fmla="*/ 440 h 687"/>
                <a:gd name="T54" fmla="*/ 18 w 95"/>
                <a:gd name="T55" fmla="*/ 395 h 687"/>
                <a:gd name="T56" fmla="*/ 18 w 95"/>
                <a:gd name="T57" fmla="*/ 345 h 687"/>
                <a:gd name="T58" fmla="*/ 16 w 95"/>
                <a:gd name="T59" fmla="*/ 290 h 687"/>
                <a:gd name="T60" fmla="*/ 16 w 95"/>
                <a:gd name="T61" fmla="*/ 240 h 687"/>
                <a:gd name="T62" fmla="*/ 16 w 95"/>
                <a:gd name="T63" fmla="*/ 193 h 687"/>
                <a:gd name="T64" fmla="*/ 15 w 95"/>
                <a:gd name="T65" fmla="*/ 149 h 687"/>
                <a:gd name="T66" fmla="*/ 13 w 95"/>
                <a:gd name="T67" fmla="*/ 110 h 687"/>
                <a:gd name="T68" fmla="*/ 9 w 95"/>
                <a:gd name="T69" fmla="*/ 74 h 687"/>
                <a:gd name="T70" fmla="*/ 6 w 95"/>
                <a:gd name="T71" fmla="*/ 41 h 687"/>
                <a:gd name="T72" fmla="*/ 2 w 95"/>
                <a:gd name="T73" fmla="*/ 13 h 687"/>
                <a:gd name="T74" fmla="*/ 11 w 95"/>
                <a:gd name="T75" fmla="*/ 5 h 687"/>
                <a:gd name="T76" fmla="*/ 29 w 95"/>
                <a:gd name="T77" fmla="*/ 13 h 687"/>
                <a:gd name="T78" fmla="*/ 45 w 95"/>
                <a:gd name="T79" fmla="*/ 19 h 687"/>
                <a:gd name="T80" fmla="*/ 59 w 95"/>
                <a:gd name="T81" fmla="*/ 27 h 687"/>
                <a:gd name="T82" fmla="*/ 72 w 95"/>
                <a:gd name="T83" fmla="*/ 32 h 687"/>
                <a:gd name="T84" fmla="*/ 81 w 95"/>
                <a:gd name="T85" fmla="*/ 38 h 687"/>
                <a:gd name="T86" fmla="*/ 88 w 95"/>
                <a:gd name="T87" fmla="*/ 43 h 687"/>
                <a:gd name="T88" fmla="*/ 91 w 95"/>
                <a:gd name="T89" fmla="*/ 47 h 687"/>
                <a:gd name="T90" fmla="*/ 95 w 95"/>
                <a:gd name="T91" fmla="*/ 52 h 687"/>
                <a:gd name="T92" fmla="*/ 95 w 95"/>
                <a:gd name="T93" fmla="*/ 60 h 687"/>
                <a:gd name="T94" fmla="*/ 91 w 95"/>
                <a:gd name="T95" fmla="*/ 74 h 687"/>
                <a:gd name="T96" fmla="*/ 88 w 95"/>
                <a:gd name="T97" fmla="*/ 86 h 687"/>
                <a:gd name="T98" fmla="*/ 86 w 95"/>
                <a:gd name="T99" fmla="*/ 97 h 687"/>
                <a:gd name="T100" fmla="*/ 84 w 95"/>
                <a:gd name="T101" fmla="*/ 115 h 687"/>
                <a:gd name="T102" fmla="*/ 84 w 95"/>
                <a:gd name="T103" fmla="*/ 136 h 687"/>
                <a:gd name="T104" fmla="*/ 82 w 95"/>
                <a:gd name="T105" fmla="*/ 165 h 687"/>
                <a:gd name="T106" fmla="*/ 81 w 95"/>
                <a:gd name="T107" fmla="*/ 197 h 687"/>
                <a:gd name="T108" fmla="*/ 81 w 95"/>
                <a:gd name="T109" fmla="*/ 235 h 687"/>
                <a:gd name="T110" fmla="*/ 81 w 95"/>
                <a:gd name="T111" fmla="*/ 280 h 687"/>
                <a:gd name="T112" fmla="*/ 81 w 95"/>
                <a:gd name="T113" fmla="*/ 304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" h="687">
                  <a:moveTo>
                    <a:pt x="81" y="304"/>
                  </a:moveTo>
                  <a:lnTo>
                    <a:pt x="81" y="329"/>
                  </a:lnTo>
                  <a:lnTo>
                    <a:pt x="81" y="351"/>
                  </a:lnTo>
                  <a:lnTo>
                    <a:pt x="81" y="373"/>
                  </a:lnTo>
                  <a:lnTo>
                    <a:pt x="81" y="395"/>
                  </a:lnTo>
                  <a:lnTo>
                    <a:pt x="81" y="413"/>
                  </a:lnTo>
                  <a:lnTo>
                    <a:pt x="81" y="432"/>
                  </a:lnTo>
                  <a:lnTo>
                    <a:pt x="81" y="449"/>
                  </a:lnTo>
                  <a:lnTo>
                    <a:pt x="79" y="467"/>
                  </a:lnTo>
                  <a:lnTo>
                    <a:pt x="79" y="481"/>
                  </a:lnTo>
                  <a:lnTo>
                    <a:pt x="79" y="495"/>
                  </a:lnTo>
                  <a:lnTo>
                    <a:pt x="79" y="507"/>
                  </a:lnTo>
                  <a:lnTo>
                    <a:pt x="79" y="520"/>
                  </a:lnTo>
                  <a:lnTo>
                    <a:pt x="77" y="531"/>
                  </a:lnTo>
                  <a:lnTo>
                    <a:pt x="77" y="540"/>
                  </a:lnTo>
                  <a:lnTo>
                    <a:pt x="77" y="548"/>
                  </a:lnTo>
                  <a:lnTo>
                    <a:pt x="75" y="556"/>
                  </a:lnTo>
                  <a:lnTo>
                    <a:pt x="70" y="601"/>
                  </a:lnTo>
                  <a:lnTo>
                    <a:pt x="63" y="648"/>
                  </a:lnTo>
                  <a:lnTo>
                    <a:pt x="61" y="658"/>
                  </a:lnTo>
                  <a:lnTo>
                    <a:pt x="59" y="665"/>
                  </a:lnTo>
                  <a:lnTo>
                    <a:pt x="57" y="672"/>
                  </a:lnTo>
                  <a:lnTo>
                    <a:pt x="54" y="678"/>
                  </a:lnTo>
                  <a:lnTo>
                    <a:pt x="52" y="681"/>
                  </a:lnTo>
                  <a:lnTo>
                    <a:pt x="48" y="684"/>
                  </a:lnTo>
                  <a:lnTo>
                    <a:pt x="45" y="687"/>
                  </a:lnTo>
                  <a:lnTo>
                    <a:pt x="43" y="687"/>
                  </a:lnTo>
                  <a:lnTo>
                    <a:pt x="41" y="686"/>
                  </a:lnTo>
                  <a:lnTo>
                    <a:pt x="40" y="684"/>
                  </a:lnTo>
                  <a:lnTo>
                    <a:pt x="38" y="683"/>
                  </a:lnTo>
                  <a:lnTo>
                    <a:pt x="36" y="681"/>
                  </a:lnTo>
                  <a:lnTo>
                    <a:pt x="36" y="678"/>
                  </a:lnTo>
                  <a:lnTo>
                    <a:pt x="34" y="675"/>
                  </a:lnTo>
                  <a:lnTo>
                    <a:pt x="34" y="670"/>
                  </a:lnTo>
                  <a:lnTo>
                    <a:pt x="32" y="667"/>
                  </a:lnTo>
                  <a:lnTo>
                    <a:pt x="31" y="662"/>
                  </a:lnTo>
                  <a:lnTo>
                    <a:pt x="31" y="656"/>
                  </a:lnTo>
                  <a:lnTo>
                    <a:pt x="29" y="650"/>
                  </a:lnTo>
                  <a:lnTo>
                    <a:pt x="29" y="644"/>
                  </a:lnTo>
                  <a:lnTo>
                    <a:pt x="27" y="637"/>
                  </a:lnTo>
                  <a:lnTo>
                    <a:pt x="27" y="629"/>
                  </a:lnTo>
                  <a:lnTo>
                    <a:pt x="27" y="622"/>
                  </a:lnTo>
                  <a:lnTo>
                    <a:pt x="25" y="612"/>
                  </a:lnTo>
                  <a:lnTo>
                    <a:pt x="25" y="603"/>
                  </a:lnTo>
                  <a:lnTo>
                    <a:pt x="23" y="592"/>
                  </a:lnTo>
                  <a:lnTo>
                    <a:pt x="23" y="579"/>
                  </a:lnTo>
                  <a:lnTo>
                    <a:pt x="22" y="567"/>
                  </a:lnTo>
                  <a:lnTo>
                    <a:pt x="22" y="551"/>
                  </a:lnTo>
                  <a:lnTo>
                    <a:pt x="22" y="536"/>
                  </a:lnTo>
                  <a:lnTo>
                    <a:pt x="20" y="520"/>
                  </a:lnTo>
                  <a:lnTo>
                    <a:pt x="20" y="501"/>
                  </a:lnTo>
                  <a:lnTo>
                    <a:pt x="20" y="482"/>
                  </a:lnTo>
                  <a:lnTo>
                    <a:pt x="18" y="462"/>
                  </a:lnTo>
                  <a:lnTo>
                    <a:pt x="18" y="440"/>
                  </a:lnTo>
                  <a:lnTo>
                    <a:pt x="18" y="418"/>
                  </a:lnTo>
                  <a:lnTo>
                    <a:pt x="18" y="395"/>
                  </a:lnTo>
                  <a:lnTo>
                    <a:pt x="18" y="370"/>
                  </a:lnTo>
                  <a:lnTo>
                    <a:pt x="18" y="345"/>
                  </a:lnTo>
                  <a:lnTo>
                    <a:pt x="18" y="318"/>
                  </a:lnTo>
                  <a:lnTo>
                    <a:pt x="16" y="290"/>
                  </a:lnTo>
                  <a:lnTo>
                    <a:pt x="16" y="265"/>
                  </a:lnTo>
                  <a:lnTo>
                    <a:pt x="16" y="240"/>
                  </a:lnTo>
                  <a:lnTo>
                    <a:pt x="16" y="216"/>
                  </a:lnTo>
                  <a:lnTo>
                    <a:pt x="16" y="193"/>
                  </a:lnTo>
                  <a:lnTo>
                    <a:pt x="15" y="171"/>
                  </a:lnTo>
                  <a:lnTo>
                    <a:pt x="15" y="149"/>
                  </a:lnTo>
                  <a:lnTo>
                    <a:pt x="13" y="129"/>
                  </a:lnTo>
                  <a:lnTo>
                    <a:pt x="13" y="110"/>
                  </a:lnTo>
                  <a:lnTo>
                    <a:pt x="11" y="91"/>
                  </a:lnTo>
                  <a:lnTo>
                    <a:pt x="9" y="74"/>
                  </a:lnTo>
                  <a:lnTo>
                    <a:pt x="7" y="57"/>
                  </a:lnTo>
                  <a:lnTo>
                    <a:pt x="6" y="41"/>
                  </a:lnTo>
                  <a:lnTo>
                    <a:pt x="4" y="27"/>
                  </a:lnTo>
                  <a:lnTo>
                    <a:pt x="2" y="13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0" y="8"/>
                  </a:lnTo>
                  <a:lnTo>
                    <a:pt x="29" y="13"/>
                  </a:lnTo>
                  <a:lnTo>
                    <a:pt x="38" y="16"/>
                  </a:lnTo>
                  <a:lnTo>
                    <a:pt x="45" y="19"/>
                  </a:lnTo>
                  <a:lnTo>
                    <a:pt x="52" y="22"/>
                  </a:lnTo>
                  <a:lnTo>
                    <a:pt x="59" y="27"/>
                  </a:lnTo>
                  <a:lnTo>
                    <a:pt x="66" y="30"/>
                  </a:lnTo>
                  <a:lnTo>
                    <a:pt x="72" y="32"/>
                  </a:lnTo>
                  <a:lnTo>
                    <a:pt x="75" y="35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8" y="43"/>
                  </a:lnTo>
                  <a:lnTo>
                    <a:pt x="90" y="44"/>
                  </a:lnTo>
                  <a:lnTo>
                    <a:pt x="91" y="47"/>
                  </a:lnTo>
                  <a:lnTo>
                    <a:pt x="93" y="49"/>
                  </a:lnTo>
                  <a:lnTo>
                    <a:pt x="95" y="52"/>
                  </a:lnTo>
                  <a:lnTo>
                    <a:pt x="95" y="57"/>
                  </a:lnTo>
                  <a:lnTo>
                    <a:pt x="95" y="60"/>
                  </a:lnTo>
                  <a:lnTo>
                    <a:pt x="93" y="64"/>
                  </a:lnTo>
                  <a:lnTo>
                    <a:pt x="91" y="74"/>
                  </a:lnTo>
                  <a:lnTo>
                    <a:pt x="90" y="83"/>
                  </a:lnTo>
                  <a:lnTo>
                    <a:pt x="88" y="86"/>
                  </a:lnTo>
                  <a:lnTo>
                    <a:pt x="88" y="91"/>
                  </a:lnTo>
                  <a:lnTo>
                    <a:pt x="86" y="97"/>
                  </a:lnTo>
                  <a:lnTo>
                    <a:pt x="86" y="105"/>
                  </a:lnTo>
                  <a:lnTo>
                    <a:pt x="84" y="115"/>
                  </a:lnTo>
                  <a:lnTo>
                    <a:pt x="84" y="124"/>
                  </a:lnTo>
                  <a:lnTo>
                    <a:pt x="84" y="136"/>
                  </a:lnTo>
                  <a:lnTo>
                    <a:pt x="82" y="149"/>
                  </a:lnTo>
                  <a:lnTo>
                    <a:pt x="82" y="165"/>
                  </a:lnTo>
                  <a:lnTo>
                    <a:pt x="82" y="180"/>
                  </a:lnTo>
                  <a:lnTo>
                    <a:pt x="81" y="197"/>
                  </a:lnTo>
                  <a:lnTo>
                    <a:pt x="81" y="216"/>
                  </a:lnTo>
                  <a:lnTo>
                    <a:pt x="81" y="235"/>
                  </a:lnTo>
                  <a:lnTo>
                    <a:pt x="81" y="257"/>
                  </a:lnTo>
                  <a:lnTo>
                    <a:pt x="81" y="280"/>
                  </a:lnTo>
                  <a:lnTo>
                    <a:pt x="81" y="304"/>
                  </a:lnTo>
                  <a:lnTo>
                    <a:pt x="81" y="30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7"/>
            <p:cNvSpPr/>
            <p:nvPr/>
          </p:nvSpPr>
          <p:spPr bwMode="auto">
            <a:xfrm>
              <a:off x="1768476" y="2498725"/>
              <a:ext cx="777875" cy="120650"/>
            </a:xfrm>
            <a:custGeom>
              <a:avLst/>
              <a:gdLst>
                <a:gd name="T0" fmla="*/ 952 w 980"/>
                <a:gd name="T1" fmla="*/ 41 h 152"/>
                <a:gd name="T2" fmla="*/ 973 w 980"/>
                <a:gd name="T3" fmla="*/ 55 h 152"/>
                <a:gd name="T4" fmla="*/ 980 w 980"/>
                <a:gd name="T5" fmla="*/ 66 h 152"/>
                <a:gd name="T6" fmla="*/ 977 w 980"/>
                <a:gd name="T7" fmla="*/ 75 h 152"/>
                <a:gd name="T8" fmla="*/ 968 w 980"/>
                <a:gd name="T9" fmla="*/ 81 h 152"/>
                <a:gd name="T10" fmla="*/ 954 w 980"/>
                <a:gd name="T11" fmla="*/ 86 h 152"/>
                <a:gd name="T12" fmla="*/ 936 w 980"/>
                <a:gd name="T13" fmla="*/ 87 h 152"/>
                <a:gd name="T14" fmla="*/ 916 w 980"/>
                <a:gd name="T15" fmla="*/ 86 h 152"/>
                <a:gd name="T16" fmla="*/ 889 w 980"/>
                <a:gd name="T17" fmla="*/ 81 h 152"/>
                <a:gd name="T18" fmla="*/ 854 w 980"/>
                <a:gd name="T19" fmla="*/ 75 h 152"/>
                <a:gd name="T20" fmla="*/ 807 w 980"/>
                <a:gd name="T21" fmla="*/ 70 h 152"/>
                <a:gd name="T22" fmla="*/ 779 w 980"/>
                <a:gd name="T23" fmla="*/ 69 h 152"/>
                <a:gd name="T24" fmla="*/ 745 w 980"/>
                <a:gd name="T25" fmla="*/ 69 h 152"/>
                <a:gd name="T26" fmla="*/ 707 w 980"/>
                <a:gd name="T27" fmla="*/ 70 h 152"/>
                <a:gd name="T28" fmla="*/ 664 w 980"/>
                <a:gd name="T29" fmla="*/ 73 h 152"/>
                <a:gd name="T30" fmla="*/ 566 w 980"/>
                <a:gd name="T31" fmla="*/ 83 h 152"/>
                <a:gd name="T32" fmla="*/ 468 w 980"/>
                <a:gd name="T33" fmla="*/ 94 h 152"/>
                <a:gd name="T34" fmla="*/ 377 w 980"/>
                <a:gd name="T35" fmla="*/ 106 h 152"/>
                <a:gd name="T36" fmla="*/ 320 w 980"/>
                <a:gd name="T37" fmla="*/ 116 h 152"/>
                <a:gd name="T38" fmla="*/ 281 w 980"/>
                <a:gd name="T39" fmla="*/ 122 h 152"/>
                <a:gd name="T40" fmla="*/ 245 w 980"/>
                <a:gd name="T41" fmla="*/ 127 h 152"/>
                <a:gd name="T42" fmla="*/ 215 w 980"/>
                <a:gd name="T43" fmla="*/ 133 h 152"/>
                <a:gd name="T44" fmla="*/ 188 w 980"/>
                <a:gd name="T45" fmla="*/ 138 h 152"/>
                <a:gd name="T46" fmla="*/ 159 w 980"/>
                <a:gd name="T47" fmla="*/ 144 h 152"/>
                <a:gd name="T48" fmla="*/ 125 w 980"/>
                <a:gd name="T49" fmla="*/ 150 h 152"/>
                <a:gd name="T50" fmla="*/ 102 w 980"/>
                <a:gd name="T51" fmla="*/ 152 h 152"/>
                <a:gd name="T52" fmla="*/ 86 w 980"/>
                <a:gd name="T53" fmla="*/ 149 h 152"/>
                <a:gd name="T54" fmla="*/ 65 w 980"/>
                <a:gd name="T55" fmla="*/ 141 h 152"/>
                <a:gd name="T56" fmla="*/ 38 w 980"/>
                <a:gd name="T57" fmla="*/ 128 h 152"/>
                <a:gd name="T58" fmla="*/ 15 w 980"/>
                <a:gd name="T59" fmla="*/ 114 h 152"/>
                <a:gd name="T60" fmla="*/ 2 w 980"/>
                <a:gd name="T61" fmla="*/ 106 h 152"/>
                <a:gd name="T62" fmla="*/ 0 w 980"/>
                <a:gd name="T63" fmla="*/ 100 h 152"/>
                <a:gd name="T64" fmla="*/ 4 w 980"/>
                <a:gd name="T65" fmla="*/ 98 h 152"/>
                <a:gd name="T66" fmla="*/ 11 w 980"/>
                <a:gd name="T67" fmla="*/ 95 h 152"/>
                <a:gd name="T68" fmla="*/ 34 w 980"/>
                <a:gd name="T69" fmla="*/ 92 h 152"/>
                <a:gd name="T70" fmla="*/ 74 w 980"/>
                <a:gd name="T71" fmla="*/ 87 h 152"/>
                <a:gd name="T72" fmla="*/ 124 w 980"/>
                <a:gd name="T73" fmla="*/ 84 h 152"/>
                <a:gd name="T74" fmla="*/ 182 w 980"/>
                <a:gd name="T75" fmla="*/ 78 h 152"/>
                <a:gd name="T76" fmla="*/ 229 w 980"/>
                <a:gd name="T77" fmla="*/ 72 h 152"/>
                <a:gd name="T78" fmla="*/ 259 w 980"/>
                <a:gd name="T79" fmla="*/ 67 h 152"/>
                <a:gd name="T80" fmla="*/ 286 w 980"/>
                <a:gd name="T81" fmla="*/ 64 h 152"/>
                <a:gd name="T82" fmla="*/ 325 w 980"/>
                <a:gd name="T83" fmla="*/ 59 h 152"/>
                <a:gd name="T84" fmla="*/ 348 w 980"/>
                <a:gd name="T85" fmla="*/ 56 h 152"/>
                <a:gd name="T86" fmla="*/ 379 w 980"/>
                <a:gd name="T87" fmla="*/ 51 h 152"/>
                <a:gd name="T88" fmla="*/ 422 w 980"/>
                <a:gd name="T89" fmla="*/ 47 h 152"/>
                <a:gd name="T90" fmla="*/ 477 w 980"/>
                <a:gd name="T91" fmla="*/ 41 h 152"/>
                <a:gd name="T92" fmla="*/ 545 w 980"/>
                <a:gd name="T93" fmla="*/ 33 h 152"/>
                <a:gd name="T94" fmla="*/ 623 w 980"/>
                <a:gd name="T95" fmla="*/ 23 h 152"/>
                <a:gd name="T96" fmla="*/ 695 w 980"/>
                <a:gd name="T97" fmla="*/ 15 h 152"/>
                <a:gd name="T98" fmla="*/ 754 w 980"/>
                <a:gd name="T99" fmla="*/ 9 h 152"/>
                <a:gd name="T100" fmla="*/ 798 w 980"/>
                <a:gd name="T101" fmla="*/ 5 h 152"/>
                <a:gd name="T102" fmla="*/ 830 w 980"/>
                <a:gd name="T103" fmla="*/ 1 h 152"/>
                <a:gd name="T104" fmla="*/ 848 w 980"/>
                <a:gd name="T105" fmla="*/ 0 h 152"/>
                <a:gd name="T106" fmla="*/ 875 w 980"/>
                <a:gd name="T107" fmla="*/ 8 h 152"/>
                <a:gd name="T108" fmla="*/ 907 w 980"/>
                <a:gd name="T109" fmla="*/ 19 h 152"/>
                <a:gd name="T110" fmla="*/ 929 w 980"/>
                <a:gd name="T111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80" h="152">
                  <a:moveTo>
                    <a:pt x="929" y="31"/>
                  </a:moveTo>
                  <a:lnTo>
                    <a:pt x="941" y="36"/>
                  </a:lnTo>
                  <a:lnTo>
                    <a:pt x="952" y="41"/>
                  </a:lnTo>
                  <a:lnTo>
                    <a:pt x="959" y="45"/>
                  </a:lnTo>
                  <a:lnTo>
                    <a:pt x="966" y="50"/>
                  </a:lnTo>
                  <a:lnTo>
                    <a:pt x="973" y="55"/>
                  </a:lnTo>
                  <a:lnTo>
                    <a:pt x="977" y="59"/>
                  </a:lnTo>
                  <a:lnTo>
                    <a:pt x="979" y="62"/>
                  </a:lnTo>
                  <a:lnTo>
                    <a:pt x="980" y="66"/>
                  </a:lnTo>
                  <a:lnTo>
                    <a:pt x="979" y="69"/>
                  </a:lnTo>
                  <a:lnTo>
                    <a:pt x="979" y="72"/>
                  </a:lnTo>
                  <a:lnTo>
                    <a:pt x="977" y="75"/>
                  </a:lnTo>
                  <a:lnTo>
                    <a:pt x="973" y="77"/>
                  </a:lnTo>
                  <a:lnTo>
                    <a:pt x="971" y="78"/>
                  </a:lnTo>
                  <a:lnTo>
                    <a:pt x="968" y="81"/>
                  </a:lnTo>
                  <a:lnTo>
                    <a:pt x="962" y="83"/>
                  </a:lnTo>
                  <a:lnTo>
                    <a:pt x="959" y="84"/>
                  </a:lnTo>
                  <a:lnTo>
                    <a:pt x="954" y="86"/>
                  </a:lnTo>
                  <a:lnTo>
                    <a:pt x="948" y="86"/>
                  </a:lnTo>
                  <a:lnTo>
                    <a:pt x="943" y="87"/>
                  </a:lnTo>
                  <a:lnTo>
                    <a:pt x="936" y="87"/>
                  </a:lnTo>
                  <a:lnTo>
                    <a:pt x="930" y="87"/>
                  </a:lnTo>
                  <a:lnTo>
                    <a:pt x="923" y="86"/>
                  </a:lnTo>
                  <a:lnTo>
                    <a:pt x="916" y="86"/>
                  </a:lnTo>
                  <a:lnTo>
                    <a:pt x="907" y="84"/>
                  </a:lnTo>
                  <a:lnTo>
                    <a:pt x="900" y="83"/>
                  </a:lnTo>
                  <a:lnTo>
                    <a:pt x="889" y="81"/>
                  </a:lnTo>
                  <a:lnTo>
                    <a:pt x="879" y="80"/>
                  </a:lnTo>
                  <a:lnTo>
                    <a:pt x="866" y="78"/>
                  </a:lnTo>
                  <a:lnTo>
                    <a:pt x="854" y="75"/>
                  </a:lnTo>
                  <a:lnTo>
                    <a:pt x="839" y="73"/>
                  </a:lnTo>
                  <a:lnTo>
                    <a:pt x="823" y="72"/>
                  </a:lnTo>
                  <a:lnTo>
                    <a:pt x="807" y="70"/>
                  </a:lnTo>
                  <a:lnTo>
                    <a:pt x="798" y="70"/>
                  </a:lnTo>
                  <a:lnTo>
                    <a:pt x="789" y="69"/>
                  </a:lnTo>
                  <a:lnTo>
                    <a:pt x="779" y="69"/>
                  </a:lnTo>
                  <a:lnTo>
                    <a:pt x="768" y="69"/>
                  </a:lnTo>
                  <a:lnTo>
                    <a:pt x="757" y="69"/>
                  </a:lnTo>
                  <a:lnTo>
                    <a:pt x="745" y="69"/>
                  </a:lnTo>
                  <a:lnTo>
                    <a:pt x="732" y="70"/>
                  </a:lnTo>
                  <a:lnTo>
                    <a:pt x="720" y="70"/>
                  </a:lnTo>
                  <a:lnTo>
                    <a:pt x="707" y="70"/>
                  </a:lnTo>
                  <a:lnTo>
                    <a:pt x="693" y="72"/>
                  </a:lnTo>
                  <a:lnTo>
                    <a:pt x="679" y="72"/>
                  </a:lnTo>
                  <a:lnTo>
                    <a:pt x="664" y="73"/>
                  </a:lnTo>
                  <a:lnTo>
                    <a:pt x="634" y="77"/>
                  </a:lnTo>
                  <a:lnTo>
                    <a:pt x="602" y="80"/>
                  </a:lnTo>
                  <a:lnTo>
                    <a:pt x="566" y="83"/>
                  </a:lnTo>
                  <a:lnTo>
                    <a:pt x="534" y="86"/>
                  </a:lnTo>
                  <a:lnTo>
                    <a:pt x="500" y="89"/>
                  </a:lnTo>
                  <a:lnTo>
                    <a:pt x="468" y="94"/>
                  </a:lnTo>
                  <a:lnTo>
                    <a:pt x="438" y="97"/>
                  </a:lnTo>
                  <a:lnTo>
                    <a:pt x="407" y="102"/>
                  </a:lnTo>
                  <a:lnTo>
                    <a:pt x="377" y="106"/>
                  </a:lnTo>
                  <a:lnTo>
                    <a:pt x="348" y="111"/>
                  </a:lnTo>
                  <a:lnTo>
                    <a:pt x="334" y="113"/>
                  </a:lnTo>
                  <a:lnTo>
                    <a:pt x="320" y="116"/>
                  </a:lnTo>
                  <a:lnTo>
                    <a:pt x="306" y="117"/>
                  </a:lnTo>
                  <a:lnTo>
                    <a:pt x="293" y="119"/>
                  </a:lnTo>
                  <a:lnTo>
                    <a:pt x="281" y="122"/>
                  </a:lnTo>
                  <a:lnTo>
                    <a:pt x="268" y="123"/>
                  </a:lnTo>
                  <a:lnTo>
                    <a:pt x="256" y="125"/>
                  </a:lnTo>
                  <a:lnTo>
                    <a:pt x="245" y="127"/>
                  </a:lnTo>
                  <a:lnTo>
                    <a:pt x="234" y="130"/>
                  </a:lnTo>
                  <a:lnTo>
                    <a:pt x="223" y="131"/>
                  </a:lnTo>
                  <a:lnTo>
                    <a:pt x="215" y="133"/>
                  </a:lnTo>
                  <a:lnTo>
                    <a:pt x="204" y="134"/>
                  </a:lnTo>
                  <a:lnTo>
                    <a:pt x="197" y="136"/>
                  </a:lnTo>
                  <a:lnTo>
                    <a:pt x="188" y="138"/>
                  </a:lnTo>
                  <a:lnTo>
                    <a:pt x="179" y="139"/>
                  </a:lnTo>
                  <a:lnTo>
                    <a:pt x="172" y="141"/>
                  </a:lnTo>
                  <a:lnTo>
                    <a:pt x="159" y="144"/>
                  </a:lnTo>
                  <a:lnTo>
                    <a:pt x="147" y="147"/>
                  </a:lnTo>
                  <a:lnTo>
                    <a:pt x="134" y="149"/>
                  </a:lnTo>
                  <a:lnTo>
                    <a:pt x="125" y="150"/>
                  </a:lnTo>
                  <a:lnTo>
                    <a:pt x="116" y="152"/>
                  </a:lnTo>
                  <a:lnTo>
                    <a:pt x="109" y="152"/>
                  </a:lnTo>
                  <a:lnTo>
                    <a:pt x="102" y="152"/>
                  </a:lnTo>
                  <a:lnTo>
                    <a:pt x="97" y="150"/>
                  </a:lnTo>
                  <a:lnTo>
                    <a:pt x="91" y="150"/>
                  </a:lnTo>
                  <a:lnTo>
                    <a:pt x="86" y="149"/>
                  </a:lnTo>
                  <a:lnTo>
                    <a:pt x="79" y="147"/>
                  </a:lnTo>
                  <a:lnTo>
                    <a:pt x="72" y="144"/>
                  </a:lnTo>
                  <a:lnTo>
                    <a:pt x="65" y="141"/>
                  </a:lnTo>
                  <a:lnTo>
                    <a:pt x="56" y="138"/>
                  </a:lnTo>
                  <a:lnTo>
                    <a:pt x="47" y="133"/>
                  </a:lnTo>
                  <a:lnTo>
                    <a:pt x="38" y="128"/>
                  </a:lnTo>
                  <a:lnTo>
                    <a:pt x="29" y="123"/>
                  </a:lnTo>
                  <a:lnTo>
                    <a:pt x="22" y="119"/>
                  </a:lnTo>
                  <a:lnTo>
                    <a:pt x="15" y="114"/>
                  </a:lnTo>
                  <a:lnTo>
                    <a:pt x="9" y="111"/>
                  </a:lnTo>
                  <a:lnTo>
                    <a:pt x="6" y="108"/>
                  </a:lnTo>
                  <a:lnTo>
                    <a:pt x="2" y="106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6" y="97"/>
                  </a:lnTo>
                  <a:lnTo>
                    <a:pt x="9" y="97"/>
                  </a:lnTo>
                  <a:lnTo>
                    <a:pt x="11" y="95"/>
                  </a:lnTo>
                  <a:lnTo>
                    <a:pt x="15" y="95"/>
                  </a:lnTo>
                  <a:lnTo>
                    <a:pt x="24" y="94"/>
                  </a:lnTo>
                  <a:lnTo>
                    <a:pt x="34" y="92"/>
                  </a:lnTo>
                  <a:lnTo>
                    <a:pt x="45" y="91"/>
                  </a:lnTo>
                  <a:lnTo>
                    <a:pt x="59" y="89"/>
                  </a:lnTo>
                  <a:lnTo>
                    <a:pt x="74" y="87"/>
                  </a:lnTo>
                  <a:lnTo>
                    <a:pt x="90" y="87"/>
                  </a:lnTo>
                  <a:lnTo>
                    <a:pt x="106" y="86"/>
                  </a:lnTo>
                  <a:lnTo>
                    <a:pt x="124" y="84"/>
                  </a:lnTo>
                  <a:lnTo>
                    <a:pt x="141" y="83"/>
                  </a:lnTo>
                  <a:lnTo>
                    <a:pt x="161" y="81"/>
                  </a:lnTo>
                  <a:lnTo>
                    <a:pt x="182" y="78"/>
                  </a:lnTo>
                  <a:lnTo>
                    <a:pt x="206" y="75"/>
                  </a:lnTo>
                  <a:lnTo>
                    <a:pt x="218" y="73"/>
                  </a:lnTo>
                  <a:lnTo>
                    <a:pt x="229" y="72"/>
                  </a:lnTo>
                  <a:lnTo>
                    <a:pt x="240" y="70"/>
                  </a:lnTo>
                  <a:lnTo>
                    <a:pt x="248" y="69"/>
                  </a:lnTo>
                  <a:lnTo>
                    <a:pt x="259" y="67"/>
                  </a:lnTo>
                  <a:lnTo>
                    <a:pt x="268" y="67"/>
                  </a:lnTo>
                  <a:lnTo>
                    <a:pt x="277" y="66"/>
                  </a:lnTo>
                  <a:lnTo>
                    <a:pt x="286" y="64"/>
                  </a:lnTo>
                  <a:lnTo>
                    <a:pt x="300" y="62"/>
                  </a:lnTo>
                  <a:lnTo>
                    <a:pt x="315" y="61"/>
                  </a:lnTo>
                  <a:lnTo>
                    <a:pt x="325" y="59"/>
                  </a:lnTo>
                  <a:lnTo>
                    <a:pt x="336" y="58"/>
                  </a:lnTo>
                  <a:lnTo>
                    <a:pt x="341" y="56"/>
                  </a:lnTo>
                  <a:lnTo>
                    <a:pt x="348" y="56"/>
                  </a:lnTo>
                  <a:lnTo>
                    <a:pt x="357" y="55"/>
                  </a:lnTo>
                  <a:lnTo>
                    <a:pt x="366" y="53"/>
                  </a:lnTo>
                  <a:lnTo>
                    <a:pt x="379" y="51"/>
                  </a:lnTo>
                  <a:lnTo>
                    <a:pt x="391" y="50"/>
                  </a:lnTo>
                  <a:lnTo>
                    <a:pt x="406" y="48"/>
                  </a:lnTo>
                  <a:lnTo>
                    <a:pt x="422" y="47"/>
                  </a:lnTo>
                  <a:lnTo>
                    <a:pt x="438" y="45"/>
                  </a:lnTo>
                  <a:lnTo>
                    <a:pt x="456" y="44"/>
                  </a:lnTo>
                  <a:lnTo>
                    <a:pt x="477" y="41"/>
                  </a:lnTo>
                  <a:lnTo>
                    <a:pt x="498" y="39"/>
                  </a:lnTo>
                  <a:lnTo>
                    <a:pt x="520" y="36"/>
                  </a:lnTo>
                  <a:lnTo>
                    <a:pt x="545" y="33"/>
                  </a:lnTo>
                  <a:lnTo>
                    <a:pt x="570" y="30"/>
                  </a:lnTo>
                  <a:lnTo>
                    <a:pt x="597" y="26"/>
                  </a:lnTo>
                  <a:lnTo>
                    <a:pt x="623" y="23"/>
                  </a:lnTo>
                  <a:lnTo>
                    <a:pt x="648" y="20"/>
                  </a:lnTo>
                  <a:lnTo>
                    <a:pt x="673" y="17"/>
                  </a:lnTo>
                  <a:lnTo>
                    <a:pt x="695" y="15"/>
                  </a:lnTo>
                  <a:lnTo>
                    <a:pt x="716" y="12"/>
                  </a:lnTo>
                  <a:lnTo>
                    <a:pt x="736" y="11"/>
                  </a:lnTo>
                  <a:lnTo>
                    <a:pt x="754" y="9"/>
                  </a:lnTo>
                  <a:lnTo>
                    <a:pt x="770" y="6"/>
                  </a:lnTo>
                  <a:lnTo>
                    <a:pt x="786" y="5"/>
                  </a:lnTo>
                  <a:lnTo>
                    <a:pt x="798" y="5"/>
                  </a:lnTo>
                  <a:lnTo>
                    <a:pt x="811" y="3"/>
                  </a:lnTo>
                  <a:lnTo>
                    <a:pt x="821" y="1"/>
                  </a:lnTo>
                  <a:lnTo>
                    <a:pt x="830" y="1"/>
                  </a:lnTo>
                  <a:lnTo>
                    <a:pt x="838" y="1"/>
                  </a:lnTo>
                  <a:lnTo>
                    <a:pt x="845" y="0"/>
                  </a:lnTo>
                  <a:lnTo>
                    <a:pt x="848" y="0"/>
                  </a:lnTo>
                  <a:lnTo>
                    <a:pt x="857" y="1"/>
                  </a:lnTo>
                  <a:lnTo>
                    <a:pt x="866" y="5"/>
                  </a:lnTo>
                  <a:lnTo>
                    <a:pt x="875" y="8"/>
                  </a:lnTo>
                  <a:lnTo>
                    <a:pt x="886" y="11"/>
                  </a:lnTo>
                  <a:lnTo>
                    <a:pt x="896" y="14"/>
                  </a:lnTo>
                  <a:lnTo>
                    <a:pt x="907" y="19"/>
                  </a:lnTo>
                  <a:lnTo>
                    <a:pt x="918" y="25"/>
                  </a:lnTo>
                  <a:lnTo>
                    <a:pt x="929" y="31"/>
                  </a:lnTo>
                  <a:lnTo>
                    <a:pt x="929" y="31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8"/>
            <p:cNvSpPr/>
            <p:nvPr/>
          </p:nvSpPr>
          <p:spPr bwMode="auto">
            <a:xfrm>
              <a:off x="1984376" y="2133600"/>
              <a:ext cx="390525" cy="296862"/>
            </a:xfrm>
            <a:custGeom>
              <a:avLst/>
              <a:gdLst>
                <a:gd name="T0" fmla="*/ 424 w 491"/>
                <a:gd name="T1" fmla="*/ 240 h 374"/>
                <a:gd name="T2" fmla="*/ 418 w 491"/>
                <a:gd name="T3" fmla="*/ 271 h 374"/>
                <a:gd name="T4" fmla="*/ 411 w 491"/>
                <a:gd name="T5" fmla="*/ 298 h 374"/>
                <a:gd name="T6" fmla="*/ 406 w 491"/>
                <a:gd name="T7" fmla="*/ 319 h 374"/>
                <a:gd name="T8" fmla="*/ 402 w 491"/>
                <a:gd name="T9" fmla="*/ 335 h 374"/>
                <a:gd name="T10" fmla="*/ 399 w 491"/>
                <a:gd name="T11" fmla="*/ 351 h 374"/>
                <a:gd name="T12" fmla="*/ 388 w 491"/>
                <a:gd name="T13" fmla="*/ 366 h 374"/>
                <a:gd name="T14" fmla="*/ 375 w 491"/>
                <a:gd name="T15" fmla="*/ 374 h 374"/>
                <a:gd name="T16" fmla="*/ 366 w 491"/>
                <a:gd name="T17" fmla="*/ 371 h 374"/>
                <a:gd name="T18" fmla="*/ 363 w 491"/>
                <a:gd name="T19" fmla="*/ 360 h 374"/>
                <a:gd name="T20" fmla="*/ 361 w 491"/>
                <a:gd name="T21" fmla="*/ 338 h 374"/>
                <a:gd name="T22" fmla="*/ 363 w 491"/>
                <a:gd name="T23" fmla="*/ 305 h 374"/>
                <a:gd name="T24" fmla="*/ 366 w 491"/>
                <a:gd name="T25" fmla="*/ 263 h 374"/>
                <a:gd name="T26" fmla="*/ 372 w 491"/>
                <a:gd name="T27" fmla="*/ 211 h 374"/>
                <a:gd name="T28" fmla="*/ 377 w 491"/>
                <a:gd name="T29" fmla="*/ 166 h 374"/>
                <a:gd name="T30" fmla="*/ 382 w 491"/>
                <a:gd name="T31" fmla="*/ 130 h 374"/>
                <a:gd name="T32" fmla="*/ 384 w 491"/>
                <a:gd name="T33" fmla="*/ 103 h 374"/>
                <a:gd name="T34" fmla="*/ 384 w 491"/>
                <a:gd name="T35" fmla="*/ 85 h 374"/>
                <a:gd name="T36" fmla="*/ 382 w 491"/>
                <a:gd name="T37" fmla="*/ 74 h 374"/>
                <a:gd name="T38" fmla="*/ 370 w 491"/>
                <a:gd name="T39" fmla="*/ 66 h 374"/>
                <a:gd name="T40" fmla="*/ 350 w 491"/>
                <a:gd name="T41" fmla="*/ 63 h 374"/>
                <a:gd name="T42" fmla="*/ 327 w 491"/>
                <a:gd name="T43" fmla="*/ 63 h 374"/>
                <a:gd name="T44" fmla="*/ 306 w 491"/>
                <a:gd name="T45" fmla="*/ 64 h 374"/>
                <a:gd name="T46" fmla="*/ 279 w 491"/>
                <a:gd name="T47" fmla="*/ 67 h 374"/>
                <a:gd name="T48" fmla="*/ 247 w 491"/>
                <a:gd name="T49" fmla="*/ 71 h 374"/>
                <a:gd name="T50" fmla="*/ 211 w 491"/>
                <a:gd name="T51" fmla="*/ 74 h 374"/>
                <a:gd name="T52" fmla="*/ 168 w 491"/>
                <a:gd name="T53" fmla="*/ 78 h 374"/>
                <a:gd name="T54" fmla="*/ 125 w 491"/>
                <a:gd name="T55" fmla="*/ 83 h 374"/>
                <a:gd name="T56" fmla="*/ 88 w 491"/>
                <a:gd name="T57" fmla="*/ 86 h 374"/>
                <a:gd name="T58" fmla="*/ 56 w 491"/>
                <a:gd name="T59" fmla="*/ 89 h 374"/>
                <a:gd name="T60" fmla="*/ 27 w 491"/>
                <a:gd name="T61" fmla="*/ 91 h 374"/>
                <a:gd name="T62" fmla="*/ 6 w 491"/>
                <a:gd name="T63" fmla="*/ 92 h 374"/>
                <a:gd name="T64" fmla="*/ 27 w 491"/>
                <a:gd name="T65" fmla="*/ 55 h 374"/>
                <a:gd name="T66" fmla="*/ 100 w 491"/>
                <a:gd name="T67" fmla="*/ 49 h 374"/>
                <a:gd name="T68" fmla="*/ 161 w 491"/>
                <a:gd name="T69" fmla="*/ 41 h 374"/>
                <a:gd name="T70" fmla="*/ 240 w 491"/>
                <a:gd name="T71" fmla="*/ 33 h 374"/>
                <a:gd name="T72" fmla="*/ 313 w 491"/>
                <a:gd name="T73" fmla="*/ 24 h 374"/>
                <a:gd name="T74" fmla="*/ 343 w 491"/>
                <a:gd name="T75" fmla="*/ 19 h 374"/>
                <a:gd name="T76" fmla="*/ 363 w 491"/>
                <a:gd name="T77" fmla="*/ 11 h 374"/>
                <a:gd name="T78" fmla="*/ 379 w 491"/>
                <a:gd name="T79" fmla="*/ 2 h 374"/>
                <a:gd name="T80" fmla="*/ 391 w 491"/>
                <a:gd name="T81" fmla="*/ 0 h 374"/>
                <a:gd name="T82" fmla="*/ 402 w 491"/>
                <a:gd name="T83" fmla="*/ 3 h 374"/>
                <a:gd name="T84" fmla="*/ 425 w 491"/>
                <a:gd name="T85" fmla="*/ 16 h 374"/>
                <a:gd name="T86" fmla="*/ 456 w 491"/>
                <a:gd name="T87" fmla="*/ 38 h 374"/>
                <a:gd name="T88" fmla="*/ 481 w 491"/>
                <a:gd name="T89" fmla="*/ 60 h 374"/>
                <a:gd name="T90" fmla="*/ 491 w 491"/>
                <a:gd name="T91" fmla="*/ 72 h 374"/>
                <a:gd name="T92" fmla="*/ 491 w 491"/>
                <a:gd name="T93" fmla="*/ 82 h 374"/>
                <a:gd name="T94" fmla="*/ 486 w 491"/>
                <a:gd name="T95" fmla="*/ 91 h 374"/>
                <a:gd name="T96" fmla="*/ 475 w 491"/>
                <a:gd name="T97" fmla="*/ 100 h 374"/>
                <a:gd name="T98" fmla="*/ 468 w 491"/>
                <a:gd name="T99" fmla="*/ 110 h 374"/>
                <a:gd name="T100" fmla="*/ 459 w 491"/>
                <a:gd name="T101" fmla="*/ 124 h 374"/>
                <a:gd name="T102" fmla="*/ 450 w 491"/>
                <a:gd name="T103" fmla="*/ 144 h 374"/>
                <a:gd name="T104" fmla="*/ 441 w 491"/>
                <a:gd name="T105" fmla="*/ 171 h 374"/>
                <a:gd name="T106" fmla="*/ 432 w 491"/>
                <a:gd name="T107" fmla="*/ 20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1" h="374">
                  <a:moveTo>
                    <a:pt x="429" y="216"/>
                  </a:moveTo>
                  <a:lnTo>
                    <a:pt x="427" y="227"/>
                  </a:lnTo>
                  <a:lnTo>
                    <a:pt x="424" y="240"/>
                  </a:lnTo>
                  <a:lnTo>
                    <a:pt x="422" y="251"/>
                  </a:lnTo>
                  <a:lnTo>
                    <a:pt x="420" y="262"/>
                  </a:lnTo>
                  <a:lnTo>
                    <a:pt x="418" y="271"/>
                  </a:lnTo>
                  <a:lnTo>
                    <a:pt x="415" y="280"/>
                  </a:lnTo>
                  <a:lnTo>
                    <a:pt x="413" y="290"/>
                  </a:lnTo>
                  <a:lnTo>
                    <a:pt x="411" y="298"/>
                  </a:lnTo>
                  <a:lnTo>
                    <a:pt x="409" y="305"/>
                  </a:lnTo>
                  <a:lnTo>
                    <a:pt x="407" y="313"/>
                  </a:lnTo>
                  <a:lnTo>
                    <a:pt x="406" y="319"/>
                  </a:lnTo>
                  <a:lnTo>
                    <a:pt x="404" y="326"/>
                  </a:lnTo>
                  <a:lnTo>
                    <a:pt x="402" y="330"/>
                  </a:lnTo>
                  <a:lnTo>
                    <a:pt x="402" y="335"/>
                  </a:lnTo>
                  <a:lnTo>
                    <a:pt x="400" y="340"/>
                  </a:lnTo>
                  <a:lnTo>
                    <a:pt x="400" y="343"/>
                  </a:lnTo>
                  <a:lnTo>
                    <a:pt x="399" y="351"/>
                  </a:lnTo>
                  <a:lnTo>
                    <a:pt x="395" y="357"/>
                  </a:lnTo>
                  <a:lnTo>
                    <a:pt x="391" y="363"/>
                  </a:lnTo>
                  <a:lnTo>
                    <a:pt x="388" y="366"/>
                  </a:lnTo>
                  <a:lnTo>
                    <a:pt x="384" y="369"/>
                  </a:lnTo>
                  <a:lnTo>
                    <a:pt x="379" y="373"/>
                  </a:lnTo>
                  <a:lnTo>
                    <a:pt x="375" y="374"/>
                  </a:lnTo>
                  <a:lnTo>
                    <a:pt x="370" y="374"/>
                  </a:lnTo>
                  <a:lnTo>
                    <a:pt x="368" y="374"/>
                  </a:lnTo>
                  <a:lnTo>
                    <a:pt x="366" y="371"/>
                  </a:lnTo>
                  <a:lnTo>
                    <a:pt x="365" y="369"/>
                  </a:lnTo>
                  <a:lnTo>
                    <a:pt x="363" y="365"/>
                  </a:lnTo>
                  <a:lnTo>
                    <a:pt x="363" y="360"/>
                  </a:lnTo>
                  <a:lnTo>
                    <a:pt x="361" y="354"/>
                  </a:lnTo>
                  <a:lnTo>
                    <a:pt x="361" y="346"/>
                  </a:lnTo>
                  <a:lnTo>
                    <a:pt x="361" y="338"/>
                  </a:lnTo>
                  <a:lnTo>
                    <a:pt x="361" y="329"/>
                  </a:lnTo>
                  <a:lnTo>
                    <a:pt x="361" y="318"/>
                  </a:lnTo>
                  <a:lnTo>
                    <a:pt x="363" y="305"/>
                  </a:lnTo>
                  <a:lnTo>
                    <a:pt x="363" y="293"/>
                  </a:lnTo>
                  <a:lnTo>
                    <a:pt x="365" y="279"/>
                  </a:lnTo>
                  <a:lnTo>
                    <a:pt x="366" y="263"/>
                  </a:lnTo>
                  <a:lnTo>
                    <a:pt x="368" y="246"/>
                  </a:lnTo>
                  <a:lnTo>
                    <a:pt x="370" y="229"/>
                  </a:lnTo>
                  <a:lnTo>
                    <a:pt x="372" y="211"/>
                  </a:lnTo>
                  <a:lnTo>
                    <a:pt x="375" y="196"/>
                  </a:lnTo>
                  <a:lnTo>
                    <a:pt x="377" y="180"/>
                  </a:lnTo>
                  <a:lnTo>
                    <a:pt x="377" y="166"/>
                  </a:lnTo>
                  <a:lnTo>
                    <a:pt x="379" y="154"/>
                  </a:lnTo>
                  <a:lnTo>
                    <a:pt x="381" y="141"/>
                  </a:lnTo>
                  <a:lnTo>
                    <a:pt x="382" y="130"/>
                  </a:lnTo>
                  <a:lnTo>
                    <a:pt x="382" y="121"/>
                  </a:lnTo>
                  <a:lnTo>
                    <a:pt x="384" y="111"/>
                  </a:lnTo>
                  <a:lnTo>
                    <a:pt x="384" y="103"/>
                  </a:lnTo>
                  <a:lnTo>
                    <a:pt x="384" y="96"/>
                  </a:lnTo>
                  <a:lnTo>
                    <a:pt x="384" y="89"/>
                  </a:lnTo>
                  <a:lnTo>
                    <a:pt x="384" y="85"/>
                  </a:lnTo>
                  <a:lnTo>
                    <a:pt x="384" y="80"/>
                  </a:lnTo>
                  <a:lnTo>
                    <a:pt x="384" y="77"/>
                  </a:lnTo>
                  <a:lnTo>
                    <a:pt x="382" y="74"/>
                  </a:lnTo>
                  <a:lnTo>
                    <a:pt x="379" y="71"/>
                  </a:lnTo>
                  <a:lnTo>
                    <a:pt x="375" y="69"/>
                  </a:lnTo>
                  <a:lnTo>
                    <a:pt x="370" y="66"/>
                  </a:lnTo>
                  <a:lnTo>
                    <a:pt x="365" y="64"/>
                  </a:lnTo>
                  <a:lnTo>
                    <a:pt x="357" y="63"/>
                  </a:lnTo>
                  <a:lnTo>
                    <a:pt x="350" y="63"/>
                  </a:lnTo>
                  <a:lnTo>
                    <a:pt x="341" y="61"/>
                  </a:lnTo>
                  <a:lnTo>
                    <a:pt x="332" y="61"/>
                  </a:lnTo>
                  <a:lnTo>
                    <a:pt x="327" y="63"/>
                  </a:lnTo>
                  <a:lnTo>
                    <a:pt x="320" y="63"/>
                  </a:lnTo>
                  <a:lnTo>
                    <a:pt x="313" y="64"/>
                  </a:lnTo>
                  <a:lnTo>
                    <a:pt x="306" y="64"/>
                  </a:lnTo>
                  <a:lnTo>
                    <a:pt x="297" y="66"/>
                  </a:lnTo>
                  <a:lnTo>
                    <a:pt x="288" y="66"/>
                  </a:lnTo>
                  <a:lnTo>
                    <a:pt x="279" y="67"/>
                  </a:lnTo>
                  <a:lnTo>
                    <a:pt x="270" y="69"/>
                  </a:lnTo>
                  <a:lnTo>
                    <a:pt x="259" y="69"/>
                  </a:lnTo>
                  <a:lnTo>
                    <a:pt x="247" y="71"/>
                  </a:lnTo>
                  <a:lnTo>
                    <a:pt x="236" y="72"/>
                  </a:lnTo>
                  <a:lnTo>
                    <a:pt x="224" y="72"/>
                  </a:lnTo>
                  <a:lnTo>
                    <a:pt x="211" y="74"/>
                  </a:lnTo>
                  <a:lnTo>
                    <a:pt x="197" y="75"/>
                  </a:lnTo>
                  <a:lnTo>
                    <a:pt x="183" y="77"/>
                  </a:lnTo>
                  <a:lnTo>
                    <a:pt x="168" y="78"/>
                  </a:lnTo>
                  <a:lnTo>
                    <a:pt x="154" y="80"/>
                  </a:lnTo>
                  <a:lnTo>
                    <a:pt x="140" y="82"/>
                  </a:lnTo>
                  <a:lnTo>
                    <a:pt x="125" y="83"/>
                  </a:lnTo>
                  <a:lnTo>
                    <a:pt x="113" y="85"/>
                  </a:lnTo>
                  <a:lnTo>
                    <a:pt x="100" y="86"/>
                  </a:lnTo>
                  <a:lnTo>
                    <a:pt x="88" y="86"/>
                  </a:lnTo>
                  <a:lnTo>
                    <a:pt x="75" y="88"/>
                  </a:lnTo>
                  <a:lnTo>
                    <a:pt x="65" y="89"/>
                  </a:lnTo>
                  <a:lnTo>
                    <a:pt x="56" y="89"/>
                  </a:lnTo>
                  <a:lnTo>
                    <a:pt x="45" y="91"/>
                  </a:lnTo>
                  <a:lnTo>
                    <a:pt x="36" y="91"/>
                  </a:lnTo>
                  <a:lnTo>
                    <a:pt x="27" y="91"/>
                  </a:lnTo>
                  <a:lnTo>
                    <a:pt x="20" y="91"/>
                  </a:lnTo>
                  <a:lnTo>
                    <a:pt x="13" y="92"/>
                  </a:lnTo>
                  <a:lnTo>
                    <a:pt x="6" y="92"/>
                  </a:lnTo>
                  <a:lnTo>
                    <a:pt x="0" y="92"/>
                  </a:lnTo>
                  <a:lnTo>
                    <a:pt x="0" y="56"/>
                  </a:lnTo>
                  <a:lnTo>
                    <a:pt x="27" y="55"/>
                  </a:lnTo>
                  <a:lnTo>
                    <a:pt x="54" y="53"/>
                  </a:lnTo>
                  <a:lnTo>
                    <a:pt x="79" y="50"/>
                  </a:lnTo>
                  <a:lnTo>
                    <a:pt x="100" y="49"/>
                  </a:lnTo>
                  <a:lnTo>
                    <a:pt x="122" y="46"/>
                  </a:lnTo>
                  <a:lnTo>
                    <a:pt x="141" y="42"/>
                  </a:lnTo>
                  <a:lnTo>
                    <a:pt x="161" y="41"/>
                  </a:lnTo>
                  <a:lnTo>
                    <a:pt x="177" y="39"/>
                  </a:lnTo>
                  <a:lnTo>
                    <a:pt x="208" y="36"/>
                  </a:lnTo>
                  <a:lnTo>
                    <a:pt x="240" y="33"/>
                  </a:lnTo>
                  <a:lnTo>
                    <a:pt x="270" y="30"/>
                  </a:lnTo>
                  <a:lnTo>
                    <a:pt x="299" y="27"/>
                  </a:lnTo>
                  <a:lnTo>
                    <a:pt x="313" y="24"/>
                  </a:lnTo>
                  <a:lnTo>
                    <a:pt x="324" y="22"/>
                  </a:lnTo>
                  <a:lnTo>
                    <a:pt x="334" y="20"/>
                  </a:lnTo>
                  <a:lnTo>
                    <a:pt x="343" y="19"/>
                  </a:lnTo>
                  <a:lnTo>
                    <a:pt x="350" y="17"/>
                  </a:lnTo>
                  <a:lnTo>
                    <a:pt x="357" y="14"/>
                  </a:lnTo>
                  <a:lnTo>
                    <a:pt x="363" y="11"/>
                  </a:lnTo>
                  <a:lnTo>
                    <a:pt x="366" y="8"/>
                  </a:lnTo>
                  <a:lnTo>
                    <a:pt x="372" y="5"/>
                  </a:lnTo>
                  <a:lnTo>
                    <a:pt x="379" y="2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1" y="0"/>
                  </a:lnTo>
                  <a:lnTo>
                    <a:pt x="393" y="0"/>
                  </a:lnTo>
                  <a:lnTo>
                    <a:pt x="397" y="2"/>
                  </a:lnTo>
                  <a:lnTo>
                    <a:pt x="402" y="3"/>
                  </a:lnTo>
                  <a:lnTo>
                    <a:pt x="409" y="6"/>
                  </a:lnTo>
                  <a:lnTo>
                    <a:pt x="416" y="11"/>
                  </a:lnTo>
                  <a:lnTo>
                    <a:pt x="425" y="16"/>
                  </a:lnTo>
                  <a:lnTo>
                    <a:pt x="436" y="22"/>
                  </a:lnTo>
                  <a:lnTo>
                    <a:pt x="445" y="30"/>
                  </a:lnTo>
                  <a:lnTo>
                    <a:pt x="456" y="38"/>
                  </a:lnTo>
                  <a:lnTo>
                    <a:pt x="465" y="46"/>
                  </a:lnTo>
                  <a:lnTo>
                    <a:pt x="473" y="53"/>
                  </a:lnTo>
                  <a:lnTo>
                    <a:pt x="481" y="60"/>
                  </a:lnTo>
                  <a:lnTo>
                    <a:pt x="484" y="64"/>
                  </a:lnTo>
                  <a:lnTo>
                    <a:pt x="490" y="69"/>
                  </a:lnTo>
                  <a:lnTo>
                    <a:pt x="491" y="72"/>
                  </a:lnTo>
                  <a:lnTo>
                    <a:pt x="491" y="74"/>
                  </a:lnTo>
                  <a:lnTo>
                    <a:pt x="491" y="78"/>
                  </a:lnTo>
                  <a:lnTo>
                    <a:pt x="491" y="82"/>
                  </a:lnTo>
                  <a:lnTo>
                    <a:pt x="490" y="85"/>
                  </a:lnTo>
                  <a:lnTo>
                    <a:pt x="488" y="88"/>
                  </a:lnTo>
                  <a:lnTo>
                    <a:pt x="486" y="91"/>
                  </a:lnTo>
                  <a:lnTo>
                    <a:pt x="482" y="94"/>
                  </a:lnTo>
                  <a:lnTo>
                    <a:pt x="479" y="97"/>
                  </a:lnTo>
                  <a:lnTo>
                    <a:pt x="475" y="100"/>
                  </a:lnTo>
                  <a:lnTo>
                    <a:pt x="473" y="103"/>
                  </a:lnTo>
                  <a:lnTo>
                    <a:pt x="470" y="105"/>
                  </a:lnTo>
                  <a:lnTo>
                    <a:pt x="468" y="110"/>
                  </a:lnTo>
                  <a:lnTo>
                    <a:pt x="465" y="113"/>
                  </a:lnTo>
                  <a:lnTo>
                    <a:pt x="463" y="118"/>
                  </a:lnTo>
                  <a:lnTo>
                    <a:pt x="459" y="124"/>
                  </a:lnTo>
                  <a:lnTo>
                    <a:pt x="456" y="130"/>
                  </a:lnTo>
                  <a:lnTo>
                    <a:pt x="454" y="136"/>
                  </a:lnTo>
                  <a:lnTo>
                    <a:pt x="450" y="144"/>
                  </a:lnTo>
                  <a:lnTo>
                    <a:pt x="447" y="152"/>
                  </a:lnTo>
                  <a:lnTo>
                    <a:pt x="445" y="161"/>
                  </a:lnTo>
                  <a:lnTo>
                    <a:pt x="441" y="171"/>
                  </a:lnTo>
                  <a:lnTo>
                    <a:pt x="438" y="182"/>
                  </a:lnTo>
                  <a:lnTo>
                    <a:pt x="436" y="191"/>
                  </a:lnTo>
                  <a:lnTo>
                    <a:pt x="432" y="204"/>
                  </a:lnTo>
                  <a:lnTo>
                    <a:pt x="429" y="216"/>
                  </a:lnTo>
                  <a:lnTo>
                    <a:pt x="429" y="216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73"/>
          <p:cNvSpPr/>
          <p:nvPr/>
        </p:nvSpPr>
        <p:spPr bwMode="auto">
          <a:xfrm>
            <a:off x="1774821" y="1968190"/>
            <a:ext cx="203021" cy="629366"/>
          </a:xfrm>
          <a:custGeom>
            <a:avLst/>
            <a:gdLst>
              <a:gd name="T0" fmla="*/ 77 w 122"/>
              <a:gd name="T1" fmla="*/ 23 h 371"/>
              <a:gd name="T2" fmla="*/ 79 w 122"/>
              <a:gd name="T3" fmla="*/ 34 h 371"/>
              <a:gd name="T4" fmla="*/ 83 w 122"/>
              <a:gd name="T5" fmla="*/ 50 h 371"/>
              <a:gd name="T6" fmla="*/ 86 w 122"/>
              <a:gd name="T7" fmla="*/ 67 h 371"/>
              <a:gd name="T8" fmla="*/ 90 w 122"/>
              <a:gd name="T9" fmla="*/ 87 h 371"/>
              <a:gd name="T10" fmla="*/ 93 w 122"/>
              <a:gd name="T11" fmla="*/ 111 h 371"/>
              <a:gd name="T12" fmla="*/ 99 w 122"/>
              <a:gd name="T13" fmla="*/ 137 h 371"/>
              <a:gd name="T14" fmla="*/ 102 w 122"/>
              <a:gd name="T15" fmla="*/ 167 h 371"/>
              <a:gd name="T16" fmla="*/ 108 w 122"/>
              <a:gd name="T17" fmla="*/ 198 h 371"/>
              <a:gd name="T18" fmla="*/ 111 w 122"/>
              <a:gd name="T19" fmla="*/ 228 h 371"/>
              <a:gd name="T20" fmla="*/ 113 w 122"/>
              <a:gd name="T21" fmla="*/ 255 h 371"/>
              <a:gd name="T22" fmla="*/ 116 w 122"/>
              <a:gd name="T23" fmla="*/ 277 h 371"/>
              <a:gd name="T24" fmla="*/ 118 w 122"/>
              <a:gd name="T25" fmla="*/ 297 h 371"/>
              <a:gd name="T26" fmla="*/ 120 w 122"/>
              <a:gd name="T27" fmla="*/ 314 h 371"/>
              <a:gd name="T28" fmla="*/ 120 w 122"/>
              <a:gd name="T29" fmla="*/ 327 h 371"/>
              <a:gd name="T30" fmla="*/ 122 w 122"/>
              <a:gd name="T31" fmla="*/ 336 h 371"/>
              <a:gd name="T32" fmla="*/ 122 w 122"/>
              <a:gd name="T33" fmla="*/ 349 h 371"/>
              <a:gd name="T34" fmla="*/ 120 w 122"/>
              <a:gd name="T35" fmla="*/ 360 h 371"/>
              <a:gd name="T36" fmla="*/ 116 w 122"/>
              <a:gd name="T37" fmla="*/ 367 h 371"/>
              <a:gd name="T38" fmla="*/ 111 w 122"/>
              <a:gd name="T39" fmla="*/ 371 h 371"/>
              <a:gd name="T40" fmla="*/ 108 w 122"/>
              <a:gd name="T41" fmla="*/ 371 h 371"/>
              <a:gd name="T42" fmla="*/ 104 w 122"/>
              <a:gd name="T43" fmla="*/ 369 h 371"/>
              <a:gd name="T44" fmla="*/ 100 w 122"/>
              <a:gd name="T45" fmla="*/ 364 h 371"/>
              <a:gd name="T46" fmla="*/ 97 w 122"/>
              <a:gd name="T47" fmla="*/ 360 h 371"/>
              <a:gd name="T48" fmla="*/ 93 w 122"/>
              <a:gd name="T49" fmla="*/ 352 h 371"/>
              <a:gd name="T50" fmla="*/ 90 w 122"/>
              <a:gd name="T51" fmla="*/ 341 h 371"/>
              <a:gd name="T52" fmla="*/ 86 w 122"/>
              <a:gd name="T53" fmla="*/ 330 h 371"/>
              <a:gd name="T54" fmla="*/ 81 w 122"/>
              <a:gd name="T55" fmla="*/ 317 h 371"/>
              <a:gd name="T56" fmla="*/ 75 w 122"/>
              <a:gd name="T57" fmla="*/ 294 h 371"/>
              <a:gd name="T58" fmla="*/ 66 w 122"/>
              <a:gd name="T59" fmla="*/ 261 h 371"/>
              <a:gd name="T60" fmla="*/ 59 w 122"/>
              <a:gd name="T61" fmla="*/ 225 h 371"/>
              <a:gd name="T62" fmla="*/ 52 w 122"/>
              <a:gd name="T63" fmla="*/ 186 h 371"/>
              <a:gd name="T64" fmla="*/ 47 w 122"/>
              <a:gd name="T65" fmla="*/ 153 h 371"/>
              <a:gd name="T66" fmla="*/ 43 w 122"/>
              <a:gd name="T67" fmla="*/ 134 h 371"/>
              <a:gd name="T68" fmla="*/ 38 w 122"/>
              <a:gd name="T69" fmla="*/ 116 h 371"/>
              <a:gd name="T70" fmla="*/ 33 w 122"/>
              <a:gd name="T71" fmla="*/ 100 h 371"/>
              <a:gd name="T72" fmla="*/ 29 w 122"/>
              <a:gd name="T73" fmla="*/ 84 h 371"/>
              <a:gd name="T74" fmla="*/ 24 w 122"/>
              <a:gd name="T75" fmla="*/ 72 h 371"/>
              <a:gd name="T76" fmla="*/ 18 w 122"/>
              <a:gd name="T77" fmla="*/ 59 h 371"/>
              <a:gd name="T78" fmla="*/ 15 w 122"/>
              <a:gd name="T79" fmla="*/ 50 h 371"/>
              <a:gd name="T80" fmla="*/ 8 w 122"/>
              <a:gd name="T81" fmla="*/ 37 h 371"/>
              <a:gd name="T82" fmla="*/ 2 w 122"/>
              <a:gd name="T83" fmla="*/ 23 h 371"/>
              <a:gd name="T84" fmla="*/ 0 w 122"/>
              <a:gd name="T85" fmla="*/ 11 h 371"/>
              <a:gd name="T86" fmla="*/ 4 w 122"/>
              <a:gd name="T87" fmla="*/ 3 h 371"/>
              <a:gd name="T88" fmla="*/ 13 w 122"/>
              <a:gd name="T89" fmla="*/ 0 h 371"/>
              <a:gd name="T90" fmla="*/ 25 w 122"/>
              <a:gd name="T91" fmla="*/ 1 h 371"/>
              <a:gd name="T92" fmla="*/ 41 w 122"/>
              <a:gd name="T93" fmla="*/ 6 h 371"/>
              <a:gd name="T94" fmla="*/ 63 w 122"/>
              <a:gd name="T95" fmla="*/ 14 h 371"/>
              <a:gd name="T96" fmla="*/ 75 w 122"/>
              <a:gd name="T97" fmla="*/ 18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2" h="371">
                <a:moveTo>
                  <a:pt x="75" y="18"/>
                </a:moveTo>
                <a:lnTo>
                  <a:pt x="77" y="23"/>
                </a:lnTo>
                <a:lnTo>
                  <a:pt x="77" y="28"/>
                </a:lnTo>
                <a:lnTo>
                  <a:pt x="79" y="34"/>
                </a:lnTo>
                <a:lnTo>
                  <a:pt x="81" y="42"/>
                </a:lnTo>
                <a:lnTo>
                  <a:pt x="83" y="50"/>
                </a:lnTo>
                <a:lnTo>
                  <a:pt x="84" y="58"/>
                </a:lnTo>
                <a:lnTo>
                  <a:pt x="86" y="67"/>
                </a:lnTo>
                <a:lnTo>
                  <a:pt x="88" y="78"/>
                </a:lnTo>
                <a:lnTo>
                  <a:pt x="90" y="87"/>
                </a:lnTo>
                <a:lnTo>
                  <a:pt x="91" y="100"/>
                </a:lnTo>
                <a:lnTo>
                  <a:pt x="93" y="111"/>
                </a:lnTo>
                <a:lnTo>
                  <a:pt x="95" y="125"/>
                </a:lnTo>
                <a:lnTo>
                  <a:pt x="99" y="137"/>
                </a:lnTo>
                <a:lnTo>
                  <a:pt x="100" y="152"/>
                </a:lnTo>
                <a:lnTo>
                  <a:pt x="102" y="167"/>
                </a:lnTo>
                <a:lnTo>
                  <a:pt x="104" y="181"/>
                </a:lnTo>
                <a:lnTo>
                  <a:pt x="108" y="198"/>
                </a:lnTo>
                <a:lnTo>
                  <a:pt x="109" y="213"/>
                </a:lnTo>
                <a:lnTo>
                  <a:pt x="111" y="228"/>
                </a:lnTo>
                <a:lnTo>
                  <a:pt x="113" y="241"/>
                </a:lnTo>
                <a:lnTo>
                  <a:pt x="113" y="255"/>
                </a:lnTo>
                <a:lnTo>
                  <a:pt x="115" y="266"/>
                </a:lnTo>
                <a:lnTo>
                  <a:pt x="116" y="277"/>
                </a:lnTo>
                <a:lnTo>
                  <a:pt x="118" y="288"/>
                </a:lnTo>
                <a:lnTo>
                  <a:pt x="118" y="297"/>
                </a:lnTo>
                <a:lnTo>
                  <a:pt x="118" y="306"/>
                </a:lnTo>
                <a:lnTo>
                  <a:pt x="120" y="314"/>
                </a:lnTo>
                <a:lnTo>
                  <a:pt x="120" y="321"/>
                </a:lnTo>
                <a:lnTo>
                  <a:pt x="120" y="327"/>
                </a:lnTo>
                <a:lnTo>
                  <a:pt x="122" y="331"/>
                </a:lnTo>
                <a:lnTo>
                  <a:pt x="122" y="336"/>
                </a:lnTo>
                <a:lnTo>
                  <a:pt x="122" y="341"/>
                </a:lnTo>
                <a:lnTo>
                  <a:pt x="122" y="349"/>
                </a:lnTo>
                <a:lnTo>
                  <a:pt x="120" y="355"/>
                </a:lnTo>
                <a:lnTo>
                  <a:pt x="120" y="360"/>
                </a:lnTo>
                <a:lnTo>
                  <a:pt x="118" y="364"/>
                </a:lnTo>
                <a:lnTo>
                  <a:pt x="116" y="367"/>
                </a:lnTo>
                <a:lnTo>
                  <a:pt x="115" y="369"/>
                </a:lnTo>
                <a:lnTo>
                  <a:pt x="111" y="371"/>
                </a:lnTo>
                <a:lnTo>
                  <a:pt x="109" y="371"/>
                </a:lnTo>
                <a:lnTo>
                  <a:pt x="108" y="371"/>
                </a:lnTo>
                <a:lnTo>
                  <a:pt x="106" y="371"/>
                </a:lnTo>
                <a:lnTo>
                  <a:pt x="104" y="369"/>
                </a:lnTo>
                <a:lnTo>
                  <a:pt x="102" y="367"/>
                </a:lnTo>
                <a:lnTo>
                  <a:pt x="100" y="364"/>
                </a:lnTo>
                <a:lnTo>
                  <a:pt x="99" y="363"/>
                </a:lnTo>
                <a:lnTo>
                  <a:pt x="97" y="360"/>
                </a:lnTo>
                <a:lnTo>
                  <a:pt x="95" y="355"/>
                </a:lnTo>
                <a:lnTo>
                  <a:pt x="93" y="352"/>
                </a:lnTo>
                <a:lnTo>
                  <a:pt x="91" y="347"/>
                </a:lnTo>
                <a:lnTo>
                  <a:pt x="90" y="341"/>
                </a:lnTo>
                <a:lnTo>
                  <a:pt x="88" y="336"/>
                </a:lnTo>
                <a:lnTo>
                  <a:pt x="86" y="330"/>
                </a:lnTo>
                <a:lnTo>
                  <a:pt x="84" y="324"/>
                </a:lnTo>
                <a:lnTo>
                  <a:pt x="81" y="317"/>
                </a:lnTo>
                <a:lnTo>
                  <a:pt x="79" y="310"/>
                </a:lnTo>
                <a:lnTo>
                  <a:pt x="75" y="294"/>
                </a:lnTo>
                <a:lnTo>
                  <a:pt x="70" y="278"/>
                </a:lnTo>
                <a:lnTo>
                  <a:pt x="66" y="261"/>
                </a:lnTo>
                <a:lnTo>
                  <a:pt x="63" y="244"/>
                </a:lnTo>
                <a:lnTo>
                  <a:pt x="59" y="225"/>
                </a:lnTo>
                <a:lnTo>
                  <a:pt x="56" y="206"/>
                </a:lnTo>
                <a:lnTo>
                  <a:pt x="52" y="186"/>
                </a:lnTo>
                <a:lnTo>
                  <a:pt x="50" y="164"/>
                </a:lnTo>
                <a:lnTo>
                  <a:pt x="47" y="153"/>
                </a:lnTo>
                <a:lnTo>
                  <a:pt x="45" y="144"/>
                </a:lnTo>
                <a:lnTo>
                  <a:pt x="43" y="134"/>
                </a:lnTo>
                <a:lnTo>
                  <a:pt x="40" y="125"/>
                </a:lnTo>
                <a:lnTo>
                  <a:pt x="38" y="116"/>
                </a:lnTo>
                <a:lnTo>
                  <a:pt x="36" y="108"/>
                </a:lnTo>
                <a:lnTo>
                  <a:pt x="33" y="100"/>
                </a:lnTo>
                <a:lnTo>
                  <a:pt x="31" y="92"/>
                </a:lnTo>
                <a:lnTo>
                  <a:pt x="29" y="84"/>
                </a:lnTo>
                <a:lnTo>
                  <a:pt x="25" y="78"/>
                </a:lnTo>
                <a:lnTo>
                  <a:pt x="24" y="72"/>
                </a:lnTo>
                <a:lnTo>
                  <a:pt x="22" y="65"/>
                </a:lnTo>
                <a:lnTo>
                  <a:pt x="18" y="59"/>
                </a:lnTo>
                <a:lnTo>
                  <a:pt x="16" y="54"/>
                </a:lnTo>
                <a:lnTo>
                  <a:pt x="15" y="50"/>
                </a:lnTo>
                <a:lnTo>
                  <a:pt x="11" y="45"/>
                </a:lnTo>
                <a:lnTo>
                  <a:pt x="8" y="37"/>
                </a:lnTo>
                <a:lnTo>
                  <a:pt x="4" y="29"/>
                </a:lnTo>
                <a:lnTo>
                  <a:pt x="2" y="23"/>
                </a:lnTo>
                <a:lnTo>
                  <a:pt x="0" y="17"/>
                </a:lnTo>
                <a:lnTo>
                  <a:pt x="0" y="11"/>
                </a:lnTo>
                <a:lnTo>
                  <a:pt x="0" y="8"/>
                </a:lnTo>
                <a:lnTo>
                  <a:pt x="4" y="3"/>
                </a:lnTo>
                <a:lnTo>
                  <a:pt x="8" y="1"/>
                </a:lnTo>
                <a:lnTo>
                  <a:pt x="13" y="0"/>
                </a:lnTo>
                <a:lnTo>
                  <a:pt x="18" y="0"/>
                </a:lnTo>
                <a:lnTo>
                  <a:pt x="25" y="1"/>
                </a:lnTo>
                <a:lnTo>
                  <a:pt x="33" y="3"/>
                </a:lnTo>
                <a:lnTo>
                  <a:pt x="41" y="6"/>
                </a:lnTo>
                <a:lnTo>
                  <a:pt x="52" y="9"/>
                </a:lnTo>
                <a:lnTo>
                  <a:pt x="63" y="14"/>
                </a:lnTo>
                <a:lnTo>
                  <a:pt x="75" y="18"/>
                </a:lnTo>
                <a:lnTo>
                  <a:pt x="75" y="18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74"/>
          <p:cNvSpPr/>
          <p:nvPr/>
        </p:nvSpPr>
        <p:spPr bwMode="auto">
          <a:xfrm>
            <a:off x="1920319" y="2201666"/>
            <a:ext cx="433112" cy="108278"/>
          </a:xfrm>
          <a:custGeom>
            <a:avLst/>
            <a:gdLst>
              <a:gd name="T0" fmla="*/ 0 w 255"/>
              <a:gd name="T1" fmla="*/ 27 h 63"/>
              <a:gd name="T2" fmla="*/ 18 w 255"/>
              <a:gd name="T3" fmla="*/ 25 h 63"/>
              <a:gd name="T4" fmla="*/ 36 w 255"/>
              <a:gd name="T5" fmla="*/ 24 h 63"/>
              <a:gd name="T6" fmla="*/ 52 w 255"/>
              <a:gd name="T7" fmla="*/ 22 h 63"/>
              <a:gd name="T8" fmla="*/ 68 w 255"/>
              <a:gd name="T9" fmla="*/ 21 h 63"/>
              <a:gd name="T10" fmla="*/ 84 w 255"/>
              <a:gd name="T11" fmla="*/ 18 h 63"/>
              <a:gd name="T12" fmla="*/ 96 w 255"/>
              <a:gd name="T13" fmla="*/ 16 h 63"/>
              <a:gd name="T14" fmla="*/ 111 w 255"/>
              <a:gd name="T15" fmla="*/ 13 h 63"/>
              <a:gd name="T16" fmla="*/ 121 w 255"/>
              <a:gd name="T17" fmla="*/ 10 h 63"/>
              <a:gd name="T18" fmla="*/ 144 w 255"/>
              <a:gd name="T19" fmla="*/ 7 h 63"/>
              <a:gd name="T20" fmla="*/ 168 w 255"/>
              <a:gd name="T21" fmla="*/ 4 h 63"/>
              <a:gd name="T22" fmla="*/ 191 w 255"/>
              <a:gd name="T23" fmla="*/ 2 h 63"/>
              <a:gd name="T24" fmla="*/ 203 w 255"/>
              <a:gd name="T25" fmla="*/ 0 h 63"/>
              <a:gd name="T26" fmla="*/ 214 w 255"/>
              <a:gd name="T27" fmla="*/ 0 h 63"/>
              <a:gd name="T28" fmla="*/ 225 w 255"/>
              <a:gd name="T29" fmla="*/ 0 h 63"/>
              <a:gd name="T30" fmla="*/ 234 w 255"/>
              <a:gd name="T31" fmla="*/ 2 h 63"/>
              <a:gd name="T32" fmla="*/ 241 w 255"/>
              <a:gd name="T33" fmla="*/ 4 h 63"/>
              <a:gd name="T34" fmla="*/ 246 w 255"/>
              <a:gd name="T35" fmla="*/ 5 h 63"/>
              <a:gd name="T36" fmla="*/ 250 w 255"/>
              <a:gd name="T37" fmla="*/ 7 h 63"/>
              <a:gd name="T38" fmla="*/ 253 w 255"/>
              <a:gd name="T39" fmla="*/ 10 h 63"/>
              <a:gd name="T40" fmla="*/ 255 w 255"/>
              <a:gd name="T41" fmla="*/ 15 h 63"/>
              <a:gd name="T42" fmla="*/ 255 w 255"/>
              <a:gd name="T43" fmla="*/ 19 h 63"/>
              <a:gd name="T44" fmla="*/ 255 w 255"/>
              <a:gd name="T45" fmla="*/ 24 h 63"/>
              <a:gd name="T46" fmla="*/ 253 w 255"/>
              <a:gd name="T47" fmla="*/ 27 h 63"/>
              <a:gd name="T48" fmla="*/ 250 w 255"/>
              <a:gd name="T49" fmla="*/ 32 h 63"/>
              <a:gd name="T50" fmla="*/ 246 w 255"/>
              <a:gd name="T51" fmla="*/ 35 h 63"/>
              <a:gd name="T52" fmla="*/ 241 w 255"/>
              <a:gd name="T53" fmla="*/ 38 h 63"/>
              <a:gd name="T54" fmla="*/ 232 w 255"/>
              <a:gd name="T55" fmla="*/ 41 h 63"/>
              <a:gd name="T56" fmla="*/ 225 w 255"/>
              <a:gd name="T57" fmla="*/ 43 h 63"/>
              <a:gd name="T58" fmla="*/ 214 w 255"/>
              <a:gd name="T59" fmla="*/ 44 h 63"/>
              <a:gd name="T60" fmla="*/ 209 w 255"/>
              <a:gd name="T61" fmla="*/ 46 h 63"/>
              <a:gd name="T62" fmla="*/ 202 w 255"/>
              <a:gd name="T63" fmla="*/ 47 h 63"/>
              <a:gd name="T64" fmla="*/ 193 w 255"/>
              <a:gd name="T65" fmla="*/ 49 h 63"/>
              <a:gd name="T66" fmla="*/ 184 w 255"/>
              <a:gd name="T67" fmla="*/ 51 h 63"/>
              <a:gd name="T68" fmla="*/ 175 w 255"/>
              <a:gd name="T69" fmla="*/ 52 h 63"/>
              <a:gd name="T70" fmla="*/ 162 w 255"/>
              <a:gd name="T71" fmla="*/ 54 h 63"/>
              <a:gd name="T72" fmla="*/ 152 w 255"/>
              <a:gd name="T73" fmla="*/ 54 h 63"/>
              <a:gd name="T74" fmla="*/ 137 w 255"/>
              <a:gd name="T75" fmla="*/ 55 h 63"/>
              <a:gd name="T76" fmla="*/ 125 w 255"/>
              <a:gd name="T77" fmla="*/ 57 h 63"/>
              <a:gd name="T78" fmla="*/ 109 w 255"/>
              <a:gd name="T79" fmla="*/ 57 h 63"/>
              <a:gd name="T80" fmla="*/ 93 w 255"/>
              <a:gd name="T81" fmla="*/ 58 h 63"/>
              <a:gd name="T82" fmla="*/ 77 w 255"/>
              <a:gd name="T83" fmla="*/ 58 h 63"/>
              <a:gd name="T84" fmla="*/ 59 w 255"/>
              <a:gd name="T85" fmla="*/ 60 h 63"/>
              <a:gd name="T86" fmla="*/ 39 w 255"/>
              <a:gd name="T87" fmla="*/ 61 h 63"/>
              <a:gd name="T88" fmla="*/ 20 w 255"/>
              <a:gd name="T89" fmla="*/ 61 h 63"/>
              <a:gd name="T90" fmla="*/ 0 w 255"/>
              <a:gd name="T91" fmla="*/ 63 h 63"/>
              <a:gd name="T92" fmla="*/ 0 w 255"/>
              <a:gd name="T93" fmla="*/ 27 h 63"/>
              <a:gd name="T94" fmla="*/ 0 w 255"/>
              <a:gd name="T95" fmla="*/ 2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5" h="63">
                <a:moveTo>
                  <a:pt x="0" y="27"/>
                </a:moveTo>
                <a:lnTo>
                  <a:pt x="18" y="25"/>
                </a:lnTo>
                <a:lnTo>
                  <a:pt x="36" y="24"/>
                </a:lnTo>
                <a:lnTo>
                  <a:pt x="52" y="22"/>
                </a:lnTo>
                <a:lnTo>
                  <a:pt x="68" y="21"/>
                </a:lnTo>
                <a:lnTo>
                  <a:pt x="84" y="18"/>
                </a:lnTo>
                <a:lnTo>
                  <a:pt x="96" y="16"/>
                </a:lnTo>
                <a:lnTo>
                  <a:pt x="111" y="13"/>
                </a:lnTo>
                <a:lnTo>
                  <a:pt x="121" y="10"/>
                </a:lnTo>
                <a:lnTo>
                  <a:pt x="144" y="7"/>
                </a:lnTo>
                <a:lnTo>
                  <a:pt x="168" y="4"/>
                </a:lnTo>
                <a:lnTo>
                  <a:pt x="191" y="2"/>
                </a:lnTo>
                <a:lnTo>
                  <a:pt x="203" y="0"/>
                </a:lnTo>
                <a:lnTo>
                  <a:pt x="214" y="0"/>
                </a:lnTo>
                <a:lnTo>
                  <a:pt x="225" y="0"/>
                </a:lnTo>
                <a:lnTo>
                  <a:pt x="234" y="2"/>
                </a:lnTo>
                <a:lnTo>
                  <a:pt x="241" y="4"/>
                </a:lnTo>
                <a:lnTo>
                  <a:pt x="246" y="5"/>
                </a:lnTo>
                <a:lnTo>
                  <a:pt x="250" y="7"/>
                </a:lnTo>
                <a:lnTo>
                  <a:pt x="253" y="10"/>
                </a:lnTo>
                <a:lnTo>
                  <a:pt x="255" y="15"/>
                </a:lnTo>
                <a:lnTo>
                  <a:pt x="255" y="19"/>
                </a:lnTo>
                <a:lnTo>
                  <a:pt x="255" y="24"/>
                </a:lnTo>
                <a:lnTo>
                  <a:pt x="253" y="27"/>
                </a:lnTo>
                <a:lnTo>
                  <a:pt x="250" y="32"/>
                </a:lnTo>
                <a:lnTo>
                  <a:pt x="246" y="35"/>
                </a:lnTo>
                <a:lnTo>
                  <a:pt x="241" y="38"/>
                </a:lnTo>
                <a:lnTo>
                  <a:pt x="232" y="41"/>
                </a:lnTo>
                <a:lnTo>
                  <a:pt x="225" y="43"/>
                </a:lnTo>
                <a:lnTo>
                  <a:pt x="214" y="44"/>
                </a:lnTo>
                <a:lnTo>
                  <a:pt x="209" y="46"/>
                </a:lnTo>
                <a:lnTo>
                  <a:pt x="202" y="47"/>
                </a:lnTo>
                <a:lnTo>
                  <a:pt x="193" y="49"/>
                </a:lnTo>
                <a:lnTo>
                  <a:pt x="184" y="51"/>
                </a:lnTo>
                <a:lnTo>
                  <a:pt x="175" y="52"/>
                </a:lnTo>
                <a:lnTo>
                  <a:pt x="162" y="54"/>
                </a:lnTo>
                <a:lnTo>
                  <a:pt x="152" y="54"/>
                </a:lnTo>
                <a:lnTo>
                  <a:pt x="137" y="55"/>
                </a:lnTo>
                <a:lnTo>
                  <a:pt x="125" y="57"/>
                </a:lnTo>
                <a:lnTo>
                  <a:pt x="109" y="57"/>
                </a:lnTo>
                <a:lnTo>
                  <a:pt x="93" y="58"/>
                </a:lnTo>
                <a:lnTo>
                  <a:pt x="77" y="58"/>
                </a:lnTo>
                <a:lnTo>
                  <a:pt x="59" y="60"/>
                </a:lnTo>
                <a:lnTo>
                  <a:pt x="39" y="61"/>
                </a:lnTo>
                <a:lnTo>
                  <a:pt x="20" y="61"/>
                </a:lnTo>
                <a:lnTo>
                  <a:pt x="0" y="63"/>
                </a:lnTo>
                <a:lnTo>
                  <a:pt x="0" y="27"/>
                </a:lnTo>
                <a:lnTo>
                  <a:pt x="0" y="27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75"/>
          <p:cNvSpPr/>
          <p:nvPr/>
        </p:nvSpPr>
        <p:spPr bwMode="auto">
          <a:xfrm>
            <a:off x="1944006" y="2441907"/>
            <a:ext cx="538008" cy="111661"/>
          </a:xfrm>
          <a:custGeom>
            <a:avLst/>
            <a:gdLst>
              <a:gd name="T0" fmla="*/ 320 w 320"/>
              <a:gd name="T1" fmla="*/ 36 h 68"/>
              <a:gd name="T2" fmla="*/ 282 w 320"/>
              <a:gd name="T3" fmla="*/ 38 h 68"/>
              <a:gd name="T4" fmla="*/ 245 w 320"/>
              <a:gd name="T5" fmla="*/ 41 h 68"/>
              <a:gd name="T6" fmla="*/ 207 w 320"/>
              <a:gd name="T7" fmla="*/ 44 h 68"/>
              <a:gd name="T8" fmla="*/ 168 w 320"/>
              <a:gd name="T9" fmla="*/ 49 h 68"/>
              <a:gd name="T10" fmla="*/ 129 w 320"/>
              <a:gd name="T11" fmla="*/ 52 h 68"/>
              <a:gd name="T12" fmla="*/ 90 w 320"/>
              <a:gd name="T13" fmla="*/ 57 h 68"/>
              <a:gd name="T14" fmla="*/ 49 w 320"/>
              <a:gd name="T15" fmla="*/ 61 h 68"/>
              <a:gd name="T16" fmla="*/ 9 w 320"/>
              <a:gd name="T17" fmla="*/ 68 h 68"/>
              <a:gd name="T18" fmla="*/ 0 w 320"/>
              <a:gd name="T19" fmla="*/ 27 h 68"/>
              <a:gd name="T20" fmla="*/ 15 w 320"/>
              <a:gd name="T21" fmla="*/ 25 h 68"/>
              <a:gd name="T22" fmla="*/ 31 w 320"/>
              <a:gd name="T23" fmla="*/ 24 h 68"/>
              <a:gd name="T24" fmla="*/ 47 w 320"/>
              <a:gd name="T25" fmla="*/ 21 h 68"/>
              <a:gd name="T26" fmla="*/ 63 w 320"/>
              <a:gd name="T27" fmla="*/ 19 h 68"/>
              <a:gd name="T28" fmla="*/ 79 w 320"/>
              <a:gd name="T29" fmla="*/ 16 h 68"/>
              <a:gd name="T30" fmla="*/ 97 w 320"/>
              <a:gd name="T31" fmla="*/ 14 h 68"/>
              <a:gd name="T32" fmla="*/ 116 w 320"/>
              <a:gd name="T33" fmla="*/ 11 h 68"/>
              <a:gd name="T34" fmla="*/ 134 w 320"/>
              <a:gd name="T35" fmla="*/ 10 h 68"/>
              <a:gd name="T36" fmla="*/ 154 w 320"/>
              <a:gd name="T37" fmla="*/ 8 h 68"/>
              <a:gd name="T38" fmla="*/ 175 w 320"/>
              <a:gd name="T39" fmla="*/ 7 h 68"/>
              <a:gd name="T40" fmla="*/ 197 w 320"/>
              <a:gd name="T41" fmla="*/ 5 h 68"/>
              <a:gd name="T42" fmla="*/ 220 w 320"/>
              <a:gd name="T43" fmla="*/ 3 h 68"/>
              <a:gd name="T44" fmla="*/ 243 w 320"/>
              <a:gd name="T45" fmla="*/ 2 h 68"/>
              <a:gd name="T46" fmla="*/ 268 w 320"/>
              <a:gd name="T47" fmla="*/ 2 h 68"/>
              <a:gd name="T48" fmla="*/ 293 w 320"/>
              <a:gd name="T49" fmla="*/ 0 h 68"/>
              <a:gd name="T50" fmla="*/ 320 w 320"/>
              <a:gd name="T51" fmla="*/ 0 h 68"/>
              <a:gd name="T52" fmla="*/ 320 w 320"/>
              <a:gd name="T53" fmla="*/ 36 h 68"/>
              <a:gd name="T54" fmla="*/ 320 w 320"/>
              <a:gd name="T55" fmla="*/ 3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0" h="68">
                <a:moveTo>
                  <a:pt x="320" y="36"/>
                </a:moveTo>
                <a:lnTo>
                  <a:pt x="282" y="38"/>
                </a:lnTo>
                <a:lnTo>
                  <a:pt x="245" y="41"/>
                </a:lnTo>
                <a:lnTo>
                  <a:pt x="207" y="44"/>
                </a:lnTo>
                <a:lnTo>
                  <a:pt x="168" y="49"/>
                </a:lnTo>
                <a:lnTo>
                  <a:pt x="129" y="52"/>
                </a:lnTo>
                <a:lnTo>
                  <a:pt x="90" y="57"/>
                </a:lnTo>
                <a:lnTo>
                  <a:pt x="49" y="61"/>
                </a:lnTo>
                <a:lnTo>
                  <a:pt x="9" y="68"/>
                </a:lnTo>
                <a:lnTo>
                  <a:pt x="0" y="27"/>
                </a:lnTo>
                <a:lnTo>
                  <a:pt x="15" y="25"/>
                </a:lnTo>
                <a:lnTo>
                  <a:pt x="31" y="24"/>
                </a:lnTo>
                <a:lnTo>
                  <a:pt x="47" y="21"/>
                </a:lnTo>
                <a:lnTo>
                  <a:pt x="63" y="19"/>
                </a:lnTo>
                <a:lnTo>
                  <a:pt x="79" y="16"/>
                </a:lnTo>
                <a:lnTo>
                  <a:pt x="97" y="14"/>
                </a:lnTo>
                <a:lnTo>
                  <a:pt x="116" y="11"/>
                </a:lnTo>
                <a:lnTo>
                  <a:pt x="134" y="10"/>
                </a:lnTo>
                <a:lnTo>
                  <a:pt x="154" y="8"/>
                </a:lnTo>
                <a:lnTo>
                  <a:pt x="175" y="7"/>
                </a:lnTo>
                <a:lnTo>
                  <a:pt x="197" y="5"/>
                </a:lnTo>
                <a:lnTo>
                  <a:pt x="220" y="3"/>
                </a:lnTo>
                <a:lnTo>
                  <a:pt x="243" y="2"/>
                </a:lnTo>
                <a:lnTo>
                  <a:pt x="268" y="2"/>
                </a:lnTo>
                <a:lnTo>
                  <a:pt x="293" y="0"/>
                </a:lnTo>
                <a:lnTo>
                  <a:pt x="320" y="0"/>
                </a:lnTo>
                <a:lnTo>
                  <a:pt x="320" y="36"/>
                </a:lnTo>
                <a:lnTo>
                  <a:pt x="320" y="36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76"/>
          <p:cNvSpPr/>
          <p:nvPr/>
        </p:nvSpPr>
        <p:spPr bwMode="auto">
          <a:xfrm>
            <a:off x="2142510" y="2502813"/>
            <a:ext cx="159034" cy="1160605"/>
          </a:xfrm>
          <a:custGeom>
            <a:avLst/>
            <a:gdLst>
              <a:gd name="T0" fmla="*/ 81 w 95"/>
              <a:gd name="T1" fmla="*/ 329 h 687"/>
              <a:gd name="T2" fmla="*/ 81 w 95"/>
              <a:gd name="T3" fmla="*/ 373 h 687"/>
              <a:gd name="T4" fmla="*/ 81 w 95"/>
              <a:gd name="T5" fmla="*/ 413 h 687"/>
              <a:gd name="T6" fmla="*/ 81 w 95"/>
              <a:gd name="T7" fmla="*/ 449 h 687"/>
              <a:gd name="T8" fmla="*/ 79 w 95"/>
              <a:gd name="T9" fmla="*/ 481 h 687"/>
              <a:gd name="T10" fmla="*/ 79 w 95"/>
              <a:gd name="T11" fmla="*/ 507 h 687"/>
              <a:gd name="T12" fmla="*/ 77 w 95"/>
              <a:gd name="T13" fmla="*/ 531 h 687"/>
              <a:gd name="T14" fmla="*/ 77 w 95"/>
              <a:gd name="T15" fmla="*/ 548 h 687"/>
              <a:gd name="T16" fmla="*/ 70 w 95"/>
              <a:gd name="T17" fmla="*/ 601 h 687"/>
              <a:gd name="T18" fmla="*/ 61 w 95"/>
              <a:gd name="T19" fmla="*/ 658 h 687"/>
              <a:gd name="T20" fmla="*/ 57 w 95"/>
              <a:gd name="T21" fmla="*/ 672 h 687"/>
              <a:gd name="T22" fmla="*/ 52 w 95"/>
              <a:gd name="T23" fmla="*/ 681 h 687"/>
              <a:gd name="T24" fmla="*/ 45 w 95"/>
              <a:gd name="T25" fmla="*/ 687 h 687"/>
              <a:gd name="T26" fmla="*/ 41 w 95"/>
              <a:gd name="T27" fmla="*/ 686 h 687"/>
              <a:gd name="T28" fmla="*/ 38 w 95"/>
              <a:gd name="T29" fmla="*/ 683 h 687"/>
              <a:gd name="T30" fmla="*/ 36 w 95"/>
              <a:gd name="T31" fmla="*/ 678 h 687"/>
              <a:gd name="T32" fmla="*/ 34 w 95"/>
              <a:gd name="T33" fmla="*/ 670 h 687"/>
              <a:gd name="T34" fmla="*/ 31 w 95"/>
              <a:gd name="T35" fmla="*/ 662 h 687"/>
              <a:gd name="T36" fmla="*/ 29 w 95"/>
              <a:gd name="T37" fmla="*/ 650 h 687"/>
              <a:gd name="T38" fmla="*/ 27 w 95"/>
              <a:gd name="T39" fmla="*/ 637 h 687"/>
              <a:gd name="T40" fmla="*/ 27 w 95"/>
              <a:gd name="T41" fmla="*/ 622 h 687"/>
              <a:gd name="T42" fmla="*/ 25 w 95"/>
              <a:gd name="T43" fmla="*/ 603 h 687"/>
              <a:gd name="T44" fmla="*/ 23 w 95"/>
              <a:gd name="T45" fmla="*/ 579 h 687"/>
              <a:gd name="T46" fmla="*/ 22 w 95"/>
              <a:gd name="T47" fmla="*/ 551 h 687"/>
              <a:gd name="T48" fmla="*/ 20 w 95"/>
              <a:gd name="T49" fmla="*/ 520 h 687"/>
              <a:gd name="T50" fmla="*/ 20 w 95"/>
              <a:gd name="T51" fmla="*/ 482 h 687"/>
              <a:gd name="T52" fmla="*/ 18 w 95"/>
              <a:gd name="T53" fmla="*/ 440 h 687"/>
              <a:gd name="T54" fmla="*/ 18 w 95"/>
              <a:gd name="T55" fmla="*/ 395 h 687"/>
              <a:gd name="T56" fmla="*/ 18 w 95"/>
              <a:gd name="T57" fmla="*/ 345 h 687"/>
              <a:gd name="T58" fmla="*/ 16 w 95"/>
              <a:gd name="T59" fmla="*/ 290 h 687"/>
              <a:gd name="T60" fmla="*/ 16 w 95"/>
              <a:gd name="T61" fmla="*/ 240 h 687"/>
              <a:gd name="T62" fmla="*/ 16 w 95"/>
              <a:gd name="T63" fmla="*/ 193 h 687"/>
              <a:gd name="T64" fmla="*/ 15 w 95"/>
              <a:gd name="T65" fmla="*/ 149 h 687"/>
              <a:gd name="T66" fmla="*/ 13 w 95"/>
              <a:gd name="T67" fmla="*/ 110 h 687"/>
              <a:gd name="T68" fmla="*/ 9 w 95"/>
              <a:gd name="T69" fmla="*/ 74 h 687"/>
              <a:gd name="T70" fmla="*/ 6 w 95"/>
              <a:gd name="T71" fmla="*/ 41 h 687"/>
              <a:gd name="T72" fmla="*/ 2 w 95"/>
              <a:gd name="T73" fmla="*/ 13 h 687"/>
              <a:gd name="T74" fmla="*/ 11 w 95"/>
              <a:gd name="T75" fmla="*/ 5 h 687"/>
              <a:gd name="T76" fmla="*/ 29 w 95"/>
              <a:gd name="T77" fmla="*/ 13 h 687"/>
              <a:gd name="T78" fmla="*/ 45 w 95"/>
              <a:gd name="T79" fmla="*/ 19 h 687"/>
              <a:gd name="T80" fmla="*/ 59 w 95"/>
              <a:gd name="T81" fmla="*/ 27 h 687"/>
              <a:gd name="T82" fmla="*/ 72 w 95"/>
              <a:gd name="T83" fmla="*/ 32 h 687"/>
              <a:gd name="T84" fmla="*/ 81 w 95"/>
              <a:gd name="T85" fmla="*/ 38 h 687"/>
              <a:gd name="T86" fmla="*/ 88 w 95"/>
              <a:gd name="T87" fmla="*/ 43 h 687"/>
              <a:gd name="T88" fmla="*/ 91 w 95"/>
              <a:gd name="T89" fmla="*/ 47 h 687"/>
              <a:gd name="T90" fmla="*/ 95 w 95"/>
              <a:gd name="T91" fmla="*/ 52 h 687"/>
              <a:gd name="T92" fmla="*/ 95 w 95"/>
              <a:gd name="T93" fmla="*/ 60 h 687"/>
              <a:gd name="T94" fmla="*/ 91 w 95"/>
              <a:gd name="T95" fmla="*/ 74 h 687"/>
              <a:gd name="T96" fmla="*/ 88 w 95"/>
              <a:gd name="T97" fmla="*/ 86 h 687"/>
              <a:gd name="T98" fmla="*/ 86 w 95"/>
              <a:gd name="T99" fmla="*/ 97 h 687"/>
              <a:gd name="T100" fmla="*/ 84 w 95"/>
              <a:gd name="T101" fmla="*/ 115 h 687"/>
              <a:gd name="T102" fmla="*/ 84 w 95"/>
              <a:gd name="T103" fmla="*/ 136 h 687"/>
              <a:gd name="T104" fmla="*/ 82 w 95"/>
              <a:gd name="T105" fmla="*/ 165 h 687"/>
              <a:gd name="T106" fmla="*/ 81 w 95"/>
              <a:gd name="T107" fmla="*/ 197 h 687"/>
              <a:gd name="T108" fmla="*/ 81 w 95"/>
              <a:gd name="T109" fmla="*/ 235 h 687"/>
              <a:gd name="T110" fmla="*/ 81 w 95"/>
              <a:gd name="T111" fmla="*/ 280 h 687"/>
              <a:gd name="T112" fmla="*/ 81 w 95"/>
              <a:gd name="T113" fmla="*/ 304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5" h="687">
                <a:moveTo>
                  <a:pt x="81" y="304"/>
                </a:moveTo>
                <a:lnTo>
                  <a:pt x="81" y="329"/>
                </a:lnTo>
                <a:lnTo>
                  <a:pt x="81" y="351"/>
                </a:lnTo>
                <a:lnTo>
                  <a:pt x="81" y="373"/>
                </a:lnTo>
                <a:lnTo>
                  <a:pt x="81" y="395"/>
                </a:lnTo>
                <a:lnTo>
                  <a:pt x="81" y="413"/>
                </a:lnTo>
                <a:lnTo>
                  <a:pt x="81" y="432"/>
                </a:lnTo>
                <a:lnTo>
                  <a:pt x="81" y="449"/>
                </a:lnTo>
                <a:lnTo>
                  <a:pt x="79" y="467"/>
                </a:lnTo>
                <a:lnTo>
                  <a:pt x="79" y="481"/>
                </a:lnTo>
                <a:lnTo>
                  <a:pt x="79" y="495"/>
                </a:lnTo>
                <a:lnTo>
                  <a:pt x="79" y="507"/>
                </a:lnTo>
                <a:lnTo>
                  <a:pt x="79" y="520"/>
                </a:lnTo>
                <a:lnTo>
                  <a:pt x="77" y="531"/>
                </a:lnTo>
                <a:lnTo>
                  <a:pt x="77" y="540"/>
                </a:lnTo>
                <a:lnTo>
                  <a:pt x="77" y="548"/>
                </a:lnTo>
                <a:lnTo>
                  <a:pt x="75" y="556"/>
                </a:lnTo>
                <a:lnTo>
                  <a:pt x="70" y="601"/>
                </a:lnTo>
                <a:lnTo>
                  <a:pt x="63" y="648"/>
                </a:lnTo>
                <a:lnTo>
                  <a:pt x="61" y="658"/>
                </a:lnTo>
                <a:lnTo>
                  <a:pt x="59" y="665"/>
                </a:lnTo>
                <a:lnTo>
                  <a:pt x="57" y="672"/>
                </a:lnTo>
                <a:lnTo>
                  <a:pt x="54" y="678"/>
                </a:lnTo>
                <a:lnTo>
                  <a:pt x="52" y="681"/>
                </a:lnTo>
                <a:lnTo>
                  <a:pt x="48" y="684"/>
                </a:lnTo>
                <a:lnTo>
                  <a:pt x="45" y="687"/>
                </a:lnTo>
                <a:lnTo>
                  <a:pt x="43" y="687"/>
                </a:lnTo>
                <a:lnTo>
                  <a:pt x="41" y="686"/>
                </a:lnTo>
                <a:lnTo>
                  <a:pt x="40" y="684"/>
                </a:lnTo>
                <a:lnTo>
                  <a:pt x="38" y="683"/>
                </a:lnTo>
                <a:lnTo>
                  <a:pt x="36" y="681"/>
                </a:lnTo>
                <a:lnTo>
                  <a:pt x="36" y="678"/>
                </a:lnTo>
                <a:lnTo>
                  <a:pt x="34" y="675"/>
                </a:lnTo>
                <a:lnTo>
                  <a:pt x="34" y="670"/>
                </a:lnTo>
                <a:lnTo>
                  <a:pt x="32" y="667"/>
                </a:lnTo>
                <a:lnTo>
                  <a:pt x="31" y="662"/>
                </a:lnTo>
                <a:lnTo>
                  <a:pt x="31" y="656"/>
                </a:lnTo>
                <a:lnTo>
                  <a:pt x="29" y="650"/>
                </a:lnTo>
                <a:lnTo>
                  <a:pt x="29" y="644"/>
                </a:lnTo>
                <a:lnTo>
                  <a:pt x="27" y="637"/>
                </a:lnTo>
                <a:lnTo>
                  <a:pt x="27" y="629"/>
                </a:lnTo>
                <a:lnTo>
                  <a:pt x="27" y="622"/>
                </a:lnTo>
                <a:lnTo>
                  <a:pt x="25" y="612"/>
                </a:lnTo>
                <a:lnTo>
                  <a:pt x="25" y="603"/>
                </a:lnTo>
                <a:lnTo>
                  <a:pt x="23" y="592"/>
                </a:lnTo>
                <a:lnTo>
                  <a:pt x="23" y="579"/>
                </a:lnTo>
                <a:lnTo>
                  <a:pt x="22" y="567"/>
                </a:lnTo>
                <a:lnTo>
                  <a:pt x="22" y="551"/>
                </a:lnTo>
                <a:lnTo>
                  <a:pt x="22" y="536"/>
                </a:lnTo>
                <a:lnTo>
                  <a:pt x="20" y="520"/>
                </a:lnTo>
                <a:lnTo>
                  <a:pt x="20" y="501"/>
                </a:lnTo>
                <a:lnTo>
                  <a:pt x="20" y="482"/>
                </a:lnTo>
                <a:lnTo>
                  <a:pt x="18" y="462"/>
                </a:lnTo>
                <a:lnTo>
                  <a:pt x="18" y="440"/>
                </a:lnTo>
                <a:lnTo>
                  <a:pt x="18" y="418"/>
                </a:lnTo>
                <a:lnTo>
                  <a:pt x="18" y="395"/>
                </a:lnTo>
                <a:lnTo>
                  <a:pt x="18" y="370"/>
                </a:lnTo>
                <a:lnTo>
                  <a:pt x="18" y="345"/>
                </a:lnTo>
                <a:lnTo>
                  <a:pt x="18" y="318"/>
                </a:lnTo>
                <a:lnTo>
                  <a:pt x="16" y="290"/>
                </a:lnTo>
                <a:lnTo>
                  <a:pt x="16" y="265"/>
                </a:lnTo>
                <a:lnTo>
                  <a:pt x="16" y="240"/>
                </a:lnTo>
                <a:lnTo>
                  <a:pt x="16" y="216"/>
                </a:lnTo>
                <a:lnTo>
                  <a:pt x="16" y="193"/>
                </a:lnTo>
                <a:lnTo>
                  <a:pt x="15" y="171"/>
                </a:lnTo>
                <a:lnTo>
                  <a:pt x="15" y="149"/>
                </a:lnTo>
                <a:lnTo>
                  <a:pt x="13" y="129"/>
                </a:lnTo>
                <a:lnTo>
                  <a:pt x="13" y="110"/>
                </a:lnTo>
                <a:lnTo>
                  <a:pt x="11" y="91"/>
                </a:lnTo>
                <a:lnTo>
                  <a:pt x="9" y="74"/>
                </a:lnTo>
                <a:lnTo>
                  <a:pt x="7" y="57"/>
                </a:lnTo>
                <a:lnTo>
                  <a:pt x="6" y="41"/>
                </a:lnTo>
                <a:lnTo>
                  <a:pt x="4" y="27"/>
                </a:lnTo>
                <a:lnTo>
                  <a:pt x="2" y="13"/>
                </a:lnTo>
                <a:lnTo>
                  <a:pt x="0" y="0"/>
                </a:lnTo>
                <a:lnTo>
                  <a:pt x="11" y="5"/>
                </a:lnTo>
                <a:lnTo>
                  <a:pt x="20" y="8"/>
                </a:lnTo>
                <a:lnTo>
                  <a:pt x="29" y="13"/>
                </a:lnTo>
                <a:lnTo>
                  <a:pt x="38" y="16"/>
                </a:lnTo>
                <a:lnTo>
                  <a:pt x="45" y="19"/>
                </a:lnTo>
                <a:lnTo>
                  <a:pt x="52" y="22"/>
                </a:lnTo>
                <a:lnTo>
                  <a:pt x="59" y="27"/>
                </a:lnTo>
                <a:lnTo>
                  <a:pt x="66" y="30"/>
                </a:lnTo>
                <a:lnTo>
                  <a:pt x="72" y="32"/>
                </a:lnTo>
                <a:lnTo>
                  <a:pt x="75" y="35"/>
                </a:lnTo>
                <a:lnTo>
                  <a:pt x="81" y="38"/>
                </a:lnTo>
                <a:lnTo>
                  <a:pt x="84" y="41"/>
                </a:lnTo>
                <a:lnTo>
                  <a:pt x="88" y="43"/>
                </a:lnTo>
                <a:lnTo>
                  <a:pt x="90" y="44"/>
                </a:lnTo>
                <a:lnTo>
                  <a:pt x="91" y="47"/>
                </a:lnTo>
                <a:lnTo>
                  <a:pt x="93" y="49"/>
                </a:lnTo>
                <a:lnTo>
                  <a:pt x="95" y="52"/>
                </a:lnTo>
                <a:lnTo>
                  <a:pt x="95" y="57"/>
                </a:lnTo>
                <a:lnTo>
                  <a:pt x="95" y="60"/>
                </a:lnTo>
                <a:lnTo>
                  <a:pt x="93" y="64"/>
                </a:lnTo>
                <a:lnTo>
                  <a:pt x="91" y="74"/>
                </a:lnTo>
                <a:lnTo>
                  <a:pt x="90" y="83"/>
                </a:lnTo>
                <a:lnTo>
                  <a:pt x="88" y="86"/>
                </a:lnTo>
                <a:lnTo>
                  <a:pt x="88" y="91"/>
                </a:lnTo>
                <a:lnTo>
                  <a:pt x="86" y="97"/>
                </a:lnTo>
                <a:lnTo>
                  <a:pt x="86" y="105"/>
                </a:lnTo>
                <a:lnTo>
                  <a:pt x="84" y="115"/>
                </a:lnTo>
                <a:lnTo>
                  <a:pt x="84" y="124"/>
                </a:lnTo>
                <a:lnTo>
                  <a:pt x="84" y="136"/>
                </a:lnTo>
                <a:lnTo>
                  <a:pt x="82" y="149"/>
                </a:lnTo>
                <a:lnTo>
                  <a:pt x="82" y="165"/>
                </a:lnTo>
                <a:lnTo>
                  <a:pt x="82" y="180"/>
                </a:lnTo>
                <a:lnTo>
                  <a:pt x="81" y="197"/>
                </a:lnTo>
                <a:lnTo>
                  <a:pt x="81" y="216"/>
                </a:lnTo>
                <a:lnTo>
                  <a:pt x="81" y="235"/>
                </a:lnTo>
                <a:lnTo>
                  <a:pt x="81" y="257"/>
                </a:lnTo>
                <a:lnTo>
                  <a:pt x="81" y="280"/>
                </a:lnTo>
                <a:lnTo>
                  <a:pt x="81" y="304"/>
                </a:lnTo>
                <a:lnTo>
                  <a:pt x="81" y="30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77"/>
          <p:cNvSpPr/>
          <p:nvPr/>
        </p:nvSpPr>
        <p:spPr bwMode="auto">
          <a:xfrm>
            <a:off x="1398098" y="2685533"/>
            <a:ext cx="1658008" cy="257160"/>
          </a:xfrm>
          <a:custGeom>
            <a:avLst/>
            <a:gdLst>
              <a:gd name="T0" fmla="*/ 952 w 980"/>
              <a:gd name="T1" fmla="*/ 41 h 152"/>
              <a:gd name="T2" fmla="*/ 973 w 980"/>
              <a:gd name="T3" fmla="*/ 55 h 152"/>
              <a:gd name="T4" fmla="*/ 980 w 980"/>
              <a:gd name="T5" fmla="*/ 66 h 152"/>
              <a:gd name="T6" fmla="*/ 977 w 980"/>
              <a:gd name="T7" fmla="*/ 75 h 152"/>
              <a:gd name="T8" fmla="*/ 968 w 980"/>
              <a:gd name="T9" fmla="*/ 81 h 152"/>
              <a:gd name="T10" fmla="*/ 954 w 980"/>
              <a:gd name="T11" fmla="*/ 86 h 152"/>
              <a:gd name="T12" fmla="*/ 936 w 980"/>
              <a:gd name="T13" fmla="*/ 87 h 152"/>
              <a:gd name="T14" fmla="*/ 916 w 980"/>
              <a:gd name="T15" fmla="*/ 86 h 152"/>
              <a:gd name="T16" fmla="*/ 889 w 980"/>
              <a:gd name="T17" fmla="*/ 81 h 152"/>
              <a:gd name="T18" fmla="*/ 854 w 980"/>
              <a:gd name="T19" fmla="*/ 75 h 152"/>
              <a:gd name="T20" fmla="*/ 807 w 980"/>
              <a:gd name="T21" fmla="*/ 70 h 152"/>
              <a:gd name="T22" fmla="*/ 779 w 980"/>
              <a:gd name="T23" fmla="*/ 69 h 152"/>
              <a:gd name="T24" fmla="*/ 745 w 980"/>
              <a:gd name="T25" fmla="*/ 69 h 152"/>
              <a:gd name="T26" fmla="*/ 707 w 980"/>
              <a:gd name="T27" fmla="*/ 70 h 152"/>
              <a:gd name="T28" fmla="*/ 664 w 980"/>
              <a:gd name="T29" fmla="*/ 73 h 152"/>
              <a:gd name="T30" fmla="*/ 566 w 980"/>
              <a:gd name="T31" fmla="*/ 83 h 152"/>
              <a:gd name="T32" fmla="*/ 468 w 980"/>
              <a:gd name="T33" fmla="*/ 94 h 152"/>
              <a:gd name="T34" fmla="*/ 377 w 980"/>
              <a:gd name="T35" fmla="*/ 106 h 152"/>
              <a:gd name="T36" fmla="*/ 320 w 980"/>
              <a:gd name="T37" fmla="*/ 116 h 152"/>
              <a:gd name="T38" fmla="*/ 281 w 980"/>
              <a:gd name="T39" fmla="*/ 122 h 152"/>
              <a:gd name="T40" fmla="*/ 245 w 980"/>
              <a:gd name="T41" fmla="*/ 127 h 152"/>
              <a:gd name="T42" fmla="*/ 215 w 980"/>
              <a:gd name="T43" fmla="*/ 133 h 152"/>
              <a:gd name="T44" fmla="*/ 188 w 980"/>
              <a:gd name="T45" fmla="*/ 138 h 152"/>
              <a:gd name="T46" fmla="*/ 159 w 980"/>
              <a:gd name="T47" fmla="*/ 144 h 152"/>
              <a:gd name="T48" fmla="*/ 125 w 980"/>
              <a:gd name="T49" fmla="*/ 150 h 152"/>
              <a:gd name="T50" fmla="*/ 102 w 980"/>
              <a:gd name="T51" fmla="*/ 152 h 152"/>
              <a:gd name="T52" fmla="*/ 86 w 980"/>
              <a:gd name="T53" fmla="*/ 149 h 152"/>
              <a:gd name="T54" fmla="*/ 65 w 980"/>
              <a:gd name="T55" fmla="*/ 141 h 152"/>
              <a:gd name="T56" fmla="*/ 38 w 980"/>
              <a:gd name="T57" fmla="*/ 128 h 152"/>
              <a:gd name="T58" fmla="*/ 15 w 980"/>
              <a:gd name="T59" fmla="*/ 114 h 152"/>
              <a:gd name="T60" fmla="*/ 2 w 980"/>
              <a:gd name="T61" fmla="*/ 106 h 152"/>
              <a:gd name="T62" fmla="*/ 0 w 980"/>
              <a:gd name="T63" fmla="*/ 100 h 152"/>
              <a:gd name="T64" fmla="*/ 4 w 980"/>
              <a:gd name="T65" fmla="*/ 98 h 152"/>
              <a:gd name="T66" fmla="*/ 11 w 980"/>
              <a:gd name="T67" fmla="*/ 95 h 152"/>
              <a:gd name="T68" fmla="*/ 34 w 980"/>
              <a:gd name="T69" fmla="*/ 92 h 152"/>
              <a:gd name="T70" fmla="*/ 74 w 980"/>
              <a:gd name="T71" fmla="*/ 87 h 152"/>
              <a:gd name="T72" fmla="*/ 124 w 980"/>
              <a:gd name="T73" fmla="*/ 84 h 152"/>
              <a:gd name="T74" fmla="*/ 182 w 980"/>
              <a:gd name="T75" fmla="*/ 78 h 152"/>
              <a:gd name="T76" fmla="*/ 229 w 980"/>
              <a:gd name="T77" fmla="*/ 72 h 152"/>
              <a:gd name="T78" fmla="*/ 259 w 980"/>
              <a:gd name="T79" fmla="*/ 67 h 152"/>
              <a:gd name="T80" fmla="*/ 286 w 980"/>
              <a:gd name="T81" fmla="*/ 64 h 152"/>
              <a:gd name="T82" fmla="*/ 325 w 980"/>
              <a:gd name="T83" fmla="*/ 59 h 152"/>
              <a:gd name="T84" fmla="*/ 348 w 980"/>
              <a:gd name="T85" fmla="*/ 56 h 152"/>
              <a:gd name="T86" fmla="*/ 379 w 980"/>
              <a:gd name="T87" fmla="*/ 51 h 152"/>
              <a:gd name="T88" fmla="*/ 422 w 980"/>
              <a:gd name="T89" fmla="*/ 47 h 152"/>
              <a:gd name="T90" fmla="*/ 477 w 980"/>
              <a:gd name="T91" fmla="*/ 41 h 152"/>
              <a:gd name="T92" fmla="*/ 545 w 980"/>
              <a:gd name="T93" fmla="*/ 33 h 152"/>
              <a:gd name="T94" fmla="*/ 623 w 980"/>
              <a:gd name="T95" fmla="*/ 23 h 152"/>
              <a:gd name="T96" fmla="*/ 695 w 980"/>
              <a:gd name="T97" fmla="*/ 15 h 152"/>
              <a:gd name="T98" fmla="*/ 754 w 980"/>
              <a:gd name="T99" fmla="*/ 9 h 152"/>
              <a:gd name="T100" fmla="*/ 798 w 980"/>
              <a:gd name="T101" fmla="*/ 5 h 152"/>
              <a:gd name="T102" fmla="*/ 830 w 980"/>
              <a:gd name="T103" fmla="*/ 1 h 152"/>
              <a:gd name="T104" fmla="*/ 848 w 980"/>
              <a:gd name="T105" fmla="*/ 0 h 152"/>
              <a:gd name="T106" fmla="*/ 875 w 980"/>
              <a:gd name="T107" fmla="*/ 8 h 152"/>
              <a:gd name="T108" fmla="*/ 907 w 980"/>
              <a:gd name="T109" fmla="*/ 19 h 152"/>
              <a:gd name="T110" fmla="*/ 929 w 980"/>
              <a:gd name="T111" fmla="*/ 3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80" h="152">
                <a:moveTo>
                  <a:pt x="929" y="31"/>
                </a:moveTo>
                <a:lnTo>
                  <a:pt x="941" y="36"/>
                </a:lnTo>
                <a:lnTo>
                  <a:pt x="952" y="41"/>
                </a:lnTo>
                <a:lnTo>
                  <a:pt x="959" y="45"/>
                </a:lnTo>
                <a:lnTo>
                  <a:pt x="966" y="50"/>
                </a:lnTo>
                <a:lnTo>
                  <a:pt x="973" y="55"/>
                </a:lnTo>
                <a:lnTo>
                  <a:pt x="977" y="59"/>
                </a:lnTo>
                <a:lnTo>
                  <a:pt x="979" y="62"/>
                </a:lnTo>
                <a:lnTo>
                  <a:pt x="980" y="66"/>
                </a:lnTo>
                <a:lnTo>
                  <a:pt x="979" y="69"/>
                </a:lnTo>
                <a:lnTo>
                  <a:pt x="979" y="72"/>
                </a:lnTo>
                <a:lnTo>
                  <a:pt x="977" y="75"/>
                </a:lnTo>
                <a:lnTo>
                  <a:pt x="973" y="77"/>
                </a:lnTo>
                <a:lnTo>
                  <a:pt x="971" y="78"/>
                </a:lnTo>
                <a:lnTo>
                  <a:pt x="968" y="81"/>
                </a:lnTo>
                <a:lnTo>
                  <a:pt x="962" y="83"/>
                </a:lnTo>
                <a:lnTo>
                  <a:pt x="959" y="84"/>
                </a:lnTo>
                <a:lnTo>
                  <a:pt x="954" y="86"/>
                </a:lnTo>
                <a:lnTo>
                  <a:pt x="948" y="86"/>
                </a:lnTo>
                <a:lnTo>
                  <a:pt x="943" y="87"/>
                </a:lnTo>
                <a:lnTo>
                  <a:pt x="936" y="87"/>
                </a:lnTo>
                <a:lnTo>
                  <a:pt x="930" y="87"/>
                </a:lnTo>
                <a:lnTo>
                  <a:pt x="923" y="86"/>
                </a:lnTo>
                <a:lnTo>
                  <a:pt x="916" y="86"/>
                </a:lnTo>
                <a:lnTo>
                  <a:pt x="907" y="84"/>
                </a:lnTo>
                <a:lnTo>
                  <a:pt x="900" y="83"/>
                </a:lnTo>
                <a:lnTo>
                  <a:pt x="889" y="81"/>
                </a:lnTo>
                <a:lnTo>
                  <a:pt x="879" y="80"/>
                </a:lnTo>
                <a:lnTo>
                  <a:pt x="866" y="78"/>
                </a:lnTo>
                <a:lnTo>
                  <a:pt x="854" y="75"/>
                </a:lnTo>
                <a:lnTo>
                  <a:pt x="839" y="73"/>
                </a:lnTo>
                <a:lnTo>
                  <a:pt x="823" y="72"/>
                </a:lnTo>
                <a:lnTo>
                  <a:pt x="807" y="70"/>
                </a:lnTo>
                <a:lnTo>
                  <a:pt x="798" y="70"/>
                </a:lnTo>
                <a:lnTo>
                  <a:pt x="789" y="69"/>
                </a:lnTo>
                <a:lnTo>
                  <a:pt x="779" y="69"/>
                </a:lnTo>
                <a:lnTo>
                  <a:pt x="768" y="69"/>
                </a:lnTo>
                <a:lnTo>
                  <a:pt x="757" y="69"/>
                </a:lnTo>
                <a:lnTo>
                  <a:pt x="745" y="69"/>
                </a:lnTo>
                <a:lnTo>
                  <a:pt x="732" y="70"/>
                </a:lnTo>
                <a:lnTo>
                  <a:pt x="720" y="70"/>
                </a:lnTo>
                <a:lnTo>
                  <a:pt x="707" y="70"/>
                </a:lnTo>
                <a:lnTo>
                  <a:pt x="693" y="72"/>
                </a:lnTo>
                <a:lnTo>
                  <a:pt x="679" y="72"/>
                </a:lnTo>
                <a:lnTo>
                  <a:pt x="664" y="73"/>
                </a:lnTo>
                <a:lnTo>
                  <a:pt x="634" y="77"/>
                </a:lnTo>
                <a:lnTo>
                  <a:pt x="602" y="80"/>
                </a:lnTo>
                <a:lnTo>
                  <a:pt x="566" y="83"/>
                </a:lnTo>
                <a:lnTo>
                  <a:pt x="534" y="86"/>
                </a:lnTo>
                <a:lnTo>
                  <a:pt x="500" y="89"/>
                </a:lnTo>
                <a:lnTo>
                  <a:pt x="468" y="94"/>
                </a:lnTo>
                <a:lnTo>
                  <a:pt x="438" y="97"/>
                </a:lnTo>
                <a:lnTo>
                  <a:pt x="407" y="102"/>
                </a:lnTo>
                <a:lnTo>
                  <a:pt x="377" y="106"/>
                </a:lnTo>
                <a:lnTo>
                  <a:pt x="348" y="111"/>
                </a:lnTo>
                <a:lnTo>
                  <a:pt x="334" y="113"/>
                </a:lnTo>
                <a:lnTo>
                  <a:pt x="320" y="116"/>
                </a:lnTo>
                <a:lnTo>
                  <a:pt x="306" y="117"/>
                </a:lnTo>
                <a:lnTo>
                  <a:pt x="293" y="119"/>
                </a:lnTo>
                <a:lnTo>
                  <a:pt x="281" y="122"/>
                </a:lnTo>
                <a:lnTo>
                  <a:pt x="268" y="123"/>
                </a:lnTo>
                <a:lnTo>
                  <a:pt x="256" y="125"/>
                </a:lnTo>
                <a:lnTo>
                  <a:pt x="245" y="127"/>
                </a:lnTo>
                <a:lnTo>
                  <a:pt x="234" y="130"/>
                </a:lnTo>
                <a:lnTo>
                  <a:pt x="223" y="131"/>
                </a:lnTo>
                <a:lnTo>
                  <a:pt x="215" y="133"/>
                </a:lnTo>
                <a:lnTo>
                  <a:pt x="204" y="134"/>
                </a:lnTo>
                <a:lnTo>
                  <a:pt x="197" y="136"/>
                </a:lnTo>
                <a:lnTo>
                  <a:pt x="188" y="138"/>
                </a:lnTo>
                <a:lnTo>
                  <a:pt x="179" y="139"/>
                </a:lnTo>
                <a:lnTo>
                  <a:pt x="172" y="141"/>
                </a:lnTo>
                <a:lnTo>
                  <a:pt x="159" y="144"/>
                </a:lnTo>
                <a:lnTo>
                  <a:pt x="147" y="147"/>
                </a:lnTo>
                <a:lnTo>
                  <a:pt x="134" y="149"/>
                </a:lnTo>
                <a:lnTo>
                  <a:pt x="125" y="150"/>
                </a:lnTo>
                <a:lnTo>
                  <a:pt x="116" y="152"/>
                </a:lnTo>
                <a:lnTo>
                  <a:pt x="109" y="152"/>
                </a:lnTo>
                <a:lnTo>
                  <a:pt x="102" y="152"/>
                </a:lnTo>
                <a:lnTo>
                  <a:pt x="97" y="150"/>
                </a:lnTo>
                <a:lnTo>
                  <a:pt x="91" y="150"/>
                </a:lnTo>
                <a:lnTo>
                  <a:pt x="86" y="149"/>
                </a:lnTo>
                <a:lnTo>
                  <a:pt x="79" y="147"/>
                </a:lnTo>
                <a:lnTo>
                  <a:pt x="72" y="144"/>
                </a:lnTo>
                <a:lnTo>
                  <a:pt x="65" y="141"/>
                </a:lnTo>
                <a:lnTo>
                  <a:pt x="56" y="138"/>
                </a:lnTo>
                <a:lnTo>
                  <a:pt x="47" y="133"/>
                </a:lnTo>
                <a:lnTo>
                  <a:pt x="38" y="128"/>
                </a:lnTo>
                <a:lnTo>
                  <a:pt x="29" y="123"/>
                </a:lnTo>
                <a:lnTo>
                  <a:pt x="22" y="119"/>
                </a:lnTo>
                <a:lnTo>
                  <a:pt x="15" y="114"/>
                </a:lnTo>
                <a:lnTo>
                  <a:pt x="9" y="111"/>
                </a:lnTo>
                <a:lnTo>
                  <a:pt x="6" y="108"/>
                </a:lnTo>
                <a:lnTo>
                  <a:pt x="2" y="106"/>
                </a:lnTo>
                <a:lnTo>
                  <a:pt x="0" y="103"/>
                </a:lnTo>
                <a:lnTo>
                  <a:pt x="0" y="102"/>
                </a:lnTo>
                <a:lnTo>
                  <a:pt x="0" y="100"/>
                </a:lnTo>
                <a:lnTo>
                  <a:pt x="0" y="100"/>
                </a:lnTo>
                <a:lnTo>
                  <a:pt x="2" y="98"/>
                </a:lnTo>
                <a:lnTo>
                  <a:pt x="4" y="98"/>
                </a:lnTo>
                <a:lnTo>
                  <a:pt x="6" y="97"/>
                </a:lnTo>
                <a:lnTo>
                  <a:pt x="9" y="97"/>
                </a:lnTo>
                <a:lnTo>
                  <a:pt x="11" y="95"/>
                </a:lnTo>
                <a:lnTo>
                  <a:pt x="15" y="95"/>
                </a:lnTo>
                <a:lnTo>
                  <a:pt x="24" y="94"/>
                </a:lnTo>
                <a:lnTo>
                  <a:pt x="34" y="92"/>
                </a:lnTo>
                <a:lnTo>
                  <a:pt x="45" y="91"/>
                </a:lnTo>
                <a:lnTo>
                  <a:pt x="59" y="89"/>
                </a:lnTo>
                <a:lnTo>
                  <a:pt x="74" y="87"/>
                </a:lnTo>
                <a:lnTo>
                  <a:pt x="90" y="87"/>
                </a:lnTo>
                <a:lnTo>
                  <a:pt x="106" y="86"/>
                </a:lnTo>
                <a:lnTo>
                  <a:pt x="124" y="84"/>
                </a:lnTo>
                <a:lnTo>
                  <a:pt x="141" y="83"/>
                </a:lnTo>
                <a:lnTo>
                  <a:pt x="161" y="81"/>
                </a:lnTo>
                <a:lnTo>
                  <a:pt x="182" y="78"/>
                </a:lnTo>
                <a:lnTo>
                  <a:pt x="206" y="75"/>
                </a:lnTo>
                <a:lnTo>
                  <a:pt x="218" y="73"/>
                </a:lnTo>
                <a:lnTo>
                  <a:pt x="229" y="72"/>
                </a:lnTo>
                <a:lnTo>
                  <a:pt x="240" y="70"/>
                </a:lnTo>
                <a:lnTo>
                  <a:pt x="248" y="69"/>
                </a:lnTo>
                <a:lnTo>
                  <a:pt x="259" y="67"/>
                </a:lnTo>
                <a:lnTo>
                  <a:pt x="268" y="67"/>
                </a:lnTo>
                <a:lnTo>
                  <a:pt x="277" y="66"/>
                </a:lnTo>
                <a:lnTo>
                  <a:pt x="286" y="64"/>
                </a:lnTo>
                <a:lnTo>
                  <a:pt x="300" y="62"/>
                </a:lnTo>
                <a:lnTo>
                  <a:pt x="315" y="61"/>
                </a:lnTo>
                <a:lnTo>
                  <a:pt x="325" y="59"/>
                </a:lnTo>
                <a:lnTo>
                  <a:pt x="336" y="58"/>
                </a:lnTo>
                <a:lnTo>
                  <a:pt x="341" y="56"/>
                </a:lnTo>
                <a:lnTo>
                  <a:pt x="348" y="56"/>
                </a:lnTo>
                <a:lnTo>
                  <a:pt x="357" y="55"/>
                </a:lnTo>
                <a:lnTo>
                  <a:pt x="366" y="53"/>
                </a:lnTo>
                <a:lnTo>
                  <a:pt x="379" y="51"/>
                </a:lnTo>
                <a:lnTo>
                  <a:pt x="391" y="50"/>
                </a:lnTo>
                <a:lnTo>
                  <a:pt x="406" y="48"/>
                </a:lnTo>
                <a:lnTo>
                  <a:pt x="422" y="47"/>
                </a:lnTo>
                <a:lnTo>
                  <a:pt x="438" y="45"/>
                </a:lnTo>
                <a:lnTo>
                  <a:pt x="456" y="44"/>
                </a:lnTo>
                <a:lnTo>
                  <a:pt x="477" y="41"/>
                </a:lnTo>
                <a:lnTo>
                  <a:pt x="498" y="39"/>
                </a:lnTo>
                <a:lnTo>
                  <a:pt x="520" y="36"/>
                </a:lnTo>
                <a:lnTo>
                  <a:pt x="545" y="33"/>
                </a:lnTo>
                <a:lnTo>
                  <a:pt x="570" y="30"/>
                </a:lnTo>
                <a:lnTo>
                  <a:pt x="597" y="26"/>
                </a:lnTo>
                <a:lnTo>
                  <a:pt x="623" y="23"/>
                </a:lnTo>
                <a:lnTo>
                  <a:pt x="648" y="20"/>
                </a:lnTo>
                <a:lnTo>
                  <a:pt x="673" y="17"/>
                </a:lnTo>
                <a:lnTo>
                  <a:pt x="695" y="15"/>
                </a:lnTo>
                <a:lnTo>
                  <a:pt x="716" y="12"/>
                </a:lnTo>
                <a:lnTo>
                  <a:pt x="736" y="11"/>
                </a:lnTo>
                <a:lnTo>
                  <a:pt x="754" y="9"/>
                </a:lnTo>
                <a:lnTo>
                  <a:pt x="770" y="6"/>
                </a:lnTo>
                <a:lnTo>
                  <a:pt x="786" y="5"/>
                </a:lnTo>
                <a:lnTo>
                  <a:pt x="798" y="5"/>
                </a:lnTo>
                <a:lnTo>
                  <a:pt x="811" y="3"/>
                </a:lnTo>
                <a:lnTo>
                  <a:pt x="821" y="1"/>
                </a:lnTo>
                <a:lnTo>
                  <a:pt x="830" y="1"/>
                </a:lnTo>
                <a:lnTo>
                  <a:pt x="838" y="1"/>
                </a:lnTo>
                <a:lnTo>
                  <a:pt x="845" y="0"/>
                </a:lnTo>
                <a:lnTo>
                  <a:pt x="848" y="0"/>
                </a:lnTo>
                <a:lnTo>
                  <a:pt x="857" y="1"/>
                </a:lnTo>
                <a:lnTo>
                  <a:pt x="866" y="5"/>
                </a:lnTo>
                <a:lnTo>
                  <a:pt x="875" y="8"/>
                </a:lnTo>
                <a:lnTo>
                  <a:pt x="886" y="11"/>
                </a:lnTo>
                <a:lnTo>
                  <a:pt x="896" y="14"/>
                </a:lnTo>
                <a:lnTo>
                  <a:pt x="907" y="19"/>
                </a:lnTo>
                <a:lnTo>
                  <a:pt x="918" y="25"/>
                </a:lnTo>
                <a:lnTo>
                  <a:pt x="929" y="31"/>
                </a:lnTo>
                <a:lnTo>
                  <a:pt x="929" y="31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545220" y="4084135"/>
            <a:ext cx="4098788" cy="686764"/>
            <a:chOff x="2740280" y="4101874"/>
            <a:chExt cx="3043245" cy="509905"/>
          </a:xfrm>
        </p:grpSpPr>
        <p:grpSp>
          <p:nvGrpSpPr>
            <p:cNvPr id="74" name="组合 73"/>
            <p:cNvGrpSpPr/>
            <p:nvPr/>
          </p:nvGrpSpPr>
          <p:grpSpPr>
            <a:xfrm>
              <a:off x="5276160" y="4101874"/>
              <a:ext cx="507365" cy="509905"/>
              <a:chOff x="1589112" y="4113588"/>
              <a:chExt cx="507365" cy="509905"/>
            </a:xfrm>
          </p:grpSpPr>
          <p:pic>
            <p:nvPicPr>
              <p:cNvPr id="145" name="图片 144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9112" y="411358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6" name="组合 145"/>
              <p:cNvGrpSpPr/>
              <p:nvPr/>
            </p:nvGrpSpPr>
            <p:grpSpPr>
              <a:xfrm>
                <a:off x="1695727" y="4212769"/>
                <a:ext cx="294134" cy="311542"/>
                <a:chOff x="1768476" y="2133600"/>
                <a:chExt cx="777875" cy="823912"/>
              </a:xfrm>
              <a:solidFill>
                <a:srgbClr val="FF0000"/>
              </a:solidFill>
            </p:grpSpPr>
            <p:sp>
              <p:nvSpPr>
                <p:cNvPr id="147" name="Freeform 73"/>
                <p:cNvSpPr/>
                <p:nvPr/>
              </p:nvSpPr>
              <p:spPr bwMode="auto">
                <a:xfrm>
                  <a:off x="1952626" y="2162175"/>
                  <a:ext cx="95250" cy="295275"/>
                </a:xfrm>
                <a:custGeom>
                  <a:avLst/>
                  <a:gdLst>
                    <a:gd name="T0" fmla="*/ 77 w 122"/>
                    <a:gd name="T1" fmla="*/ 23 h 371"/>
                    <a:gd name="T2" fmla="*/ 79 w 122"/>
                    <a:gd name="T3" fmla="*/ 34 h 371"/>
                    <a:gd name="T4" fmla="*/ 83 w 122"/>
                    <a:gd name="T5" fmla="*/ 50 h 371"/>
                    <a:gd name="T6" fmla="*/ 86 w 122"/>
                    <a:gd name="T7" fmla="*/ 67 h 371"/>
                    <a:gd name="T8" fmla="*/ 90 w 122"/>
                    <a:gd name="T9" fmla="*/ 87 h 371"/>
                    <a:gd name="T10" fmla="*/ 93 w 122"/>
                    <a:gd name="T11" fmla="*/ 111 h 371"/>
                    <a:gd name="T12" fmla="*/ 99 w 122"/>
                    <a:gd name="T13" fmla="*/ 137 h 371"/>
                    <a:gd name="T14" fmla="*/ 102 w 122"/>
                    <a:gd name="T15" fmla="*/ 167 h 371"/>
                    <a:gd name="T16" fmla="*/ 108 w 122"/>
                    <a:gd name="T17" fmla="*/ 198 h 371"/>
                    <a:gd name="T18" fmla="*/ 111 w 122"/>
                    <a:gd name="T19" fmla="*/ 228 h 371"/>
                    <a:gd name="T20" fmla="*/ 113 w 122"/>
                    <a:gd name="T21" fmla="*/ 255 h 371"/>
                    <a:gd name="T22" fmla="*/ 116 w 122"/>
                    <a:gd name="T23" fmla="*/ 277 h 371"/>
                    <a:gd name="T24" fmla="*/ 118 w 122"/>
                    <a:gd name="T25" fmla="*/ 297 h 371"/>
                    <a:gd name="T26" fmla="*/ 120 w 122"/>
                    <a:gd name="T27" fmla="*/ 314 h 371"/>
                    <a:gd name="T28" fmla="*/ 120 w 122"/>
                    <a:gd name="T29" fmla="*/ 327 h 371"/>
                    <a:gd name="T30" fmla="*/ 122 w 122"/>
                    <a:gd name="T31" fmla="*/ 336 h 371"/>
                    <a:gd name="T32" fmla="*/ 122 w 122"/>
                    <a:gd name="T33" fmla="*/ 349 h 371"/>
                    <a:gd name="T34" fmla="*/ 120 w 122"/>
                    <a:gd name="T35" fmla="*/ 360 h 371"/>
                    <a:gd name="T36" fmla="*/ 116 w 122"/>
                    <a:gd name="T37" fmla="*/ 367 h 371"/>
                    <a:gd name="T38" fmla="*/ 111 w 122"/>
                    <a:gd name="T39" fmla="*/ 371 h 371"/>
                    <a:gd name="T40" fmla="*/ 108 w 122"/>
                    <a:gd name="T41" fmla="*/ 371 h 371"/>
                    <a:gd name="T42" fmla="*/ 104 w 122"/>
                    <a:gd name="T43" fmla="*/ 369 h 371"/>
                    <a:gd name="T44" fmla="*/ 100 w 122"/>
                    <a:gd name="T45" fmla="*/ 364 h 371"/>
                    <a:gd name="T46" fmla="*/ 97 w 122"/>
                    <a:gd name="T47" fmla="*/ 360 h 371"/>
                    <a:gd name="T48" fmla="*/ 93 w 122"/>
                    <a:gd name="T49" fmla="*/ 352 h 371"/>
                    <a:gd name="T50" fmla="*/ 90 w 122"/>
                    <a:gd name="T51" fmla="*/ 341 h 371"/>
                    <a:gd name="T52" fmla="*/ 86 w 122"/>
                    <a:gd name="T53" fmla="*/ 330 h 371"/>
                    <a:gd name="T54" fmla="*/ 81 w 122"/>
                    <a:gd name="T55" fmla="*/ 317 h 371"/>
                    <a:gd name="T56" fmla="*/ 75 w 122"/>
                    <a:gd name="T57" fmla="*/ 294 h 371"/>
                    <a:gd name="T58" fmla="*/ 66 w 122"/>
                    <a:gd name="T59" fmla="*/ 261 h 371"/>
                    <a:gd name="T60" fmla="*/ 59 w 122"/>
                    <a:gd name="T61" fmla="*/ 225 h 371"/>
                    <a:gd name="T62" fmla="*/ 52 w 122"/>
                    <a:gd name="T63" fmla="*/ 186 h 371"/>
                    <a:gd name="T64" fmla="*/ 47 w 122"/>
                    <a:gd name="T65" fmla="*/ 153 h 371"/>
                    <a:gd name="T66" fmla="*/ 43 w 122"/>
                    <a:gd name="T67" fmla="*/ 134 h 371"/>
                    <a:gd name="T68" fmla="*/ 38 w 122"/>
                    <a:gd name="T69" fmla="*/ 116 h 371"/>
                    <a:gd name="T70" fmla="*/ 33 w 122"/>
                    <a:gd name="T71" fmla="*/ 100 h 371"/>
                    <a:gd name="T72" fmla="*/ 29 w 122"/>
                    <a:gd name="T73" fmla="*/ 84 h 371"/>
                    <a:gd name="T74" fmla="*/ 24 w 122"/>
                    <a:gd name="T75" fmla="*/ 72 h 371"/>
                    <a:gd name="T76" fmla="*/ 18 w 122"/>
                    <a:gd name="T77" fmla="*/ 59 h 371"/>
                    <a:gd name="T78" fmla="*/ 15 w 122"/>
                    <a:gd name="T79" fmla="*/ 50 h 371"/>
                    <a:gd name="T80" fmla="*/ 8 w 122"/>
                    <a:gd name="T81" fmla="*/ 37 h 371"/>
                    <a:gd name="T82" fmla="*/ 2 w 122"/>
                    <a:gd name="T83" fmla="*/ 23 h 371"/>
                    <a:gd name="T84" fmla="*/ 0 w 122"/>
                    <a:gd name="T85" fmla="*/ 11 h 371"/>
                    <a:gd name="T86" fmla="*/ 4 w 122"/>
                    <a:gd name="T87" fmla="*/ 3 h 371"/>
                    <a:gd name="T88" fmla="*/ 13 w 122"/>
                    <a:gd name="T89" fmla="*/ 0 h 371"/>
                    <a:gd name="T90" fmla="*/ 25 w 122"/>
                    <a:gd name="T91" fmla="*/ 1 h 371"/>
                    <a:gd name="T92" fmla="*/ 41 w 122"/>
                    <a:gd name="T93" fmla="*/ 6 h 371"/>
                    <a:gd name="T94" fmla="*/ 63 w 122"/>
                    <a:gd name="T95" fmla="*/ 14 h 371"/>
                    <a:gd name="T96" fmla="*/ 75 w 122"/>
                    <a:gd name="T97" fmla="*/ 18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371">
                      <a:moveTo>
                        <a:pt x="75" y="18"/>
                      </a:moveTo>
                      <a:lnTo>
                        <a:pt x="77" y="23"/>
                      </a:lnTo>
                      <a:lnTo>
                        <a:pt x="77" y="28"/>
                      </a:lnTo>
                      <a:lnTo>
                        <a:pt x="79" y="34"/>
                      </a:lnTo>
                      <a:lnTo>
                        <a:pt x="81" y="42"/>
                      </a:lnTo>
                      <a:lnTo>
                        <a:pt x="83" y="50"/>
                      </a:lnTo>
                      <a:lnTo>
                        <a:pt x="84" y="58"/>
                      </a:lnTo>
                      <a:lnTo>
                        <a:pt x="86" y="67"/>
                      </a:lnTo>
                      <a:lnTo>
                        <a:pt x="88" y="78"/>
                      </a:lnTo>
                      <a:lnTo>
                        <a:pt x="90" y="87"/>
                      </a:lnTo>
                      <a:lnTo>
                        <a:pt x="91" y="100"/>
                      </a:lnTo>
                      <a:lnTo>
                        <a:pt x="93" y="111"/>
                      </a:lnTo>
                      <a:lnTo>
                        <a:pt x="95" y="125"/>
                      </a:lnTo>
                      <a:lnTo>
                        <a:pt x="99" y="137"/>
                      </a:lnTo>
                      <a:lnTo>
                        <a:pt x="100" y="152"/>
                      </a:lnTo>
                      <a:lnTo>
                        <a:pt x="102" y="167"/>
                      </a:lnTo>
                      <a:lnTo>
                        <a:pt x="104" y="181"/>
                      </a:lnTo>
                      <a:lnTo>
                        <a:pt x="108" y="198"/>
                      </a:lnTo>
                      <a:lnTo>
                        <a:pt x="109" y="213"/>
                      </a:lnTo>
                      <a:lnTo>
                        <a:pt x="111" y="228"/>
                      </a:lnTo>
                      <a:lnTo>
                        <a:pt x="113" y="241"/>
                      </a:lnTo>
                      <a:lnTo>
                        <a:pt x="113" y="255"/>
                      </a:lnTo>
                      <a:lnTo>
                        <a:pt x="115" y="266"/>
                      </a:lnTo>
                      <a:lnTo>
                        <a:pt x="116" y="277"/>
                      </a:lnTo>
                      <a:lnTo>
                        <a:pt x="118" y="288"/>
                      </a:lnTo>
                      <a:lnTo>
                        <a:pt x="118" y="297"/>
                      </a:lnTo>
                      <a:lnTo>
                        <a:pt x="118" y="306"/>
                      </a:lnTo>
                      <a:lnTo>
                        <a:pt x="120" y="314"/>
                      </a:lnTo>
                      <a:lnTo>
                        <a:pt x="120" y="321"/>
                      </a:lnTo>
                      <a:lnTo>
                        <a:pt x="120" y="327"/>
                      </a:lnTo>
                      <a:lnTo>
                        <a:pt x="122" y="331"/>
                      </a:lnTo>
                      <a:lnTo>
                        <a:pt x="122" y="336"/>
                      </a:lnTo>
                      <a:lnTo>
                        <a:pt x="122" y="341"/>
                      </a:lnTo>
                      <a:lnTo>
                        <a:pt x="122" y="349"/>
                      </a:lnTo>
                      <a:lnTo>
                        <a:pt x="120" y="355"/>
                      </a:lnTo>
                      <a:lnTo>
                        <a:pt x="120" y="360"/>
                      </a:lnTo>
                      <a:lnTo>
                        <a:pt x="118" y="364"/>
                      </a:lnTo>
                      <a:lnTo>
                        <a:pt x="116" y="367"/>
                      </a:lnTo>
                      <a:lnTo>
                        <a:pt x="115" y="369"/>
                      </a:lnTo>
                      <a:lnTo>
                        <a:pt x="111" y="371"/>
                      </a:lnTo>
                      <a:lnTo>
                        <a:pt x="109" y="371"/>
                      </a:lnTo>
                      <a:lnTo>
                        <a:pt x="108" y="371"/>
                      </a:lnTo>
                      <a:lnTo>
                        <a:pt x="106" y="371"/>
                      </a:lnTo>
                      <a:lnTo>
                        <a:pt x="104" y="369"/>
                      </a:lnTo>
                      <a:lnTo>
                        <a:pt x="102" y="367"/>
                      </a:lnTo>
                      <a:lnTo>
                        <a:pt x="100" y="364"/>
                      </a:lnTo>
                      <a:lnTo>
                        <a:pt x="99" y="363"/>
                      </a:lnTo>
                      <a:lnTo>
                        <a:pt x="97" y="360"/>
                      </a:lnTo>
                      <a:lnTo>
                        <a:pt x="95" y="355"/>
                      </a:lnTo>
                      <a:lnTo>
                        <a:pt x="93" y="352"/>
                      </a:lnTo>
                      <a:lnTo>
                        <a:pt x="91" y="347"/>
                      </a:lnTo>
                      <a:lnTo>
                        <a:pt x="90" y="341"/>
                      </a:lnTo>
                      <a:lnTo>
                        <a:pt x="88" y="336"/>
                      </a:lnTo>
                      <a:lnTo>
                        <a:pt x="86" y="330"/>
                      </a:lnTo>
                      <a:lnTo>
                        <a:pt x="84" y="324"/>
                      </a:lnTo>
                      <a:lnTo>
                        <a:pt x="81" y="317"/>
                      </a:lnTo>
                      <a:lnTo>
                        <a:pt x="79" y="310"/>
                      </a:lnTo>
                      <a:lnTo>
                        <a:pt x="75" y="294"/>
                      </a:lnTo>
                      <a:lnTo>
                        <a:pt x="70" y="278"/>
                      </a:lnTo>
                      <a:lnTo>
                        <a:pt x="66" y="261"/>
                      </a:lnTo>
                      <a:lnTo>
                        <a:pt x="63" y="244"/>
                      </a:lnTo>
                      <a:lnTo>
                        <a:pt x="59" y="225"/>
                      </a:lnTo>
                      <a:lnTo>
                        <a:pt x="56" y="206"/>
                      </a:lnTo>
                      <a:lnTo>
                        <a:pt x="52" y="186"/>
                      </a:lnTo>
                      <a:lnTo>
                        <a:pt x="50" y="164"/>
                      </a:lnTo>
                      <a:lnTo>
                        <a:pt x="47" y="153"/>
                      </a:lnTo>
                      <a:lnTo>
                        <a:pt x="45" y="144"/>
                      </a:lnTo>
                      <a:lnTo>
                        <a:pt x="43" y="134"/>
                      </a:lnTo>
                      <a:lnTo>
                        <a:pt x="40" y="125"/>
                      </a:lnTo>
                      <a:lnTo>
                        <a:pt x="38" y="116"/>
                      </a:lnTo>
                      <a:lnTo>
                        <a:pt x="36" y="108"/>
                      </a:lnTo>
                      <a:lnTo>
                        <a:pt x="33" y="100"/>
                      </a:lnTo>
                      <a:lnTo>
                        <a:pt x="31" y="92"/>
                      </a:lnTo>
                      <a:lnTo>
                        <a:pt x="29" y="84"/>
                      </a:lnTo>
                      <a:lnTo>
                        <a:pt x="25" y="78"/>
                      </a:lnTo>
                      <a:lnTo>
                        <a:pt x="24" y="72"/>
                      </a:lnTo>
                      <a:lnTo>
                        <a:pt x="22" y="65"/>
                      </a:lnTo>
                      <a:lnTo>
                        <a:pt x="18" y="59"/>
                      </a:lnTo>
                      <a:lnTo>
                        <a:pt x="16" y="54"/>
                      </a:lnTo>
                      <a:lnTo>
                        <a:pt x="15" y="50"/>
                      </a:lnTo>
                      <a:lnTo>
                        <a:pt x="11" y="45"/>
                      </a:lnTo>
                      <a:lnTo>
                        <a:pt x="8" y="37"/>
                      </a:lnTo>
                      <a:lnTo>
                        <a:pt x="4" y="29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0"/>
                      </a:lnTo>
                      <a:lnTo>
                        <a:pt x="25" y="1"/>
                      </a:lnTo>
                      <a:lnTo>
                        <a:pt x="33" y="3"/>
                      </a:lnTo>
                      <a:lnTo>
                        <a:pt x="41" y="6"/>
                      </a:lnTo>
                      <a:lnTo>
                        <a:pt x="52" y="9"/>
                      </a:lnTo>
                      <a:lnTo>
                        <a:pt x="63" y="14"/>
                      </a:lnTo>
                      <a:lnTo>
                        <a:pt x="75" y="18"/>
                      </a:lnTo>
                      <a:lnTo>
                        <a:pt x="75" y="1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74"/>
                <p:cNvSpPr/>
                <p:nvPr/>
              </p:nvSpPr>
              <p:spPr bwMode="auto">
                <a:xfrm>
                  <a:off x="2020888" y="2271713"/>
                  <a:ext cx="203200" cy="50800"/>
                </a:xfrm>
                <a:custGeom>
                  <a:avLst/>
                  <a:gdLst>
                    <a:gd name="T0" fmla="*/ 0 w 255"/>
                    <a:gd name="T1" fmla="*/ 27 h 63"/>
                    <a:gd name="T2" fmla="*/ 18 w 255"/>
                    <a:gd name="T3" fmla="*/ 25 h 63"/>
                    <a:gd name="T4" fmla="*/ 36 w 255"/>
                    <a:gd name="T5" fmla="*/ 24 h 63"/>
                    <a:gd name="T6" fmla="*/ 52 w 255"/>
                    <a:gd name="T7" fmla="*/ 22 h 63"/>
                    <a:gd name="T8" fmla="*/ 68 w 255"/>
                    <a:gd name="T9" fmla="*/ 21 h 63"/>
                    <a:gd name="T10" fmla="*/ 84 w 255"/>
                    <a:gd name="T11" fmla="*/ 18 h 63"/>
                    <a:gd name="T12" fmla="*/ 96 w 255"/>
                    <a:gd name="T13" fmla="*/ 16 h 63"/>
                    <a:gd name="T14" fmla="*/ 111 w 255"/>
                    <a:gd name="T15" fmla="*/ 13 h 63"/>
                    <a:gd name="T16" fmla="*/ 121 w 255"/>
                    <a:gd name="T17" fmla="*/ 10 h 63"/>
                    <a:gd name="T18" fmla="*/ 144 w 255"/>
                    <a:gd name="T19" fmla="*/ 7 h 63"/>
                    <a:gd name="T20" fmla="*/ 168 w 255"/>
                    <a:gd name="T21" fmla="*/ 4 h 63"/>
                    <a:gd name="T22" fmla="*/ 191 w 255"/>
                    <a:gd name="T23" fmla="*/ 2 h 63"/>
                    <a:gd name="T24" fmla="*/ 203 w 255"/>
                    <a:gd name="T25" fmla="*/ 0 h 63"/>
                    <a:gd name="T26" fmla="*/ 214 w 255"/>
                    <a:gd name="T27" fmla="*/ 0 h 63"/>
                    <a:gd name="T28" fmla="*/ 225 w 255"/>
                    <a:gd name="T29" fmla="*/ 0 h 63"/>
                    <a:gd name="T30" fmla="*/ 234 w 255"/>
                    <a:gd name="T31" fmla="*/ 2 h 63"/>
                    <a:gd name="T32" fmla="*/ 241 w 255"/>
                    <a:gd name="T33" fmla="*/ 4 h 63"/>
                    <a:gd name="T34" fmla="*/ 246 w 255"/>
                    <a:gd name="T35" fmla="*/ 5 h 63"/>
                    <a:gd name="T36" fmla="*/ 250 w 255"/>
                    <a:gd name="T37" fmla="*/ 7 h 63"/>
                    <a:gd name="T38" fmla="*/ 253 w 255"/>
                    <a:gd name="T39" fmla="*/ 10 h 63"/>
                    <a:gd name="T40" fmla="*/ 255 w 255"/>
                    <a:gd name="T41" fmla="*/ 15 h 63"/>
                    <a:gd name="T42" fmla="*/ 255 w 255"/>
                    <a:gd name="T43" fmla="*/ 19 h 63"/>
                    <a:gd name="T44" fmla="*/ 255 w 255"/>
                    <a:gd name="T45" fmla="*/ 24 h 63"/>
                    <a:gd name="T46" fmla="*/ 253 w 255"/>
                    <a:gd name="T47" fmla="*/ 27 h 63"/>
                    <a:gd name="T48" fmla="*/ 250 w 255"/>
                    <a:gd name="T49" fmla="*/ 32 h 63"/>
                    <a:gd name="T50" fmla="*/ 246 w 255"/>
                    <a:gd name="T51" fmla="*/ 35 h 63"/>
                    <a:gd name="T52" fmla="*/ 241 w 255"/>
                    <a:gd name="T53" fmla="*/ 38 h 63"/>
                    <a:gd name="T54" fmla="*/ 232 w 255"/>
                    <a:gd name="T55" fmla="*/ 41 h 63"/>
                    <a:gd name="T56" fmla="*/ 225 w 255"/>
                    <a:gd name="T57" fmla="*/ 43 h 63"/>
                    <a:gd name="T58" fmla="*/ 214 w 255"/>
                    <a:gd name="T59" fmla="*/ 44 h 63"/>
                    <a:gd name="T60" fmla="*/ 209 w 255"/>
                    <a:gd name="T61" fmla="*/ 46 h 63"/>
                    <a:gd name="T62" fmla="*/ 202 w 255"/>
                    <a:gd name="T63" fmla="*/ 47 h 63"/>
                    <a:gd name="T64" fmla="*/ 193 w 255"/>
                    <a:gd name="T65" fmla="*/ 49 h 63"/>
                    <a:gd name="T66" fmla="*/ 184 w 255"/>
                    <a:gd name="T67" fmla="*/ 51 h 63"/>
                    <a:gd name="T68" fmla="*/ 175 w 255"/>
                    <a:gd name="T69" fmla="*/ 52 h 63"/>
                    <a:gd name="T70" fmla="*/ 162 w 255"/>
                    <a:gd name="T71" fmla="*/ 54 h 63"/>
                    <a:gd name="T72" fmla="*/ 152 w 255"/>
                    <a:gd name="T73" fmla="*/ 54 h 63"/>
                    <a:gd name="T74" fmla="*/ 137 w 255"/>
                    <a:gd name="T75" fmla="*/ 55 h 63"/>
                    <a:gd name="T76" fmla="*/ 125 w 255"/>
                    <a:gd name="T77" fmla="*/ 57 h 63"/>
                    <a:gd name="T78" fmla="*/ 109 w 255"/>
                    <a:gd name="T79" fmla="*/ 57 h 63"/>
                    <a:gd name="T80" fmla="*/ 93 w 255"/>
                    <a:gd name="T81" fmla="*/ 58 h 63"/>
                    <a:gd name="T82" fmla="*/ 77 w 255"/>
                    <a:gd name="T83" fmla="*/ 58 h 63"/>
                    <a:gd name="T84" fmla="*/ 59 w 255"/>
                    <a:gd name="T85" fmla="*/ 60 h 63"/>
                    <a:gd name="T86" fmla="*/ 39 w 255"/>
                    <a:gd name="T87" fmla="*/ 61 h 63"/>
                    <a:gd name="T88" fmla="*/ 20 w 255"/>
                    <a:gd name="T89" fmla="*/ 61 h 63"/>
                    <a:gd name="T90" fmla="*/ 0 w 255"/>
                    <a:gd name="T91" fmla="*/ 63 h 63"/>
                    <a:gd name="T92" fmla="*/ 0 w 255"/>
                    <a:gd name="T93" fmla="*/ 27 h 63"/>
                    <a:gd name="T94" fmla="*/ 0 w 255"/>
                    <a:gd name="T95" fmla="*/ 27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55" h="63">
                      <a:moveTo>
                        <a:pt x="0" y="27"/>
                      </a:moveTo>
                      <a:lnTo>
                        <a:pt x="18" y="25"/>
                      </a:lnTo>
                      <a:lnTo>
                        <a:pt x="36" y="24"/>
                      </a:lnTo>
                      <a:lnTo>
                        <a:pt x="52" y="22"/>
                      </a:lnTo>
                      <a:lnTo>
                        <a:pt x="68" y="21"/>
                      </a:lnTo>
                      <a:lnTo>
                        <a:pt x="84" y="18"/>
                      </a:lnTo>
                      <a:lnTo>
                        <a:pt x="96" y="16"/>
                      </a:lnTo>
                      <a:lnTo>
                        <a:pt x="111" y="13"/>
                      </a:lnTo>
                      <a:lnTo>
                        <a:pt x="121" y="10"/>
                      </a:lnTo>
                      <a:lnTo>
                        <a:pt x="144" y="7"/>
                      </a:lnTo>
                      <a:lnTo>
                        <a:pt x="168" y="4"/>
                      </a:lnTo>
                      <a:lnTo>
                        <a:pt x="191" y="2"/>
                      </a:lnTo>
                      <a:lnTo>
                        <a:pt x="203" y="0"/>
                      </a:lnTo>
                      <a:lnTo>
                        <a:pt x="214" y="0"/>
                      </a:lnTo>
                      <a:lnTo>
                        <a:pt x="225" y="0"/>
                      </a:lnTo>
                      <a:lnTo>
                        <a:pt x="234" y="2"/>
                      </a:lnTo>
                      <a:lnTo>
                        <a:pt x="241" y="4"/>
                      </a:lnTo>
                      <a:lnTo>
                        <a:pt x="246" y="5"/>
                      </a:lnTo>
                      <a:lnTo>
                        <a:pt x="250" y="7"/>
                      </a:lnTo>
                      <a:lnTo>
                        <a:pt x="253" y="10"/>
                      </a:lnTo>
                      <a:lnTo>
                        <a:pt x="255" y="15"/>
                      </a:lnTo>
                      <a:lnTo>
                        <a:pt x="255" y="19"/>
                      </a:lnTo>
                      <a:lnTo>
                        <a:pt x="255" y="24"/>
                      </a:lnTo>
                      <a:lnTo>
                        <a:pt x="253" y="27"/>
                      </a:lnTo>
                      <a:lnTo>
                        <a:pt x="250" y="32"/>
                      </a:lnTo>
                      <a:lnTo>
                        <a:pt x="246" y="35"/>
                      </a:lnTo>
                      <a:lnTo>
                        <a:pt x="241" y="38"/>
                      </a:lnTo>
                      <a:lnTo>
                        <a:pt x="232" y="41"/>
                      </a:lnTo>
                      <a:lnTo>
                        <a:pt x="225" y="43"/>
                      </a:lnTo>
                      <a:lnTo>
                        <a:pt x="214" y="44"/>
                      </a:lnTo>
                      <a:lnTo>
                        <a:pt x="209" y="46"/>
                      </a:lnTo>
                      <a:lnTo>
                        <a:pt x="202" y="47"/>
                      </a:lnTo>
                      <a:lnTo>
                        <a:pt x="193" y="49"/>
                      </a:lnTo>
                      <a:lnTo>
                        <a:pt x="184" y="51"/>
                      </a:lnTo>
                      <a:lnTo>
                        <a:pt x="175" y="52"/>
                      </a:lnTo>
                      <a:lnTo>
                        <a:pt x="162" y="54"/>
                      </a:lnTo>
                      <a:lnTo>
                        <a:pt x="152" y="54"/>
                      </a:lnTo>
                      <a:lnTo>
                        <a:pt x="137" y="55"/>
                      </a:lnTo>
                      <a:lnTo>
                        <a:pt x="125" y="57"/>
                      </a:lnTo>
                      <a:lnTo>
                        <a:pt x="109" y="57"/>
                      </a:lnTo>
                      <a:lnTo>
                        <a:pt x="93" y="58"/>
                      </a:lnTo>
                      <a:lnTo>
                        <a:pt x="77" y="58"/>
                      </a:lnTo>
                      <a:lnTo>
                        <a:pt x="59" y="60"/>
                      </a:lnTo>
                      <a:lnTo>
                        <a:pt x="39" y="61"/>
                      </a:lnTo>
                      <a:lnTo>
                        <a:pt x="20" y="61"/>
                      </a:lnTo>
                      <a:lnTo>
                        <a:pt x="0" y="63"/>
                      </a:lnTo>
                      <a:lnTo>
                        <a:pt x="0" y="27"/>
                      </a:lnTo>
                      <a:lnTo>
                        <a:pt x="0" y="2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75"/>
                <p:cNvSpPr/>
                <p:nvPr/>
              </p:nvSpPr>
              <p:spPr bwMode="auto">
                <a:xfrm>
                  <a:off x="2032001" y="2384425"/>
                  <a:ext cx="252413" cy="52387"/>
                </a:xfrm>
                <a:custGeom>
                  <a:avLst/>
                  <a:gdLst>
                    <a:gd name="T0" fmla="*/ 320 w 320"/>
                    <a:gd name="T1" fmla="*/ 36 h 68"/>
                    <a:gd name="T2" fmla="*/ 282 w 320"/>
                    <a:gd name="T3" fmla="*/ 38 h 68"/>
                    <a:gd name="T4" fmla="*/ 245 w 320"/>
                    <a:gd name="T5" fmla="*/ 41 h 68"/>
                    <a:gd name="T6" fmla="*/ 207 w 320"/>
                    <a:gd name="T7" fmla="*/ 44 h 68"/>
                    <a:gd name="T8" fmla="*/ 168 w 320"/>
                    <a:gd name="T9" fmla="*/ 49 h 68"/>
                    <a:gd name="T10" fmla="*/ 129 w 320"/>
                    <a:gd name="T11" fmla="*/ 52 h 68"/>
                    <a:gd name="T12" fmla="*/ 90 w 320"/>
                    <a:gd name="T13" fmla="*/ 57 h 68"/>
                    <a:gd name="T14" fmla="*/ 49 w 320"/>
                    <a:gd name="T15" fmla="*/ 61 h 68"/>
                    <a:gd name="T16" fmla="*/ 9 w 320"/>
                    <a:gd name="T17" fmla="*/ 68 h 68"/>
                    <a:gd name="T18" fmla="*/ 0 w 320"/>
                    <a:gd name="T19" fmla="*/ 27 h 68"/>
                    <a:gd name="T20" fmla="*/ 15 w 320"/>
                    <a:gd name="T21" fmla="*/ 25 h 68"/>
                    <a:gd name="T22" fmla="*/ 31 w 320"/>
                    <a:gd name="T23" fmla="*/ 24 h 68"/>
                    <a:gd name="T24" fmla="*/ 47 w 320"/>
                    <a:gd name="T25" fmla="*/ 21 h 68"/>
                    <a:gd name="T26" fmla="*/ 63 w 320"/>
                    <a:gd name="T27" fmla="*/ 19 h 68"/>
                    <a:gd name="T28" fmla="*/ 79 w 320"/>
                    <a:gd name="T29" fmla="*/ 16 h 68"/>
                    <a:gd name="T30" fmla="*/ 97 w 320"/>
                    <a:gd name="T31" fmla="*/ 14 h 68"/>
                    <a:gd name="T32" fmla="*/ 116 w 320"/>
                    <a:gd name="T33" fmla="*/ 11 h 68"/>
                    <a:gd name="T34" fmla="*/ 134 w 320"/>
                    <a:gd name="T35" fmla="*/ 10 h 68"/>
                    <a:gd name="T36" fmla="*/ 154 w 320"/>
                    <a:gd name="T37" fmla="*/ 8 h 68"/>
                    <a:gd name="T38" fmla="*/ 175 w 320"/>
                    <a:gd name="T39" fmla="*/ 7 h 68"/>
                    <a:gd name="T40" fmla="*/ 197 w 320"/>
                    <a:gd name="T41" fmla="*/ 5 h 68"/>
                    <a:gd name="T42" fmla="*/ 220 w 320"/>
                    <a:gd name="T43" fmla="*/ 3 h 68"/>
                    <a:gd name="T44" fmla="*/ 243 w 320"/>
                    <a:gd name="T45" fmla="*/ 2 h 68"/>
                    <a:gd name="T46" fmla="*/ 268 w 320"/>
                    <a:gd name="T47" fmla="*/ 2 h 68"/>
                    <a:gd name="T48" fmla="*/ 293 w 320"/>
                    <a:gd name="T49" fmla="*/ 0 h 68"/>
                    <a:gd name="T50" fmla="*/ 320 w 320"/>
                    <a:gd name="T51" fmla="*/ 0 h 68"/>
                    <a:gd name="T52" fmla="*/ 320 w 320"/>
                    <a:gd name="T53" fmla="*/ 36 h 68"/>
                    <a:gd name="T54" fmla="*/ 320 w 320"/>
                    <a:gd name="T55" fmla="*/ 3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20" h="68">
                      <a:moveTo>
                        <a:pt x="320" y="36"/>
                      </a:moveTo>
                      <a:lnTo>
                        <a:pt x="282" y="38"/>
                      </a:lnTo>
                      <a:lnTo>
                        <a:pt x="245" y="41"/>
                      </a:lnTo>
                      <a:lnTo>
                        <a:pt x="207" y="44"/>
                      </a:lnTo>
                      <a:lnTo>
                        <a:pt x="168" y="49"/>
                      </a:lnTo>
                      <a:lnTo>
                        <a:pt x="129" y="52"/>
                      </a:lnTo>
                      <a:lnTo>
                        <a:pt x="90" y="57"/>
                      </a:lnTo>
                      <a:lnTo>
                        <a:pt x="49" y="61"/>
                      </a:lnTo>
                      <a:lnTo>
                        <a:pt x="9" y="68"/>
                      </a:lnTo>
                      <a:lnTo>
                        <a:pt x="0" y="27"/>
                      </a:lnTo>
                      <a:lnTo>
                        <a:pt x="15" y="25"/>
                      </a:lnTo>
                      <a:lnTo>
                        <a:pt x="31" y="24"/>
                      </a:lnTo>
                      <a:lnTo>
                        <a:pt x="47" y="21"/>
                      </a:lnTo>
                      <a:lnTo>
                        <a:pt x="63" y="19"/>
                      </a:lnTo>
                      <a:lnTo>
                        <a:pt x="79" y="16"/>
                      </a:lnTo>
                      <a:lnTo>
                        <a:pt x="97" y="14"/>
                      </a:lnTo>
                      <a:lnTo>
                        <a:pt x="116" y="11"/>
                      </a:lnTo>
                      <a:lnTo>
                        <a:pt x="134" y="10"/>
                      </a:lnTo>
                      <a:lnTo>
                        <a:pt x="154" y="8"/>
                      </a:lnTo>
                      <a:lnTo>
                        <a:pt x="175" y="7"/>
                      </a:lnTo>
                      <a:lnTo>
                        <a:pt x="197" y="5"/>
                      </a:lnTo>
                      <a:lnTo>
                        <a:pt x="220" y="3"/>
                      </a:lnTo>
                      <a:lnTo>
                        <a:pt x="243" y="2"/>
                      </a:lnTo>
                      <a:lnTo>
                        <a:pt x="268" y="2"/>
                      </a:lnTo>
                      <a:lnTo>
                        <a:pt x="293" y="0"/>
                      </a:lnTo>
                      <a:lnTo>
                        <a:pt x="320" y="0"/>
                      </a:lnTo>
                      <a:lnTo>
                        <a:pt x="320" y="36"/>
                      </a:lnTo>
                      <a:lnTo>
                        <a:pt x="320" y="3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76"/>
                <p:cNvSpPr/>
                <p:nvPr/>
              </p:nvSpPr>
              <p:spPr bwMode="auto">
                <a:xfrm>
                  <a:off x="2117726" y="2413000"/>
                  <a:ext cx="74613" cy="544512"/>
                </a:xfrm>
                <a:custGeom>
                  <a:avLst/>
                  <a:gdLst>
                    <a:gd name="T0" fmla="*/ 81 w 95"/>
                    <a:gd name="T1" fmla="*/ 329 h 687"/>
                    <a:gd name="T2" fmla="*/ 81 w 95"/>
                    <a:gd name="T3" fmla="*/ 373 h 687"/>
                    <a:gd name="T4" fmla="*/ 81 w 95"/>
                    <a:gd name="T5" fmla="*/ 413 h 687"/>
                    <a:gd name="T6" fmla="*/ 81 w 95"/>
                    <a:gd name="T7" fmla="*/ 449 h 687"/>
                    <a:gd name="T8" fmla="*/ 79 w 95"/>
                    <a:gd name="T9" fmla="*/ 481 h 687"/>
                    <a:gd name="T10" fmla="*/ 79 w 95"/>
                    <a:gd name="T11" fmla="*/ 507 h 687"/>
                    <a:gd name="T12" fmla="*/ 77 w 95"/>
                    <a:gd name="T13" fmla="*/ 531 h 687"/>
                    <a:gd name="T14" fmla="*/ 77 w 95"/>
                    <a:gd name="T15" fmla="*/ 548 h 687"/>
                    <a:gd name="T16" fmla="*/ 70 w 95"/>
                    <a:gd name="T17" fmla="*/ 601 h 687"/>
                    <a:gd name="T18" fmla="*/ 61 w 95"/>
                    <a:gd name="T19" fmla="*/ 658 h 687"/>
                    <a:gd name="T20" fmla="*/ 57 w 95"/>
                    <a:gd name="T21" fmla="*/ 672 h 687"/>
                    <a:gd name="T22" fmla="*/ 52 w 95"/>
                    <a:gd name="T23" fmla="*/ 681 h 687"/>
                    <a:gd name="T24" fmla="*/ 45 w 95"/>
                    <a:gd name="T25" fmla="*/ 687 h 687"/>
                    <a:gd name="T26" fmla="*/ 41 w 95"/>
                    <a:gd name="T27" fmla="*/ 686 h 687"/>
                    <a:gd name="T28" fmla="*/ 38 w 95"/>
                    <a:gd name="T29" fmla="*/ 683 h 687"/>
                    <a:gd name="T30" fmla="*/ 36 w 95"/>
                    <a:gd name="T31" fmla="*/ 678 h 687"/>
                    <a:gd name="T32" fmla="*/ 34 w 95"/>
                    <a:gd name="T33" fmla="*/ 670 h 687"/>
                    <a:gd name="T34" fmla="*/ 31 w 95"/>
                    <a:gd name="T35" fmla="*/ 662 h 687"/>
                    <a:gd name="T36" fmla="*/ 29 w 95"/>
                    <a:gd name="T37" fmla="*/ 650 h 687"/>
                    <a:gd name="T38" fmla="*/ 27 w 95"/>
                    <a:gd name="T39" fmla="*/ 637 h 687"/>
                    <a:gd name="T40" fmla="*/ 27 w 95"/>
                    <a:gd name="T41" fmla="*/ 622 h 687"/>
                    <a:gd name="T42" fmla="*/ 25 w 95"/>
                    <a:gd name="T43" fmla="*/ 603 h 687"/>
                    <a:gd name="T44" fmla="*/ 23 w 95"/>
                    <a:gd name="T45" fmla="*/ 579 h 687"/>
                    <a:gd name="T46" fmla="*/ 22 w 95"/>
                    <a:gd name="T47" fmla="*/ 551 h 687"/>
                    <a:gd name="T48" fmla="*/ 20 w 95"/>
                    <a:gd name="T49" fmla="*/ 520 h 687"/>
                    <a:gd name="T50" fmla="*/ 20 w 95"/>
                    <a:gd name="T51" fmla="*/ 482 h 687"/>
                    <a:gd name="T52" fmla="*/ 18 w 95"/>
                    <a:gd name="T53" fmla="*/ 440 h 687"/>
                    <a:gd name="T54" fmla="*/ 18 w 95"/>
                    <a:gd name="T55" fmla="*/ 395 h 687"/>
                    <a:gd name="T56" fmla="*/ 18 w 95"/>
                    <a:gd name="T57" fmla="*/ 345 h 687"/>
                    <a:gd name="T58" fmla="*/ 16 w 95"/>
                    <a:gd name="T59" fmla="*/ 290 h 687"/>
                    <a:gd name="T60" fmla="*/ 16 w 95"/>
                    <a:gd name="T61" fmla="*/ 240 h 687"/>
                    <a:gd name="T62" fmla="*/ 16 w 95"/>
                    <a:gd name="T63" fmla="*/ 193 h 687"/>
                    <a:gd name="T64" fmla="*/ 15 w 95"/>
                    <a:gd name="T65" fmla="*/ 149 h 687"/>
                    <a:gd name="T66" fmla="*/ 13 w 95"/>
                    <a:gd name="T67" fmla="*/ 110 h 687"/>
                    <a:gd name="T68" fmla="*/ 9 w 95"/>
                    <a:gd name="T69" fmla="*/ 74 h 687"/>
                    <a:gd name="T70" fmla="*/ 6 w 95"/>
                    <a:gd name="T71" fmla="*/ 41 h 687"/>
                    <a:gd name="T72" fmla="*/ 2 w 95"/>
                    <a:gd name="T73" fmla="*/ 13 h 687"/>
                    <a:gd name="T74" fmla="*/ 11 w 95"/>
                    <a:gd name="T75" fmla="*/ 5 h 687"/>
                    <a:gd name="T76" fmla="*/ 29 w 95"/>
                    <a:gd name="T77" fmla="*/ 13 h 687"/>
                    <a:gd name="T78" fmla="*/ 45 w 95"/>
                    <a:gd name="T79" fmla="*/ 19 h 687"/>
                    <a:gd name="T80" fmla="*/ 59 w 95"/>
                    <a:gd name="T81" fmla="*/ 27 h 687"/>
                    <a:gd name="T82" fmla="*/ 72 w 95"/>
                    <a:gd name="T83" fmla="*/ 32 h 687"/>
                    <a:gd name="T84" fmla="*/ 81 w 95"/>
                    <a:gd name="T85" fmla="*/ 38 h 687"/>
                    <a:gd name="T86" fmla="*/ 88 w 95"/>
                    <a:gd name="T87" fmla="*/ 43 h 687"/>
                    <a:gd name="T88" fmla="*/ 91 w 95"/>
                    <a:gd name="T89" fmla="*/ 47 h 687"/>
                    <a:gd name="T90" fmla="*/ 95 w 95"/>
                    <a:gd name="T91" fmla="*/ 52 h 687"/>
                    <a:gd name="T92" fmla="*/ 95 w 95"/>
                    <a:gd name="T93" fmla="*/ 60 h 687"/>
                    <a:gd name="T94" fmla="*/ 91 w 95"/>
                    <a:gd name="T95" fmla="*/ 74 h 687"/>
                    <a:gd name="T96" fmla="*/ 88 w 95"/>
                    <a:gd name="T97" fmla="*/ 86 h 687"/>
                    <a:gd name="T98" fmla="*/ 86 w 95"/>
                    <a:gd name="T99" fmla="*/ 97 h 687"/>
                    <a:gd name="T100" fmla="*/ 84 w 95"/>
                    <a:gd name="T101" fmla="*/ 115 h 687"/>
                    <a:gd name="T102" fmla="*/ 84 w 95"/>
                    <a:gd name="T103" fmla="*/ 136 h 687"/>
                    <a:gd name="T104" fmla="*/ 82 w 95"/>
                    <a:gd name="T105" fmla="*/ 165 h 687"/>
                    <a:gd name="T106" fmla="*/ 81 w 95"/>
                    <a:gd name="T107" fmla="*/ 197 h 687"/>
                    <a:gd name="T108" fmla="*/ 81 w 95"/>
                    <a:gd name="T109" fmla="*/ 235 h 687"/>
                    <a:gd name="T110" fmla="*/ 81 w 95"/>
                    <a:gd name="T111" fmla="*/ 280 h 687"/>
                    <a:gd name="T112" fmla="*/ 81 w 95"/>
                    <a:gd name="T113" fmla="*/ 304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5" h="687">
                      <a:moveTo>
                        <a:pt x="81" y="304"/>
                      </a:moveTo>
                      <a:lnTo>
                        <a:pt x="81" y="329"/>
                      </a:lnTo>
                      <a:lnTo>
                        <a:pt x="81" y="351"/>
                      </a:lnTo>
                      <a:lnTo>
                        <a:pt x="81" y="373"/>
                      </a:lnTo>
                      <a:lnTo>
                        <a:pt x="81" y="395"/>
                      </a:lnTo>
                      <a:lnTo>
                        <a:pt x="81" y="413"/>
                      </a:lnTo>
                      <a:lnTo>
                        <a:pt x="81" y="432"/>
                      </a:lnTo>
                      <a:lnTo>
                        <a:pt x="81" y="449"/>
                      </a:lnTo>
                      <a:lnTo>
                        <a:pt x="79" y="467"/>
                      </a:lnTo>
                      <a:lnTo>
                        <a:pt x="79" y="481"/>
                      </a:lnTo>
                      <a:lnTo>
                        <a:pt x="79" y="495"/>
                      </a:lnTo>
                      <a:lnTo>
                        <a:pt x="79" y="507"/>
                      </a:lnTo>
                      <a:lnTo>
                        <a:pt x="79" y="520"/>
                      </a:lnTo>
                      <a:lnTo>
                        <a:pt x="77" y="531"/>
                      </a:lnTo>
                      <a:lnTo>
                        <a:pt x="77" y="540"/>
                      </a:lnTo>
                      <a:lnTo>
                        <a:pt x="77" y="548"/>
                      </a:lnTo>
                      <a:lnTo>
                        <a:pt x="75" y="556"/>
                      </a:lnTo>
                      <a:lnTo>
                        <a:pt x="70" y="601"/>
                      </a:lnTo>
                      <a:lnTo>
                        <a:pt x="63" y="648"/>
                      </a:lnTo>
                      <a:lnTo>
                        <a:pt x="61" y="658"/>
                      </a:lnTo>
                      <a:lnTo>
                        <a:pt x="59" y="665"/>
                      </a:lnTo>
                      <a:lnTo>
                        <a:pt x="57" y="672"/>
                      </a:lnTo>
                      <a:lnTo>
                        <a:pt x="54" y="678"/>
                      </a:lnTo>
                      <a:lnTo>
                        <a:pt x="52" y="681"/>
                      </a:lnTo>
                      <a:lnTo>
                        <a:pt x="48" y="684"/>
                      </a:lnTo>
                      <a:lnTo>
                        <a:pt x="45" y="687"/>
                      </a:lnTo>
                      <a:lnTo>
                        <a:pt x="43" y="687"/>
                      </a:lnTo>
                      <a:lnTo>
                        <a:pt x="41" y="686"/>
                      </a:lnTo>
                      <a:lnTo>
                        <a:pt x="40" y="684"/>
                      </a:lnTo>
                      <a:lnTo>
                        <a:pt x="38" y="683"/>
                      </a:lnTo>
                      <a:lnTo>
                        <a:pt x="36" y="681"/>
                      </a:lnTo>
                      <a:lnTo>
                        <a:pt x="36" y="678"/>
                      </a:lnTo>
                      <a:lnTo>
                        <a:pt x="34" y="675"/>
                      </a:lnTo>
                      <a:lnTo>
                        <a:pt x="34" y="670"/>
                      </a:lnTo>
                      <a:lnTo>
                        <a:pt x="32" y="667"/>
                      </a:lnTo>
                      <a:lnTo>
                        <a:pt x="31" y="662"/>
                      </a:lnTo>
                      <a:lnTo>
                        <a:pt x="31" y="656"/>
                      </a:lnTo>
                      <a:lnTo>
                        <a:pt x="29" y="650"/>
                      </a:lnTo>
                      <a:lnTo>
                        <a:pt x="29" y="644"/>
                      </a:lnTo>
                      <a:lnTo>
                        <a:pt x="27" y="637"/>
                      </a:lnTo>
                      <a:lnTo>
                        <a:pt x="27" y="629"/>
                      </a:lnTo>
                      <a:lnTo>
                        <a:pt x="27" y="622"/>
                      </a:lnTo>
                      <a:lnTo>
                        <a:pt x="25" y="612"/>
                      </a:lnTo>
                      <a:lnTo>
                        <a:pt x="25" y="603"/>
                      </a:lnTo>
                      <a:lnTo>
                        <a:pt x="23" y="592"/>
                      </a:lnTo>
                      <a:lnTo>
                        <a:pt x="23" y="579"/>
                      </a:lnTo>
                      <a:lnTo>
                        <a:pt x="22" y="567"/>
                      </a:lnTo>
                      <a:lnTo>
                        <a:pt x="22" y="551"/>
                      </a:lnTo>
                      <a:lnTo>
                        <a:pt x="22" y="536"/>
                      </a:lnTo>
                      <a:lnTo>
                        <a:pt x="20" y="520"/>
                      </a:lnTo>
                      <a:lnTo>
                        <a:pt x="20" y="501"/>
                      </a:lnTo>
                      <a:lnTo>
                        <a:pt x="20" y="482"/>
                      </a:lnTo>
                      <a:lnTo>
                        <a:pt x="18" y="462"/>
                      </a:lnTo>
                      <a:lnTo>
                        <a:pt x="18" y="440"/>
                      </a:lnTo>
                      <a:lnTo>
                        <a:pt x="18" y="418"/>
                      </a:lnTo>
                      <a:lnTo>
                        <a:pt x="18" y="395"/>
                      </a:lnTo>
                      <a:lnTo>
                        <a:pt x="18" y="370"/>
                      </a:lnTo>
                      <a:lnTo>
                        <a:pt x="18" y="345"/>
                      </a:lnTo>
                      <a:lnTo>
                        <a:pt x="18" y="318"/>
                      </a:lnTo>
                      <a:lnTo>
                        <a:pt x="16" y="290"/>
                      </a:lnTo>
                      <a:lnTo>
                        <a:pt x="16" y="265"/>
                      </a:lnTo>
                      <a:lnTo>
                        <a:pt x="16" y="240"/>
                      </a:lnTo>
                      <a:lnTo>
                        <a:pt x="16" y="216"/>
                      </a:lnTo>
                      <a:lnTo>
                        <a:pt x="16" y="193"/>
                      </a:lnTo>
                      <a:lnTo>
                        <a:pt x="15" y="171"/>
                      </a:lnTo>
                      <a:lnTo>
                        <a:pt x="15" y="149"/>
                      </a:lnTo>
                      <a:lnTo>
                        <a:pt x="13" y="129"/>
                      </a:lnTo>
                      <a:lnTo>
                        <a:pt x="13" y="110"/>
                      </a:lnTo>
                      <a:lnTo>
                        <a:pt x="11" y="91"/>
                      </a:lnTo>
                      <a:lnTo>
                        <a:pt x="9" y="74"/>
                      </a:lnTo>
                      <a:lnTo>
                        <a:pt x="7" y="57"/>
                      </a:lnTo>
                      <a:lnTo>
                        <a:pt x="6" y="41"/>
                      </a:lnTo>
                      <a:lnTo>
                        <a:pt x="4" y="27"/>
                      </a:lnTo>
                      <a:lnTo>
                        <a:pt x="2" y="13"/>
                      </a:lnTo>
                      <a:lnTo>
                        <a:pt x="0" y="0"/>
                      </a:lnTo>
                      <a:lnTo>
                        <a:pt x="11" y="5"/>
                      </a:lnTo>
                      <a:lnTo>
                        <a:pt x="20" y="8"/>
                      </a:lnTo>
                      <a:lnTo>
                        <a:pt x="29" y="13"/>
                      </a:lnTo>
                      <a:lnTo>
                        <a:pt x="38" y="16"/>
                      </a:lnTo>
                      <a:lnTo>
                        <a:pt x="45" y="19"/>
                      </a:lnTo>
                      <a:lnTo>
                        <a:pt x="52" y="22"/>
                      </a:lnTo>
                      <a:lnTo>
                        <a:pt x="59" y="27"/>
                      </a:lnTo>
                      <a:lnTo>
                        <a:pt x="66" y="30"/>
                      </a:lnTo>
                      <a:lnTo>
                        <a:pt x="72" y="32"/>
                      </a:lnTo>
                      <a:lnTo>
                        <a:pt x="75" y="35"/>
                      </a:lnTo>
                      <a:lnTo>
                        <a:pt x="81" y="38"/>
                      </a:lnTo>
                      <a:lnTo>
                        <a:pt x="84" y="41"/>
                      </a:lnTo>
                      <a:lnTo>
                        <a:pt x="88" y="43"/>
                      </a:lnTo>
                      <a:lnTo>
                        <a:pt x="90" y="44"/>
                      </a:lnTo>
                      <a:lnTo>
                        <a:pt x="91" y="47"/>
                      </a:lnTo>
                      <a:lnTo>
                        <a:pt x="93" y="49"/>
                      </a:lnTo>
                      <a:lnTo>
                        <a:pt x="95" y="52"/>
                      </a:lnTo>
                      <a:lnTo>
                        <a:pt x="95" y="57"/>
                      </a:lnTo>
                      <a:lnTo>
                        <a:pt x="95" y="60"/>
                      </a:lnTo>
                      <a:lnTo>
                        <a:pt x="93" y="64"/>
                      </a:lnTo>
                      <a:lnTo>
                        <a:pt x="91" y="74"/>
                      </a:lnTo>
                      <a:lnTo>
                        <a:pt x="90" y="83"/>
                      </a:lnTo>
                      <a:lnTo>
                        <a:pt x="88" y="86"/>
                      </a:lnTo>
                      <a:lnTo>
                        <a:pt x="88" y="91"/>
                      </a:lnTo>
                      <a:lnTo>
                        <a:pt x="86" y="97"/>
                      </a:lnTo>
                      <a:lnTo>
                        <a:pt x="86" y="105"/>
                      </a:lnTo>
                      <a:lnTo>
                        <a:pt x="84" y="115"/>
                      </a:lnTo>
                      <a:lnTo>
                        <a:pt x="84" y="124"/>
                      </a:lnTo>
                      <a:lnTo>
                        <a:pt x="84" y="136"/>
                      </a:lnTo>
                      <a:lnTo>
                        <a:pt x="82" y="149"/>
                      </a:lnTo>
                      <a:lnTo>
                        <a:pt x="82" y="165"/>
                      </a:lnTo>
                      <a:lnTo>
                        <a:pt x="82" y="180"/>
                      </a:lnTo>
                      <a:lnTo>
                        <a:pt x="81" y="197"/>
                      </a:lnTo>
                      <a:lnTo>
                        <a:pt x="81" y="216"/>
                      </a:lnTo>
                      <a:lnTo>
                        <a:pt x="81" y="235"/>
                      </a:lnTo>
                      <a:lnTo>
                        <a:pt x="81" y="257"/>
                      </a:lnTo>
                      <a:lnTo>
                        <a:pt x="81" y="280"/>
                      </a:lnTo>
                      <a:lnTo>
                        <a:pt x="81" y="304"/>
                      </a:lnTo>
                      <a:lnTo>
                        <a:pt x="81" y="30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77"/>
                <p:cNvSpPr/>
                <p:nvPr/>
              </p:nvSpPr>
              <p:spPr bwMode="auto">
                <a:xfrm>
                  <a:off x="1768476" y="2498725"/>
                  <a:ext cx="777875" cy="120650"/>
                </a:xfrm>
                <a:custGeom>
                  <a:avLst/>
                  <a:gdLst>
                    <a:gd name="T0" fmla="*/ 952 w 980"/>
                    <a:gd name="T1" fmla="*/ 41 h 152"/>
                    <a:gd name="T2" fmla="*/ 973 w 980"/>
                    <a:gd name="T3" fmla="*/ 55 h 152"/>
                    <a:gd name="T4" fmla="*/ 980 w 980"/>
                    <a:gd name="T5" fmla="*/ 66 h 152"/>
                    <a:gd name="T6" fmla="*/ 977 w 980"/>
                    <a:gd name="T7" fmla="*/ 75 h 152"/>
                    <a:gd name="T8" fmla="*/ 968 w 980"/>
                    <a:gd name="T9" fmla="*/ 81 h 152"/>
                    <a:gd name="T10" fmla="*/ 954 w 980"/>
                    <a:gd name="T11" fmla="*/ 86 h 152"/>
                    <a:gd name="T12" fmla="*/ 936 w 980"/>
                    <a:gd name="T13" fmla="*/ 87 h 152"/>
                    <a:gd name="T14" fmla="*/ 916 w 980"/>
                    <a:gd name="T15" fmla="*/ 86 h 152"/>
                    <a:gd name="T16" fmla="*/ 889 w 980"/>
                    <a:gd name="T17" fmla="*/ 81 h 152"/>
                    <a:gd name="T18" fmla="*/ 854 w 980"/>
                    <a:gd name="T19" fmla="*/ 75 h 152"/>
                    <a:gd name="T20" fmla="*/ 807 w 980"/>
                    <a:gd name="T21" fmla="*/ 70 h 152"/>
                    <a:gd name="T22" fmla="*/ 779 w 980"/>
                    <a:gd name="T23" fmla="*/ 69 h 152"/>
                    <a:gd name="T24" fmla="*/ 745 w 980"/>
                    <a:gd name="T25" fmla="*/ 69 h 152"/>
                    <a:gd name="T26" fmla="*/ 707 w 980"/>
                    <a:gd name="T27" fmla="*/ 70 h 152"/>
                    <a:gd name="T28" fmla="*/ 664 w 980"/>
                    <a:gd name="T29" fmla="*/ 73 h 152"/>
                    <a:gd name="T30" fmla="*/ 566 w 980"/>
                    <a:gd name="T31" fmla="*/ 83 h 152"/>
                    <a:gd name="T32" fmla="*/ 468 w 980"/>
                    <a:gd name="T33" fmla="*/ 94 h 152"/>
                    <a:gd name="T34" fmla="*/ 377 w 980"/>
                    <a:gd name="T35" fmla="*/ 106 h 152"/>
                    <a:gd name="T36" fmla="*/ 320 w 980"/>
                    <a:gd name="T37" fmla="*/ 116 h 152"/>
                    <a:gd name="T38" fmla="*/ 281 w 980"/>
                    <a:gd name="T39" fmla="*/ 122 h 152"/>
                    <a:gd name="T40" fmla="*/ 245 w 980"/>
                    <a:gd name="T41" fmla="*/ 127 h 152"/>
                    <a:gd name="T42" fmla="*/ 215 w 980"/>
                    <a:gd name="T43" fmla="*/ 133 h 152"/>
                    <a:gd name="T44" fmla="*/ 188 w 980"/>
                    <a:gd name="T45" fmla="*/ 138 h 152"/>
                    <a:gd name="T46" fmla="*/ 159 w 980"/>
                    <a:gd name="T47" fmla="*/ 144 h 152"/>
                    <a:gd name="T48" fmla="*/ 125 w 980"/>
                    <a:gd name="T49" fmla="*/ 150 h 152"/>
                    <a:gd name="T50" fmla="*/ 102 w 980"/>
                    <a:gd name="T51" fmla="*/ 152 h 152"/>
                    <a:gd name="T52" fmla="*/ 86 w 980"/>
                    <a:gd name="T53" fmla="*/ 149 h 152"/>
                    <a:gd name="T54" fmla="*/ 65 w 980"/>
                    <a:gd name="T55" fmla="*/ 141 h 152"/>
                    <a:gd name="T56" fmla="*/ 38 w 980"/>
                    <a:gd name="T57" fmla="*/ 128 h 152"/>
                    <a:gd name="T58" fmla="*/ 15 w 980"/>
                    <a:gd name="T59" fmla="*/ 114 h 152"/>
                    <a:gd name="T60" fmla="*/ 2 w 980"/>
                    <a:gd name="T61" fmla="*/ 106 h 152"/>
                    <a:gd name="T62" fmla="*/ 0 w 980"/>
                    <a:gd name="T63" fmla="*/ 100 h 152"/>
                    <a:gd name="T64" fmla="*/ 4 w 980"/>
                    <a:gd name="T65" fmla="*/ 98 h 152"/>
                    <a:gd name="T66" fmla="*/ 11 w 980"/>
                    <a:gd name="T67" fmla="*/ 95 h 152"/>
                    <a:gd name="T68" fmla="*/ 34 w 980"/>
                    <a:gd name="T69" fmla="*/ 92 h 152"/>
                    <a:gd name="T70" fmla="*/ 74 w 980"/>
                    <a:gd name="T71" fmla="*/ 87 h 152"/>
                    <a:gd name="T72" fmla="*/ 124 w 980"/>
                    <a:gd name="T73" fmla="*/ 84 h 152"/>
                    <a:gd name="T74" fmla="*/ 182 w 980"/>
                    <a:gd name="T75" fmla="*/ 78 h 152"/>
                    <a:gd name="T76" fmla="*/ 229 w 980"/>
                    <a:gd name="T77" fmla="*/ 72 h 152"/>
                    <a:gd name="T78" fmla="*/ 259 w 980"/>
                    <a:gd name="T79" fmla="*/ 67 h 152"/>
                    <a:gd name="T80" fmla="*/ 286 w 980"/>
                    <a:gd name="T81" fmla="*/ 64 h 152"/>
                    <a:gd name="T82" fmla="*/ 325 w 980"/>
                    <a:gd name="T83" fmla="*/ 59 h 152"/>
                    <a:gd name="T84" fmla="*/ 348 w 980"/>
                    <a:gd name="T85" fmla="*/ 56 h 152"/>
                    <a:gd name="T86" fmla="*/ 379 w 980"/>
                    <a:gd name="T87" fmla="*/ 51 h 152"/>
                    <a:gd name="T88" fmla="*/ 422 w 980"/>
                    <a:gd name="T89" fmla="*/ 47 h 152"/>
                    <a:gd name="T90" fmla="*/ 477 w 980"/>
                    <a:gd name="T91" fmla="*/ 41 h 152"/>
                    <a:gd name="T92" fmla="*/ 545 w 980"/>
                    <a:gd name="T93" fmla="*/ 33 h 152"/>
                    <a:gd name="T94" fmla="*/ 623 w 980"/>
                    <a:gd name="T95" fmla="*/ 23 h 152"/>
                    <a:gd name="T96" fmla="*/ 695 w 980"/>
                    <a:gd name="T97" fmla="*/ 15 h 152"/>
                    <a:gd name="T98" fmla="*/ 754 w 980"/>
                    <a:gd name="T99" fmla="*/ 9 h 152"/>
                    <a:gd name="T100" fmla="*/ 798 w 980"/>
                    <a:gd name="T101" fmla="*/ 5 h 152"/>
                    <a:gd name="T102" fmla="*/ 830 w 980"/>
                    <a:gd name="T103" fmla="*/ 1 h 152"/>
                    <a:gd name="T104" fmla="*/ 848 w 980"/>
                    <a:gd name="T105" fmla="*/ 0 h 152"/>
                    <a:gd name="T106" fmla="*/ 875 w 980"/>
                    <a:gd name="T107" fmla="*/ 8 h 152"/>
                    <a:gd name="T108" fmla="*/ 907 w 980"/>
                    <a:gd name="T109" fmla="*/ 19 h 152"/>
                    <a:gd name="T110" fmla="*/ 929 w 980"/>
                    <a:gd name="T111" fmla="*/ 31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80" h="152">
                      <a:moveTo>
                        <a:pt x="929" y="31"/>
                      </a:moveTo>
                      <a:lnTo>
                        <a:pt x="941" y="36"/>
                      </a:lnTo>
                      <a:lnTo>
                        <a:pt x="952" y="41"/>
                      </a:lnTo>
                      <a:lnTo>
                        <a:pt x="959" y="45"/>
                      </a:lnTo>
                      <a:lnTo>
                        <a:pt x="966" y="50"/>
                      </a:lnTo>
                      <a:lnTo>
                        <a:pt x="973" y="55"/>
                      </a:lnTo>
                      <a:lnTo>
                        <a:pt x="977" y="59"/>
                      </a:lnTo>
                      <a:lnTo>
                        <a:pt x="979" y="62"/>
                      </a:lnTo>
                      <a:lnTo>
                        <a:pt x="980" y="66"/>
                      </a:lnTo>
                      <a:lnTo>
                        <a:pt x="979" y="69"/>
                      </a:lnTo>
                      <a:lnTo>
                        <a:pt x="979" y="72"/>
                      </a:lnTo>
                      <a:lnTo>
                        <a:pt x="977" y="75"/>
                      </a:lnTo>
                      <a:lnTo>
                        <a:pt x="973" y="77"/>
                      </a:lnTo>
                      <a:lnTo>
                        <a:pt x="971" y="78"/>
                      </a:lnTo>
                      <a:lnTo>
                        <a:pt x="968" y="81"/>
                      </a:lnTo>
                      <a:lnTo>
                        <a:pt x="962" y="83"/>
                      </a:lnTo>
                      <a:lnTo>
                        <a:pt x="959" y="84"/>
                      </a:lnTo>
                      <a:lnTo>
                        <a:pt x="954" y="86"/>
                      </a:lnTo>
                      <a:lnTo>
                        <a:pt x="948" y="86"/>
                      </a:lnTo>
                      <a:lnTo>
                        <a:pt x="943" y="87"/>
                      </a:lnTo>
                      <a:lnTo>
                        <a:pt x="936" y="87"/>
                      </a:lnTo>
                      <a:lnTo>
                        <a:pt x="930" y="87"/>
                      </a:lnTo>
                      <a:lnTo>
                        <a:pt x="923" y="86"/>
                      </a:lnTo>
                      <a:lnTo>
                        <a:pt x="916" y="86"/>
                      </a:lnTo>
                      <a:lnTo>
                        <a:pt x="907" y="84"/>
                      </a:lnTo>
                      <a:lnTo>
                        <a:pt x="900" y="83"/>
                      </a:lnTo>
                      <a:lnTo>
                        <a:pt x="889" y="81"/>
                      </a:lnTo>
                      <a:lnTo>
                        <a:pt x="879" y="80"/>
                      </a:lnTo>
                      <a:lnTo>
                        <a:pt x="866" y="78"/>
                      </a:lnTo>
                      <a:lnTo>
                        <a:pt x="854" y="75"/>
                      </a:lnTo>
                      <a:lnTo>
                        <a:pt x="839" y="73"/>
                      </a:lnTo>
                      <a:lnTo>
                        <a:pt x="823" y="72"/>
                      </a:lnTo>
                      <a:lnTo>
                        <a:pt x="807" y="70"/>
                      </a:lnTo>
                      <a:lnTo>
                        <a:pt x="798" y="70"/>
                      </a:lnTo>
                      <a:lnTo>
                        <a:pt x="789" y="69"/>
                      </a:lnTo>
                      <a:lnTo>
                        <a:pt x="779" y="69"/>
                      </a:lnTo>
                      <a:lnTo>
                        <a:pt x="768" y="69"/>
                      </a:lnTo>
                      <a:lnTo>
                        <a:pt x="757" y="69"/>
                      </a:lnTo>
                      <a:lnTo>
                        <a:pt x="745" y="69"/>
                      </a:lnTo>
                      <a:lnTo>
                        <a:pt x="732" y="70"/>
                      </a:lnTo>
                      <a:lnTo>
                        <a:pt x="720" y="70"/>
                      </a:lnTo>
                      <a:lnTo>
                        <a:pt x="707" y="70"/>
                      </a:lnTo>
                      <a:lnTo>
                        <a:pt x="693" y="72"/>
                      </a:lnTo>
                      <a:lnTo>
                        <a:pt x="679" y="72"/>
                      </a:lnTo>
                      <a:lnTo>
                        <a:pt x="664" y="73"/>
                      </a:lnTo>
                      <a:lnTo>
                        <a:pt x="634" y="77"/>
                      </a:lnTo>
                      <a:lnTo>
                        <a:pt x="602" y="80"/>
                      </a:lnTo>
                      <a:lnTo>
                        <a:pt x="566" y="83"/>
                      </a:lnTo>
                      <a:lnTo>
                        <a:pt x="534" y="86"/>
                      </a:lnTo>
                      <a:lnTo>
                        <a:pt x="500" y="89"/>
                      </a:lnTo>
                      <a:lnTo>
                        <a:pt x="468" y="94"/>
                      </a:lnTo>
                      <a:lnTo>
                        <a:pt x="438" y="97"/>
                      </a:lnTo>
                      <a:lnTo>
                        <a:pt x="407" y="102"/>
                      </a:lnTo>
                      <a:lnTo>
                        <a:pt x="377" y="106"/>
                      </a:lnTo>
                      <a:lnTo>
                        <a:pt x="348" y="111"/>
                      </a:lnTo>
                      <a:lnTo>
                        <a:pt x="334" y="113"/>
                      </a:lnTo>
                      <a:lnTo>
                        <a:pt x="320" y="116"/>
                      </a:lnTo>
                      <a:lnTo>
                        <a:pt x="306" y="117"/>
                      </a:lnTo>
                      <a:lnTo>
                        <a:pt x="293" y="119"/>
                      </a:lnTo>
                      <a:lnTo>
                        <a:pt x="281" y="122"/>
                      </a:lnTo>
                      <a:lnTo>
                        <a:pt x="268" y="123"/>
                      </a:lnTo>
                      <a:lnTo>
                        <a:pt x="256" y="125"/>
                      </a:lnTo>
                      <a:lnTo>
                        <a:pt x="245" y="127"/>
                      </a:lnTo>
                      <a:lnTo>
                        <a:pt x="234" y="130"/>
                      </a:lnTo>
                      <a:lnTo>
                        <a:pt x="223" y="131"/>
                      </a:lnTo>
                      <a:lnTo>
                        <a:pt x="215" y="133"/>
                      </a:lnTo>
                      <a:lnTo>
                        <a:pt x="204" y="134"/>
                      </a:lnTo>
                      <a:lnTo>
                        <a:pt x="197" y="136"/>
                      </a:lnTo>
                      <a:lnTo>
                        <a:pt x="188" y="138"/>
                      </a:lnTo>
                      <a:lnTo>
                        <a:pt x="179" y="139"/>
                      </a:lnTo>
                      <a:lnTo>
                        <a:pt x="172" y="141"/>
                      </a:lnTo>
                      <a:lnTo>
                        <a:pt x="159" y="144"/>
                      </a:lnTo>
                      <a:lnTo>
                        <a:pt x="147" y="147"/>
                      </a:lnTo>
                      <a:lnTo>
                        <a:pt x="134" y="149"/>
                      </a:lnTo>
                      <a:lnTo>
                        <a:pt x="125" y="150"/>
                      </a:lnTo>
                      <a:lnTo>
                        <a:pt x="116" y="152"/>
                      </a:lnTo>
                      <a:lnTo>
                        <a:pt x="109" y="152"/>
                      </a:lnTo>
                      <a:lnTo>
                        <a:pt x="102" y="152"/>
                      </a:lnTo>
                      <a:lnTo>
                        <a:pt x="97" y="150"/>
                      </a:lnTo>
                      <a:lnTo>
                        <a:pt x="91" y="150"/>
                      </a:lnTo>
                      <a:lnTo>
                        <a:pt x="86" y="149"/>
                      </a:lnTo>
                      <a:lnTo>
                        <a:pt x="79" y="147"/>
                      </a:lnTo>
                      <a:lnTo>
                        <a:pt x="72" y="144"/>
                      </a:lnTo>
                      <a:lnTo>
                        <a:pt x="65" y="141"/>
                      </a:lnTo>
                      <a:lnTo>
                        <a:pt x="56" y="138"/>
                      </a:lnTo>
                      <a:lnTo>
                        <a:pt x="47" y="133"/>
                      </a:lnTo>
                      <a:lnTo>
                        <a:pt x="38" y="128"/>
                      </a:lnTo>
                      <a:lnTo>
                        <a:pt x="29" y="123"/>
                      </a:lnTo>
                      <a:lnTo>
                        <a:pt x="22" y="119"/>
                      </a:lnTo>
                      <a:lnTo>
                        <a:pt x="15" y="114"/>
                      </a:lnTo>
                      <a:lnTo>
                        <a:pt x="9" y="111"/>
                      </a:lnTo>
                      <a:lnTo>
                        <a:pt x="6" y="108"/>
                      </a:lnTo>
                      <a:lnTo>
                        <a:pt x="2" y="106"/>
                      </a:lnTo>
                      <a:lnTo>
                        <a:pt x="0" y="103"/>
                      </a:lnTo>
                      <a:lnTo>
                        <a:pt x="0" y="102"/>
                      </a:lnTo>
                      <a:lnTo>
                        <a:pt x="0" y="100"/>
                      </a:lnTo>
                      <a:lnTo>
                        <a:pt x="0" y="100"/>
                      </a:lnTo>
                      <a:lnTo>
                        <a:pt x="2" y="98"/>
                      </a:lnTo>
                      <a:lnTo>
                        <a:pt x="4" y="98"/>
                      </a:lnTo>
                      <a:lnTo>
                        <a:pt x="6" y="97"/>
                      </a:lnTo>
                      <a:lnTo>
                        <a:pt x="9" y="97"/>
                      </a:lnTo>
                      <a:lnTo>
                        <a:pt x="11" y="95"/>
                      </a:lnTo>
                      <a:lnTo>
                        <a:pt x="15" y="95"/>
                      </a:lnTo>
                      <a:lnTo>
                        <a:pt x="24" y="94"/>
                      </a:lnTo>
                      <a:lnTo>
                        <a:pt x="34" y="92"/>
                      </a:lnTo>
                      <a:lnTo>
                        <a:pt x="45" y="91"/>
                      </a:lnTo>
                      <a:lnTo>
                        <a:pt x="59" y="89"/>
                      </a:lnTo>
                      <a:lnTo>
                        <a:pt x="74" y="87"/>
                      </a:lnTo>
                      <a:lnTo>
                        <a:pt x="90" y="87"/>
                      </a:lnTo>
                      <a:lnTo>
                        <a:pt x="106" y="86"/>
                      </a:lnTo>
                      <a:lnTo>
                        <a:pt x="124" y="84"/>
                      </a:lnTo>
                      <a:lnTo>
                        <a:pt x="141" y="83"/>
                      </a:lnTo>
                      <a:lnTo>
                        <a:pt x="161" y="81"/>
                      </a:lnTo>
                      <a:lnTo>
                        <a:pt x="182" y="78"/>
                      </a:lnTo>
                      <a:lnTo>
                        <a:pt x="206" y="75"/>
                      </a:lnTo>
                      <a:lnTo>
                        <a:pt x="218" y="73"/>
                      </a:lnTo>
                      <a:lnTo>
                        <a:pt x="229" y="72"/>
                      </a:lnTo>
                      <a:lnTo>
                        <a:pt x="240" y="70"/>
                      </a:lnTo>
                      <a:lnTo>
                        <a:pt x="248" y="69"/>
                      </a:lnTo>
                      <a:lnTo>
                        <a:pt x="259" y="67"/>
                      </a:lnTo>
                      <a:lnTo>
                        <a:pt x="268" y="67"/>
                      </a:lnTo>
                      <a:lnTo>
                        <a:pt x="277" y="66"/>
                      </a:lnTo>
                      <a:lnTo>
                        <a:pt x="286" y="64"/>
                      </a:lnTo>
                      <a:lnTo>
                        <a:pt x="300" y="62"/>
                      </a:lnTo>
                      <a:lnTo>
                        <a:pt x="315" y="61"/>
                      </a:lnTo>
                      <a:lnTo>
                        <a:pt x="325" y="59"/>
                      </a:lnTo>
                      <a:lnTo>
                        <a:pt x="336" y="58"/>
                      </a:lnTo>
                      <a:lnTo>
                        <a:pt x="341" y="56"/>
                      </a:lnTo>
                      <a:lnTo>
                        <a:pt x="348" y="56"/>
                      </a:lnTo>
                      <a:lnTo>
                        <a:pt x="357" y="55"/>
                      </a:lnTo>
                      <a:lnTo>
                        <a:pt x="366" y="53"/>
                      </a:lnTo>
                      <a:lnTo>
                        <a:pt x="379" y="51"/>
                      </a:lnTo>
                      <a:lnTo>
                        <a:pt x="391" y="50"/>
                      </a:lnTo>
                      <a:lnTo>
                        <a:pt x="406" y="48"/>
                      </a:lnTo>
                      <a:lnTo>
                        <a:pt x="422" y="47"/>
                      </a:lnTo>
                      <a:lnTo>
                        <a:pt x="438" y="45"/>
                      </a:lnTo>
                      <a:lnTo>
                        <a:pt x="456" y="44"/>
                      </a:lnTo>
                      <a:lnTo>
                        <a:pt x="477" y="41"/>
                      </a:lnTo>
                      <a:lnTo>
                        <a:pt x="498" y="39"/>
                      </a:lnTo>
                      <a:lnTo>
                        <a:pt x="520" y="36"/>
                      </a:lnTo>
                      <a:lnTo>
                        <a:pt x="545" y="33"/>
                      </a:lnTo>
                      <a:lnTo>
                        <a:pt x="570" y="30"/>
                      </a:lnTo>
                      <a:lnTo>
                        <a:pt x="597" y="26"/>
                      </a:lnTo>
                      <a:lnTo>
                        <a:pt x="623" y="23"/>
                      </a:lnTo>
                      <a:lnTo>
                        <a:pt x="648" y="20"/>
                      </a:lnTo>
                      <a:lnTo>
                        <a:pt x="673" y="17"/>
                      </a:lnTo>
                      <a:lnTo>
                        <a:pt x="695" y="15"/>
                      </a:lnTo>
                      <a:lnTo>
                        <a:pt x="716" y="12"/>
                      </a:lnTo>
                      <a:lnTo>
                        <a:pt x="736" y="11"/>
                      </a:lnTo>
                      <a:lnTo>
                        <a:pt x="754" y="9"/>
                      </a:lnTo>
                      <a:lnTo>
                        <a:pt x="770" y="6"/>
                      </a:lnTo>
                      <a:lnTo>
                        <a:pt x="786" y="5"/>
                      </a:lnTo>
                      <a:lnTo>
                        <a:pt x="798" y="5"/>
                      </a:lnTo>
                      <a:lnTo>
                        <a:pt x="811" y="3"/>
                      </a:lnTo>
                      <a:lnTo>
                        <a:pt x="821" y="1"/>
                      </a:lnTo>
                      <a:lnTo>
                        <a:pt x="830" y="1"/>
                      </a:lnTo>
                      <a:lnTo>
                        <a:pt x="838" y="1"/>
                      </a:lnTo>
                      <a:lnTo>
                        <a:pt x="845" y="0"/>
                      </a:lnTo>
                      <a:lnTo>
                        <a:pt x="848" y="0"/>
                      </a:lnTo>
                      <a:lnTo>
                        <a:pt x="857" y="1"/>
                      </a:lnTo>
                      <a:lnTo>
                        <a:pt x="866" y="5"/>
                      </a:lnTo>
                      <a:lnTo>
                        <a:pt x="875" y="8"/>
                      </a:lnTo>
                      <a:lnTo>
                        <a:pt x="886" y="11"/>
                      </a:lnTo>
                      <a:lnTo>
                        <a:pt x="896" y="14"/>
                      </a:lnTo>
                      <a:lnTo>
                        <a:pt x="907" y="19"/>
                      </a:lnTo>
                      <a:lnTo>
                        <a:pt x="918" y="25"/>
                      </a:lnTo>
                      <a:lnTo>
                        <a:pt x="929" y="31"/>
                      </a:lnTo>
                      <a:lnTo>
                        <a:pt x="929" y="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78"/>
                <p:cNvSpPr/>
                <p:nvPr/>
              </p:nvSpPr>
              <p:spPr bwMode="auto">
                <a:xfrm>
                  <a:off x="1984376" y="2133600"/>
                  <a:ext cx="390525" cy="296862"/>
                </a:xfrm>
                <a:custGeom>
                  <a:avLst/>
                  <a:gdLst>
                    <a:gd name="T0" fmla="*/ 424 w 491"/>
                    <a:gd name="T1" fmla="*/ 240 h 374"/>
                    <a:gd name="T2" fmla="*/ 418 w 491"/>
                    <a:gd name="T3" fmla="*/ 271 h 374"/>
                    <a:gd name="T4" fmla="*/ 411 w 491"/>
                    <a:gd name="T5" fmla="*/ 298 h 374"/>
                    <a:gd name="T6" fmla="*/ 406 w 491"/>
                    <a:gd name="T7" fmla="*/ 319 h 374"/>
                    <a:gd name="T8" fmla="*/ 402 w 491"/>
                    <a:gd name="T9" fmla="*/ 335 h 374"/>
                    <a:gd name="T10" fmla="*/ 399 w 491"/>
                    <a:gd name="T11" fmla="*/ 351 h 374"/>
                    <a:gd name="T12" fmla="*/ 388 w 491"/>
                    <a:gd name="T13" fmla="*/ 366 h 374"/>
                    <a:gd name="T14" fmla="*/ 375 w 491"/>
                    <a:gd name="T15" fmla="*/ 374 h 374"/>
                    <a:gd name="T16" fmla="*/ 366 w 491"/>
                    <a:gd name="T17" fmla="*/ 371 h 374"/>
                    <a:gd name="T18" fmla="*/ 363 w 491"/>
                    <a:gd name="T19" fmla="*/ 360 h 374"/>
                    <a:gd name="T20" fmla="*/ 361 w 491"/>
                    <a:gd name="T21" fmla="*/ 338 h 374"/>
                    <a:gd name="T22" fmla="*/ 363 w 491"/>
                    <a:gd name="T23" fmla="*/ 305 h 374"/>
                    <a:gd name="T24" fmla="*/ 366 w 491"/>
                    <a:gd name="T25" fmla="*/ 263 h 374"/>
                    <a:gd name="T26" fmla="*/ 372 w 491"/>
                    <a:gd name="T27" fmla="*/ 211 h 374"/>
                    <a:gd name="T28" fmla="*/ 377 w 491"/>
                    <a:gd name="T29" fmla="*/ 166 h 374"/>
                    <a:gd name="T30" fmla="*/ 382 w 491"/>
                    <a:gd name="T31" fmla="*/ 130 h 374"/>
                    <a:gd name="T32" fmla="*/ 384 w 491"/>
                    <a:gd name="T33" fmla="*/ 103 h 374"/>
                    <a:gd name="T34" fmla="*/ 384 w 491"/>
                    <a:gd name="T35" fmla="*/ 85 h 374"/>
                    <a:gd name="T36" fmla="*/ 382 w 491"/>
                    <a:gd name="T37" fmla="*/ 74 h 374"/>
                    <a:gd name="T38" fmla="*/ 370 w 491"/>
                    <a:gd name="T39" fmla="*/ 66 h 374"/>
                    <a:gd name="T40" fmla="*/ 350 w 491"/>
                    <a:gd name="T41" fmla="*/ 63 h 374"/>
                    <a:gd name="T42" fmla="*/ 327 w 491"/>
                    <a:gd name="T43" fmla="*/ 63 h 374"/>
                    <a:gd name="T44" fmla="*/ 306 w 491"/>
                    <a:gd name="T45" fmla="*/ 64 h 374"/>
                    <a:gd name="T46" fmla="*/ 279 w 491"/>
                    <a:gd name="T47" fmla="*/ 67 h 374"/>
                    <a:gd name="T48" fmla="*/ 247 w 491"/>
                    <a:gd name="T49" fmla="*/ 71 h 374"/>
                    <a:gd name="T50" fmla="*/ 211 w 491"/>
                    <a:gd name="T51" fmla="*/ 74 h 374"/>
                    <a:gd name="T52" fmla="*/ 168 w 491"/>
                    <a:gd name="T53" fmla="*/ 78 h 374"/>
                    <a:gd name="T54" fmla="*/ 125 w 491"/>
                    <a:gd name="T55" fmla="*/ 83 h 374"/>
                    <a:gd name="T56" fmla="*/ 88 w 491"/>
                    <a:gd name="T57" fmla="*/ 86 h 374"/>
                    <a:gd name="T58" fmla="*/ 56 w 491"/>
                    <a:gd name="T59" fmla="*/ 89 h 374"/>
                    <a:gd name="T60" fmla="*/ 27 w 491"/>
                    <a:gd name="T61" fmla="*/ 91 h 374"/>
                    <a:gd name="T62" fmla="*/ 6 w 491"/>
                    <a:gd name="T63" fmla="*/ 92 h 374"/>
                    <a:gd name="T64" fmla="*/ 27 w 491"/>
                    <a:gd name="T65" fmla="*/ 55 h 374"/>
                    <a:gd name="T66" fmla="*/ 100 w 491"/>
                    <a:gd name="T67" fmla="*/ 49 h 374"/>
                    <a:gd name="T68" fmla="*/ 161 w 491"/>
                    <a:gd name="T69" fmla="*/ 41 h 374"/>
                    <a:gd name="T70" fmla="*/ 240 w 491"/>
                    <a:gd name="T71" fmla="*/ 33 h 374"/>
                    <a:gd name="T72" fmla="*/ 313 w 491"/>
                    <a:gd name="T73" fmla="*/ 24 h 374"/>
                    <a:gd name="T74" fmla="*/ 343 w 491"/>
                    <a:gd name="T75" fmla="*/ 19 h 374"/>
                    <a:gd name="T76" fmla="*/ 363 w 491"/>
                    <a:gd name="T77" fmla="*/ 11 h 374"/>
                    <a:gd name="T78" fmla="*/ 379 w 491"/>
                    <a:gd name="T79" fmla="*/ 2 h 374"/>
                    <a:gd name="T80" fmla="*/ 391 w 491"/>
                    <a:gd name="T81" fmla="*/ 0 h 374"/>
                    <a:gd name="T82" fmla="*/ 402 w 491"/>
                    <a:gd name="T83" fmla="*/ 3 h 374"/>
                    <a:gd name="T84" fmla="*/ 425 w 491"/>
                    <a:gd name="T85" fmla="*/ 16 h 374"/>
                    <a:gd name="T86" fmla="*/ 456 w 491"/>
                    <a:gd name="T87" fmla="*/ 38 h 374"/>
                    <a:gd name="T88" fmla="*/ 481 w 491"/>
                    <a:gd name="T89" fmla="*/ 60 h 374"/>
                    <a:gd name="T90" fmla="*/ 491 w 491"/>
                    <a:gd name="T91" fmla="*/ 72 h 374"/>
                    <a:gd name="T92" fmla="*/ 491 w 491"/>
                    <a:gd name="T93" fmla="*/ 82 h 374"/>
                    <a:gd name="T94" fmla="*/ 486 w 491"/>
                    <a:gd name="T95" fmla="*/ 91 h 374"/>
                    <a:gd name="T96" fmla="*/ 475 w 491"/>
                    <a:gd name="T97" fmla="*/ 100 h 374"/>
                    <a:gd name="T98" fmla="*/ 468 w 491"/>
                    <a:gd name="T99" fmla="*/ 110 h 374"/>
                    <a:gd name="T100" fmla="*/ 459 w 491"/>
                    <a:gd name="T101" fmla="*/ 124 h 374"/>
                    <a:gd name="T102" fmla="*/ 450 w 491"/>
                    <a:gd name="T103" fmla="*/ 144 h 374"/>
                    <a:gd name="T104" fmla="*/ 441 w 491"/>
                    <a:gd name="T105" fmla="*/ 171 h 374"/>
                    <a:gd name="T106" fmla="*/ 432 w 491"/>
                    <a:gd name="T107" fmla="*/ 204 h 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91" h="374">
                      <a:moveTo>
                        <a:pt x="429" y="216"/>
                      </a:moveTo>
                      <a:lnTo>
                        <a:pt x="427" y="227"/>
                      </a:lnTo>
                      <a:lnTo>
                        <a:pt x="424" y="240"/>
                      </a:lnTo>
                      <a:lnTo>
                        <a:pt x="422" y="251"/>
                      </a:lnTo>
                      <a:lnTo>
                        <a:pt x="420" y="262"/>
                      </a:lnTo>
                      <a:lnTo>
                        <a:pt x="418" y="271"/>
                      </a:lnTo>
                      <a:lnTo>
                        <a:pt x="415" y="280"/>
                      </a:lnTo>
                      <a:lnTo>
                        <a:pt x="413" y="290"/>
                      </a:lnTo>
                      <a:lnTo>
                        <a:pt x="411" y="298"/>
                      </a:lnTo>
                      <a:lnTo>
                        <a:pt x="409" y="305"/>
                      </a:lnTo>
                      <a:lnTo>
                        <a:pt x="407" y="313"/>
                      </a:lnTo>
                      <a:lnTo>
                        <a:pt x="406" y="319"/>
                      </a:lnTo>
                      <a:lnTo>
                        <a:pt x="404" y="326"/>
                      </a:lnTo>
                      <a:lnTo>
                        <a:pt x="402" y="330"/>
                      </a:lnTo>
                      <a:lnTo>
                        <a:pt x="402" y="335"/>
                      </a:lnTo>
                      <a:lnTo>
                        <a:pt x="400" y="340"/>
                      </a:lnTo>
                      <a:lnTo>
                        <a:pt x="400" y="343"/>
                      </a:lnTo>
                      <a:lnTo>
                        <a:pt x="399" y="351"/>
                      </a:lnTo>
                      <a:lnTo>
                        <a:pt x="395" y="357"/>
                      </a:lnTo>
                      <a:lnTo>
                        <a:pt x="391" y="363"/>
                      </a:lnTo>
                      <a:lnTo>
                        <a:pt x="388" y="366"/>
                      </a:lnTo>
                      <a:lnTo>
                        <a:pt x="384" y="369"/>
                      </a:lnTo>
                      <a:lnTo>
                        <a:pt x="379" y="373"/>
                      </a:lnTo>
                      <a:lnTo>
                        <a:pt x="375" y="374"/>
                      </a:lnTo>
                      <a:lnTo>
                        <a:pt x="370" y="374"/>
                      </a:lnTo>
                      <a:lnTo>
                        <a:pt x="368" y="374"/>
                      </a:lnTo>
                      <a:lnTo>
                        <a:pt x="366" y="371"/>
                      </a:lnTo>
                      <a:lnTo>
                        <a:pt x="365" y="369"/>
                      </a:lnTo>
                      <a:lnTo>
                        <a:pt x="363" y="365"/>
                      </a:lnTo>
                      <a:lnTo>
                        <a:pt x="363" y="360"/>
                      </a:lnTo>
                      <a:lnTo>
                        <a:pt x="361" y="354"/>
                      </a:lnTo>
                      <a:lnTo>
                        <a:pt x="361" y="346"/>
                      </a:lnTo>
                      <a:lnTo>
                        <a:pt x="361" y="338"/>
                      </a:lnTo>
                      <a:lnTo>
                        <a:pt x="361" y="329"/>
                      </a:lnTo>
                      <a:lnTo>
                        <a:pt x="361" y="318"/>
                      </a:lnTo>
                      <a:lnTo>
                        <a:pt x="363" y="305"/>
                      </a:lnTo>
                      <a:lnTo>
                        <a:pt x="363" y="293"/>
                      </a:lnTo>
                      <a:lnTo>
                        <a:pt x="365" y="279"/>
                      </a:lnTo>
                      <a:lnTo>
                        <a:pt x="366" y="263"/>
                      </a:lnTo>
                      <a:lnTo>
                        <a:pt x="368" y="246"/>
                      </a:lnTo>
                      <a:lnTo>
                        <a:pt x="370" y="229"/>
                      </a:lnTo>
                      <a:lnTo>
                        <a:pt x="372" y="211"/>
                      </a:lnTo>
                      <a:lnTo>
                        <a:pt x="375" y="196"/>
                      </a:lnTo>
                      <a:lnTo>
                        <a:pt x="377" y="180"/>
                      </a:lnTo>
                      <a:lnTo>
                        <a:pt x="377" y="166"/>
                      </a:lnTo>
                      <a:lnTo>
                        <a:pt x="379" y="154"/>
                      </a:lnTo>
                      <a:lnTo>
                        <a:pt x="381" y="141"/>
                      </a:lnTo>
                      <a:lnTo>
                        <a:pt x="382" y="130"/>
                      </a:lnTo>
                      <a:lnTo>
                        <a:pt x="382" y="121"/>
                      </a:lnTo>
                      <a:lnTo>
                        <a:pt x="384" y="111"/>
                      </a:lnTo>
                      <a:lnTo>
                        <a:pt x="384" y="103"/>
                      </a:lnTo>
                      <a:lnTo>
                        <a:pt x="384" y="96"/>
                      </a:lnTo>
                      <a:lnTo>
                        <a:pt x="384" y="89"/>
                      </a:lnTo>
                      <a:lnTo>
                        <a:pt x="384" y="85"/>
                      </a:lnTo>
                      <a:lnTo>
                        <a:pt x="384" y="80"/>
                      </a:lnTo>
                      <a:lnTo>
                        <a:pt x="384" y="77"/>
                      </a:lnTo>
                      <a:lnTo>
                        <a:pt x="382" y="74"/>
                      </a:lnTo>
                      <a:lnTo>
                        <a:pt x="379" y="71"/>
                      </a:lnTo>
                      <a:lnTo>
                        <a:pt x="375" y="69"/>
                      </a:lnTo>
                      <a:lnTo>
                        <a:pt x="370" y="66"/>
                      </a:lnTo>
                      <a:lnTo>
                        <a:pt x="365" y="64"/>
                      </a:lnTo>
                      <a:lnTo>
                        <a:pt x="357" y="63"/>
                      </a:lnTo>
                      <a:lnTo>
                        <a:pt x="350" y="63"/>
                      </a:lnTo>
                      <a:lnTo>
                        <a:pt x="341" y="61"/>
                      </a:lnTo>
                      <a:lnTo>
                        <a:pt x="332" y="61"/>
                      </a:lnTo>
                      <a:lnTo>
                        <a:pt x="327" y="63"/>
                      </a:lnTo>
                      <a:lnTo>
                        <a:pt x="320" y="63"/>
                      </a:lnTo>
                      <a:lnTo>
                        <a:pt x="313" y="64"/>
                      </a:lnTo>
                      <a:lnTo>
                        <a:pt x="306" y="64"/>
                      </a:lnTo>
                      <a:lnTo>
                        <a:pt x="297" y="66"/>
                      </a:lnTo>
                      <a:lnTo>
                        <a:pt x="288" y="66"/>
                      </a:lnTo>
                      <a:lnTo>
                        <a:pt x="279" y="67"/>
                      </a:lnTo>
                      <a:lnTo>
                        <a:pt x="270" y="69"/>
                      </a:lnTo>
                      <a:lnTo>
                        <a:pt x="259" y="69"/>
                      </a:lnTo>
                      <a:lnTo>
                        <a:pt x="247" y="71"/>
                      </a:lnTo>
                      <a:lnTo>
                        <a:pt x="236" y="72"/>
                      </a:lnTo>
                      <a:lnTo>
                        <a:pt x="224" y="72"/>
                      </a:lnTo>
                      <a:lnTo>
                        <a:pt x="211" y="74"/>
                      </a:lnTo>
                      <a:lnTo>
                        <a:pt x="197" y="75"/>
                      </a:lnTo>
                      <a:lnTo>
                        <a:pt x="183" y="77"/>
                      </a:lnTo>
                      <a:lnTo>
                        <a:pt x="168" y="78"/>
                      </a:lnTo>
                      <a:lnTo>
                        <a:pt x="154" y="80"/>
                      </a:lnTo>
                      <a:lnTo>
                        <a:pt x="140" y="82"/>
                      </a:lnTo>
                      <a:lnTo>
                        <a:pt x="125" y="83"/>
                      </a:lnTo>
                      <a:lnTo>
                        <a:pt x="113" y="85"/>
                      </a:lnTo>
                      <a:lnTo>
                        <a:pt x="100" y="86"/>
                      </a:lnTo>
                      <a:lnTo>
                        <a:pt x="88" y="86"/>
                      </a:lnTo>
                      <a:lnTo>
                        <a:pt x="75" y="88"/>
                      </a:lnTo>
                      <a:lnTo>
                        <a:pt x="65" y="89"/>
                      </a:lnTo>
                      <a:lnTo>
                        <a:pt x="56" y="89"/>
                      </a:lnTo>
                      <a:lnTo>
                        <a:pt x="45" y="91"/>
                      </a:lnTo>
                      <a:lnTo>
                        <a:pt x="36" y="91"/>
                      </a:lnTo>
                      <a:lnTo>
                        <a:pt x="27" y="91"/>
                      </a:lnTo>
                      <a:lnTo>
                        <a:pt x="20" y="91"/>
                      </a:lnTo>
                      <a:lnTo>
                        <a:pt x="13" y="92"/>
                      </a:lnTo>
                      <a:lnTo>
                        <a:pt x="6" y="92"/>
                      </a:lnTo>
                      <a:lnTo>
                        <a:pt x="0" y="92"/>
                      </a:lnTo>
                      <a:lnTo>
                        <a:pt x="0" y="56"/>
                      </a:lnTo>
                      <a:lnTo>
                        <a:pt x="27" y="55"/>
                      </a:lnTo>
                      <a:lnTo>
                        <a:pt x="54" y="53"/>
                      </a:lnTo>
                      <a:lnTo>
                        <a:pt x="79" y="50"/>
                      </a:lnTo>
                      <a:lnTo>
                        <a:pt x="100" y="49"/>
                      </a:lnTo>
                      <a:lnTo>
                        <a:pt x="122" y="46"/>
                      </a:lnTo>
                      <a:lnTo>
                        <a:pt x="141" y="42"/>
                      </a:lnTo>
                      <a:lnTo>
                        <a:pt x="161" y="41"/>
                      </a:lnTo>
                      <a:lnTo>
                        <a:pt x="177" y="39"/>
                      </a:lnTo>
                      <a:lnTo>
                        <a:pt x="208" y="36"/>
                      </a:lnTo>
                      <a:lnTo>
                        <a:pt x="240" y="33"/>
                      </a:lnTo>
                      <a:lnTo>
                        <a:pt x="270" y="30"/>
                      </a:lnTo>
                      <a:lnTo>
                        <a:pt x="299" y="27"/>
                      </a:lnTo>
                      <a:lnTo>
                        <a:pt x="313" y="24"/>
                      </a:lnTo>
                      <a:lnTo>
                        <a:pt x="324" y="22"/>
                      </a:lnTo>
                      <a:lnTo>
                        <a:pt x="334" y="20"/>
                      </a:lnTo>
                      <a:lnTo>
                        <a:pt x="343" y="19"/>
                      </a:lnTo>
                      <a:lnTo>
                        <a:pt x="350" y="17"/>
                      </a:lnTo>
                      <a:lnTo>
                        <a:pt x="357" y="14"/>
                      </a:lnTo>
                      <a:lnTo>
                        <a:pt x="363" y="11"/>
                      </a:lnTo>
                      <a:lnTo>
                        <a:pt x="366" y="8"/>
                      </a:lnTo>
                      <a:lnTo>
                        <a:pt x="372" y="5"/>
                      </a:lnTo>
                      <a:lnTo>
                        <a:pt x="379" y="2"/>
                      </a:lnTo>
                      <a:lnTo>
                        <a:pt x="384" y="0"/>
                      </a:lnTo>
                      <a:lnTo>
                        <a:pt x="388" y="0"/>
                      </a:lnTo>
                      <a:lnTo>
                        <a:pt x="391" y="0"/>
                      </a:lnTo>
                      <a:lnTo>
                        <a:pt x="393" y="0"/>
                      </a:lnTo>
                      <a:lnTo>
                        <a:pt x="397" y="2"/>
                      </a:lnTo>
                      <a:lnTo>
                        <a:pt x="402" y="3"/>
                      </a:lnTo>
                      <a:lnTo>
                        <a:pt x="409" y="6"/>
                      </a:lnTo>
                      <a:lnTo>
                        <a:pt x="416" y="11"/>
                      </a:lnTo>
                      <a:lnTo>
                        <a:pt x="425" y="16"/>
                      </a:lnTo>
                      <a:lnTo>
                        <a:pt x="436" y="22"/>
                      </a:lnTo>
                      <a:lnTo>
                        <a:pt x="445" y="30"/>
                      </a:lnTo>
                      <a:lnTo>
                        <a:pt x="456" y="38"/>
                      </a:lnTo>
                      <a:lnTo>
                        <a:pt x="465" y="46"/>
                      </a:lnTo>
                      <a:lnTo>
                        <a:pt x="473" y="53"/>
                      </a:lnTo>
                      <a:lnTo>
                        <a:pt x="481" y="60"/>
                      </a:lnTo>
                      <a:lnTo>
                        <a:pt x="484" y="64"/>
                      </a:lnTo>
                      <a:lnTo>
                        <a:pt x="490" y="69"/>
                      </a:lnTo>
                      <a:lnTo>
                        <a:pt x="491" y="72"/>
                      </a:lnTo>
                      <a:lnTo>
                        <a:pt x="491" y="74"/>
                      </a:lnTo>
                      <a:lnTo>
                        <a:pt x="491" y="78"/>
                      </a:lnTo>
                      <a:lnTo>
                        <a:pt x="491" y="82"/>
                      </a:lnTo>
                      <a:lnTo>
                        <a:pt x="490" y="85"/>
                      </a:lnTo>
                      <a:lnTo>
                        <a:pt x="488" y="88"/>
                      </a:lnTo>
                      <a:lnTo>
                        <a:pt x="486" y="91"/>
                      </a:lnTo>
                      <a:lnTo>
                        <a:pt x="482" y="94"/>
                      </a:lnTo>
                      <a:lnTo>
                        <a:pt x="479" y="97"/>
                      </a:lnTo>
                      <a:lnTo>
                        <a:pt x="475" y="100"/>
                      </a:lnTo>
                      <a:lnTo>
                        <a:pt x="473" y="103"/>
                      </a:lnTo>
                      <a:lnTo>
                        <a:pt x="470" y="105"/>
                      </a:lnTo>
                      <a:lnTo>
                        <a:pt x="468" y="110"/>
                      </a:lnTo>
                      <a:lnTo>
                        <a:pt x="465" y="113"/>
                      </a:lnTo>
                      <a:lnTo>
                        <a:pt x="463" y="118"/>
                      </a:lnTo>
                      <a:lnTo>
                        <a:pt x="459" y="124"/>
                      </a:lnTo>
                      <a:lnTo>
                        <a:pt x="456" y="130"/>
                      </a:lnTo>
                      <a:lnTo>
                        <a:pt x="454" y="136"/>
                      </a:lnTo>
                      <a:lnTo>
                        <a:pt x="450" y="144"/>
                      </a:lnTo>
                      <a:lnTo>
                        <a:pt x="447" y="152"/>
                      </a:lnTo>
                      <a:lnTo>
                        <a:pt x="445" y="161"/>
                      </a:lnTo>
                      <a:lnTo>
                        <a:pt x="441" y="171"/>
                      </a:lnTo>
                      <a:lnTo>
                        <a:pt x="438" y="182"/>
                      </a:lnTo>
                      <a:lnTo>
                        <a:pt x="436" y="191"/>
                      </a:lnTo>
                      <a:lnTo>
                        <a:pt x="432" y="204"/>
                      </a:lnTo>
                      <a:lnTo>
                        <a:pt x="429" y="216"/>
                      </a:lnTo>
                      <a:lnTo>
                        <a:pt x="429" y="21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4768984" y="4101874"/>
              <a:ext cx="507365" cy="509905"/>
              <a:chOff x="1589112" y="4113588"/>
              <a:chExt cx="507365" cy="509905"/>
            </a:xfrm>
          </p:grpSpPr>
          <p:pic>
            <p:nvPicPr>
              <p:cNvPr id="138" name="图片 137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9112" y="411358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9" name="组合 138"/>
              <p:cNvGrpSpPr/>
              <p:nvPr/>
            </p:nvGrpSpPr>
            <p:grpSpPr>
              <a:xfrm>
                <a:off x="1695727" y="4212770"/>
                <a:ext cx="294134" cy="183684"/>
                <a:chOff x="1768476" y="2133600"/>
                <a:chExt cx="777875" cy="485775"/>
              </a:xfrm>
              <a:solidFill>
                <a:srgbClr val="FF0000"/>
              </a:solidFill>
            </p:grpSpPr>
            <p:sp>
              <p:nvSpPr>
                <p:cNvPr id="140" name="Freeform 73"/>
                <p:cNvSpPr/>
                <p:nvPr/>
              </p:nvSpPr>
              <p:spPr bwMode="auto">
                <a:xfrm>
                  <a:off x="1952626" y="2162175"/>
                  <a:ext cx="95250" cy="295275"/>
                </a:xfrm>
                <a:custGeom>
                  <a:avLst/>
                  <a:gdLst>
                    <a:gd name="T0" fmla="*/ 77 w 122"/>
                    <a:gd name="T1" fmla="*/ 23 h 371"/>
                    <a:gd name="T2" fmla="*/ 79 w 122"/>
                    <a:gd name="T3" fmla="*/ 34 h 371"/>
                    <a:gd name="T4" fmla="*/ 83 w 122"/>
                    <a:gd name="T5" fmla="*/ 50 h 371"/>
                    <a:gd name="T6" fmla="*/ 86 w 122"/>
                    <a:gd name="T7" fmla="*/ 67 h 371"/>
                    <a:gd name="T8" fmla="*/ 90 w 122"/>
                    <a:gd name="T9" fmla="*/ 87 h 371"/>
                    <a:gd name="T10" fmla="*/ 93 w 122"/>
                    <a:gd name="T11" fmla="*/ 111 h 371"/>
                    <a:gd name="T12" fmla="*/ 99 w 122"/>
                    <a:gd name="T13" fmla="*/ 137 h 371"/>
                    <a:gd name="T14" fmla="*/ 102 w 122"/>
                    <a:gd name="T15" fmla="*/ 167 h 371"/>
                    <a:gd name="T16" fmla="*/ 108 w 122"/>
                    <a:gd name="T17" fmla="*/ 198 h 371"/>
                    <a:gd name="T18" fmla="*/ 111 w 122"/>
                    <a:gd name="T19" fmla="*/ 228 h 371"/>
                    <a:gd name="T20" fmla="*/ 113 w 122"/>
                    <a:gd name="T21" fmla="*/ 255 h 371"/>
                    <a:gd name="T22" fmla="*/ 116 w 122"/>
                    <a:gd name="T23" fmla="*/ 277 h 371"/>
                    <a:gd name="T24" fmla="*/ 118 w 122"/>
                    <a:gd name="T25" fmla="*/ 297 h 371"/>
                    <a:gd name="T26" fmla="*/ 120 w 122"/>
                    <a:gd name="T27" fmla="*/ 314 h 371"/>
                    <a:gd name="T28" fmla="*/ 120 w 122"/>
                    <a:gd name="T29" fmla="*/ 327 h 371"/>
                    <a:gd name="T30" fmla="*/ 122 w 122"/>
                    <a:gd name="T31" fmla="*/ 336 h 371"/>
                    <a:gd name="T32" fmla="*/ 122 w 122"/>
                    <a:gd name="T33" fmla="*/ 349 h 371"/>
                    <a:gd name="T34" fmla="*/ 120 w 122"/>
                    <a:gd name="T35" fmla="*/ 360 h 371"/>
                    <a:gd name="T36" fmla="*/ 116 w 122"/>
                    <a:gd name="T37" fmla="*/ 367 h 371"/>
                    <a:gd name="T38" fmla="*/ 111 w 122"/>
                    <a:gd name="T39" fmla="*/ 371 h 371"/>
                    <a:gd name="T40" fmla="*/ 108 w 122"/>
                    <a:gd name="T41" fmla="*/ 371 h 371"/>
                    <a:gd name="T42" fmla="*/ 104 w 122"/>
                    <a:gd name="T43" fmla="*/ 369 h 371"/>
                    <a:gd name="T44" fmla="*/ 100 w 122"/>
                    <a:gd name="T45" fmla="*/ 364 h 371"/>
                    <a:gd name="T46" fmla="*/ 97 w 122"/>
                    <a:gd name="T47" fmla="*/ 360 h 371"/>
                    <a:gd name="T48" fmla="*/ 93 w 122"/>
                    <a:gd name="T49" fmla="*/ 352 h 371"/>
                    <a:gd name="T50" fmla="*/ 90 w 122"/>
                    <a:gd name="T51" fmla="*/ 341 h 371"/>
                    <a:gd name="T52" fmla="*/ 86 w 122"/>
                    <a:gd name="T53" fmla="*/ 330 h 371"/>
                    <a:gd name="T54" fmla="*/ 81 w 122"/>
                    <a:gd name="T55" fmla="*/ 317 h 371"/>
                    <a:gd name="T56" fmla="*/ 75 w 122"/>
                    <a:gd name="T57" fmla="*/ 294 h 371"/>
                    <a:gd name="T58" fmla="*/ 66 w 122"/>
                    <a:gd name="T59" fmla="*/ 261 h 371"/>
                    <a:gd name="T60" fmla="*/ 59 w 122"/>
                    <a:gd name="T61" fmla="*/ 225 h 371"/>
                    <a:gd name="T62" fmla="*/ 52 w 122"/>
                    <a:gd name="T63" fmla="*/ 186 h 371"/>
                    <a:gd name="T64" fmla="*/ 47 w 122"/>
                    <a:gd name="T65" fmla="*/ 153 h 371"/>
                    <a:gd name="T66" fmla="*/ 43 w 122"/>
                    <a:gd name="T67" fmla="*/ 134 h 371"/>
                    <a:gd name="T68" fmla="*/ 38 w 122"/>
                    <a:gd name="T69" fmla="*/ 116 h 371"/>
                    <a:gd name="T70" fmla="*/ 33 w 122"/>
                    <a:gd name="T71" fmla="*/ 100 h 371"/>
                    <a:gd name="T72" fmla="*/ 29 w 122"/>
                    <a:gd name="T73" fmla="*/ 84 h 371"/>
                    <a:gd name="T74" fmla="*/ 24 w 122"/>
                    <a:gd name="T75" fmla="*/ 72 h 371"/>
                    <a:gd name="T76" fmla="*/ 18 w 122"/>
                    <a:gd name="T77" fmla="*/ 59 h 371"/>
                    <a:gd name="T78" fmla="*/ 15 w 122"/>
                    <a:gd name="T79" fmla="*/ 50 h 371"/>
                    <a:gd name="T80" fmla="*/ 8 w 122"/>
                    <a:gd name="T81" fmla="*/ 37 h 371"/>
                    <a:gd name="T82" fmla="*/ 2 w 122"/>
                    <a:gd name="T83" fmla="*/ 23 h 371"/>
                    <a:gd name="T84" fmla="*/ 0 w 122"/>
                    <a:gd name="T85" fmla="*/ 11 h 371"/>
                    <a:gd name="T86" fmla="*/ 4 w 122"/>
                    <a:gd name="T87" fmla="*/ 3 h 371"/>
                    <a:gd name="T88" fmla="*/ 13 w 122"/>
                    <a:gd name="T89" fmla="*/ 0 h 371"/>
                    <a:gd name="T90" fmla="*/ 25 w 122"/>
                    <a:gd name="T91" fmla="*/ 1 h 371"/>
                    <a:gd name="T92" fmla="*/ 41 w 122"/>
                    <a:gd name="T93" fmla="*/ 6 h 371"/>
                    <a:gd name="T94" fmla="*/ 63 w 122"/>
                    <a:gd name="T95" fmla="*/ 14 h 371"/>
                    <a:gd name="T96" fmla="*/ 75 w 122"/>
                    <a:gd name="T97" fmla="*/ 18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371">
                      <a:moveTo>
                        <a:pt x="75" y="18"/>
                      </a:moveTo>
                      <a:lnTo>
                        <a:pt x="77" y="23"/>
                      </a:lnTo>
                      <a:lnTo>
                        <a:pt x="77" y="28"/>
                      </a:lnTo>
                      <a:lnTo>
                        <a:pt x="79" y="34"/>
                      </a:lnTo>
                      <a:lnTo>
                        <a:pt x="81" y="42"/>
                      </a:lnTo>
                      <a:lnTo>
                        <a:pt x="83" y="50"/>
                      </a:lnTo>
                      <a:lnTo>
                        <a:pt x="84" y="58"/>
                      </a:lnTo>
                      <a:lnTo>
                        <a:pt x="86" y="67"/>
                      </a:lnTo>
                      <a:lnTo>
                        <a:pt x="88" y="78"/>
                      </a:lnTo>
                      <a:lnTo>
                        <a:pt x="90" y="87"/>
                      </a:lnTo>
                      <a:lnTo>
                        <a:pt x="91" y="100"/>
                      </a:lnTo>
                      <a:lnTo>
                        <a:pt x="93" y="111"/>
                      </a:lnTo>
                      <a:lnTo>
                        <a:pt x="95" y="125"/>
                      </a:lnTo>
                      <a:lnTo>
                        <a:pt x="99" y="137"/>
                      </a:lnTo>
                      <a:lnTo>
                        <a:pt x="100" y="152"/>
                      </a:lnTo>
                      <a:lnTo>
                        <a:pt x="102" y="167"/>
                      </a:lnTo>
                      <a:lnTo>
                        <a:pt x="104" y="181"/>
                      </a:lnTo>
                      <a:lnTo>
                        <a:pt x="108" y="198"/>
                      </a:lnTo>
                      <a:lnTo>
                        <a:pt x="109" y="213"/>
                      </a:lnTo>
                      <a:lnTo>
                        <a:pt x="111" y="228"/>
                      </a:lnTo>
                      <a:lnTo>
                        <a:pt x="113" y="241"/>
                      </a:lnTo>
                      <a:lnTo>
                        <a:pt x="113" y="255"/>
                      </a:lnTo>
                      <a:lnTo>
                        <a:pt x="115" y="266"/>
                      </a:lnTo>
                      <a:lnTo>
                        <a:pt x="116" y="277"/>
                      </a:lnTo>
                      <a:lnTo>
                        <a:pt x="118" y="288"/>
                      </a:lnTo>
                      <a:lnTo>
                        <a:pt x="118" y="297"/>
                      </a:lnTo>
                      <a:lnTo>
                        <a:pt x="118" y="306"/>
                      </a:lnTo>
                      <a:lnTo>
                        <a:pt x="120" y="314"/>
                      </a:lnTo>
                      <a:lnTo>
                        <a:pt x="120" y="321"/>
                      </a:lnTo>
                      <a:lnTo>
                        <a:pt x="120" y="327"/>
                      </a:lnTo>
                      <a:lnTo>
                        <a:pt x="122" y="331"/>
                      </a:lnTo>
                      <a:lnTo>
                        <a:pt x="122" y="336"/>
                      </a:lnTo>
                      <a:lnTo>
                        <a:pt x="122" y="341"/>
                      </a:lnTo>
                      <a:lnTo>
                        <a:pt x="122" y="349"/>
                      </a:lnTo>
                      <a:lnTo>
                        <a:pt x="120" y="355"/>
                      </a:lnTo>
                      <a:lnTo>
                        <a:pt x="120" y="360"/>
                      </a:lnTo>
                      <a:lnTo>
                        <a:pt x="118" y="364"/>
                      </a:lnTo>
                      <a:lnTo>
                        <a:pt x="116" y="367"/>
                      </a:lnTo>
                      <a:lnTo>
                        <a:pt x="115" y="369"/>
                      </a:lnTo>
                      <a:lnTo>
                        <a:pt x="111" y="371"/>
                      </a:lnTo>
                      <a:lnTo>
                        <a:pt x="109" y="371"/>
                      </a:lnTo>
                      <a:lnTo>
                        <a:pt x="108" y="371"/>
                      </a:lnTo>
                      <a:lnTo>
                        <a:pt x="106" y="371"/>
                      </a:lnTo>
                      <a:lnTo>
                        <a:pt x="104" y="369"/>
                      </a:lnTo>
                      <a:lnTo>
                        <a:pt x="102" y="367"/>
                      </a:lnTo>
                      <a:lnTo>
                        <a:pt x="100" y="364"/>
                      </a:lnTo>
                      <a:lnTo>
                        <a:pt x="99" y="363"/>
                      </a:lnTo>
                      <a:lnTo>
                        <a:pt x="97" y="360"/>
                      </a:lnTo>
                      <a:lnTo>
                        <a:pt x="95" y="355"/>
                      </a:lnTo>
                      <a:lnTo>
                        <a:pt x="93" y="352"/>
                      </a:lnTo>
                      <a:lnTo>
                        <a:pt x="91" y="347"/>
                      </a:lnTo>
                      <a:lnTo>
                        <a:pt x="90" y="341"/>
                      </a:lnTo>
                      <a:lnTo>
                        <a:pt x="88" y="336"/>
                      </a:lnTo>
                      <a:lnTo>
                        <a:pt x="86" y="330"/>
                      </a:lnTo>
                      <a:lnTo>
                        <a:pt x="84" y="324"/>
                      </a:lnTo>
                      <a:lnTo>
                        <a:pt x="81" y="317"/>
                      </a:lnTo>
                      <a:lnTo>
                        <a:pt x="79" y="310"/>
                      </a:lnTo>
                      <a:lnTo>
                        <a:pt x="75" y="294"/>
                      </a:lnTo>
                      <a:lnTo>
                        <a:pt x="70" y="278"/>
                      </a:lnTo>
                      <a:lnTo>
                        <a:pt x="66" y="261"/>
                      </a:lnTo>
                      <a:lnTo>
                        <a:pt x="63" y="244"/>
                      </a:lnTo>
                      <a:lnTo>
                        <a:pt x="59" y="225"/>
                      </a:lnTo>
                      <a:lnTo>
                        <a:pt x="56" y="206"/>
                      </a:lnTo>
                      <a:lnTo>
                        <a:pt x="52" y="186"/>
                      </a:lnTo>
                      <a:lnTo>
                        <a:pt x="50" y="164"/>
                      </a:lnTo>
                      <a:lnTo>
                        <a:pt x="47" y="153"/>
                      </a:lnTo>
                      <a:lnTo>
                        <a:pt x="45" y="144"/>
                      </a:lnTo>
                      <a:lnTo>
                        <a:pt x="43" y="134"/>
                      </a:lnTo>
                      <a:lnTo>
                        <a:pt x="40" y="125"/>
                      </a:lnTo>
                      <a:lnTo>
                        <a:pt x="38" y="116"/>
                      </a:lnTo>
                      <a:lnTo>
                        <a:pt x="36" y="108"/>
                      </a:lnTo>
                      <a:lnTo>
                        <a:pt x="33" y="100"/>
                      </a:lnTo>
                      <a:lnTo>
                        <a:pt x="31" y="92"/>
                      </a:lnTo>
                      <a:lnTo>
                        <a:pt x="29" y="84"/>
                      </a:lnTo>
                      <a:lnTo>
                        <a:pt x="25" y="78"/>
                      </a:lnTo>
                      <a:lnTo>
                        <a:pt x="24" y="72"/>
                      </a:lnTo>
                      <a:lnTo>
                        <a:pt x="22" y="65"/>
                      </a:lnTo>
                      <a:lnTo>
                        <a:pt x="18" y="59"/>
                      </a:lnTo>
                      <a:lnTo>
                        <a:pt x="16" y="54"/>
                      </a:lnTo>
                      <a:lnTo>
                        <a:pt x="15" y="50"/>
                      </a:lnTo>
                      <a:lnTo>
                        <a:pt x="11" y="45"/>
                      </a:lnTo>
                      <a:lnTo>
                        <a:pt x="8" y="37"/>
                      </a:lnTo>
                      <a:lnTo>
                        <a:pt x="4" y="29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0"/>
                      </a:lnTo>
                      <a:lnTo>
                        <a:pt x="25" y="1"/>
                      </a:lnTo>
                      <a:lnTo>
                        <a:pt x="33" y="3"/>
                      </a:lnTo>
                      <a:lnTo>
                        <a:pt x="41" y="6"/>
                      </a:lnTo>
                      <a:lnTo>
                        <a:pt x="52" y="9"/>
                      </a:lnTo>
                      <a:lnTo>
                        <a:pt x="63" y="14"/>
                      </a:lnTo>
                      <a:lnTo>
                        <a:pt x="75" y="18"/>
                      </a:lnTo>
                      <a:lnTo>
                        <a:pt x="75" y="1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74"/>
                <p:cNvSpPr/>
                <p:nvPr/>
              </p:nvSpPr>
              <p:spPr bwMode="auto">
                <a:xfrm>
                  <a:off x="2020888" y="2271713"/>
                  <a:ext cx="203200" cy="50800"/>
                </a:xfrm>
                <a:custGeom>
                  <a:avLst/>
                  <a:gdLst>
                    <a:gd name="T0" fmla="*/ 0 w 255"/>
                    <a:gd name="T1" fmla="*/ 27 h 63"/>
                    <a:gd name="T2" fmla="*/ 18 w 255"/>
                    <a:gd name="T3" fmla="*/ 25 h 63"/>
                    <a:gd name="T4" fmla="*/ 36 w 255"/>
                    <a:gd name="T5" fmla="*/ 24 h 63"/>
                    <a:gd name="T6" fmla="*/ 52 w 255"/>
                    <a:gd name="T7" fmla="*/ 22 h 63"/>
                    <a:gd name="T8" fmla="*/ 68 w 255"/>
                    <a:gd name="T9" fmla="*/ 21 h 63"/>
                    <a:gd name="T10" fmla="*/ 84 w 255"/>
                    <a:gd name="T11" fmla="*/ 18 h 63"/>
                    <a:gd name="T12" fmla="*/ 96 w 255"/>
                    <a:gd name="T13" fmla="*/ 16 h 63"/>
                    <a:gd name="T14" fmla="*/ 111 w 255"/>
                    <a:gd name="T15" fmla="*/ 13 h 63"/>
                    <a:gd name="T16" fmla="*/ 121 w 255"/>
                    <a:gd name="T17" fmla="*/ 10 h 63"/>
                    <a:gd name="T18" fmla="*/ 144 w 255"/>
                    <a:gd name="T19" fmla="*/ 7 h 63"/>
                    <a:gd name="T20" fmla="*/ 168 w 255"/>
                    <a:gd name="T21" fmla="*/ 4 h 63"/>
                    <a:gd name="T22" fmla="*/ 191 w 255"/>
                    <a:gd name="T23" fmla="*/ 2 h 63"/>
                    <a:gd name="T24" fmla="*/ 203 w 255"/>
                    <a:gd name="T25" fmla="*/ 0 h 63"/>
                    <a:gd name="T26" fmla="*/ 214 w 255"/>
                    <a:gd name="T27" fmla="*/ 0 h 63"/>
                    <a:gd name="T28" fmla="*/ 225 w 255"/>
                    <a:gd name="T29" fmla="*/ 0 h 63"/>
                    <a:gd name="T30" fmla="*/ 234 w 255"/>
                    <a:gd name="T31" fmla="*/ 2 h 63"/>
                    <a:gd name="T32" fmla="*/ 241 w 255"/>
                    <a:gd name="T33" fmla="*/ 4 h 63"/>
                    <a:gd name="T34" fmla="*/ 246 w 255"/>
                    <a:gd name="T35" fmla="*/ 5 h 63"/>
                    <a:gd name="T36" fmla="*/ 250 w 255"/>
                    <a:gd name="T37" fmla="*/ 7 h 63"/>
                    <a:gd name="T38" fmla="*/ 253 w 255"/>
                    <a:gd name="T39" fmla="*/ 10 h 63"/>
                    <a:gd name="T40" fmla="*/ 255 w 255"/>
                    <a:gd name="T41" fmla="*/ 15 h 63"/>
                    <a:gd name="T42" fmla="*/ 255 w 255"/>
                    <a:gd name="T43" fmla="*/ 19 h 63"/>
                    <a:gd name="T44" fmla="*/ 255 w 255"/>
                    <a:gd name="T45" fmla="*/ 24 h 63"/>
                    <a:gd name="T46" fmla="*/ 253 w 255"/>
                    <a:gd name="T47" fmla="*/ 27 h 63"/>
                    <a:gd name="T48" fmla="*/ 250 w 255"/>
                    <a:gd name="T49" fmla="*/ 32 h 63"/>
                    <a:gd name="T50" fmla="*/ 246 w 255"/>
                    <a:gd name="T51" fmla="*/ 35 h 63"/>
                    <a:gd name="T52" fmla="*/ 241 w 255"/>
                    <a:gd name="T53" fmla="*/ 38 h 63"/>
                    <a:gd name="T54" fmla="*/ 232 w 255"/>
                    <a:gd name="T55" fmla="*/ 41 h 63"/>
                    <a:gd name="T56" fmla="*/ 225 w 255"/>
                    <a:gd name="T57" fmla="*/ 43 h 63"/>
                    <a:gd name="T58" fmla="*/ 214 w 255"/>
                    <a:gd name="T59" fmla="*/ 44 h 63"/>
                    <a:gd name="T60" fmla="*/ 209 w 255"/>
                    <a:gd name="T61" fmla="*/ 46 h 63"/>
                    <a:gd name="T62" fmla="*/ 202 w 255"/>
                    <a:gd name="T63" fmla="*/ 47 h 63"/>
                    <a:gd name="T64" fmla="*/ 193 w 255"/>
                    <a:gd name="T65" fmla="*/ 49 h 63"/>
                    <a:gd name="T66" fmla="*/ 184 w 255"/>
                    <a:gd name="T67" fmla="*/ 51 h 63"/>
                    <a:gd name="T68" fmla="*/ 175 w 255"/>
                    <a:gd name="T69" fmla="*/ 52 h 63"/>
                    <a:gd name="T70" fmla="*/ 162 w 255"/>
                    <a:gd name="T71" fmla="*/ 54 h 63"/>
                    <a:gd name="T72" fmla="*/ 152 w 255"/>
                    <a:gd name="T73" fmla="*/ 54 h 63"/>
                    <a:gd name="T74" fmla="*/ 137 w 255"/>
                    <a:gd name="T75" fmla="*/ 55 h 63"/>
                    <a:gd name="T76" fmla="*/ 125 w 255"/>
                    <a:gd name="T77" fmla="*/ 57 h 63"/>
                    <a:gd name="T78" fmla="*/ 109 w 255"/>
                    <a:gd name="T79" fmla="*/ 57 h 63"/>
                    <a:gd name="T80" fmla="*/ 93 w 255"/>
                    <a:gd name="T81" fmla="*/ 58 h 63"/>
                    <a:gd name="T82" fmla="*/ 77 w 255"/>
                    <a:gd name="T83" fmla="*/ 58 h 63"/>
                    <a:gd name="T84" fmla="*/ 59 w 255"/>
                    <a:gd name="T85" fmla="*/ 60 h 63"/>
                    <a:gd name="T86" fmla="*/ 39 w 255"/>
                    <a:gd name="T87" fmla="*/ 61 h 63"/>
                    <a:gd name="T88" fmla="*/ 20 w 255"/>
                    <a:gd name="T89" fmla="*/ 61 h 63"/>
                    <a:gd name="T90" fmla="*/ 0 w 255"/>
                    <a:gd name="T91" fmla="*/ 63 h 63"/>
                    <a:gd name="T92" fmla="*/ 0 w 255"/>
                    <a:gd name="T93" fmla="*/ 27 h 63"/>
                    <a:gd name="T94" fmla="*/ 0 w 255"/>
                    <a:gd name="T95" fmla="*/ 27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55" h="63">
                      <a:moveTo>
                        <a:pt x="0" y="27"/>
                      </a:moveTo>
                      <a:lnTo>
                        <a:pt x="18" y="25"/>
                      </a:lnTo>
                      <a:lnTo>
                        <a:pt x="36" y="24"/>
                      </a:lnTo>
                      <a:lnTo>
                        <a:pt x="52" y="22"/>
                      </a:lnTo>
                      <a:lnTo>
                        <a:pt x="68" y="21"/>
                      </a:lnTo>
                      <a:lnTo>
                        <a:pt x="84" y="18"/>
                      </a:lnTo>
                      <a:lnTo>
                        <a:pt x="96" y="16"/>
                      </a:lnTo>
                      <a:lnTo>
                        <a:pt x="111" y="13"/>
                      </a:lnTo>
                      <a:lnTo>
                        <a:pt x="121" y="10"/>
                      </a:lnTo>
                      <a:lnTo>
                        <a:pt x="144" y="7"/>
                      </a:lnTo>
                      <a:lnTo>
                        <a:pt x="168" y="4"/>
                      </a:lnTo>
                      <a:lnTo>
                        <a:pt x="191" y="2"/>
                      </a:lnTo>
                      <a:lnTo>
                        <a:pt x="203" y="0"/>
                      </a:lnTo>
                      <a:lnTo>
                        <a:pt x="214" y="0"/>
                      </a:lnTo>
                      <a:lnTo>
                        <a:pt x="225" y="0"/>
                      </a:lnTo>
                      <a:lnTo>
                        <a:pt x="234" y="2"/>
                      </a:lnTo>
                      <a:lnTo>
                        <a:pt x="241" y="4"/>
                      </a:lnTo>
                      <a:lnTo>
                        <a:pt x="246" y="5"/>
                      </a:lnTo>
                      <a:lnTo>
                        <a:pt x="250" y="7"/>
                      </a:lnTo>
                      <a:lnTo>
                        <a:pt x="253" y="10"/>
                      </a:lnTo>
                      <a:lnTo>
                        <a:pt x="255" y="15"/>
                      </a:lnTo>
                      <a:lnTo>
                        <a:pt x="255" y="19"/>
                      </a:lnTo>
                      <a:lnTo>
                        <a:pt x="255" y="24"/>
                      </a:lnTo>
                      <a:lnTo>
                        <a:pt x="253" y="27"/>
                      </a:lnTo>
                      <a:lnTo>
                        <a:pt x="250" y="32"/>
                      </a:lnTo>
                      <a:lnTo>
                        <a:pt x="246" y="35"/>
                      </a:lnTo>
                      <a:lnTo>
                        <a:pt x="241" y="38"/>
                      </a:lnTo>
                      <a:lnTo>
                        <a:pt x="232" y="41"/>
                      </a:lnTo>
                      <a:lnTo>
                        <a:pt x="225" y="43"/>
                      </a:lnTo>
                      <a:lnTo>
                        <a:pt x="214" y="44"/>
                      </a:lnTo>
                      <a:lnTo>
                        <a:pt x="209" y="46"/>
                      </a:lnTo>
                      <a:lnTo>
                        <a:pt x="202" y="47"/>
                      </a:lnTo>
                      <a:lnTo>
                        <a:pt x="193" y="49"/>
                      </a:lnTo>
                      <a:lnTo>
                        <a:pt x="184" y="51"/>
                      </a:lnTo>
                      <a:lnTo>
                        <a:pt x="175" y="52"/>
                      </a:lnTo>
                      <a:lnTo>
                        <a:pt x="162" y="54"/>
                      </a:lnTo>
                      <a:lnTo>
                        <a:pt x="152" y="54"/>
                      </a:lnTo>
                      <a:lnTo>
                        <a:pt x="137" y="55"/>
                      </a:lnTo>
                      <a:lnTo>
                        <a:pt x="125" y="57"/>
                      </a:lnTo>
                      <a:lnTo>
                        <a:pt x="109" y="57"/>
                      </a:lnTo>
                      <a:lnTo>
                        <a:pt x="93" y="58"/>
                      </a:lnTo>
                      <a:lnTo>
                        <a:pt x="77" y="58"/>
                      </a:lnTo>
                      <a:lnTo>
                        <a:pt x="59" y="60"/>
                      </a:lnTo>
                      <a:lnTo>
                        <a:pt x="39" y="61"/>
                      </a:lnTo>
                      <a:lnTo>
                        <a:pt x="20" y="61"/>
                      </a:lnTo>
                      <a:lnTo>
                        <a:pt x="0" y="63"/>
                      </a:lnTo>
                      <a:lnTo>
                        <a:pt x="0" y="27"/>
                      </a:lnTo>
                      <a:lnTo>
                        <a:pt x="0" y="2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75"/>
                <p:cNvSpPr/>
                <p:nvPr/>
              </p:nvSpPr>
              <p:spPr bwMode="auto">
                <a:xfrm>
                  <a:off x="2032001" y="2384425"/>
                  <a:ext cx="252413" cy="52387"/>
                </a:xfrm>
                <a:custGeom>
                  <a:avLst/>
                  <a:gdLst>
                    <a:gd name="T0" fmla="*/ 320 w 320"/>
                    <a:gd name="T1" fmla="*/ 36 h 68"/>
                    <a:gd name="T2" fmla="*/ 282 w 320"/>
                    <a:gd name="T3" fmla="*/ 38 h 68"/>
                    <a:gd name="T4" fmla="*/ 245 w 320"/>
                    <a:gd name="T5" fmla="*/ 41 h 68"/>
                    <a:gd name="T6" fmla="*/ 207 w 320"/>
                    <a:gd name="T7" fmla="*/ 44 h 68"/>
                    <a:gd name="T8" fmla="*/ 168 w 320"/>
                    <a:gd name="T9" fmla="*/ 49 h 68"/>
                    <a:gd name="T10" fmla="*/ 129 w 320"/>
                    <a:gd name="T11" fmla="*/ 52 h 68"/>
                    <a:gd name="T12" fmla="*/ 90 w 320"/>
                    <a:gd name="T13" fmla="*/ 57 h 68"/>
                    <a:gd name="T14" fmla="*/ 49 w 320"/>
                    <a:gd name="T15" fmla="*/ 61 h 68"/>
                    <a:gd name="T16" fmla="*/ 9 w 320"/>
                    <a:gd name="T17" fmla="*/ 68 h 68"/>
                    <a:gd name="T18" fmla="*/ 0 w 320"/>
                    <a:gd name="T19" fmla="*/ 27 h 68"/>
                    <a:gd name="T20" fmla="*/ 15 w 320"/>
                    <a:gd name="T21" fmla="*/ 25 h 68"/>
                    <a:gd name="T22" fmla="*/ 31 w 320"/>
                    <a:gd name="T23" fmla="*/ 24 h 68"/>
                    <a:gd name="T24" fmla="*/ 47 w 320"/>
                    <a:gd name="T25" fmla="*/ 21 h 68"/>
                    <a:gd name="T26" fmla="*/ 63 w 320"/>
                    <a:gd name="T27" fmla="*/ 19 h 68"/>
                    <a:gd name="T28" fmla="*/ 79 w 320"/>
                    <a:gd name="T29" fmla="*/ 16 h 68"/>
                    <a:gd name="T30" fmla="*/ 97 w 320"/>
                    <a:gd name="T31" fmla="*/ 14 h 68"/>
                    <a:gd name="T32" fmla="*/ 116 w 320"/>
                    <a:gd name="T33" fmla="*/ 11 h 68"/>
                    <a:gd name="T34" fmla="*/ 134 w 320"/>
                    <a:gd name="T35" fmla="*/ 10 h 68"/>
                    <a:gd name="T36" fmla="*/ 154 w 320"/>
                    <a:gd name="T37" fmla="*/ 8 h 68"/>
                    <a:gd name="T38" fmla="*/ 175 w 320"/>
                    <a:gd name="T39" fmla="*/ 7 h 68"/>
                    <a:gd name="T40" fmla="*/ 197 w 320"/>
                    <a:gd name="T41" fmla="*/ 5 h 68"/>
                    <a:gd name="T42" fmla="*/ 220 w 320"/>
                    <a:gd name="T43" fmla="*/ 3 h 68"/>
                    <a:gd name="T44" fmla="*/ 243 w 320"/>
                    <a:gd name="T45" fmla="*/ 2 h 68"/>
                    <a:gd name="T46" fmla="*/ 268 w 320"/>
                    <a:gd name="T47" fmla="*/ 2 h 68"/>
                    <a:gd name="T48" fmla="*/ 293 w 320"/>
                    <a:gd name="T49" fmla="*/ 0 h 68"/>
                    <a:gd name="T50" fmla="*/ 320 w 320"/>
                    <a:gd name="T51" fmla="*/ 0 h 68"/>
                    <a:gd name="T52" fmla="*/ 320 w 320"/>
                    <a:gd name="T53" fmla="*/ 36 h 68"/>
                    <a:gd name="T54" fmla="*/ 320 w 320"/>
                    <a:gd name="T55" fmla="*/ 3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20" h="68">
                      <a:moveTo>
                        <a:pt x="320" y="36"/>
                      </a:moveTo>
                      <a:lnTo>
                        <a:pt x="282" y="38"/>
                      </a:lnTo>
                      <a:lnTo>
                        <a:pt x="245" y="41"/>
                      </a:lnTo>
                      <a:lnTo>
                        <a:pt x="207" y="44"/>
                      </a:lnTo>
                      <a:lnTo>
                        <a:pt x="168" y="49"/>
                      </a:lnTo>
                      <a:lnTo>
                        <a:pt x="129" y="52"/>
                      </a:lnTo>
                      <a:lnTo>
                        <a:pt x="90" y="57"/>
                      </a:lnTo>
                      <a:lnTo>
                        <a:pt x="49" y="61"/>
                      </a:lnTo>
                      <a:lnTo>
                        <a:pt x="9" y="68"/>
                      </a:lnTo>
                      <a:lnTo>
                        <a:pt x="0" y="27"/>
                      </a:lnTo>
                      <a:lnTo>
                        <a:pt x="15" y="25"/>
                      </a:lnTo>
                      <a:lnTo>
                        <a:pt x="31" y="24"/>
                      </a:lnTo>
                      <a:lnTo>
                        <a:pt x="47" y="21"/>
                      </a:lnTo>
                      <a:lnTo>
                        <a:pt x="63" y="19"/>
                      </a:lnTo>
                      <a:lnTo>
                        <a:pt x="79" y="16"/>
                      </a:lnTo>
                      <a:lnTo>
                        <a:pt x="97" y="14"/>
                      </a:lnTo>
                      <a:lnTo>
                        <a:pt x="116" y="11"/>
                      </a:lnTo>
                      <a:lnTo>
                        <a:pt x="134" y="10"/>
                      </a:lnTo>
                      <a:lnTo>
                        <a:pt x="154" y="8"/>
                      </a:lnTo>
                      <a:lnTo>
                        <a:pt x="175" y="7"/>
                      </a:lnTo>
                      <a:lnTo>
                        <a:pt x="197" y="5"/>
                      </a:lnTo>
                      <a:lnTo>
                        <a:pt x="220" y="3"/>
                      </a:lnTo>
                      <a:lnTo>
                        <a:pt x="243" y="2"/>
                      </a:lnTo>
                      <a:lnTo>
                        <a:pt x="268" y="2"/>
                      </a:lnTo>
                      <a:lnTo>
                        <a:pt x="293" y="0"/>
                      </a:lnTo>
                      <a:lnTo>
                        <a:pt x="320" y="0"/>
                      </a:lnTo>
                      <a:lnTo>
                        <a:pt x="320" y="36"/>
                      </a:lnTo>
                      <a:lnTo>
                        <a:pt x="320" y="3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77"/>
                <p:cNvSpPr/>
                <p:nvPr/>
              </p:nvSpPr>
              <p:spPr bwMode="auto">
                <a:xfrm>
                  <a:off x="1768476" y="2498725"/>
                  <a:ext cx="777875" cy="120650"/>
                </a:xfrm>
                <a:custGeom>
                  <a:avLst/>
                  <a:gdLst>
                    <a:gd name="T0" fmla="*/ 952 w 980"/>
                    <a:gd name="T1" fmla="*/ 41 h 152"/>
                    <a:gd name="T2" fmla="*/ 973 w 980"/>
                    <a:gd name="T3" fmla="*/ 55 h 152"/>
                    <a:gd name="T4" fmla="*/ 980 w 980"/>
                    <a:gd name="T5" fmla="*/ 66 h 152"/>
                    <a:gd name="T6" fmla="*/ 977 w 980"/>
                    <a:gd name="T7" fmla="*/ 75 h 152"/>
                    <a:gd name="T8" fmla="*/ 968 w 980"/>
                    <a:gd name="T9" fmla="*/ 81 h 152"/>
                    <a:gd name="T10" fmla="*/ 954 w 980"/>
                    <a:gd name="T11" fmla="*/ 86 h 152"/>
                    <a:gd name="T12" fmla="*/ 936 w 980"/>
                    <a:gd name="T13" fmla="*/ 87 h 152"/>
                    <a:gd name="T14" fmla="*/ 916 w 980"/>
                    <a:gd name="T15" fmla="*/ 86 h 152"/>
                    <a:gd name="T16" fmla="*/ 889 w 980"/>
                    <a:gd name="T17" fmla="*/ 81 h 152"/>
                    <a:gd name="T18" fmla="*/ 854 w 980"/>
                    <a:gd name="T19" fmla="*/ 75 h 152"/>
                    <a:gd name="T20" fmla="*/ 807 w 980"/>
                    <a:gd name="T21" fmla="*/ 70 h 152"/>
                    <a:gd name="T22" fmla="*/ 779 w 980"/>
                    <a:gd name="T23" fmla="*/ 69 h 152"/>
                    <a:gd name="T24" fmla="*/ 745 w 980"/>
                    <a:gd name="T25" fmla="*/ 69 h 152"/>
                    <a:gd name="T26" fmla="*/ 707 w 980"/>
                    <a:gd name="T27" fmla="*/ 70 h 152"/>
                    <a:gd name="T28" fmla="*/ 664 w 980"/>
                    <a:gd name="T29" fmla="*/ 73 h 152"/>
                    <a:gd name="T30" fmla="*/ 566 w 980"/>
                    <a:gd name="T31" fmla="*/ 83 h 152"/>
                    <a:gd name="T32" fmla="*/ 468 w 980"/>
                    <a:gd name="T33" fmla="*/ 94 h 152"/>
                    <a:gd name="T34" fmla="*/ 377 w 980"/>
                    <a:gd name="T35" fmla="*/ 106 h 152"/>
                    <a:gd name="T36" fmla="*/ 320 w 980"/>
                    <a:gd name="T37" fmla="*/ 116 h 152"/>
                    <a:gd name="T38" fmla="*/ 281 w 980"/>
                    <a:gd name="T39" fmla="*/ 122 h 152"/>
                    <a:gd name="T40" fmla="*/ 245 w 980"/>
                    <a:gd name="T41" fmla="*/ 127 h 152"/>
                    <a:gd name="T42" fmla="*/ 215 w 980"/>
                    <a:gd name="T43" fmla="*/ 133 h 152"/>
                    <a:gd name="T44" fmla="*/ 188 w 980"/>
                    <a:gd name="T45" fmla="*/ 138 h 152"/>
                    <a:gd name="T46" fmla="*/ 159 w 980"/>
                    <a:gd name="T47" fmla="*/ 144 h 152"/>
                    <a:gd name="T48" fmla="*/ 125 w 980"/>
                    <a:gd name="T49" fmla="*/ 150 h 152"/>
                    <a:gd name="T50" fmla="*/ 102 w 980"/>
                    <a:gd name="T51" fmla="*/ 152 h 152"/>
                    <a:gd name="T52" fmla="*/ 86 w 980"/>
                    <a:gd name="T53" fmla="*/ 149 h 152"/>
                    <a:gd name="T54" fmla="*/ 65 w 980"/>
                    <a:gd name="T55" fmla="*/ 141 h 152"/>
                    <a:gd name="T56" fmla="*/ 38 w 980"/>
                    <a:gd name="T57" fmla="*/ 128 h 152"/>
                    <a:gd name="T58" fmla="*/ 15 w 980"/>
                    <a:gd name="T59" fmla="*/ 114 h 152"/>
                    <a:gd name="T60" fmla="*/ 2 w 980"/>
                    <a:gd name="T61" fmla="*/ 106 h 152"/>
                    <a:gd name="T62" fmla="*/ 0 w 980"/>
                    <a:gd name="T63" fmla="*/ 100 h 152"/>
                    <a:gd name="T64" fmla="*/ 4 w 980"/>
                    <a:gd name="T65" fmla="*/ 98 h 152"/>
                    <a:gd name="T66" fmla="*/ 11 w 980"/>
                    <a:gd name="T67" fmla="*/ 95 h 152"/>
                    <a:gd name="T68" fmla="*/ 34 w 980"/>
                    <a:gd name="T69" fmla="*/ 92 h 152"/>
                    <a:gd name="T70" fmla="*/ 74 w 980"/>
                    <a:gd name="T71" fmla="*/ 87 h 152"/>
                    <a:gd name="T72" fmla="*/ 124 w 980"/>
                    <a:gd name="T73" fmla="*/ 84 h 152"/>
                    <a:gd name="T74" fmla="*/ 182 w 980"/>
                    <a:gd name="T75" fmla="*/ 78 h 152"/>
                    <a:gd name="T76" fmla="*/ 229 w 980"/>
                    <a:gd name="T77" fmla="*/ 72 h 152"/>
                    <a:gd name="T78" fmla="*/ 259 w 980"/>
                    <a:gd name="T79" fmla="*/ 67 h 152"/>
                    <a:gd name="T80" fmla="*/ 286 w 980"/>
                    <a:gd name="T81" fmla="*/ 64 h 152"/>
                    <a:gd name="T82" fmla="*/ 325 w 980"/>
                    <a:gd name="T83" fmla="*/ 59 h 152"/>
                    <a:gd name="T84" fmla="*/ 348 w 980"/>
                    <a:gd name="T85" fmla="*/ 56 h 152"/>
                    <a:gd name="T86" fmla="*/ 379 w 980"/>
                    <a:gd name="T87" fmla="*/ 51 h 152"/>
                    <a:gd name="T88" fmla="*/ 422 w 980"/>
                    <a:gd name="T89" fmla="*/ 47 h 152"/>
                    <a:gd name="T90" fmla="*/ 477 w 980"/>
                    <a:gd name="T91" fmla="*/ 41 h 152"/>
                    <a:gd name="T92" fmla="*/ 545 w 980"/>
                    <a:gd name="T93" fmla="*/ 33 h 152"/>
                    <a:gd name="T94" fmla="*/ 623 w 980"/>
                    <a:gd name="T95" fmla="*/ 23 h 152"/>
                    <a:gd name="T96" fmla="*/ 695 w 980"/>
                    <a:gd name="T97" fmla="*/ 15 h 152"/>
                    <a:gd name="T98" fmla="*/ 754 w 980"/>
                    <a:gd name="T99" fmla="*/ 9 h 152"/>
                    <a:gd name="T100" fmla="*/ 798 w 980"/>
                    <a:gd name="T101" fmla="*/ 5 h 152"/>
                    <a:gd name="T102" fmla="*/ 830 w 980"/>
                    <a:gd name="T103" fmla="*/ 1 h 152"/>
                    <a:gd name="T104" fmla="*/ 848 w 980"/>
                    <a:gd name="T105" fmla="*/ 0 h 152"/>
                    <a:gd name="T106" fmla="*/ 875 w 980"/>
                    <a:gd name="T107" fmla="*/ 8 h 152"/>
                    <a:gd name="T108" fmla="*/ 907 w 980"/>
                    <a:gd name="T109" fmla="*/ 19 h 152"/>
                    <a:gd name="T110" fmla="*/ 929 w 980"/>
                    <a:gd name="T111" fmla="*/ 31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80" h="152">
                      <a:moveTo>
                        <a:pt x="929" y="31"/>
                      </a:moveTo>
                      <a:lnTo>
                        <a:pt x="941" y="36"/>
                      </a:lnTo>
                      <a:lnTo>
                        <a:pt x="952" y="41"/>
                      </a:lnTo>
                      <a:lnTo>
                        <a:pt x="959" y="45"/>
                      </a:lnTo>
                      <a:lnTo>
                        <a:pt x="966" y="50"/>
                      </a:lnTo>
                      <a:lnTo>
                        <a:pt x="973" y="55"/>
                      </a:lnTo>
                      <a:lnTo>
                        <a:pt x="977" y="59"/>
                      </a:lnTo>
                      <a:lnTo>
                        <a:pt x="979" y="62"/>
                      </a:lnTo>
                      <a:lnTo>
                        <a:pt x="980" y="66"/>
                      </a:lnTo>
                      <a:lnTo>
                        <a:pt x="979" y="69"/>
                      </a:lnTo>
                      <a:lnTo>
                        <a:pt x="979" y="72"/>
                      </a:lnTo>
                      <a:lnTo>
                        <a:pt x="977" y="75"/>
                      </a:lnTo>
                      <a:lnTo>
                        <a:pt x="973" y="77"/>
                      </a:lnTo>
                      <a:lnTo>
                        <a:pt x="971" y="78"/>
                      </a:lnTo>
                      <a:lnTo>
                        <a:pt x="968" y="81"/>
                      </a:lnTo>
                      <a:lnTo>
                        <a:pt x="962" y="83"/>
                      </a:lnTo>
                      <a:lnTo>
                        <a:pt x="959" y="84"/>
                      </a:lnTo>
                      <a:lnTo>
                        <a:pt x="954" y="86"/>
                      </a:lnTo>
                      <a:lnTo>
                        <a:pt x="948" y="86"/>
                      </a:lnTo>
                      <a:lnTo>
                        <a:pt x="943" y="87"/>
                      </a:lnTo>
                      <a:lnTo>
                        <a:pt x="936" y="87"/>
                      </a:lnTo>
                      <a:lnTo>
                        <a:pt x="930" y="87"/>
                      </a:lnTo>
                      <a:lnTo>
                        <a:pt x="923" y="86"/>
                      </a:lnTo>
                      <a:lnTo>
                        <a:pt x="916" y="86"/>
                      </a:lnTo>
                      <a:lnTo>
                        <a:pt x="907" y="84"/>
                      </a:lnTo>
                      <a:lnTo>
                        <a:pt x="900" y="83"/>
                      </a:lnTo>
                      <a:lnTo>
                        <a:pt x="889" y="81"/>
                      </a:lnTo>
                      <a:lnTo>
                        <a:pt x="879" y="80"/>
                      </a:lnTo>
                      <a:lnTo>
                        <a:pt x="866" y="78"/>
                      </a:lnTo>
                      <a:lnTo>
                        <a:pt x="854" y="75"/>
                      </a:lnTo>
                      <a:lnTo>
                        <a:pt x="839" y="73"/>
                      </a:lnTo>
                      <a:lnTo>
                        <a:pt x="823" y="72"/>
                      </a:lnTo>
                      <a:lnTo>
                        <a:pt x="807" y="70"/>
                      </a:lnTo>
                      <a:lnTo>
                        <a:pt x="798" y="70"/>
                      </a:lnTo>
                      <a:lnTo>
                        <a:pt x="789" y="69"/>
                      </a:lnTo>
                      <a:lnTo>
                        <a:pt x="779" y="69"/>
                      </a:lnTo>
                      <a:lnTo>
                        <a:pt x="768" y="69"/>
                      </a:lnTo>
                      <a:lnTo>
                        <a:pt x="757" y="69"/>
                      </a:lnTo>
                      <a:lnTo>
                        <a:pt x="745" y="69"/>
                      </a:lnTo>
                      <a:lnTo>
                        <a:pt x="732" y="70"/>
                      </a:lnTo>
                      <a:lnTo>
                        <a:pt x="720" y="70"/>
                      </a:lnTo>
                      <a:lnTo>
                        <a:pt x="707" y="70"/>
                      </a:lnTo>
                      <a:lnTo>
                        <a:pt x="693" y="72"/>
                      </a:lnTo>
                      <a:lnTo>
                        <a:pt x="679" y="72"/>
                      </a:lnTo>
                      <a:lnTo>
                        <a:pt x="664" y="73"/>
                      </a:lnTo>
                      <a:lnTo>
                        <a:pt x="634" y="77"/>
                      </a:lnTo>
                      <a:lnTo>
                        <a:pt x="602" y="80"/>
                      </a:lnTo>
                      <a:lnTo>
                        <a:pt x="566" y="83"/>
                      </a:lnTo>
                      <a:lnTo>
                        <a:pt x="534" y="86"/>
                      </a:lnTo>
                      <a:lnTo>
                        <a:pt x="500" y="89"/>
                      </a:lnTo>
                      <a:lnTo>
                        <a:pt x="468" y="94"/>
                      </a:lnTo>
                      <a:lnTo>
                        <a:pt x="438" y="97"/>
                      </a:lnTo>
                      <a:lnTo>
                        <a:pt x="407" y="102"/>
                      </a:lnTo>
                      <a:lnTo>
                        <a:pt x="377" y="106"/>
                      </a:lnTo>
                      <a:lnTo>
                        <a:pt x="348" y="111"/>
                      </a:lnTo>
                      <a:lnTo>
                        <a:pt x="334" y="113"/>
                      </a:lnTo>
                      <a:lnTo>
                        <a:pt x="320" y="116"/>
                      </a:lnTo>
                      <a:lnTo>
                        <a:pt x="306" y="117"/>
                      </a:lnTo>
                      <a:lnTo>
                        <a:pt x="293" y="119"/>
                      </a:lnTo>
                      <a:lnTo>
                        <a:pt x="281" y="122"/>
                      </a:lnTo>
                      <a:lnTo>
                        <a:pt x="268" y="123"/>
                      </a:lnTo>
                      <a:lnTo>
                        <a:pt x="256" y="125"/>
                      </a:lnTo>
                      <a:lnTo>
                        <a:pt x="245" y="127"/>
                      </a:lnTo>
                      <a:lnTo>
                        <a:pt x="234" y="130"/>
                      </a:lnTo>
                      <a:lnTo>
                        <a:pt x="223" y="131"/>
                      </a:lnTo>
                      <a:lnTo>
                        <a:pt x="215" y="133"/>
                      </a:lnTo>
                      <a:lnTo>
                        <a:pt x="204" y="134"/>
                      </a:lnTo>
                      <a:lnTo>
                        <a:pt x="197" y="136"/>
                      </a:lnTo>
                      <a:lnTo>
                        <a:pt x="188" y="138"/>
                      </a:lnTo>
                      <a:lnTo>
                        <a:pt x="179" y="139"/>
                      </a:lnTo>
                      <a:lnTo>
                        <a:pt x="172" y="141"/>
                      </a:lnTo>
                      <a:lnTo>
                        <a:pt x="159" y="144"/>
                      </a:lnTo>
                      <a:lnTo>
                        <a:pt x="147" y="147"/>
                      </a:lnTo>
                      <a:lnTo>
                        <a:pt x="134" y="149"/>
                      </a:lnTo>
                      <a:lnTo>
                        <a:pt x="125" y="150"/>
                      </a:lnTo>
                      <a:lnTo>
                        <a:pt x="116" y="152"/>
                      </a:lnTo>
                      <a:lnTo>
                        <a:pt x="109" y="152"/>
                      </a:lnTo>
                      <a:lnTo>
                        <a:pt x="102" y="152"/>
                      </a:lnTo>
                      <a:lnTo>
                        <a:pt x="97" y="150"/>
                      </a:lnTo>
                      <a:lnTo>
                        <a:pt x="91" y="150"/>
                      </a:lnTo>
                      <a:lnTo>
                        <a:pt x="86" y="149"/>
                      </a:lnTo>
                      <a:lnTo>
                        <a:pt x="79" y="147"/>
                      </a:lnTo>
                      <a:lnTo>
                        <a:pt x="72" y="144"/>
                      </a:lnTo>
                      <a:lnTo>
                        <a:pt x="65" y="141"/>
                      </a:lnTo>
                      <a:lnTo>
                        <a:pt x="56" y="138"/>
                      </a:lnTo>
                      <a:lnTo>
                        <a:pt x="47" y="133"/>
                      </a:lnTo>
                      <a:lnTo>
                        <a:pt x="38" y="128"/>
                      </a:lnTo>
                      <a:lnTo>
                        <a:pt x="29" y="123"/>
                      </a:lnTo>
                      <a:lnTo>
                        <a:pt x="22" y="119"/>
                      </a:lnTo>
                      <a:lnTo>
                        <a:pt x="15" y="114"/>
                      </a:lnTo>
                      <a:lnTo>
                        <a:pt x="9" y="111"/>
                      </a:lnTo>
                      <a:lnTo>
                        <a:pt x="6" y="108"/>
                      </a:lnTo>
                      <a:lnTo>
                        <a:pt x="2" y="106"/>
                      </a:lnTo>
                      <a:lnTo>
                        <a:pt x="0" y="103"/>
                      </a:lnTo>
                      <a:lnTo>
                        <a:pt x="0" y="102"/>
                      </a:lnTo>
                      <a:lnTo>
                        <a:pt x="0" y="100"/>
                      </a:lnTo>
                      <a:lnTo>
                        <a:pt x="0" y="100"/>
                      </a:lnTo>
                      <a:lnTo>
                        <a:pt x="2" y="98"/>
                      </a:lnTo>
                      <a:lnTo>
                        <a:pt x="4" y="98"/>
                      </a:lnTo>
                      <a:lnTo>
                        <a:pt x="6" y="97"/>
                      </a:lnTo>
                      <a:lnTo>
                        <a:pt x="9" y="97"/>
                      </a:lnTo>
                      <a:lnTo>
                        <a:pt x="11" y="95"/>
                      </a:lnTo>
                      <a:lnTo>
                        <a:pt x="15" y="95"/>
                      </a:lnTo>
                      <a:lnTo>
                        <a:pt x="24" y="94"/>
                      </a:lnTo>
                      <a:lnTo>
                        <a:pt x="34" y="92"/>
                      </a:lnTo>
                      <a:lnTo>
                        <a:pt x="45" y="91"/>
                      </a:lnTo>
                      <a:lnTo>
                        <a:pt x="59" y="89"/>
                      </a:lnTo>
                      <a:lnTo>
                        <a:pt x="74" y="87"/>
                      </a:lnTo>
                      <a:lnTo>
                        <a:pt x="90" y="87"/>
                      </a:lnTo>
                      <a:lnTo>
                        <a:pt x="106" y="86"/>
                      </a:lnTo>
                      <a:lnTo>
                        <a:pt x="124" y="84"/>
                      </a:lnTo>
                      <a:lnTo>
                        <a:pt x="141" y="83"/>
                      </a:lnTo>
                      <a:lnTo>
                        <a:pt x="161" y="81"/>
                      </a:lnTo>
                      <a:lnTo>
                        <a:pt x="182" y="78"/>
                      </a:lnTo>
                      <a:lnTo>
                        <a:pt x="206" y="75"/>
                      </a:lnTo>
                      <a:lnTo>
                        <a:pt x="218" y="73"/>
                      </a:lnTo>
                      <a:lnTo>
                        <a:pt x="229" y="72"/>
                      </a:lnTo>
                      <a:lnTo>
                        <a:pt x="240" y="70"/>
                      </a:lnTo>
                      <a:lnTo>
                        <a:pt x="248" y="69"/>
                      </a:lnTo>
                      <a:lnTo>
                        <a:pt x="259" y="67"/>
                      </a:lnTo>
                      <a:lnTo>
                        <a:pt x="268" y="67"/>
                      </a:lnTo>
                      <a:lnTo>
                        <a:pt x="277" y="66"/>
                      </a:lnTo>
                      <a:lnTo>
                        <a:pt x="286" y="64"/>
                      </a:lnTo>
                      <a:lnTo>
                        <a:pt x="300" y="62"/>
                      </a:lnTo>
                      <a:lnTo>
                        <a:pt x="315" y="61"/>
                      </a:lnTo>
                      <a:lnTo>
                        <a:pt x="325" y="59"/>
                      </a:lnTo>
                      <a:lnTo>
                        <a:pt x="336" y="58"/>
                      </a:lnTo>
                      <a:lnTo>
                        <a:pt x="341" y="56"/>
                      </a:lnTo>
                      <a:lnTo>
                        <a:pt x="348" y="56"/>
                      </a:lnTo>
                      <a:lnTo>
                        <a:pt x="357" y="55"/>
                      </a:lnTo>
                      <a:lnTo>
                        <a:pt x="366" y="53"/>
                      </a:lnTo>
                      <a:lnTo>
                        <a:pt x="379" y="51"/>
                      </a:lnTo>
                      <a:lnTo>
                        <a:pt x="391" y="50"/>
                      </a:lnTo>
                      <a:lnTo>
                        <a:pt x="406" y="48"/>
                      </a:lnTo>
                      <a:lnTo>
                        <a:pt x="422" y="47"/>
                      </a:lnTo>
                      <a:lnTo>
                        <a:pt x="438" y="45"/>
                      </a:lnTo>
                      <a:lnTo>
                        <a:pt x="456" y="44"/>
                      </a:lnTo>
                      <a:lnTo>
                        <a:pt x="477" y="41"/>
                      </a:lnTo>
                      <a:lnTo>
                        <a:pt x="498" y="39"/>
                      </a:lnTo>
                      <a:lnTo>
                        <a:pt x="520" y="36"/>
                      </a:lnTo>
                      <a:lnTo>
                        <a:pt x="545" y="33"/>
                      </a:lnTo>
                      <a:lnTo>
                        <a:pt x="570" y="30"/>
                      </a:lnTo>
                      <a:lnTo>
                        <a:pt x="597" y="26"/>
                      </a:lnTo>
                      <a:lnTo>
                        <a:pt x="623" y="23"/>
                      </a:lnTo>
                      <a:lnTo>
                        <a:pt x="648" y="20"/>
                      </a:lnTo>
                      <a:lnTo>
                        <a:pt x="673" y="17"/>
                      </a:lnTo>
                      <a:lnTo>
                        <a:pt x="695" y="15"/>
                      </a:lnTo>
                      <a:lnTo>
                        <a:pt x="716" y="12"/>
                      </a:lnTo>
                      <a:lnTo>
                        <a:pt x="736" y="11"/>
                      </a:lnTo>
                      <a:lnTo>
                        <a:pt x="754" y="9"/>
                      </a:lnTo>
                      <a:lnTo>
                        <a:pt x="770" y="6"/>
                      </a:lnTo>
                      <a:lnTo>
                        <a:pt x="786" y="5"/>
                      </a:lnTo>
                      <a:lnTo>
                        <a:pt x="798" y="5"/>
                      </a:lnTo>
                      <a:lnTo>
                        <a:pt x="811" y="3"/>
                      </a:lnTo>
                      <a:lnTo>
                        <a:pt x="821" y="1"/>
                      </a:lnTo>
                      <a:lnTo>
                        <a:pt x="830" y="1"/>
                      </a:lnTo>
                      <a:lnTo>
                        <a:pt x="838" y="1"/>
                      </a:lnTo>
                      <a:lnTo>
                        <a:pt x="845" y="0"/>
                      </a:lnTo>
                      <a:lnTo>
                        <a:pt x="848" y="0"/>
                      </a:lnTo>
                      <a:lnTo>
                        <a:pt x="857" y="1"/>
                      </a:lnTo>
                      <a:lnTo>
                        <a:pt x="866" y="5"/>
                      </a:lnTo>
                      <a:lnTo>
                        <a:pt x="875" y="8"/>
                      </a:lnTo>
                      <a:lnTo>
                        <a:pt x="886" y="11"/>
                      </a:lnTo>
                      <a:lnTo>
                        <a:pt x="896" y="14"/>
                      </a:lnTo>
                      <a:lnTo>
                        <a:pt x="907" y="19"/>
                      </a:lnTo>
                      <a:lnTo>
                        <a:pt x="918" y="25"/>
                      </a:lnTo>
                      <a:lnTo>
                        <a:pt x="929" y="31"/>
                      </a:lnTo>
                      <a:lnTo>
                        <a:pt x="929" y="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78"/>
                <p:cNvSpPr/>
                <p:nvPr/>
              </p:nvSpPr>
              <p:spPr bwMode="auto">
                <a:xfrm>
                  <a:off x="1984376" y="2133600"/>
                  <a:ext cx="390525" cy="296862"/>
                </a:xfrm>
                <a:custGeom>
                  <a:avLst/>
                  <a:gdLst>
                    <a:gd name="T0" fmla="*/ 424 w 491"/>
                    <a:gd name="T1" fmla="*/ 240 h 374"/>
                    <a:gd name="T2" fmla="*/ 418 w 491"/>
                    <a:gd name="T3" fmla="*/ 271 h 374"/>
                    <a:gd name="T4" fmla="*/ 411 w 491"/>
                    <a:gd name="T5" fmla="*/ 298 h 374"/>
                    <a:gd name="T6" fmla="*/ 406 w 491"/>
                    <a:gd name="T7" fmla="*/ 319 h 374"/>
                    <a:gd name="T8" fmla="*/ 402 w 491"/>
                    <a:gd name="T9" fmla="*/ 335 h 374"/>
                    <a:gd name="T10" fmla="*/ 399 w 491"/>
                    <a:gd name="T11" fmla="*/ 351 h 374"/>
                    <a:gd name="T12" fmla="*/ 388 w 491"/>
                    <a:gd name="T13" fmla="*/ 366 h 374"/>
                    <a:gd name="T14" fmla="*/ 375 w 491"/>
                    <a:gd name="T15" fmla="*/ 374 h 374"/>
                    <a:gd name="T16" fmla="*/ 366 w 491"/>
                    <a:gd name="T17" fmla="*/ 371 h 374"/>
                    <a:gd name="T18" fmla="*/ 363 w 491"/>
                    <a:gd name="T19" fmla="*/ 360 h 374"/>
                    <a:gd name="T20" fmla="*/ 361 w 491"/>
                    <a:gd name="T21" fmla="*/ 338 h 374"/>
                    <a:gd name="T22" fmla="*/ 363 w 491"/>
                    <a:gd name="T23" fmla="*/ 305 h 374"/>
                    <a:gd name="T24" fmla="*/ 366 w 491"/>
                    <a:gd name="T25" fmla="*/ 263 h 374"/>
                    <a:gd name="T26" fmla="*/ 372 w 491"/>
                    <a:gd name="T27" fmla="*/ 211 h 374"/>
                    <a:gd name="T28" fmla="*/ 377 w 491"/>
                    <a:gd name="T29" fmla="*/ 166 h 374"/>
                    <a:gd name="T30" fmla="*/ 382 w 491"/>
                    <a:gd name="T31" fmla="*/ 130 h 374"/>
                    <a:gd name="T32" fmla="*/ 384 w 491"/>
                    <a:gd name="T33" fmla="*/ 103 h 374"/>
                    <a:gd name="T34" fmla="*/ 384 w 491"/>
                    <a:gd name="T35" fmla="*/ 85 h 374"/>
                    <a:gd name="T36" fmla="*/ 382 w 491"/>
                    <a:gd name="T37" fmla="*/ 74 h 374"/>
                    <a:gd name="T38" fmla="*/ 370 w 491"/>
                    <a:gd name="T39" fmla="*/ 66 h 374"/>
                    <a:gd name="T40" fmla="*/ 350 w 491"/>
                    <a:gd name="T41" fmla="*/ 63 h 374"/>
                    <a:gd name="T42" fmla="*/ 327 w 491"/>
                    <a:gd name="T43" fmla="*/ 63 h 374"/>
                    <a:gd name="T44" fmla="*/ 306 w 491"/>
                    <a:gd name="T45" fmla="*/ 64 h 374"/>
                    <a:gd name="T46" fmla="*/ 279 w 491"/>
                    <a:gd name="T47" fmla="*/ 67 h 374"/>
                    <a:gd name="T48" fmla="*/ 247 w 491"/>
                    <a:gd name="T49" fmla="*/ 71 h 374"/>
                    <a:gd name="T50" fmla="*/ 211 w 491"/>
                    <a:gd name="T51" fmla="*/ 74 h 374"/>
                    <a:gd name="T52" fmla="*/ 168 w 491"/>
                    <a:gd name="T53" fmla="*/ 78 h 374"/>
                    <a:gd name="T54" fmla="*/ 125 w 491"/>
                    <a:gd name="T55" fmla="*/ 83 h 374"/>
                    <a:gd name="T56" fmla="*/ 88 w 491"/>
                    <a:gd name="T57" fmla="*/ 86 h 374"/>
                    <a:gd name="T58" fmla="*/ 56 w 491"/>
                    <a:gd name="T59" fmla="*/ 89 h 374"/>
                    <a:gd name="T60" fmla="*/ 27 w 491"/>
                    <a:gd name="T61" fmla="*/ 91 h 374"/>
                    <a:gd name="T62" fmla="*/ 6 w 491"/>
                    <a:gd name="T63" fmla="*/ 92 h 374"/>
                    <a:gd name="T64" fmla="*/ 27 w 491"/>
                    <a:gd name="T65" fmla="*/ 55 h 374"/>
                    <a:gd name="T66" fmla="*/ 100 w 491"/>
                    <a:gd name="T67" fmla="*/ 49 h 374"/>
                    <a:gd name="T68" fmla="*/ 161 w 491"/>
                    <a:gd name="T69" fmla="*/ 41 h 374"/>
                    <a:gd name="T70" fmla="*/ 240 w 491"/>
                    <a:gd name="T71" fmla="*/ 33 h 374"/>
                    <a:gd name="T72" fmla="*/ 313 w 491"/>
                    <a:gd name="T73" fmla="*/ 24 h 374"/>
                    <a:gd name="T74" fmla="*/ 343 w 491"/>
                    <a:gd name="T75" fmla="*/ 19 h 374"/>
                    <a:gd name="T76" fmla="*/ 363 w 491"/>
                    <a:gd name="T77" fmla="*/ 11 h 374"/>
                    <a:gd name="T78" fmla="*/ 379 w 491"/>
                    <a:gd name="T79" fmla="*/ 2 h 374"/>
                    <a:gd name="T80" fmla="*/ 391 w 491"/>
                    <a:gd name="T81" fmla="*/ 0 h 374"/>
                    <a:gd name="T82" fmla="*/ 402 w 491"/>
                    <a:gd name="T83" fmla="*/ 3 h 374"/>
                    <a:gd name="T84" fmla="*/ 425 w 491"/>
                    <a:gd name="T85" fmla="*/ 16 h 374"/>
                    <a:gd name="T86" fmla="*/ 456 w 491"/>
                    <a:gd name="T87" fmla="*/ 38 h 374"/>
                    <a:gd name="T88" fmla="*/ 481 w 491"/>
                    <a:gd name="T89" fmla="*/ 60 h 374"/>
                    <a:gd name="T90" fmla="*/ 491 w 491"/>
                    <a:gd name="T91" fmla="*/ 72 h 374"/>
                    <a:gd name="T92" fmla="*/ 491 w 491"/>
                    <a:gd name="T93" fmla="*/ 82 h 374"/>
                    <a:gd name="T94" fmla="*/ 486 w 491"/>
                    <a:gd name="T95" fmla="*/ 91 h 374"/>
                    <a:gd name="T96" fmla="*/ 475 w 491"/>
                    <a:gd name="T97" fmla="*/ 100 h 374"/>
                    <a:gd name="T98" fmla="*/ 468 w 491"/>
                    <a:gd name="T99" fmla="*/ 110 h 374"/>
                    <a:gd name="T100" fmla="*/ 459 w 491"/>
                    <a:gd name="T101" fmla="*/ 124 h 374"/>
                    <a:gd name="T102" fmla="*/ 450 w 491"/>
                    <a:gd name="T103" fmla="*/ 144 h 374"/>
                    <a:gd name="T104" fmla="*/ 441 w 491"/>
                    <a:gd name="T105" fmla="*/ 171 h 374"/>
                    <a:gd name="T106" fmla="*/ 432 w 491"/>
                    <a:gd name="T107" fmla="*/ 204 h 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91" h="374">
                      <a:moveTo>
                        <a:pt x="429" y="216"/>
                      </a:moveTo>
                      <a:lnTo>
                        <a:pt x="427" y="227"/>
                      </a:lnTo>
                      <a:lnTo>
                        <a:pt x="424" y="240"/>
                      </a:lnTo>
                      <a:lnTo>
                        <a:pt x="422" y="251"/>
                      </a:lnTo>
                      <a:lnTo>
                        <a:pt x="420" y="262"/>
                      </a:lnTo>
                      <a:lnTo>
                        <a:pt x="418" y="271"/>
                      </a:lnTo>
                      <a:lnTo>
                        <a:pt x="415" y="280"/>
                      </a:lnTo>
                      <a:lnTo>
                        <a:pt x="413" y="290"/>
                      </a:lnTo>
                      <a:lnTo>
                        <a:pt x="411" y="298"/>
                      </a:lnTo>
                      <a:lnTo>
                        <a:pt x="409" y="305"/>
                      </a:lnTo>
                      <a:lnTo>
                        <a:pt x="407" y="313"/>
                      </a:lnTo>
                      <a:lnTo>
                        <a:pt x="406" y="319"/>
                      </a:lnTo>
                      <a:lnTo>
                        <a:pt x="404" y="326"/>
                      </a:lnTo>
                      <a:lnTo>
                        <a:pt x="402" y="330"/>
                      </a:lnTo>
                      <a:lnTo>
                        <a:pt x="402" y="335"/>
                      </a:lnTo>
                      <a:lnTo>
                        <a:pt x="400" y="340"/>
                      </a:lnTo>
                      <a:lnTo>
                        <a:pt x="400" y="343"/>
                      </a:lnTo>
                      <a:lnTo>
                        <a:pt x="399" y="351"/>
                      </a:lnTo>
                      <a:lnTo>
                        <a:pt x="395" y="357"/>
                      </a:lnTo>
                      <a:lnTo>
                        <a:pt x="391" y="363"/>
                      </a:lnTo>
                      <a:lnTo>
                        <a:pt x="388" y="366"/>
                      </a:lnTo>
                      <a:lnTo>
                        <a:pt x="384" y="369"/>
                      </a:lnTo>
                      <a:lnTo>
                        <a:pt x="379" y="373"/>
                      </a:lnTo>
                      <a:lnTo>
                        <a:pt x="375" y="374"/>
                      </a:lnTo>
                      <a:lnTo>
                        <a:pt x="370" y="374"/>
                      </a:lnTo>
                      <a:lnTo>
                        <a:pt x="368" y="374"/>
                      </a:lnTo>
                      <a:lnTo>
                        <a:pt x="366" y="371"/>
                      </a:lnTo>
                      <a:lnTo>
                        <a:pt x="365" y="369"/>
                      </a:lnTo>
                      <a:lnTo>
                        <a:pt x="363" y="365"/>
                      </a:lnTo>
                      <a:lnTo>
                        <a:pt x="363" y="360"/>
                      </a:lnTo>
                      <a:lnTo>
                        <a:pt x="361" y="354"/>
                      </a:lnTo>
                      <a:lnTo>
                        <a:pt x="361" y="346"/>
                      </a:lnTo>
                      <a:lnTo>
                        <a:pt x="361" y="338"/>
                      </a:lnTo>
                      <a:lnTo>
                        <a:pt x="361" y="329"/>
                      </a:lnTo>
                      <a:lnTo>
                        <a:pt x="361" y="318"/>
                      </a:lnTo>
                      <a:lnTo>
                        <a:pt x="363" y="305"/>
                      </a:lnTo>
                      <a:lnTo>
                        <a:pt x="363" y="293"/>
                      </a:lnTo>
                      <a:lnTo>
                        <a:pt x="365" y="279"/>
                      </a:lnTo>
                      <a:lnTo>
                        <a:pt x="366" y="263"/>
                      </a:lnTo>
                      <a:lnTo>
                        <a:pt x="368" y="246"/>
                      </a:lnTo>
                      <a:lnTo>
                        <a:pt x="370" y="229"/>
                      </a:lnTo>
                      <a:lnTo>
                        <a:pt x="372" y="211"/>
                      </a:lnTo>
                      <a:lnTo>
                        <a:pt x="375" y="196"/>
                      </a:lnTo>
                      <a:lnTo>
                        <a:pt x="377" y="180"/>
                      </a:lnTo>
                      <a:lnTo>
                        <a:pt x="377" y="166"/>
                      </a:lnTo>
                      <a:lnTo>
                        <a:pt x="379" y="154"/>
                      </a:lnTo>
                      <a:lnTo>
                        <a:pt x="381" y="141"/>
                      </a:lnTo>
                      <a:lnTo>
                        <a:pt x="382" y="130"/>
                      </a:lnTo>
                      <a:lnTo>
                        <a:pt x="382" y="121"/>
                      </a:lnTo>
                      <a:lnTo>
                        <a:pt x="384" y="111"/>
                      </a:lnTo>
                      <a:lnTo>
                        <a:pt x="384" y="103"/>
                      </a:lnTo>
                      <a:lnTo>
                        <a:pt x="384" y="96"/>
                      </a:lnTo>
                      <a:lnTo>
                        <a:pt x="384" y="89"/>
                      </a:lnTo>
                      <a:lnTo>
                        <a:pt x="384" y="85"/>
                      </a:lnTo>
                      <a:lnTo>
                        <a:pt x="384" y="80"/>
                      </a:lnTo>
                      <a:lnTo>
                        <a:pt x="384" y="77"/>
                      </a:lnTo>
                      <a:lnTo>
                        <a:pt x="382" y="74"/>
                      </a:lnTo>
                      <a:lnTo>
                        <a:pt x="379" y="71"/>
                      </a:lnTo>
                      <a:lnTo>
                        <a:pt x="375" y="69"/>
                      </a:lnTo>
                      <a:lnTo>
                        <a:pt x="370" y="66"/>
                      </a:lnTo>
                      <a:lnTo>
                        <a:pt x="365" y="64"/>
                      </a:lnTo>
                      <a:lnTo>
                        <a:pt x="357" y="63"/>
                      </a:lnTo>
                      <a:lnTo>
                        <a:pt x="350" y="63"/>
                      </a:lnTo>
                      <a:lnTo>
                        <a:pt x="341" y="61"/>
                      </a:lnTo>
                      <a:lnTo>
                        <a:pt x="332" y="61"/>
                      </a:lnTo>
                      <a:lnTo>
                        <a:pt x="327" y="63"/>
                      </a:lnTo>
                      <a:lnTo>
                        <a:pt x="320" y="63"/>
                      </a:lnTo>
                      <a:lnTo>
                        <a:pt x="313" y="64"/>
                      </a:lnTo>
                      <a:lnTo>
                        <a:pt x="306" y="64"/>
                      </a:lnTo>
                      <a:lnTo>
                        <a:pt x="297" y="66"/>
                      </a:lnTo>
                      <a:lnTo>
                        <a:pt x="288" y="66"/>
                      </a:lnTo>
                      <a:lnTo>
                        <a:pt x="279" y="67"/>
                      </a:lnTo>
                      <a:lnTo>
                        <a:pt x="270" y="69"/>
                      </a:lnTo>
                      <a:lnTo>
                        <a:pt x="259" y="69"/>
                      </a:lnTo>
                      <a:lnTo>
                        <a:pt x="247" y="71"/>
                      </a:lnTo>
                      <a:lnTo>
                        <a:pt x="236" y="72"/>
                      </a:lnTo>
                      <a:lnTo>
                        <a:pt x="224" y="72"/>
                      </a:lnTo>
                      <a:lnTo>
                        <a:pt x="211" y="74"/>
                      </a:lnTo>
                      <a:lnTo>
                        <a:pt x="197" y="75"/>
                      </a:lnTo>
                      <a:lnTo>
                        <a:pt x="183" y="77"/>
                      </a:lnTo>
                      <a:lnTo>
                        <a:pt x="168" y="78"/>
                      </a:lnTo>
                      <a:lnTo>
                        <a:pt x="154" y="80"/>
                      </a:lnTo>
                      <a:lnTo>
                        <a:pt x="140" y="82"/>
                      </a:lnTo>
                      <a:lnTo>
                        <a:pt x="125" y="83"/>
                      </a:lnTo>
                      <a:lnTo>
                        <a:pt x="113" y="85"/>
                      </a:lnTo>
                      <a:lnTo>
                        <a:pt x="100" y="86"/>
                      </a:lnTo>
                      <a:lnTo>
                        <a:pt x="88" y="86"/>
                      </a:lnTo>
                      <a:lnTo>
                        <a:pt x="75" y="88"/>
                      </a:lnTo>
                      <a:lnTo>
                        <a:pt x="65" y="89"/>
                      </a:lnTo>
                      <a:lnTo>
                        <a:pt x="56" y="89"/>
                      </a:lnTo>
                      <a:lnTo>
                        <a:pt x="45" y="91"/>
                      </a:lnTo>
                      <a:lnTo>
                        <a:pt x="36" y="91"/>
                      </a:lnTo>
                      <a:lnTo>
                        <a:pt x="27" y="91"/>
                      </a:lnTo>
                      <a:lnTo>
                        <a:pt x="20" y="91"/>
                      </a:lnTo>
                      <a:lnTo>
                        <a:pt x="13" y="92"/>
                      </a:lnTo>
                      <a:lnTo>
                        <a:pt x="6" y="92"/>
                      </a:lnTo>
                      <a:lnTo>
                        <a:pt x="0" y="92"/>
                      </a:lnTo>
                      <a:lnTo>
                        <a:pt x="0" y="56"/>
                      </a:lnTo>
                      <a:lnTo>
                        <a:pt x="27" y="55"/>
                      </a:lnTo>
                      <a:lnTo>
                        <a:pt x="54" y="53"/>
                      </a:lnTo>
                      <a:lnTo>
                        <a:pt x="79" y="50"/>
                      </a:lnTo>
                      <a:lnTo>
                        <a:pt x="100" y="49"/>
                      </a:lnTo>
                      <a:lnTo>
                        <a:pt x="122" y="46"/>
                      </a:lnTo>
                      <a:lnTo>
                        <a:pt x="141" y="42"/>
                      </a:lnTo>
                      <a:lnTo>
                        <a:pt x="161" y="41"/>
                      </a:lnTo>
                      <a:lnTo>
                        <a:pt x="177" y="39"/>
                      </a:lnTo>
                      <a:lnTo>
                        <a:pt x="208" y="36"/>
                      </a:lnTo>
                      <a:lnTo>
                        <a:pt x="240" y="33"/>
                      </a:lnTo>
                      <a:lnTo>
                        <a:pt x="270" y="30"/>
                      </a:lnTo>
                      <a:lnTo>
                        <a:pt x="299" y="27"/>
                      </a:lnTo>
                      <a:lnTo>
                        <a:pt x="313" y="24"/>
                      </a:lnTo>
                      <a:lnTo>
                        <a:pt x="324" y="22"/>
                      </a:lnTo>
                      <a:lnTo>
                        <a:pt x="334" y="20"/>
                      </a:lnTo>
                      <a:lnTo>
                        <a:pt x="343" y="19"/>
                      </a:lnTo>
                      <a:lnTo>
                        <a:pt x="350" y="17"/>
                      </a:lnTo>
                      <a:lnTo>
                        <a:pt x="357" y="14"/>
                      </a:lnTo>
                      <a:lnTo>
                        <a:pt x="363" y="11"/>
                      </a:lnTo>
                      <a:lnTo>
                        <a:pt x="366" y="8"/>
                      </a:lnTo>
                      <a:lnTo>
                        <a:pt x="372" y="5"/>
                      </a:lnTo>
                      <a:lnTo>
                        <a:pt x="379" y="2"/>
                      </a:lnTo>
                      <a:lnTo>
                        <a:pt x="384" y="0"/>
                      </a:lnTo>
                      <a:lnTo>
                        <a:pt x="388" y="0"/>
                      </a:lnTo>
                      <a:lnTo>
                        <a:pt x="391" y="0"/>
                      </a:lnTo>
                      <a:lnTo>
                        <a:pt x="393" y="0"/>
                      </a:lnTo>
                      <a:lnTo>
                        <a:pt x="397" y="2"/>
                      </a:lnTo>
                      <a:lnTo>
                        <a:pt x="402" y="3"/>
                      </a:lnTo>
                      <a:lnTo>
                        <a:pt x="409" y="6"/>
                      </a:lnTo>
                      <a:lnTo>
                        <a:pt x="416" y="11"/>
                      </a:lnTo>
                      <a:lnTo>
                        <a:pt x="425" y="16"/>
                      </a:lnTo>
                      <a:lnTo>
                        <a:pt x="436" y="22"/>
                      </a:lnTo>
                      <a:lnTo>
                        <a:pt x="445" y="30"/>
                      </a:lnTo>
                      <a:lnTo>
                        <a:pt x="456" y="38"/>
                      </a:lnTo>
                      <a:lnTo>
                        <a:pt x="465" y="46"/>
                      </a:lnTo>
                      <a:lnTo>
                        <a:pt x="473" y="53"/>
                      </a:lnTo>
                      <a:lnTo>
                        <a:pt x="481" y="60"/>
                      </a:lnTo>
                      <a:lnTo>
                        <a:pt x="484" y="64"/>
                      </a:lnTo>
                      <a:lnTo>
                        <a:pt x="490" y="69"/>
                      </a:lnTo>
                      <a:lnTo>
                        <a:pt x="491" y="72"/>
                      </a:lnTo>
                      <a:lnTo>
                        <a:pt x="491" y="74"/>
                      </a:lnTo>
                      <a:lnTo>
                        <a:pt x="491" y="78"/>
                      </a:lnTo>
                      <a:lnTo>
                        <a:pt x="491" y="82"/>
                      </a:lnTo>
                      <a:lnTo>
                        <a:pt x="490" y="85"/>
                      </a:lnTo>
                      <a:lnTo>
                        <a:pt x="488" y="88"/>
                      </a:lnTo>
                      <a:lnTo>
                        <a:pt x="486" y="91"/>
                      </a:lnTo>
                      <a:lnTo>
                        <a:pt x="482" y="94"/>
                      </a:lnTo>
                      <a:lnTo>
                        <a:pt x="479" y="97"/>
                      </a:lnTo>
                      <a:lnTo>
                        <a:pt x="475" y="100"/>
                      </a:lnTo>
                      <a:lnTo>
                        <a:pt x="473" y="103"/>
                      </a:lnTo>
                      <a:lnTo>
                        <a:pt x="470" y="105"/>
                      </a:lnTo>
                      <a:lnTo>
                        <a:pt x="468" y="110"/>
                      </a:lnTo>
                      <a:lnTo>
                        <a:pt x="465" y="113"/>
                      </a:lnTo>
                      <a:lnTo>
                        <a:pt x="463" y="118"/>
                      </a:lnTo>
                      <a:lnTo>
                        <a:pt x="459" y="124"/>
                      </a:lnTo>
                      <a:lnTo>
                        <a:pt x="456" y="130"/>
                      </a:lnTo>
                      <a:lnTo>
                        <a:pt x="454" y="136"/>
                      </a:lnTo>
                      <a:lnTo>
                        <a:pt x="450" y="144"/>
                      </a:lnTo>
                      <a:lnTo>
                        <a:pt x="447" y="152"/>
                      </a:lnTo>
                      <a:lnTo>
                        <a:pt x="445" y="161"/>
                      </a:lnTo>
                      <a:lnTo>
                        <a:pt x="441" y="171"/>
                      </a:lnTo>
                      <a:lnTo>
                        <a:pt x="438" y="182"/>
                      </a:lnTo>
                      <a:lnTo>
                        <a:pt x="436" y="191"/>
                      </a:lnTo>
                      <a:lnTo>
                        <a:pt x="432" y="204"/>
                      </a:lnTo>
                      <a:lnTo>
                        <a:pt x="429" y="216"/>
                      </a:lnTo>
                      <a:lnTo>
                        <a:pt x="429" y="21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>
              <a:off x="4261808" y="4101874"/>
              <a:ext cx="507365" cy="509905"/>
              <a:chOff x="1589112" y="4113588"/>
              <a:chExt cx="507365" cy="509905"/>
            </a:xfrm>
          </p:grpSpPr>
          <p:pic>
            <p:nvPicPr>
              <p:cNvPr id="132" name="图片 131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9112" y="411358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3" name="组合 132"/>
              <p:cNvGrpSpPr/>
              <p:nvPr/>
            </p:nvGrpSpPr>
            <p:grpSpPr>
              <a:xfrm>
                <a:off x="1765360" y="4212770"/>
                <a:ext cx="159673" cy="122456"/>
                <a:chOff x="1952626" y="2133600"/>
                <a:chExt cx="422275" cy="323850"/>
              </a:xfrm>
              <a:solidFill>
                <a:srgbClr val="FF0000"/>
              </a:solidFill>
            </p:grpSpPr>
            <p:sp>
              <p:nvSpPr>
                <p:cNvPr id="134" name="Freeform 73"/>
                <p:cNvSpPr/>
                <p:nvPr/>
              </p:nvSpPr>
              <p:spPr bwMode="auto">
                <a:xfrm>
                  <a:off x="1952626" y="2162175"/>
                  <a:ext cx="95250" cy="295275"/>
                </a:xfrm>
                <a:custGeom>
                  <a:avLst/>
                  <a:gdLst>
                    <a:gd name="T0" fmla="*/ 77 w 122"/>
                    <a:gd name="T1" fmla="*/ 23 h 371"/>
                    <a:gd name="T2" fmla="*/ 79 w 122"/>
                    <a:gd name="T3" fmla="*/ 34 h 371"/>
                    <a:gd name="T4" fmla="*/ 83 w 122"/>
                    <a:gd name="T5" fmla="*/ 50 h 371"/>
                    <a:gd name="T6" fmla="*/ 86 w 122"/>
                    <a:gd name="T7" fmla="*/ 67 h 371"/>
                    <a:gd name="T8" fmla="*/ 90 w 122"/>
                    <a:gd name="T9" fmla="*/ 87 h 371"/>
                    <a:gd name="T10" fmla="*/ 93 w 122"/>
                    <a:gd name="T11" fmla="*/ 111 h 371"/>
                    <a:gd name="T12" fmla="*/ 99 w 122"/>
                    <a:gd name="T13" fmla="*/ 137 h 371"/>
                    <a:gd name="T14" fmla="*/ 102 w 122"/>
                    <a:gd name="T15" fmla="*/ 167 h 371"/>
                    <a:gd name="T16" fmla="*/ 108 w 122"/>
                    <a:gd name="T17" fmla="*/ 198 h 371"/>
                    <a:gd name="T18" fmla="*/ 111 w 122"/>
                    <a:gd name="T19" fmla="*/ 228 h 371"/>
                    <a:gd name="T20" fmla="*/ 113 w 122"/>
                    <a:gd name="T21" fmla="*/ 255 h 371"/>
                    <a:gd name="T22" fmla="*/ 116 w 122"/>
                    <a:gd name="T23" fmla="*/ 277 h 371"/>
                    <a:gd name="T24" fmla="*/ 118 w 122"/>
                    <a:gd name="T25" fmla="*/ 297 h 371"/>
                    <a:gd name="T26" fmla="*/ 120 w 122"/>
                    <a:gd name="T27" fmla="*/ 314 h 371"/>
                    <a:gd name="T28" fmla="*/ 120 w 122"/>
                    <a:gd name="T29" fmla="*/ 327 h 371"/>
                    <a:gd name="T30" fmla="*/ 122 w 122"/>
                    <a:gd name="T31" fmla="*/ 336 h 371"/>
                    <a:gd name="T32" fmla="*/ 122 w 122"/>
                    <a:gd name="T33" fmla="*/ 349 h 371"/>
                    <a:gd name="T34" fmla="*/ 120 w 122"/>
                    <a:gd name="T35" fmla="*/ 360 h 371"/>
                    <a:gd name="T36" fmla="*/ 116 w 122"/>
                    <a:gd name="T37" fmla="*/ 367 h 371"/>
                    <a:gd name="T38" fmla="*/ 111 w 122"/>
                    <a:gd name="T39" fmla="*/ 371 h 371"/>
                    <a:gd name="T40" fmla="*/ 108 w 122"/>
                    <a:gd name="T41" fmla="*/ 371 h 371"/>
                    <a:gd name="T42" fmla="*/ 104 w 122"/>
                    <a:gd name="T43" fmla="*/ 369 h 371"/>
                    <a:gd name="T44" fmla="*/ 100 w 122"/>
                    <a:gd name="T45" fmla="*/ 364 h 371"/>
                    <a:gd name="T46" fmla="*/ 97 w 122"/>
                    <a:gd name="T47" fmla="*/ 360 h 371"/>
                    <a:gd name="T48" fmla="*/ 93 w 122"/>
                    <a:gd name="T49" fmla="*/ 352 h 371"/>
                    <a:gd name="T50" fmla="*/ 90 w 122"/>
                    <a:gd name="T51" fmla="*/ 341 h 371"/>
                    <a:gd name="T52" fmla="*/ 86 w 122"/>
                    <a:gd name="T53" fmla="*/ 330 h 371"/>
                    <a:gd name="T54" fmla="*/ 81 w 122"/>
                    <a:gd name="T55" fmla="*/ 317 h 371"/>
                    <a:gd name="T56" fmla="*/ 75 w 122"/>
                    <a:gd name="T57" fmla="*/ 294 h 371"/>
                    <a:gd name="T58" fmla="*/ 66 w 122"/>
                    <a:gd name="T59" fmla="*/ 261 h 371"/>
                    <a:gd name="T60" fmla="*/ 59 w 122"/>
                    <a:gd name="T61" fmla="*/ 225 h 371"/>
                    <a:gd name="T62" fmla="*/ 52 w 122"/>
                    <a:gd name="T63" fmla="*/ 186 h 371"/>
                    <a:gd name="T64" fmla="*/ 47 w 122"/>
                    <a:gd name="T65" fmla="*/ 153 h 371"/>
                    <a:gd name="T66" fmla="*/ 43 w 122"/>
                    <a:gd name="T67" fmla="*/ 134 h 371"/>
                    <a:gd name="T68" fmla="*/ 38 w 122"/>
                    <a:gd name="T69" fmla="*/ 116 h 371"/>
                    <a:gd name="T70" fmla="*/ 33 w 122"/>
                    <a:gd name="T71" fmla="*/ 100 h 371"/>
                    <a:gd name="T72" fmla="*/ 29 w 122"/>
                    <a:gd name="T73" fmla="*/ 84 h 371"/>
                    <a:gd name="T74" fmla="*/ 24 w 122"/>
                    <a:gd name="T75" fmla="*/ 72 h 371"/>
                    <a:gd name="T76" fmla="*/ 18 w 122"/>
                    <a:gd name="T77" fmla="*/ 59 h 371"/>
                    <a:gd name="T78" fmla="*/ 15 w 122"/>
                    <a:gd name="T79" fmla="*/ 50 h 371"/>
                    <a:gd name="T80" fmla="*/ 8 w 122"/>
                    <a:gd name="T81" fmla="*/ 37 h 371"/>
                    <a:gd name="T82" fmla="*/ 2 w 122"/>
                    <a:gd name="T83" fmla="*/ 23 h 371"/>
                    <a:gd name="T84" fmla="*/ 0 w 122"/>
                    <a:gd name="T85" fmla="*/ 11 h 371"/>
                    <a:gd name="T86" fmla="*/ 4 w 122"/>
                    <a:gd name="T87" fmla="*/ 3 h 371"/>
                    <a:gd name="T88" fmla="*/ 13 w 122"/>
                    <a:gd name="T89" fmla="*/ 0 h 371"/>
                    <a:gd name="T90" fmla="*/ 25 w 122"/>
                    <a:gd name="T91" fmla="*/ 1 h 371"/>
                    <a:gd name="T92" fmla="*/ 41 w 122"/>
                    <a:gd name="T93" fmla="*/ 6 h 371"/>
                    <a:gd name="T94" fmla="*/ 63 w 122"/>
                    <a:gd name="T95" fmla="*/ 14 h 371"/>
                    <a:gd name="T96" fmla="*/ 75 w 122"/>
                    <a:gd name="T97" fmla="*/ 18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371">
                      <a:moveTo>
                        <a:pt x="75" y="18"/>
                      </a:moveTo>
                      <a:lnTo>
                        <a:pt x="77" y="23"/>
                      </a:lnTo>
                      <a:lnTo>
                        <a:pt x="77" y="28"/>
                      </a:lnTo>
                      <a:lnTo>
                        <a:pt x="79" y="34"/>
                      </a:lnTo>
                      <a:lnTo>
                        <a:pt x="81" y="42"/>
                      </a:lnTo>
                      <a:lnTo>
                        <a:pt x="83" y="50"/>
                      </a:lnTo>
                      <a:lnTo>
                        <a:pt x="84" y="58"/>
                      </a:lnTo>
                      <a:lnTo>
                        <a:pt x="86" y="67"/>
                      </a:lnTo>
                      <a:lnTo>
                        <a:pt x="88" y="78"/>
                      </a:lnTo>
                      <a:lnTo>
                        <a:pt x="90" y="87"/>
                      </a:lnTo>
                      <a:lnTo>
                        <a:pt x="91" y="100"/>
                      </a:lnTo>
                      <a:lnTo>
                        <a:pt x="93" y="111"/>
                      </a:lnTo>
                      <a:lnTo>
                        <a:pt x="95" y="125"/>
                      </a:lnTo>
                      <a:lnTo>
                        <a:pt x="99" y="137"/>
                      </a:lnTo>
                      <a:lnTo>
                        <a:pt x="100" y="152"/>
                      </a:lnTo>
                      <a:lnTo>
                        <a:pt x="102" y="167"/>
                      </a:lnTo>
                      <a:lnTo>
                        <a:pt x="104" y="181"/>
                      </a:lnTo>
                      <a:lnTo>
                        <a:pt x="108" y="198"/>
                      </a:lnTo>
                      <a:lnTo>
                        <a:pt x="109" y="213"/>
                      </a:lnTo>
                      <a:lnTo>
                        <a:pt x="111" y="228"/>
                      </a:lnTo>
                      <a:lnTo>
                        <a:pt x="113" y="241"/>
                      </a:lnTo>
                      <a:lnTo>
                        <a:pt x="113" y="255"/>
                      </a:lnTo>
                      <a:lnTo>
                        <a:pt x="115" y="266"/>
                      </a:lnTo>
                      <a:lnTo>
                        <a:pt x="116" y="277"/>
                      </a:lnTo>
                      <a:lnTo>
                        <a:pt x="118" y="288"/>
                      </a:lnTo>
                      <a:lnTo>
                        <a:pt x="118" y="297"/>
                      </a:lnTo>
                      <a:lnTo>
                        <a:pt x="118" y="306"/>
                      </a:lnTo>
                      <a:lnTo>
                        <a:pt x="120" y="314"/>
                      </a:lnTo>
                      <a:lnTo>
                        <a:pt x="120" y="321"/>
                      </a:lnTo>
                      <a:lnTo>
                        <a:pt x="120" y="327"/>
                      </a:lnTo>
                      <a:lnTo>
                        <a:pt x="122" y="331"/>
                      </a:lnTo>
                      <a:lnTo>
                        <a:pt x="122" y="336"/>
                      </a:lnTo>
                      <a:lnTo>
                        <a:pt x="122" y="341"/>
                      </a:lnTo>
                      <a:lnTo>
                        <a:pt x="122" y="349"/>
                      </a:lnTo>
                      <a:lnTo>
                        <a:pt x="120" y="355"/>
                      </a:lnTo>
                      <a:lnTo>
                        <a:pt x="120" y="360"/>
                      </a:lnTo>
                      <a:lnTo>
                        <a:pt x="118" y="364"/>
                      </a:lnTo>
                      <a:lnTo>
                        <a:pt x="116" y="367"/>
                      </a:lnTo>
                      <a:lnTo>
                        <a:pt x="115" y="369"/>
                      </a:lnTo>
                      <a:lnTo>
                        <a:pt x="111" y="371"/>
                      </a:lnTo>
                      <a:lnTo>
                        <a:pt x="109" y="371"/>
                      </a:lnTo>
                      <a:lnTo>
                        <a:pt x="108" y="371"/>
                      </a:lnTo>
                      <a:lnTo>
                        <a:pt x="106" y="371"/>
                      </a:lnTo>
                      <a:lnTo>
                        <a:pt x="104" y="369"/>
                      </a:lnTo>
                      <a:lnTo>
                        <a:pt x="102" y="367"/>
                      </a:lnTo>
                      <a:lnTo>
                        <a:pt x="100" y="364"/>
                      </a:lnTo>
                      <a:lnTo>
                        <a:pt x="99" y="363"/>
                      </a:lnTo>
                      <a:lnTo>
                        <a:pt x="97" y="360"/>
                      </a:lnTo>
                      <a:lnTo>
                        <a:pt x="95" y="355"/>
                      </a:lnTo>
                      <a:lnTo>
                        <a:pt x="93" y="352"/>
                      </a:lnTo>
                      <a:lnTo>
                        <a:pt x="91" y="347"/>
                      </a:lnTo>
                      <a:lnTo>
                        <a:pt x="90" y="341"/>
                      </a:lnTo>
                      <a:lnTo>
                        <a:pt x="88" y="336"/>
                      </a:lnTo>
                      <a:lnTo>
                        <a:pt x="86" y="330"/>
                      </a:lnTo>
                      <a:lnTo>
                        <a:pt x="84" y="324"/>
                      </a:lnTo>
                      <a:lnTo>
                        <a:pt x="81" y="317"/>
                      </a:lnTo>
                      <a:lnTo>
                        <a:pt x="79" y="310"/>
                      </a:lnTo>
                      <a:lnTo>
                        <a:pt x="75" y="294"/>
                      </a:lnTo>
                      <a:lnTo>
                        <a:pt x="70" y="278"/>
                      </a:lnTo>
                      <a:lnTo>
                        <a:pt x="66" y="261"/>
                      </a:lnTo>
                      <a:lnTo>
                        <a:pt x="63" y="244"/>
                      </a:lnTo>
                      <a:lnTo>
                        <a:pt x="59" y="225"/>
                      </a:lnTo>
                      <a:lnTo>
                        <a:pt x="56" y="206"/>
                      </a:lnTo>
                      <a:lnTo>
                        <a:pt x="52" y="186"/>
                      </a:lnTo>
                      <a:lnTo>
                        <a:pt x="50" y="164"/>
                      </a:lnTo>
                      <a:lnTo>
                        <a:pt x="47" y="153"/>
                      </a:lnTo>
                      <a:lnTo>
                        <a:pt x="45" y="144"/>
                      </a:lnTo>
                      <a:lnTo>
                        <a:pt x="43" y="134"/>
                      </a:lnTo>
                      <a:lnTo>
                        <a:pt x="40" y="125"/>
                      </a:lnTo>
                      <a:lnTo>
                        <a:pt x="38" y="116"/>
                      </a:lnTo>
                      <a:lnTo>
                        <a:pt x="36" y="108"/>
                      </a:lnTo>
                      <a:lnTo>
                        <a:pt x="33" y="100"/>
                      </a:lnTo>
                      <a:lnTo>
                        <a:pt x="31" y="92"/>
                      </a:lnTo>
                      <a:lnTo>
                        <a:pt x="29" y="84"/>
                      </a:lnTo>
                      <a:lnTo>
                        <a:pt x="25" y="78"/>
                      </a:lnTo>
                      <a:lnTo>
                        <a:pt x="24" y="72"/>
                      </a:lnTo>
                      <a:lnTo>
                        <a:pt x="22" y="65"/>
                      </a:lnTo>
                      <a:lnTo>
                        <a:pt x="18" y="59"/>
                      </a:lnTo>
                      <a:lnTo>
                        <a:pt x="16" y="54"/>
                      </a:lnTo>
                      <a:lnTo>
                        <a:pt x="15" y="50"/>
                      </a:lnTo>
                      <a:lnTo>
                        <a:pt x="11" y="45"/>
                      </a:lnTo>
                      <a:lnTo>
                        <a:pt x="8" y="37"/>
                      </a:lnTo>
                      <a:lnTo>
                        <a:pt x="4" y="29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0"/>
                      </a:lnTo>
                      <a:lnTo>
                        <a:pt x="25" y="1"/>
                      </a:lnTo>
                      <a:lnTo>
                        <a:pt x="33" y="3"/>
                      </a:lnTo>
                      <a:lnTo>
                        <a:pt x="41" y="6"/>
                      </a:lnTo>
                      <a:lnTo>
                        <a:pt x="52" y="9"/>
                      </a:lnTo>
                      <a:lnTo>
                        <a:pt x="63" y="14"/>
                      </a:lnTo>
                      <a:lnTo>
                        <a:pt x="75" y="18"/>
                      </a:lnTo>
                      <a:lnTo>
                        <a:pt x="75" y="1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74"/>
                <p:cNvSpPr/>
                <p:nvPr/>
              </p:nvSpPr>
              <p:spPr bwMode="auto">
                <a:xfrm>
                  <a:off x="2020888" y="2271713"/>
                  <a:ext cx="203200" cy="50800"/>
                </a:xfrm>
                <a:custGeom>
                  <a:avLst/>
                  <a:gdLst>
                    <a:gd name="T0" fmla="*/ 0 w 255"/>
                    <a:gd name="T1" fmla="*/ 27 h 63"/>
                    <a:gd name="T2" fmla="*/ 18 w 255"/>
                    <a:gd name="T3" fmla="*/ 25 h 63"/>
                    <a:gd name="T4" fmla="*/ 36 w 255"/>
                    <a:gd name="T5" fmla="*/ 24 h 63"/>
                    <a:gd name="T6" fmla="*/ 52 w 255"/>
                    <a:gd name="T7" fmla="*/ 22 h 63"/>
                    <a:gd name="T8" fmla="*/ 68 w 255"/>
                    <a:gd name="T9" fmla="*/ 21 h 63"/>
                    <a:gd name="T10" fmla="*/ 84 w 255"/>
                    <a:gd name="T11" fmla="*/ 18 h 63"/>
                    <a:gd name="T12" fmla="*/ 96 w 255"/>
                    <a:gd name="T13" fmla="*/ 16 h 63"/>
                    <a:gd name="T14" fmla="*/ 111 w 255"/>
                    <a:gd name="T15" fmla="*/ 13 h 63"/>
                    <a:gd name="T16" fmla="*/ 121 w 255"/>
                    <a:gd name="T17" fmla="*/ 10 h 63"/>
                    <a:gd name="T18" fmla="*/ 144 w 255"/>
                    <a:gd name="T19" fmla="*/ 7 h 63"/>
                    <a:gd name="T20" fmla="*/ 168 w 255"/>
                    <a:gd name="T21" fmla="*/ 4 h 63"/>
                    <a:gd name="T22" fmla="*/ 191 w 255"/>
                    <a:gd name="T23" fmla="*/ 2 h 63"/>
                    <a:gd name="T24" fmla="*/ 203 w 255"/>
                    <a:gd name="T25" fmla="*/ 0 h 63"/>
                    <a:gd name="T26" fmla="*/ 214 w 255"/>
                    <a:gd name="T27" fmla="*/ 0 h 63"/>
                    <a:gd name="T28" fmla="*/ 225 w 255"/>
                    <a:gd name="T29" fmla="*/ 0 h 63"/>
                    <a:gd name="T30" fmla="*/ 234 w 255"/>
                    <a:gd name="T31" fmla="*/ 2 h 63"/>
                    <a:gd name="T32" fmla="*/ 241 w 255"/>
                    <a:gd name="T33" fmla="*/ 4 h 63"/>
                    <a:gd name="T34" fmla="*/ 246 w 255"/>
                    <a:gd name="T35" fmla="*/ 5 h 63"/>
                    <a:gd name="T36" fmla="*/ 250 w 255"/>
                    <a:gd name="T37" fmla="*/ 7 h 63"/>
                    <a:gd name="T38" fmla="*/ 253 w 255"/>
                    <a:gd name="T39" fmla="*/ 10 h 63"/>
                    <a:gd name="T40" fmla="*/ 255 w 255"/>
                    <a:gd name="T41" fmla="*/ 15 h 63"/>
                    <a:gd name="T42" fmla="*/ 255 w 255"/>
                    <a:gd name="T43" fmla="*/ 19 h 63"/>
                    <a:gd name="T44" fmla="*/ 255 w 255"/>
                    <a:gd name="T45" fmla="*/ 24 h 63"/>
                    <a:gd name="T46" fmla="*/ 253 w 255"/>
                    <a:gd name="T47" fmla="*/ 27 h 63"/>
                    <a:gd name="T48" fmla="*/ 250 w 255"/>
                    <a:gd name="T49" fmla="*/ 32 h 63"/>
                    <a:gd name="T50" fmla="*/ 246 w 255"/>
                    <a:gd name="T51" fmla="*/ 35 h 63"/>
                    <a:gd name="T52" fmla="*/ 241 w 255"/>
                    <a:gd name="T53" fmla="*/ 38 h 63"/>
                    <a:gd name="T54" fmla="*/ 232 w 255"/>
                    <a:gd name="T55" fmla="*/ 41 h 63"/>
                    <a:gd name="T56" fmla="*/ 225 w 255"/>
                    <a:gd name="T57" fmla="*/ 43 h 63"/>
                    <a:gd name="T58" fmla="*/ 214 w 255"/>
                    <a:gd name="T59" fmla="*/ 44 h 63"/>
                    <a:gd name="T60" fmla="*/ 209 w 255"/>
                    <a:gd name="T61" fmla="*/ 46 h 63"/>
                    <a:gd name="T62" fmla="*/ 202 w 255"/>
                    <a:gd name="T63" fmla="*/ 47 h 63"/>
                    <a:gd name="T64" fmla="*/ 193 w 255"/>
                    <a:gd name="T65" fmla="*/ 49 h 63"/>
                    <a:gd name="T66" fmla="*/ 184 w 255"/>
                    <a:gd name="T67" fmla="*/ 51 h 63"/>
                    <a:gd name="T68" fmla="*/ 175 w 255"/>
                    <a:gd name="T69" fmla="*/ 52 h 63"/>
                    <a:gd name="T70" fmla="*/ 162 w 255"/>
                    <a:gd name="T71" fmla="*/ 54 h 63"/>
                    <a:gd name="T72" fmla="*/ 152 w 255"/>
                    <a:gd name="T73" fmla="*/ 54 h 63"/>
                    <a:gd name="T74" fmla="*/ 137 w 255"/>
                    <a:gd name="T75" fmla="*/ 55 h 63"/>
                    <a:gd name="T76" fmla="*/ 125 w 255"/>
                    <a:gd name="T77" fmla="*/ 57 h 63"/>
                    <a:gd name="T78" fmla="*/ 109 w 255"/>
                    <a:gd name="T79" fmla="*/ 57 h 63"/>
                    <a:gd name="T80" fmla="*/ 93 w 255"/>
                    <a:gd name="T81" fmla="*/ 58 h 63"/>
                    <a:gd name="T82" fmla="*/ 77 w 255"/>
                    <a:gd name="T83" fmla="*/ 58 h 63"/>
                    <a:gd name="T84" fmla="*/ 59 w 255"/>
                    <a:gd name="T85" fmla="*/ 60 h 63"/>
                    <a:gd name="T86" fmla="*/ 39 w 255"/>
                    <a:gd name="T87" fmla="*/ 61 h 63"/>
                    <a:gd name="T88" fmla="*/ 20 w 255"/>
                    <a:gd name="T89" fmla="*/ 61 h 63"/>
                    <a:gd name="T90" fmla="*/ 0 w 255"/>
                    <a:gd name="T91" fmla="*/ 63 h 63"/>
                    <a:gd name="T92" fmla="*/ 0 w 255"/>
                    <a:gd name="T93" fmla="*/ 27 h 63"/>
                    <a:gd name="T94" fmla="*/ 0 w 255"/>
                    <a:gd name="T95" fmla="*/ 27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55" h="63">
                      <a:moveTo>
                        <a:pt x="0" y="27"/>
                      </a:moveTo>
                      <a:lnTo>
                        <a:pt x="18" y="25"/>
                      </a:lnTo>
                      <a:lnTo>
                        <a:pt x="36" y="24"/>
                      </a:lnTo>
                      <a:lnTo>
                        <a:pt x="52" y="22"/>
                      </a:lnTo>
                      <a:lnTo>
                        <a:pt x="68" y="21"/>
                      </a:lnTo>
                      <a:lnTo>
                        <a:pt x="84" y="18"/>
                      </a:lnTo>
                      <a:lnTo>
                        <a:pt x="96" y="16"/>
                      </a:lnTo>
                      <a:lnTo>
                        <a:pt x="111" y="13"/>
                      </a:lnTo>
                      <a:lnTo>
                        <a:pt x="121" y="10"/>
                      </a:lnTo>
                      <a:lnTo>
                        <a:pt x="144" y="7"/>
                      </a:lnTo>
                      <a:lnTo>
                        <a:pt x="168" y="4"/>
                      </a:lnTo>
                      <a:lnTo>
                        <a:pt x="191" y="2"/>
                      </a:lnTo>
                      <a:lnTo>
                        <a:pt x="203" y="0"/>
                      </a:lnTo>
                      <a:lnTo>
                        <a:pt x="214" y="0"/>
                      </a:lnTo>
                      <a:lnTo>
                        <a:pt x="225" y="0"/>
                      </a:lnTo>
                      <a:lnTo>
                        <a:pt x="234" y="2"/>
                      </a:lnTo>
                      <a:lnTo>
                        <a:pt x="241" y="4"/>
                      </a:lnTo>
                      <a:lnTo>
                        <a:pt x="246" y="5"/>
                      </a:lnTo>
                      <a:lnTo>
                        <a:pt x="250" y="7"/>
                      </a:lnTo>
                      <a:lnTo>
                        <a:pt x="253" y="10"/>
                      </a:lnTo>
                      <a:lnTo>
                        <a:pt x="255" y="15"/>
                      </a:lnTo>
                      <a:lnTo>
                        <a:pt x="255" y="19"/>
                      </a:lnTo>
                      <a:lnTo>
                        <a:pt x="255" y="24"/>
                      </a:lnTo>
                      <a:lnTo>
                        <a:pt x="253" y="27"/>
                      </a:lnTo>
                      <a:lnTo>
                        <a:pt x="250" y="32"/>
                      </a:lnTo>
                      <a:lnTo>
                        <a:pt x="246" y="35"/>
                      </a:lnTo>
                      <a:lnTo>
                        <a:pt x="241" y="38"/>
                      </a:lnTo>
                      <a:lnTo>
                        <a:pt x="232" y="41"/>
                      </a:lnTo>
                      <a:lnTo>
                        <a:pt x="225" y="43"/>
                      </a:lnTo>
                      <a:lnTo>
                        <a:pt x="214" y="44"/>
                      </a:lnTo>
                      <a:lnTo>
                        <a:pt x="209" y="46"/>
                      </a:lnTo>
                      <a:lnTo>
                        <a:pt x="202" y="47"/>
                      </a:lnTo>
                      <a:lnTo>
                        <a:pt x="193" y="49"/>
                      </a:lnTo>
                      <a:lnTo>
                        <a:pt x="184" y="51"/>
                      </a:lnTo>
                      <a:lnTo>
                        <a:pt x="175" y="52"/>
                      </a:lnTo>
                      <a:lnTo>
                        <a:pt x="162" y="54"/>
                      </a:lnTo>
                      <a:lnTo>
                        <a:pt x="152" y="54"/>
                      </a:lnTo>
                      <a:lnTo>
                        <a:pt x="137" y="55"/>
                      </a:lnTo>
                      <a:lnTo>
                        <a:pt x="125" y="57"/>
                      </a:lnTo>
                      <a:lnTo>
                        <a:pt x="109" y="57"/>
                      </a:lnTo>
                      <a:lnTo>
                        <a:pt x="93" y="58"/>
                      </a:lnTo>
                      <a:lnTo>
                        <a:pt x="77" y="58"/>
                      </a:lnTo>
                      <a:lnTo>
                        <a:pt x="59" y="60"/>
                      </a:lnTo>
                      <a:lnTo>
                        <a:pt x="39" y="61"/>
                      </a:lnTo>
                      <a:lnTo>
                        <a:pt x="20" y="61"/>
                      </a:lnTo>
                      <a:lnTo>
                        <a:pt x="0" y="63"/>
                      </a:lnTo>
                      <a:lnTo>
                        <a:pt x="0" y="27"/>
                      </a:lnTo>
                      <a:lnTo>
                        <a:pt x="0" y="2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75"/>
                <p:cNvSpPr/>
                <p:nvPr/>
              </p:nvSpPr>
              <p:spPr bwMode="auto">
                <a:xfrm>
                  <a:off x="2032001" y="2384425"/>
                  <a:ext cx="252413" cy="52387"/>
                </a:xfrm>
                <a:custGeom>
                  <a:avLst/>
                  <a:gdLst>
                    <a:gd name="T0" fmla="*/ 320 w 320"/>
                    <a:gd name="T1" fmla="*/ 36 h 68"/>
                    <a:gd name="T2" fmla="*/ 282 w 320"/>
                    <a:gd name="T3" fmla="*/ 38 h 68"/>
                    <a:gd name="T4" fmla="*/ 245 w 320"/>
                    <a:gd name="T5" fmla="*/ 41 h 68"/>
                    <a:gd name="T6" fmla="*/ 207 w 320"/>
                    <a:gd name="T7" fmla="*/ 44 h 68"/>
                    <a:gd name="T8" fmla="*/ 168 w 320"/>
                    <a:gd name="T9" fmla="*/ 49 h 68"/>
                    <a:gd name="T10" fmla="*/ 129 w 320"/>
                    <a:gd name="T11" fmla="*/ 52 h 68"/>
                    <a:gd name="T12" fmla="*/ 90 w 320"/>
                    <a:gd name="T13" fmla="*/ 57 h 68"/>
                    <a:gd name="T14" fmla="*/ 49 w 320"/>
                    <a:gd name="T15" fmla="*/ 61 h 68"/>
                    <a:gd name="T16" fmla="*/ 9 w 320"/>
                    <a:gd name="T17" fmla="*/ 68 h 68"/>
                    <a:gd name="T18" fmla="*/ 0 w 320"/>
                    <a:gd name="T19" fmla="*/ 27 h 68"/>
                    <a:gd name="T20" fmla="*/ 15 w 320"/>
                    <a:gd name="T21" fmla="*/ 25 h 68"/>
                    <a:gd name="T22" fmla="*/ 31 w 320"/>
                    <a:gd name="T23" fmla="*/ 24 h 68"/>
                    <a:gd name="T24" fmla="*/ 47 w 320"/>
                    <a:gd name="T25" fmla="*/ 21 h 68"/>
                    <a:gd name="T26" fmla="*/ 63 w 320"/>
                    <a:gd name="T27" fmla="*/ 19 h 68"/>
                    <a:gd name="T28" fmla="*/ 79 w 320"/>
                    <a:gd name="T29" fmla="*/ 16 h 68"/>
                    <a:gd name="T30" fmla="*/ 97 w 320"/>
                    <a:gd name="T31" fmla="*/ 14 h 68"/>
                    <a:gd name="T32" fmla="*/ 116 w 320"/>
                    <a:gd name="T33" fmla="*/ 11 h 68"/>
                    <a:gd name="T34" fmla="*/ 134 w 320"/>
                    <a:gd name="T35" fmla="*/ 10 h 68"/>
                    <a:gd name="T36" fmla="*/ 154 w 320"/>
                    <a:gd name="T37" fmla="*/ 8 h 68"/>
                    <a:gd name="T38" fmla="*/ 175 w 320"/>
                    <a:gd name="T39" fmla="*/ 7 h 68"/>
                    <a:gd name="T40" fmla="*/ 197 w 320"/>
                    <a:gd name="T41" fmla="*/ 5 h 68"/>
                    <a:gd name="T42" fmla="*/ 220 w 320"/>
                    <a:gd name="T43" fmla="*/ 3 h 68"/>
                    <a:gd name="T44" fmla="*/ 243 w 320"/>
                    <a:gd name="T45" fmla="*/ 2 h 68"/>
                    <a:gd name="T46" fmla="*/ 268 w 320"/>
                    <a:gd name="T47" fmla="*/ 2 h 68"/>
                    <a:gd name="T48" fmla="*/ 293 w 320"/>
                    <a:gd name="T49" fmla="*/ 0 h 68"/>
                    <a:gd name="T50" fmla="*/ 320 w 320"/>
                    <a:gd name="T51" fmla="*/ 0 h 68"/>
                    <a:gd name="T52" fmla="*/ 320 w 320"/>
                    <a:gd name="T53" fmla="*/ 36 h 68"/>
                    <a:gd name="T54" fmla="*/ 320 w 320"/>
                    <a:gd name="T55" fmla="*/ 3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20" h="68">
                      <a:moveTo>
                        <a:pt x="320" y="36"/>
                      </a:moveTo>
                      <a:lnTo>
                        <a:pt x="282" y="38"/>
                      </a:lnTo>
                      <a:lnTo>
                        <a:pt x="245" y="41"/>
                      </a:lnTo>
                      <a:lnTo>
                        <a:pt x="207" y="44"/>
                      </a:lnTo>
                      <a:lnTo>
                        <a:pt x="168" y="49"/>
                      </a:lnTo>
                      <a:lnTo>
                        <a:pt x="129" y="52"/>
                      </a:lnTo>
                      <a:lnTo>
                        <a:pt x="90" y="57"/>
                      </a:lnTo>
                      <a:lnTo>
                        <a:pt x="49" y="61"/>
                      </a:lnTo>
                      <a:lnTo>
                        <a:pt x="9" y="68"/>
                      </a:lnTo>
                      <a:lnTo>
                        <a:pt x="0" y="27"/>
                      </a:lnTo>
                      <a:lnTo>
                        <a:pt x="15" y="25"/>
                      </a:lnTo>
                      <a:lnTo>
                        <a:pt x="31" y="24"/>
                      </a:lnTo>
                      <a:lnTo>
                        <a:pt x="47" y="21"/>
                      </a:lnTo>
                      <a:lnTo>
                        <a:pt x="63" y="19"/>
                      </a:lnTo>
                      <a:lnTo>
                        <a:pt x="79" y="16"/>
                      </a:lnTo>
                      <a:lnTo>
                        <a:pt x="97" y="14"/>
                      </a:lnTo>
                      <a:lnTo>
                        <a:pt x="116" y="11"/>
                      </a:lnTo>
                      <a:lnTo>
                        <a:pt x="134" y="10"/>
                      </a:lnTo>
                      <a:lnTo>
                        <a:pt x="154" y="8"/>
                      </a:lnTo>
                      <a:lnTo>
                        <a:pt x="175" y="7"/>
                      </a:lnTo>
                      <a:lnTo>
                        <a:pt x="197" y="5"/>
                      </a:lnTo>
                      <a:lnTo>
                        <a:pt x="220" y="3"/>
                      </a:lnTo>
                      <a:lnTo>
                        <a:pt x="243" y="2"/>
                      </a:lnTo>
                      <a:lnTo>
                        <a:pt x="268" y="2"/>
                      </a:lnTo>
                      <a:lnTo>
                        <a:pt x="293" y="0"/>
                      </a:lnTo>
                      <a:lnTo>
                        <a:pt x="320" y="0"/>
                      </a:lnTo>
                      <a:lnTo>
                        <a:pt x="320" y="36"/>
                      </a:lnTo>
                      <a:lnTo>
                        <a:pt x="320" y="3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78"/>
                <p:cNvSpPr/>
                <p:nvPr/>
              </p:nvSpPr>
              <p:spPr bwMode="auto">
                <a:xfrm>
                  <a:off x="1984376" y="2133600"/>
                  <a:ext cx="390525" cy="296862"/>
                </a:xfrm>
                <a:custGeom>
                  <a:avLst/>
                  <a:gdLst>
                    <a:gd name="T0" fmla="*/ 424 w 491"/>
                    <a:gd name="T1" fmla="*/ 240 h 374"/>
                    <a:gd name="T2" fmla="*/ 418 w 491"/>
                    <a:gd name="T3" fmla="*/ 271 h 374"/>
                    <a:gd name="T4" fmla="*/ 411 w 491"/>
                    <a:gd name="T5" fmla="*/ 298 h 374"/>
                    <a:gd name="T6" fmla="*/ 406 w 491"/>
                    <a:gd name="T7" fmla="*/ 319 h 374"/>
                    <a:gd name="T8" fmla="*/ 402 w 491"/>
                    <a:gd name="T9" fmla="*/ 335 h 374"/>
                    <a:gd name="T10" fmla="*/ 399 w 491"/>
                    <a:gd name="T11" fmla="*/ 351 h 374"/>
                    <a:gd name="T12" fmla="*/ 388 w 491"/>
                    <a:gd name="T13" fmla="*/ 366 h 374"/>
                    <a:gd name="T14" fmla="*/ 375 w 491"/>
                    <a:gd name="T15" fmla="*/ 374 h 374"/>
                    <a:gd name="T16" fmla="*/ 366 w 491"/>
                    <a:gd name="T17" fmla="*/ 371 h 374"/>
                    <a:gd name="T18" fmla="*/ 363 w 491"/>
                    <a:gd name="T19" fmla="*/ 360 h 374"/>
                    <a:gd name="T20" fmla="*/ 361 w 491"/>
                    <a:gd name="T21" fmla="*/ 338 h 374"/>
                    <a:gd name="T22" fmla="*/ 363 w 491"/>
                    <a:gd name="T23" fmla="*/ 305 h 374"/>
                    <a:gd name="T24" fmla="*/ 366 w 491"/>
                    <a:gd name="T25" fmla="*/ 263 h 374"/>
                    <a:gd name="T26" fmla="*/ 372 w 491"/>
                    <a:gd name="T27" fmla="*/ 211 h 374"/>
                    <a:gd name="T28" fmla="*/ 377 w 491"/>
                    <a:gd name="T29" fmla="*/ 166 h 374"/>
                    <a:gd name="T30" fmla="*/ 382 w 491"/>
                    <a:gd name="T31" fmla="*/ 130 h 374"/>
                    <a:gd name="T32" fmla="*/ 384 w 491"/>
                    <a:gd name="T33" fmla="*/ 103 h 374"/>
                    <a:gd name="T34" fmla="*/ 384 w 491"/>
                    <a:gd name="T35" fmla="*/ 85 h 374"/>
                    <a:gd name="T36" fmla="*/ 382 w 491"/>
                    <a:gd name="T37" fmla="*/ 74 h 374"/>
                    <a:gd name="T38" fmla="*/ 370 w 491"/>
                    <a:gd name="T39" fmla="*/ 66 h 374"/>
                    <a:gd name="T40" fmla="*/ 350 w 491"/>
                    <a:gd name="T41" fmla="*/ 63 h 374"/>
                    <a:gd name="T42" fmla="*/ 327 w 491"/>
                    <a:gd name="T43" fmla="*/ 63 h 374"/>
                    <a:gd name="T44" fmla="*/ 306 w 491"/>
                    <a:gd name="T45" fmla="*/ 64 h 374"/>
                    <a:gd name="T46" fmla="*/ 279 w 491"/>
                    <a:gd name="T47" fmla="*/ 67 h 374"/>
                    <a:gd name="T48" fmla="*/ 247 w 491"/>
                    <a:gd name="T49" fmla="*/ 71 h 374"/>
                    <a:gd name="T50" fmla="*/ 211 w 491"/>
                    <a:gd name="T51" fmla="*/ 74 h 374"/>
                    <a:gd name="T52" fmla="*/ 168 w 491"/>
                    <a:gd name="T53" fmla="*/ 78 h 374"/>
                    <a:gd name="T54" fmla="*/ 125 w 491"/>
                    <a:gd name="T55" fmla="*/ 83 h 374"/>
                    <a:gd name="T56" fmla="*/ 88 w 491"/>
                    <a:gd name="T57" fmla="*/ 86 h 374"/>
                    <a:gd name="T58" fmla="*/ 56 w 491"/>
                    <a:gd name="T59" fmla="*/ 89 h 374"/>
                    <a:gd name="T60" fmla="*/ 27 w 491"/>
                    <a:gd name="T61" fmla="*/ 91 h 374"/>
                    <a:gd name="T62" fmla="*/ 6 w 491"/>
                    <a:gd name="T63" fmla="*/ 92 h 374"/>
                    <a:gd name="T64" fmla="*/ 27 w 491"/>
                    <a:gd name="T65" fmla="*/ 55 h 374"/>
                    <a:gd name="T66" fmla="*/ 100 w 491"/>
                    <a:gd name="T67" fmla="*/ 49 h 374"/>
                    <a:gd name="T68" fmla="*/ 161 w 491"/>
                    <a:gd name="T69" fmla="*/ 41 h 374"/>
                    <a:gd name="T70" fmla="*/ 240 w 491"/>
                    <a:gd name="T71" fmla="*/ 33 h 374"/>
                    <a:gd name="T72" fmla="*/ 313 w 491"/>
                    <a:gd name="T73" fmla="*/ 24 h 374"/>
                    <a:gd name="T74" fmla="*/ 343 w 491"/>
                    <a:gd name="T75" fmla="*/ 19 h 374"/>
                    <a:gd name="T76" fmla="*/ 363 w 491"/>
                    <a:gd name="T77" fmla="*/ 11 h 374"/>
                    <a:gd name="T78" fmla="*/ 379 w 491"/>
                    <a:gd name="T79" fmla="*/ 2 h 374"/>
                    <a:gd name="T80" fmla="*/ 391 w 491"/>
                    <a:gd name="T81" fmla="*/ 0 h 374"/>
                    <a:gd name="T82" fmla="*/ 402 w 491"/>
                    <a:gd name="T83" fmla="*/ 3 h 374"/>
                    <a:gd name="T84" fmla="*/ 425 w 491"/>
                    <a:gd name="T85" fmla="*/ 16 h 374"/>
                    <a:gd name="T86" fmla="*/ 456 w 491"/>
                    <a:gd name="T87" fmla="*/ 38 h 374"/>
                    <a:gd name="T88" fmla="*/ 481 w 491"/>
                    <a:gd name="T89" fmla="*/ 60 h 374"/>
                    <a:gd name="T90" fmla="*/ 491 w 491"/>
                    <a:gd name="T91" fmla="*/ 72 h 374"/>
                    <a:gd name="T92" fmla="*/ 491 w 491"/>
                    <a:gd name="T93" fmla="*/ 82 h 374"/>
                    <a:gd name="T94" fmla="*/ 486 w 491"/>
                    <a:gd name="T95" fmla="*/ 91 h 374"/>
                    <a:gd name="T96" fmla="*/ 475 w 491"/>
                    <a:gd name="T97" fmla="*/ 100 h 374"/>
                    <a:gd name="T98" fmla="*/ 468 w 491"/>
                    <a:gd name="T99" fmla="*/ 110 h 374"/>
                    <a:gd name="T100" fmla="*/ 459 w 491"/>
                    <a:gd name="T101" fmla="*/ 124 h 374"/>
                    <a:gd name="T102" fmla="*/ 450 w 491"/>
                    <a:gd name="T103" fmla="*/ 144 h 374"/>
                    <a:gd name="T104" fmla="*/ 441 w 491"/>
                    <a:gd name="T105" fmla="*/ 171 h 374"/>
                    <a:gd name="T106" fmla="*/ 432 w 491"/>
                    <a:gd name="T107" fmla="*/ 204 h 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91" h="374">
                      <a:moveTo>
                        <a:pt x="429" y="216"/>
                      </a:moveTo>
                      <a:lnTo>
                        <a:pt x="427" y="227"/>
                      </a:lnTo>
                      <a:lnTo>
                        <a:pt x="424" y="240"/>
                      </a:lnTo>
                      <a:lnTo>
                        <a:pt x="422" y="251"/>
                      </a:lnTo>
                      <a:lnTo>
                        <a:pt x="420" y="262"/>
                      </a:lnTo>
                      <a:lnTo>
                        <a:pt x="418" y="271"/>
                      </a:lnTo>
                      <a:lnTo>
                        <a:pt x="415" y="280"/>
                      </a:lnTo>
                      <a:lnTo>
                        <a:pt x="413" y="290"/>
                      </a:lnTo>
                      <a:lnTo>
                        <a:pt x="411" y="298"/>
                      </a:lnTo>
                      <a:lnTo>
                        <a:pt x="409" y="305"/>
                      </a:lnTo>
                      <a:lnTo>
                        <a:pt x="407" y="313"/>
                      </a:lnTo>
                      <a:lnTo>
                        <a:pt x="406" y="319"/>
                      </a:lnTo>
                      <a:lnTo>
                        <a:pt x="404" y="326"/>
                      </a:lnTo>
                      <a:lnTo>
                        <a:pt x="402" y="330"/>
                      </a:lnTo>
                      <a:lnTo>
                        <a:pt x="402" y="335"/>
                      </a:lnTo>
                      <a:lnTo>
                        <a:pt x="400" y="340"/>
                      </a:lnTo>
                      <a:lnTo>
                        <a:pt x="400" y="343"/>
                      </a:lnTo>
                      <a:lnTo>
                        <a:pt x="399" y="351"/>
                      </a:lnTo>
                      <a:lnTo>
                        <a:pt x="395" y="357"/>
                      </a:lnTo>
                      <a:lnTo>
                        <a:pt x="391" y="363"/>
                      </a:lnTo>
                      <a:lnTo>
                        <a:pt x="388" y="366"/>
                      </a:lnTo>
                      <a:lnTo>
                        <a:pt x="384" y="369"/>
                      </a:lnTo>
                      <a:lnTo>
                        <a:pt x="379" y="373"/>
                      </a:lnTo>
                      <a:lnTo>
                        <a:pt x="375" y="374"/>
                      </a:lnTo>
                      <a:lnTo>
                        <a:pt x="370" y="374"/>
                      </a:lnTo>
                      <a:lnTo>
                        <a:pt x="368" y="374"/>
                      </a:lnTo>
                      <a:lnTo>
                        <a:pt x="366" y="371"/>
                      </a:lnTo>
                      <a:lnTo>
                        <a:pt x="365" y="369"/>
                      </a:lnTo>
                      <a:lnTo>
                        <a:pt x="363" y="365"/>
                      </a:lnTo>
                      <a:lnTo>
                        <a:pt x="363" y="360"/>
                      </a:lnTo>
                      <a:lnTo>
                        <a:pt x="361" y="354"/>
                      </a:lnTo>
                      <a:lnTo>
                        <a:pt x="361" y="346"/>
                      </a:lnTo>
                      <a:lnTo>
                        <a:pt x="361" y="338"/>
                      </a:lnTo>
                      <a:lnTo>
                        <a:pt x="361" y="329"/>
                      </a:lnTo>
                      <a:lnTo>
                        <a:pt x="361" y="318"/>
                      </a:lnTo>
                      <a:lnTo>
                        <a:pt x="363" y="305"/>
                      </a:lnTo>
                      <a:lnTo>
                        <a:pt x="363" y="293"/>
                      </a:lnTo>
                      <a:lnTo>
                        <a:pt x="365" y="279"/>
                      </a:lnTo>
                      <a:lnTo>
                        <a:pt x="366" y="263"/>
                      </a:lnTo>
                      <a:lnTo>
                        <a:pt x="368" y="246"/>
                      </a:lnTo>
                      <a:lnTo>
                        <a:pt x="370" y="229"/>
                      </a:lnTo>
                      <a:lnTo>
                        <a:pt x="372" y="211"/>
                      </a:lnTo>
                      <a:lnTo>
                        <a:pt x="375" y="196"/>
                      </a:lnTo>
                      <a:lnTo>
                        <a:pt x="377" y="180"/>
                      </a:lnTo>
                      <a:lnTo>
                        <a:pt x="377" y="166"/>
                      </a:lnTo>
                      <a:lnTo>
                        <a:pt x="379" y="154"/>
                      </a:lnTo>
                      <a:lnTo>
                        <a:pt x="381" y="141"/>
                      </a:lnTo>
                      <a:lnTo>
                        <a:pt x="382" y="130"/>
                      </a:lnTo>
                      <a:lnTo>
                        <a:pt x="382" y="121"/>
                      </a:lnTo>
                      <a:lnTo>
                        <a:pt x="384" y="111"/>
                      </a:lnTo>
                      <a:lnTo>
                        <a:pt x="384" y="103"/>
                      </a:lnTo>
                      <a:lnTo>
                        <a:pt x="384" y="96"/>
                      </a:lnTo>
                      <a:lnTo>
                        <a:pt x="384" y="89"/>
                      </a:lnTo>
                      <a:lnTo>
                        <a:pt x="384" y="85"/>
                      </a:lnTo>
                      <a:lnTo>
                        <a:pt x="384" y="80"/>
                      </a:lnTo>
                      <a:lnTo>
                        <a:pt x="384" y="77"/>
                      </a:lnTo>
                      <a:lnTo>
                        <a:pt x="382" y="74"/>
                      </a:lnTo>
                      <a:lnTo>
                        <a:pt x="379" y="71"/>
                      </a:lnTo>
                      <a:lnTo>
                        <a:pt x="375" y="69"/>
                      </a:lnTo>
                      <a:lnTo>
                        <a:pt x="370" y="66"/>
                      </a:lnTo>
                      <a:lnTo>
                        <a:pt x="365" y="64"/>
                      </a:lnTo>
                      <a:lnTo>
                        <a:pt x="357" y="63"/>
                      </a:lnTo>
                      <a:lnTo>
                        <a:pt x="350" y="63"/>
                      </a:lnTo>
                      <a:lnTo>
                        <a:pt x="341" y="61"/>
                      </a:lnTo>
                      <a:lnTo>
                        <a:pt x="332" y="61"/>
                      </a:lnTo>
                      <a:lnTo>
                        <a:pt x="327" y="63"/>
                      </a:lnTo>
                      <a:lnTo>
                        <a:pt x="320" y="63"/>
                      </a:lnTo>
                      <a:lnTo>
                        <a:pt x="313" y="64"/>
                      </a:lnTo>
                      <a:lnTo>
                        <a:pt x="306" y="64"/>
                      </a:lnTo>
                      <a:lnTo>
                        <a:pt x="297" y="66"/>
                      </a:lnTo>
                      <a:lnTo>
                        <a:pt x="288" y="66"/>
                      </a:lnTo>
                      <a:lnTo>
                        <a:pt x="279" y="67"/>
                      </a:lnTo>
                      <a:lnTo>
                        <a:pt x="270" y="69"/>
                      </a:lnTo>
                      <a:lnTo>
                        <a:pt x="259" y="69"/>
                      </a:lnTo>
                      <a:lnTo>
                        <a:pt x="247" y="71"/>
                      </a:lnTo>
                      <a:lnTo>
                        <a:pt x="236" y="72"/>
                      </a:lnTo>
                      <a:lnTo>
                        <a:pt x="224" y="72"/>
                      </a:lnTo>
                      <a:lnTo>
                        <a:pt x="211" y="74"/>
                      </a:lnTo>
                      <a:lnTo>
                        <a:pt x="197" y="75"/>
                      </a:lnTo>
                      <a:lnTo>
                        <a:pt x="183" y="77"/>
                      </a:lnTo>
                      <a:lnTo>
                        <a:pt x="168" y="78"/>
                      </a:lnTo>
                      <a:lnTo>
                        <a:pt x="154" y="80"/>
                      </a:lnTo>
                      <a:lnTo>
                        <a:pt x="140" y="82"/>
                      </a:lnTo>
                      <a:lnTo>
                        <a:pt x="125" y="83"/>
                      </a:lnTo>
                      <a:lnTo>
                        <a:pt x="113" y="85"/>
                      </a:lnTo>
                      <a:lnTo>
                        <a:pt x="100" y="86"/>
                      </a:lnTo>
                      <a:lnTo>
                        <a:pt x="88" y="86"/>
                      </a:lnTo>
                      <a:lnTo>
                        <a:pt x="75" y="88"/>
                      </a:lnTo>
                      <a:lnTo>
                        <a:pt x="65" y="89"/>
                      </a:lnTo>
                      <a:lnTo>
                        <a:pt x="56" y="89"/>
                      </a:lnTo>
                      <a:lnTo>
                        <a:pt x="45" y="91"/>
                      </a:lnTo>
                      <a:lnTo>
                        <a:pt x="36" y="91"/>
                      </a:lnTo>
                      <a:lnTo>
                        <a:pt x="27" y="91"/>
                      </a:lnTo>
                      <a:lnTo>
                        <a:pt x="20" y="91"/>
                      </a:lnTo>
                      <a:lnTo>
                        <a:pt x="13" y="92"/>
                      </a:lnTo>
                      <a:lnTo>
                        <a:pt x="6" y="92"/>
                      </a:lnTo>
                      <a:lnTo>
                        <a:pt x="0" y="92"/>
                      </a:lnTo>
                      <a:lnTo>
                        <a:pt x="0" y="56"/>
                      </a:lnTo>
                      <a:lnTo>
                        <a:pt x="27" y="55"/>
                      </a:lnTo>
                      <a:lnTo>
                        <a:pt x="54" y="53"/>
                      </a:lnTo>
                      <a:lnTo>
                        <a:pt x="79" y="50"/>
                      </a:lnTo>
                      <a:lnTo>
                        <a:pt x="100" y="49"/>
                      </a:lnTo>
                      <a:lnTo>
                        <a:pt x="122" y="46"/>
                      </a:lnTo>
                      <a:lnTo>
                        <a:pt x="141" y="42"/>
                      </a:lnTo>
                      <a:lnTo>
                        <a:pt x="161" y="41"/>
                      </a:lnTo>
                      <a:lnTo>
                        <a:pt x="177" y="39"/>
                      </a:lnTo>
                      <a:lnTo>
                        <a:pt x="208" y="36"/>
                      </a:lnTo>
                      <a:lnTo>
                        <a:pt x="240" y="33"/>
                      </a:lnTo>
                      <a:lnTo>
                        <a:pt x="270" y="30"/>
                      </a:lnTo>
                      <a:lnTo>
                        <a:pt x="299" y="27"/>
                      </a:lnTo>
                      <a:lnTo>
                        <a:pt x="313" y="24"/>
                      </a:lnTo>
                      <a:lnTo>
                        <a:pt x="324" y="22"/>
                      </a:lnTo>
                      <a:lnTo>
                        <a:pt x="334" y="20"/>
                      </a:lnTo>
                      <a:lnTo>
                        <a:pt x="343" y="19"/>
                      </a:lnTo>
                      <a:lnTo>
                        <a:pt x="350" y="17"/>
                      </a:lnTo>
                      <a:lnTo>
                        <a:pt x="357" y="14"/>
                      </a:lnTo>
                      <a:lnTo>
                        <a:pt x="363" y="11"/>
                      </a:lnTo>
                      <a:lnTo>
                        <a:pt x="366" y="8"/>
                      </a:lnTo>
                      <a:lnTo>
                        <a:pt x="372" y="5"/>
                      </a:lnTo>
                      <a:lnTo>
                        <a:pt x="379" y="2"/>
                      </a:lnTo>
                      <a:lnTo>
                        <a:pt x="384" y="0"/>
                      </a:lnTo>
                      <a:lnTo>
                        <a:pt x="388" y="0"/>
                      </a:lnTo>
                      <a:lnTo>
                        <a:pt x="391" y="0"/>
                      </a:lnTo>
                      <a:lnTo>
                        <a:pt x="393" y="0"/>
                      </a:lnTo>
                      <a:lnTo>
                        <a:pt x="397" y="2"/>
                      </a:lnTo>
                      <a:lnTo>
                        <a:pt x="402" y="3"/>
                      </a:lnTo>
                      <a:lnTo>
                        <a:pt x="409" y="6"/>
                      </a:lnTo>
                      <a:lnTo>
                        <a:pt x="416" y="11"/>
                      </a:lnTo>
                      <a:lnTo>
                        <a:pt x="425" y="16"/>
                      </a:lnTo>
                      <a:lnTo>
                        <a:pt x="436" y="22"/>
                      </a:lnTo>
                      <a:lnTo>
                        <a:pt x="445" y="30"/>
                      </a:lnTo>
                      <a:lnTo>
                        <a:pt x="456" y="38"/>
                      </a:lnTo>
                      <a:lnTo>
                        <a:pt x="465" y="46"/>
                      </a:lnTo>
                      <a:lnTo>
                        <a:pt x="473" y="53"/>
                      </a:lnTo>
                      <a:lnTo>
                        <a:pt x="481" y="60"/>
                      </a:lnTo>
                      <a:lnTo>
                        <a:pt x="484" y="64"/>
                      </a:lnTo>
                      <a:lnTo>
                        <a:pt x="490" y="69"/>
                      </a:lnTo>
                      <a:lnTo>
                        <a:pt x="491" y="72"/>
                      </a:lnTo>
                      <a:lnTo>
                        <a:pt x="491" y="74"/>
                      </a:lnTo>
                      <a:lnTo>
                        <a:pt x="491" y="78"/>
                      </a:lnTo>
                      <a:lnTo>
                        <a:pt x="491" y="82"/>
                      </a:lnTo>
                      <a:lnTo>
                        <a:pt x="490" y="85"/>
                      </a:lnTo>
                      <a:lnTo>
                        <a:pt x="488" y="88"/>
                      </a:lnTo>
                      <a:lnTo>
                        <a:pt x="486" y="91"/>
                      </a:lnTo>
                      <a:lnTo>
                        <a:pt x="482" y="94"/>
                      </a:lnTo>
                      <a:lnTo>
                        <a:pt x="479" y="97"/>
                      </a:lnTo>
                      <a:lnTo>
                        <a:pt x="475" y="100"/>
                      </a:lnTo>
                      <a:lnTo>
                        <a:pt x="473" y="103"/>
                      </a:lnTo>
                      <a:lnTo>
                        <a:pt x="470" y="105"/>
                      </a:lnTo>
                      <a:lnTo>
                        <a:pt x="468" y="110"/>
                      </a:lnTo>
                      <a:lnTo>
                        <a:pt x="465" y="113"/>
                      </a:lnTo>
                      <a:lnTo>
                        <a:pt x="463" y="118"/>
                      </a:lnTo>
                      <a:lnTo>
                        <a:pt x="459" y="124"/>
                      </a:lnTo>
                      <a:lnTo>
                        <a:pt x="456" y="130"/>
                      </a:lnTo>
                      <a:lnTo>
                        <a:pt x="454" y="136"/>
                      </a:lnTo>
                      <a:lnTo>
                        <a:pt x="450" y="144"/>
                      </a:lnTo>
                      <a:lnTo>
                        <a:pt x="447" y="152"/>
                      </a:lnTo>
                      <a:lnTo>
                        <a:pt x="445" y="161"/>
                      </a:lnTo>
                      <a:lnTo>
                        <a:pt x="441" y="171"/>
                      </a:lnTo>
                      <a:lnTo>
                        <a:pt x="438" y="182"/>
                      </a:lnTo>
                      <a:lnTo>
                        <a:pt x="436" y="191"/>
                      </a:lnTo>
                      <a:lnTo>
                        <a:pt x="432" y="204"/>
                      </a:lnTo>
                      <a:lnTo>
                        <a:pt x="429" y="216"/>
                      </a:lnTo>
                      <a:lnTo>
                        <a:pt x="429" y="21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组合 76"/>
            <p:cNvGrpSpPr/>
            <p:nvPr/>
          </p:nvGrpSpPr>
          <p:grpSpPr>
            <a:xfrm>
              <a:off x="3754632" y="4101874"/>
              <a:ext cx="507365" cy="509905"/>
              <a:chOff x="1589112" y="4113588"/>
              <a:chExt cx="507365" cy="509905"/>
            </a:xfrm>
          </p:grpSpPr>
          <p:pic>
            <p:nvPicPr>
              <p:cNvPr id="86" name="图片 85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9112" y="411358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8" name="组合 127"/>
              <p:cNvGrpSpPr/>
              <p:nvPr/>
            </p:nvGrpSpPr>
            <p:grpSpPr>
              <a:xfrm>
                <a:off x="1765360" y="4212770"/>
                <a:ext cx="159673" cy="122456"/>
                <a:chOff x="1952626" y="2133600"/>
                <a:chExt cx="422275" cy="323850"/>
              </a:xfrm>
              <a:solidFill>
                <a:srgbClr val="FF0000"/>
              </a:solidFill>
            </p:grpSpPr>
            <p:sp>
              <p:nvSpPr>
                <p:cNvPr id="129" name="Freeform 73"/>
                <p:cNvSpPr/>
                <p:nvPr/>
              </p:nvSpPr>
              <p:spPr bwMode="auto">
                <a:xfrm>
                  <a:off x="1952626" y="2162175"/>
                  <a:ext cx="95250" cy="295275"/>
                </a:xfrm>
                <a:custGeom>
                  <a:avLst/>
                  <a:gdLst>
                    <a:gd name="T0" fmla="*/ 77 w 122"/>
                    <a:gd name="T1" fmla="*/ 23 h 371"/>
                    <a:gd name="T2" fmla="*/ 79 w 122"/>
                    <a:gd name="T3" fmla="*/ 34 h 371"/>
                    <a:gd name="T4" fmla="*/ 83 w 122"/>
                    <a:gd name="T5" fmla="*/ 50 h 371"/>
                    <a:gd name="T6" fmla="*/ 86 w 122"/>
                    <a:gd name="T7" fmla="*/ 67 h 371"/>
                    <a:gd name="T8" fmla="*/ 90 w 122"/>
                    <a:gd name="T9" fmla="*/ 87 h 371"/>
                    <a:gd name="T10" fmla="*/ 93 w 122"/>
                    <a:gd name="T11" fmla="*/ 111 h 371"/>
                    <a:gd name="T12" fmla="*/ 99 w 122"/>
                    <a:gd name="T13" fmla="*/ 137 h 371"/>
                    <a:gd name="T14" fmla="*/ 102 w 122"/>
                    <a:gd name="T15" fmla="*/ 167 h 371"/>
                    <a:gd name="T16" fmla="*/ 108 w 122"/>
                    <a:gd name="T17" fmla="*/ 198 h 371"/>
                    <a:gd name="T18" fmla="*/ 111 w 122"/>
                    <a:gd name="T19" fmla="*/ 228 h 371"/>
                    <a:gd name="T20" fmla="*/ 113 w 122"/>
                    <a:gd name="T21" fmla="*/ 255 h 371"/>
                    <a:gd name="T22" fmla="*/ 116 w 122"/>
                    <a:gd name="T23" fmla="*/ 277 h 371"/>
                    <a:gd name="T24" fmla="*/ 118 w 122"/>
                    <a:gd name="T25" fmla="*/ 297 h 371"/>
                    <a:gd name="T26" fmla="*/ 120 w 122"/>
                    <a:gd name="T27" fmla="*/ 314 h 371"/>
                    <a:gd name="T28" fmla="*/ 120 w 122"/>
                    <a:gd name="T29" fmla="*/ 327 h 371"/>
                    <a:gd name="T30" fmla="*/ 122 w 122"/>
                    <a:gd name="T31" fmla="*/ 336 h 371"/>
                    <a:gd name="T32" fmla="*/ 122 w 122"/>
                    <a:gd name="T33" fmla="*/ 349 h 371"/>
                    <a:gd name="T34" fmla="*/ 120 w 122"/>
                    <a:gd name="T35" fmla="*/ 360 h 371"/>
                    <a:gd name="T36" fmla="*/ 116 w 122"/>
                    <a:gd name="T37" fmla="*/ 367 h 371"/>
                    <a:gd name="T38" fmla="*/ 111 w 122"/>
                    <a:gd name="T39" fmla="*/ 371 h 371"/>
                    <a:gd name="T40" fmla="*/ 108 w 122"/>
                    <a:gd name="T41" fmla="*/ 371 h 371"/>
                    <a:gd name="T42" fmla="*/ 104 w 122"/>
                    <a:gd name="T43" fmla="*/ 369 h 371"/>
                    <a:gd name="T44" fmla="*/ 100 w 122"/>
                    <a:gd name="T45" fmla="*/ 364 h 371"/>
                    <a:gd name="T46" fmla="*/ 97 w 122"/>
                    <a:gd name="T47" fmla="*/ 360 h 371"/>
                    <a:gd name="T48" fmla="*/ 93 w 122"/>
                    <a:gd name="T49" fmla="*/ 352 h 371"/>
                    <a:gd name="T50" fmla="*/ 90 w 122"/>
                    <a:gd name="T51" fmla="*/ 341 h 371"/>
                    <a:gd name="T52" fmla="*/ 86 w 122"/>
                    <a:gd name="T53" fmla="*/ 330 h 371"/>
                    <a:gd name="T54" fmla="*/ 81 w 122"/>
                    <a:gd name="T55" fmla="*/ 317 h 371"/>
                    <a:gd name="T56" fmla="*/ 75 w 122"/>
                    <a:gd name="T57" fmla="*/ 294 h 371"/>
                    <a:gd name="T58" fmla="*/ 66 w 122"/>
                    <a:gd name="T59" fmla="*/ 261 h 371"/>
                    <a:gd name="T60" fmla="*/ 59 w 122"/>
                    <a:gd name="T61" fmla="*/ 225 h 371"/>
                    <a:gd name="T62" fmla="*/ 52 w 122"/>
                    <a:gd name="T63" fmla="*/ 186 h 371"/>
                    <a:gd name="T64" fmla="*/ 47 w 122"/>
                    <a:gd name="T65" fmla="*/ 153 h 371"/>
                    <a:gd name="T66" fmla="*/ 43 w 122"/>
                    <a:gd name="T67" fmla="*/ 134 h 371"/>
                    <a:gd name="T68" fmla="*/ 38 w 122"/>
                    <a:gd name="T69" fmla="*/ 116 h 371"/>
                    <a:gd name="T70" fmla="*/ 33 w 122"/>
                    <a:gd name="T71" fmla="*/ 100 h 371"/>
                    <a:gd name="T72" fmla="*/ 29 w 122"/>
                    <a:gd name="T73" fmla="*/ 84 h 371"/>
                    <a:gd name="T74" fmla="*/ 24 w 122"/>
                    <a:gd name="T75" fmla="*/ 72 h 371"/>
                    <a:gd name="T76" fmla="*/ 18 w 122"/>
                    <a:gd name="T77" fmla="*/ 59 h 371"/>
                    <a:gd name="T78" fmla="*/ 15 w 122"/>
                    <a:gd name="T79" fmla="*/ 50 h 371"/>
                    <a:gd name="T80" fmla="*/ 8 w 122"/>
                    <a:gd name="T81" fmla="*/ 37 h 371"/>
                    <a:gd name="T82" fmla="*/ 2 w 122"/>
                    <a:gd name="T83" fmla="*/ 23 h 371"/>
                    <a:gd name="T84" fmla="*/ 0 w 122"/>
                    <a:gd name="T85" fmla="*/ 11 h 371"/>
                    <a:gd name="T86" fmla="*/ 4 w 122"/>
                    <a:gd name="T87" fmla="*/ 3 h 371"/>
                    <a:gd name="T88" fmla="*/ 13 w 122"/>
                    <a:gd name="T89" fmla="*/ 0 h 371"/>
                    <a:gd name="T90" fmla="*/ 25 w 122"/>
                    <a:gd name="T91" fmla="*/ 1 h 371"/>
                    <a:gd name="T92" fmla="*/ 41 w 122"/>
                    <a:gd name="T93" fmla="*/ 6 h 371"/>
                    <a:gd name="T94" fmla="*/ 63 w 122"/>
                    <a:gd name="T95" fmla="*/ 14 h 371"/>
                    <a:gd name="T96" fmla="*/ 75 w 122"/>
                    <a:gd name="T97" fmla="*/ 18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371">
                      <a:moveTo>
                        <a:pt x="75" y="18"/>
                      </a:moveTo>
                      <a:lnTo>
                        <a:pt x="77" y="23"/>
                      </a:lnTo>
                      <a:lnTo>
                        <a:pt x="77" y="28"/>
                      </a:lnTo>
                      <a:lnTo>
                        <a:pt x="79" y="34"/>
                      </a:lnTo>
                      <a:lnTo>
                        <a:pt x="81" y="42"/>
                      </a:lnTo>
                      <a:lnTo>
                        <a:pt x="83" y="50"/>
                      </a:lnTo>
                      <a:lnTo>
                        <a:pt x="84" y="58"/>
                      </a:lnTo>
                      <a:lnTo>
                        <a:pt x="86" y="67"/>
                      </a:lnTo>
                      <a:lnTo>
                        <a:pt x="88" y="78"/>
                      </a:lnTo>
                      <a:lnTo>
                        <a:pt x="90" y="87"/>
                      </a:lnTo>
                      <a:lnTo>
                        <a:pt x="91" y="100"/>
                      </a:lnTo>
                      <a:lnTo>
                        <a:pt x="93" y="111"/>
                      </a:lnTo>
                      <a:lnTo>
                        <a:pt x="95" y="125"/>
                      </a:lnTo>
                      <a:lnTo>
                        <a:pt x="99" y="137"/>
                      </a:lnTo>
                      <a:lnTo>
                        <a:pt x="100" y="152"/>
                      </a:lnTo>
                      <a:lnTo>
                        <a:pt x="102" y="167"/>
                      </a:lnTo>
                      <a:lnTo>
                        <a:pt x="104" y="181"/>
                      </a:lnTo>
                      <a:lnTo>
                        <a:pt x="108" y="198"/>
                      </a:lnTo>
                      <a:lnTo>
                        <a:pt x="109" y="213"/>
                      </a:lnTo>
                      <a:lnTo>
                        <a:pt x="111" y="228"/>
                      </a:lnTo>
                      <a:lnTo>
                        <a:pt x="113" y="241"/>
                      </a:lnTo>
                      <a:lnTo>
                        <a:pt x="113" y="255"/>
                      </a:lnTo>
                      <a:lnTo>
                        <a:pt x="115" y="266"/>
                      </a:lnTo>
                      <a:lnTo>
                        <a:pt x="116" y="277"/>
                      </a:lnTo>
                      <a:lnTo>
                        <a:pt x="118" y="288"/>
                      </a:lnTo>
                      <a:lnTo>
                        <a:pt x="118" y="297"/>
                      </a:lnTo>
                      <a:lnTo>
                        <a:pt x="118" y="306"/>
                      </a:lnTo>
                      <a:lnTo>
                        <a:pt x="120" y="314"/>
                      </a:lnTo>
                      <a:lnTo>
                        <a:pt x="120" y="321"/>
                      </a:lnTo>
                      <a:lnTo>
                        <a:pt x="120" y="327"/>
                      </a:lnTo>
                      <a:lnTo>
                        <a:pt x="122" y="331"/>
                      </a:lnTo>
                      <a:lnTo>
                        <a:pt x="122" y="336"/>
                      </a:lnTo>
                      <a:lnTo>
                        <a:pt x="122" y="341"/>
                      </a:lnTo>
                      <a:lnTo>
                        <a:pt x="122" y="349"/>
                      </a:lnTo>
                      <a:lnTo>
                        <a:pt x="120" y="355"/>
                      </a:lnTo>
                      <a:lnTo>
                        <a:pt x="120" y="360"/>
                      </a:lnTo>
                      <a:lnTo>
                        <a:pt x="118" y="364"/>
                      </a:lnTo>
                      <a:lnTo>
                        <a:pt x="116" y="367"/>
                      </a:lnTo>
                      <a:lnTo>
                        <a:pt x="115" y="369"/>
                      </a:lnTo>
                      <a:lnTo>
                        <a:pt x="111" y="371"/>
                      </a:lnTo>
                      <a:lnTo>
                        <a:pt x="109" y="371"/>
                      </a:lnTo>
                      <a:lnTo>
                        <a:pt x="108" y="371"/>
                      </a:lnTo>
                      <a:lnTo>
                        <a:pt x="106" y="371"/>
                      </a:lnTo>
                      <a:lnTo>
                        <a:pt x="104" y="369"/>
                      </a:lnTo>
                      <a:lnTo>
                        <a:pt x="102" y="367"/>
                      </a:lnTo>
                      <a:lnTo>
                        <a:pt x="100" y="364"/>
                      </a:lnTo>
                      <a:lnTo>
                        <a:pt x="99" y="363"/>
                      </a:lnTo>
                      <a:lnTo>
                        <a:pt x="97" y="360"/>
                      </a:lnTo>
                      <a:lnTo>
                        <a:pt x="95" y="355"/>
                      </a:lnTo>
                      <a:lnTo>
                        <a:pt x="93" y="352"/>
                      </a:lnTo>
                      <a:lnTo>
                        <a:pt x="91" y="347"/>
                      </a:lnTo>
                      <a:lnTo>
                        <a:pt x="90" y="341"/>
                      </a:lnTo>
                      <a:lnTo>
                        <a:pt x="88" y="336"/>
                      </a:lnTo>
                      <a:lnTo>
                        <a:pt x="86" y="330"/>
                      </a:lnTo>
                      <a:lnTo>
                        <a:pt x="84" y="324"/>
                      </a:lnTo>
                      <a:lnTo>
                        <a:pt x="81" y="317"/>
                      </a:lnTo>
                      <a:lnTo>
                        <a:pt x="79" y="310"/>
                      </a:lnTo>
                      <a:lnTo>
                        <a:pt x="75" y="294"/>
                      </a:lnTo>
                      <a:lnTo>
                        <a:pt x="70" y="278"/>
                      </a:lnTo>
                      <a:lnTo>
                        <a:pt x="66" y="261"/>
                      </a:lnTo>
                      <a:lnTo>
                        <a:pt x="63" y="244"/>
                      </a:lnTo>
                      <a:lnTo>
                        <a:pt x="59" y="225"/>
                      </a:lnTo>
                      <a:lnTo>
                        <a:pt x="56" y="206"/>
                      </a:lnTo>
                      <a:lnTo>
                        <a:pt x="52" y="186"/>
                      </a:lnTo>
                      <a:lnTo>
                        <a:pt x="50" y="164"/>
                      </a:lnTo>
                      <a:lnTo>
                        <a:pt x="47" y="153"/>
                      </a:lnTo>
                      <a:lnTo>
                        <a:pt x="45" y="144"/>
                      </a:lnTo>
                      <a:lnTo>
                        <a:pt x="43" y="134"/>
                      </a:lnTo>
                      <a:lnTo>
                        <a:pt x="40" y="125"/>
                      </a:lnTo>
                      <a:lnTo>
                        <a:pt x="38" y="116"/>
                      </a:lnTo>
                      <a:lnTo>
                        <a:pt x="36" y="108"/>
                      </a:lnTo>
                      <a:lnTo>
                        <a:pt x="33" y="100"/>
                      </a:lnTo>
                      <a:lnTo>
                        <a:pt x="31" y="92"/>
                      </a:lnTo>
                      <a:lnTo>
                        <a:pt x="29" y="84"/>
                      </a:lnTo>
                      <a:lnTo>
                        <a:pt x="25" y="78"/>
                      </a:lnTo>
                      <a:lnTo>
                        <a:pt x="24" y="72"/>
                      </a:lnTo>
                      <a:lnTo>
                        <a:pt x="22" y="65"/>
                      </a:lnTo>
                      <a:lnTo>
                        <a:pt x="18" y="59"/>
                      </a:lnTo>
                      <a:lnTo>
                        <a:pt x="16" y="54"/>
                      </a:lnTo>
                      <a:lnTo>
                        <a:pt x="15" y="50"/>
                      </a:lnTo>
                      <a:lnTo>
                        <a:pt x="11" y="45"/>
                      </a:lnTo>
                      <a:lnTo>
                        <a:pt x="8" y="37"/>
                      </a:lnTo>
                      <a:lnTo>
                        <a:pt x="4" y="29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0"/>
                      </a:lnTo>
                      <a:lnTo>
                        <a:pt x="25" y="1"/>
                      </a:lnTo>
                      <a:lnTo>
                        <a:pt x="33" y="3"/>
                      </a:lnTo>
                      <a:lnTo>
                        <a:pt x="41" y="6"/>
                      </a:lnTo>
                      <a:lnTo>
                        <a:pt x="52" y="9"/>
                      </a:lnTo>
                      <a:lnTo>
                        <a:pt x="63" y="14"/>
                      </a:lnTo>
                      <a:lnTo>
                        <a:pt x="75" y="18"/>
                      </a:lnTo>
                      <a:lnTo>
                        <a:pt x="75" y="1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74"/>
                <p:cNvSpPr/>
                <p:nvPr/>
              </p:nvSpPr>
              <p:spPr bwMode="auto">
                <a:xfrm>
                  <a:off x="2020888" y="2271713"/>
                  <a:ext cx="203200" cy="50800"/>
                </a:xfrm>
                <a:custGeom>
                  <a:avLst/>
                  <a:gdLst>
                    <a:gd name="T0" fmla="*/ 0 w 255"/>
                    <a:gd name="T1" fmla="*/ 27 h 63"/>
                    <a:gd name="T2" fmla="*/ 18 w 255"/>
                    <a:gd name="T3" fmla="*/ 25 h 63"/>
                    <a:gd name="T4" fmla="*/ 36 w 255"/>
                    <a:gd name="T5" fmla="*/ 24 h 63"/>
                    <a:gd name="T6" fmla="*/ 52 w 255"/>
                    <a:gd name="T7" fmla="*/ 22 h 63"/>
                    <a:gd name="T8" fmla="*/ 68 w 255"/>
                    <a:gd name="T9" fmla="*/ 21 h 63"/>
                    <a:gd name="T10" fmla="*/ 84 w 255"/>
                    <a:gd name="T11" fmla="*/ 18 h 63"/>
                    <a:gd name="T12" fmla="*/ 96 w 255"/>
                    <a:gd name="T13" fmla="*/ 16 h 63"/>
                    <a:gd name="T14" fmla="*/ 111 w 255"/>
                    <a:gd name="T15" fmla="*/ 13 h 63"/>
                    <a:gd name="T16" fmla="*/ 121 w 255"/>
                    <a:gd name="T17" fmla="*/ 10 h 63"/>
                    <a:gd name="T18" fmla="*/ 144 w 255"/>
                    <a:gd name="T19" fmla="*/ 7 h 63"/>
                    <a:gd name="T20" fmla="*/ 168 w 255"/>
                    <a:gd name="T21" fmla="*/ 4 h 63"/>
                    <a:gd name="T22" fmla="*/ 191 w 255"/>
                    <a:gd name="T23" fmla="*/ 2 h 63"/>
                    <a:gd name="T24" fmla="*/ 203 w 255"/>
                    <a:gd name="T25" fmla="*/ 0 h 63"/>
                    <a:gd name="T26" fmla="*/ 214 w 255"/>
                    <a:gd name="T27" fmla="*/ 0 h 63"/>
                    <a:gd name="T28" fmla="*/ 225 w 255"/>
                    <a:gd name="T29" fmla="*/ 0 h 63"/>
                    <a:gd name="T30" fmla="*/ 234 w 255"/>
                    <a:gd name="T31" fmla="*/ 2 h 63"/>
                    <a:gd name="T32" fmla="*/ 241 w 255"/>
                    <a:gd name="T33" fmla="*/ 4 h 63"/>
                    <a:gd name="T34" fmla="*/ 246 w 255"/>
                    <a:gd name="T35" fmla="*/ 5 h 63"/>
                    <a:gd name="T36" fmla="*/ 250 w 255"/>
                    <a:gd name="T37" fmla="*/ 7 h 63"/>
                    <a:gd name="T38" fmla="*/ 253 w 255"/>
                    <a:gd name="T39" fmla="*/ 10 h 63"/>
                    <a:gd name="T40" fmla="*/ 255 w 255"/>
                    <a:gd name="T41" fmla="*/ 15 h 63"/>
                    <a:gd name="T42" fmla="*/ 255 w 255"/>
                    <a:gd name="T43" fmla="*/ 19 h 63"/>
                    <a:gd name="T44" fmla="*/ 255 w 255"/>
                    <a:gd name="T45" fmla="*/ 24 h 63"/>
                    <a:gd name="T46" fmla="*/ 253 w 255"/>
                    <a:gd name="T47" fmla="*/ 27 h 63"/>
                    <a:gd name="T48" fmla="*/ 250 w 255"/>
                    <a:gd name="T49" fmla="*/ 32 h 63"/>
                    <a:gd name="T50" fmla="*/ 246 w 255"/>
                    <a:gd name="T51" fmla="*/ 35 h 63"/>
                    <a:gd name="T52" fmla="*/ 241 w 255"/>
                    <a:gd name="T53" fmla="*/ 38 h 63"/>
                    <a:gd name="T54" fmla="*/ 232 w 255"/>
                    <a:gd name="T55" fmla="*/ 41 h 63"/>
                    <a:gd name="T56" fmla="*/ 225 w 255"/>
                    <a:gd name="T57" fmla="*/ 43 h 63"/>
                    <a:gd name="T58" fmla="*/ 214 w 255"/>
                    <a:gd name="T59" fmla="*/ 44 h 63"/>
                    <a:gd name="T60" fmla="*/ 209 w 255"/>
                    <a:gd name="T61" fmla="*/ 46 h 63"/>
                    <a:gd name="T62" fmla="*/ 202 w 255"/>
                    <a:gd name="T63" fmla="*/ 47 h 63"/>
                    <a:gd name="T64" fmla="*/ 193 w 255"/>
                    <a:gd name="T65" fmla="*/ 49 h 63"/>
                    <a:gd name="T66" fmla="*/ 184 w 255"/>
                    <a:gd name="T67" fmla="*/ 51 h 63"/>
                    <a:gd name="T68" fmla="*/ 175 w 255"/>
                    <a:gd name="T69" fmla="*/ 52 h 63"/>
                    <a:gd name="T70" fmla="*/ 162 w 255"/>
                    <a:gd name="T71" fmla="*/ 54 h 63"/>
                    <a:gd name="T72" fmla="*/ 152 w 255"/>
                    <a:gd name="T73" fmla="*/ 54 h 63"/>
                    <a:gd name="T74" fmla="*/ 137 w 255"/>
                    <a:gd name="T75" fmla="*/ 55 h 63"/>
                    <a:gd name="T76" fmla="*/ 125 w 255"/>
                    <a:gd name="T77" fmla="*/ 57 h 63"/>
                    <a:gd name="T78" fmla="*/ 109 w 255"/>
                    <a:gd name="T79" fmla="*/ 57 h 63"/>
                    <a:gd name="T80" fmla="*/ 93 w 255"/>
                    <a:gd name="T81" fmla="*/ 58 h 63"/>
                    <a:gd name="T82" fmla="*/ 77 w 255"/>
                    <a:gd name="T83" fmla="*/ 58 h 63"/>
                    <a:gd name="T84" fmla="*/ 59 w 255"/>
                    <a:gd name="T85" fmla="*/ 60 h 63"/>
                    <a:gd name="T86" fmla="*/ 39 w 255"/>
                    <a:gd name="T87" fmla="*/ 61 h 63"/>
                    <a:gd name="T88" fmla="*/ 20 w 255"/>
                    <a:gd name="T89" fmla="*/ 61 h 63"/>
                    <a:gd name="T90" fmla="*/ 0 w 255"/>
                    <a:gd name="T91" fmla="*/ 63 h 63"/>
                    <a:gd name="T92" fmla="*/ 0 w 255"/>
                    <a:gd name="T93" fmla="*/ 27 h 63"/>
                    <a:gd name="T94" fmla="*/ 0 w 255"/>
                    <a:gd name="T95" fmla="*/ 27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55" h="63">
                      <a:moveTo>
                        <a:pt x="0" y="27"/>
                      </a:moveTo>
                      <a:lnTo>
                        <a:pt x="18" y="25"/>
                      </a:lnTo>
                      <a:lnTo>
                        <a:pt x="36" y="24"/>
                      </a:lnTo>
                      <a:lnTo>
                        <a:pt x="52" y="22"/>
                      </a:lnTo>
                      <a:lnTo>
                        <a:pt x="68" y="21"/>
                      </a:lnTo>
                      <a:lnTo>
                        <a:pt x="84" y="18"/>
                      </a:lnTo>
                      <a:lnTo>
                        <a:pt x="96" y="16"/>
                      </a:lnTo>
                      <a:lnTo>
                        <a:pt x="111" y="13"/>
                      </a:lnTo>
                      <a:lnTo>
                        <a:pt x="121" y="10"/>
                      </a:lnTo>
                      <a:lnTo>
                        <a:pt x="144" y="7"/>
                      </a:lnTo>
                      <a:lnTo>
                        <a:pt x="168" y="4"/>
                      </a:lnTo>
                      <a:lnTo>
                        <a:pt x="191" y="2"/>
                      </a:lnTo>
                      <a:lnTo>
                        <a:pt x="203" y="0"/>
                      </a:lnTo>
                      <a:lnTo>
                        <a:pt x="214" y="0"/>
                      </a:lnTo>
                      <a:lnTo>
                        <a:pt x="225" y="0"/>
                      </a:lnTo>
                      <a:lnTo>
                        <a:pt x="234" y="2"/>
                      </a:lnTo>
                      <a:lnTo>
                        <a:pt x="241" y="4"/>
                      </a:lnTo>
                      <a:lnTo>
                        <a:pt x="246" y="5"/>
                      </a:lnTo>
                      <a:lnTo>
                        <a:pt x="250" y="7"/>
                      </a:lnTo>
                      <a:lnTo>
                        <a:pt x="253" y="10"/>
                      </a:lnTo>
                      <a:lnTo>
                        <a:pt x="255" y="15"/>
                      </a:lnTo>
                      <a:lnTo>
                        <a:pt x="255" y="19"/>
                      </a:lnTo>
                      <a:lnTo>
                        <a:pt x="255" y="24"/>
                      </a:lnTo>
                      <a:lnTo>
                        <a:pt x="253" y="27"/>
                      </a:lnTo>
                      <a:lnTo>
                        <a:pt x="250" y="32"/>
                      </a:lnTo>
                      <a:lnTo>
                        <a:pt x="246" y="35"/>
                      </a:lnTo>
                      <a:lnTo>
                        <a:pt x="241" y="38"/>
                      </a:lnTo>
                      <a:lnTo>
                        <a:pt x="232" y="41"/>
                      </a:lnTo>
                      <a:lnTo>
                        <a:pt x="225" y="43"/>
                      </a:lnTo>
                      <a:lnTo>
                        <a:pt x="214" y="44"/>
                      </a:lnTo>
                      <a:lnTo>
                        <a:pt x="209" y="46"/>
                      </a:lnTo>
                      <a:lnTo>
                        <a:pt x="202" y="47"/>
                      </a:lnTo>
                      <a:lnTo>
                        <a:pt x="193" y="49"/>
                      </a:lnTo>
                      <a:lnTo>
                        <a:pt x="184" y="51"/>
                      </a:lnTo>
                      <a:lnTo>
                        <a:pt x="175" y="52"/>
                      </a:lnTo>
                      <a:lnTo>
                        <a:pt x="162" y="54"/>
                      </a:lnTo>
                      <a:lnTo>
                        <a:pt x="152" y="54"/>
                      </a:lnTo>
                      <a:lnTo>
                        <a:pt x="137" y="55"/>
                      </a:lnTo>
                      <a:lnTo>
                        <a:pt x="125" y="57"/>
                      </a:lnTo>
                      <a:lnTo>
                        <a:pt x="109" y="57"/>
                      </a:lnTo>
                      <a:lnTo>
                        <a:pt x="93" y="58"/>
                      </a:lnTo>
                      <a:lnTo>
                        <a:pt x="77" y="58"/>
                      </a:lnTo>
                      <a:lnTo>
                        <a:pt x="59" y="60"/>
                      </a:lnTo>
                      <a:lnTo>
                        <a:pt x="39" y="61"/>
                      </a:lnTo>
                      <a:lnTo>
                        <a:pt x="20" y="61"/>
                      </a:lnTo>
                      <a:lnTo>
                        <a:pt x="0" y="63"/>
                      </a:lnTo>
                      <a:lnTo>
                        <a:pt x="0" y="27"/>
                      </a:lnTo>
                      <a:lnTo>
                        <a:pt x="0" y="2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78"/>
                <p:cNvSpPr/>
                <p:nvPr/>
              </p:nvSpPr>
              <p:spPr bwMode="auto">
                <a:xfrm>
                  <a:off x="1984376" y="2133600"/>
                  <a:ext cx="390525" cy="296862"/>
                </a:xfrm>
                <a:custGeom>
                  <a:avLst/>
                  <a:gdLst>
                    <a:gd name="T0" fmla="*/ 424 w 491"/>
                    <a:gd name="T1" fmla="*/ 240 h 374"/>
                    <a:gd name="T2" fmla="*/ 418 w 491"/>
                    <a:gd name="T3" fmla="*/ 271 h 374"/>
                    <a:gd name="T4" fmla="*/ 411 w 491"/>
                    <a:gd name="T5" fmla="*/ 298 h 374"/>
                    <a:gd name="T6" fmla="*/ 406 w 491"/>
                    <a:gd name="T7" fmla="*/ 319 h 374"/>
                    <a:gd name="T8" fmla="*/ 402 w 491"/>
                    <a:gd name="T9" fmla="*/ 335 h 374"/>
                    <a:gd name="T10" fmla="*/ 399 w 491"/>
                    <a:gd name="T11" fmla="*/ 351 h 374"/>
                    <a:gd name="T12" fmla="*/ 388 w 491"/>
                    <a:gd name="T13" fmla="*/ 366 h 374"/>
                    <a:gd name="T14" fmla="*/ 375 w 491"/>
                    <a:gd name="T15" fmla="*/ 374 h 374"/>
                    <a:gd name="T16" fmla="*/ 366 w 491"/>
                    <a:gd name="T17" fmla="*/ 371 h 374"/>
                    <a:gd name="T18" fmla="*/ 363 w 491"/>
                    <a:gd name="T19" fmla="*/ 360 h 374"/>
                    <a:gd name="T20" fmla="*/ 361 w 491"/>
                    <a:gd name="T21" fmla="*/ 338 h 374"/>
                    <a:gd name="T22" fmla="*/ 363 w 491"/>
                    <a:gd name="T23" fmla="*/ 305 h 374"/>
                    <a:gd name="T24" fmla="*/ 366 w 491"/>
                    <a:gd name="T25" fmla="*/ 263 h 374"/>
                    <a:gd name="T26" fmla="*/ 372 w 491"/>
                    <a:gd name="T27" fmla="*/ 211 h 374"/>
                    <a:gd name="T28" fmla="*/ 377 w 491"/>
                    <a:gd name="T29" fmla="*/ 166 h 374"/>
                    <a:gd name="T30" fmla="*/ 382 w 491"/>
                    <a:gd name="T31" fmla="*/ 130 h 374"/>
                    <a:gd name="T32" fmla="*/ 384 w 491"/>
                    <a:gd name="T33" fmla="*/ 103 h 374"/>
                    <a:gd name="T34" fmla="*/ 384 w 491"/>
                    <a:gd name="T35" fmla="*/ 85 h 374"/>
                    <a:gd name="T36" fmla="*/ 382 w 491"/>
                    <a:gd name="T37" fmla="*/ 74 h 374"/>
                    <a:gd name="T38" fmla="*/ 370 w 491"/>
                    <a:gd name="T39" fmla="*/ 66 h 374"/>
                    <a:gd name="T40" fmla="*/ 350 w 491"/>
                    <a:gd name="T41" fmla="*/ 63 h 374"/>
                    <a:gd name="T42" fmla="*/ 327 w 491"/>
                    <a:gd name="T43" fmla="*/ 63 h 374"/>
                    <a:gd name="T44" fmla="*/ 306 w 491"/>
                    <a:gd name="T45" fmla="*/ 64 h 374"/>
                    <a:gd name="T46" fmla="*/ 279 w 491"/>
                    <a:gd name="T47" fmla="*/ 67 h 374"/>
                    <a:gd name="T48" fmla="*/ 247 w 491"/>
                    <a:gd name="T49" fmla="*/ 71 h 374"/>
                    <a:gd name="T50" fmla="*/ 211 w 491"/>
                    <a:gd name="T51" fmla="*/ 74 h 374"/>
                    <a:gd name="T52" fmla="*/ 168 w 491"/>
                    <a:gd name="T53" fmla="*/ 78 h 374"/>
                    <a:gd name="T54" fmla="*/ 125 w 491"/>
                    <a:gd name="T55" fmla="*/ 83 h 374"/>
                    <a:gd name="T56" fmla="*/ 88 w 491"/>
                    <a:gd name="T57" fmla="*/ 86 h 374"/>
                    <a:gd name="T58" fmla="*/ 56 w 491"/>
                    <a:gd name="T59" fmla="*/ 89 h 374"/>
                    <a:gd name="T60" fmla="*/ 27 w 491"/>
                    <a:gd name="T61" fmla="*/ 91 h 374"/>
                    <a:gd name="T62" fmla="*/ 6 w 491"/>
                    <a:gd name="T63" fmla="*/ 92 h 374"/>
                    <a:gd name="T64" fmla="*/ 27 w 491"/>
                    <a:gd name="T65" fmla="*/ 55 h 374"/>
                    <a:gd name="T66" fmla="*/ 100 w 491"/>
                    <a:gd name="T67" fmla="*/ 49 h 374"/>
                    <a:gd name="T68" fmla="*/ 161 w 491"/>
                    <a:gd name="T69" fmla="*/ 41 h 374"/>
                    <a:gd name="T70" fmla="*/ 240 w 491"/>
                    <a:gd name="T71" fmla="*/ 33 h 374"/>
                    <a:gd name="T72" fmla="*/ 313 w 491"/>
                    <a:gd name="T73" fmla="*/ 24 h 374"/>
                    <a:gd name="T74" fmla="*/ 343 w 491"/>
                    <a:gd name="T75" fmla="*/ 19 h 374"/>
                    <a:gd name="T76" fmla="*/ 363 w 491"/>
                    <a:gd name="T77" fmla="*/ 11 h 374"/>
                    <a:gd name="T78" fmla="*/ 379 w 491"/>
                    <a:gd name="T79" fmla="*/ 2 h 374"/>
                    <a:gd name="T80" fmla="*/ 391 w 491"/>
                    <a:gd name="T81" fmla="*/ 0 h 374"/>
                    <a:gd name="T82" fmla="*/ 402 w 491"/>
                    <a:gd name="T83" fmla="*/ 3 h 374"/>
                    <a:gd name="T84" fmla="*/ 425 w 491"/>
                    <a:gd name="T85" fmla="*/ 16 h 374"/>
                    <a:gd name="T86" fmla="*/ 456 w 491"/>
                    <a:gd name="T87" fmla="*/ 38 h 374"/>
                    <a:gd name="T88" fmla="*/ 481 w 491"/>
                    <a:gd name="T89" fmla="*/ 60 h 374"/>
                    <a:gd name="T90" fmla="*/ 491 w 491"/>
                    <a:gd name="T91" fmla="*/ 72 h 374"/>
                    <a:gd name="T92" fmla="*/ 491 w 491"/>
                    <a:gd name="T93" fmla="*/ 82 h 374"/>
                    <a:gd name="T94" fmla="*/ 486 w 491"/>
                    <a:gd name="T95" fmla="*/ 91 h 374"/>
                    <a:gd name="T96" fmla="*/ 475 w 491"/>
                    <a:gd name="T97" fmla="*/ 100 h 374"/>
                    <a:gd name="T98" fmla="*/ 468 w 491"/>
                    <a:gd name="T99" fmla="*/ 110 h 374"/>
                    <a:gd name="T100" fmla="*/ 459 w 491"/>
                    <a:gd name="T101" fmla="*/ 124 h 374"/>
                    <a:gd name="T102" fmla="*/ 450 w 491"/>
                    <a:gd name="T103" fmla="*/ 144 h 374"/>
                    <a:gd name="T104" fmla="*/ 441 w 491"/>
                    <a:gd name="T105" fmla="*/ 171 h 374"/>
                    <a:gd name="T106" fmla="*/ 432 w 491"/>
                    <a:gd name="T107" fmla="*/ 204 h 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91" h="374">
                      <a:moveTo>
                        <a:pt x="429" y="216"/>
                      </a:moveTo>
                      <a:lnTo>
                        <a:pt x="427" y="227"/>
                      </a:lnTo>
                      <a:lnTo>
                        <a:pt x="424" y="240"/>
                      </a:lnTo>
                      <a:lnTo>
                        <a:pt x="422" y="251"/>
                      </a:lnTo>
                      <a:lnTo>
                        <a:pt x="420" y="262"/>
                      </a:lnTo>
                      <a:lnTo>
                        <a:pt x="418" y="271"/>
                      </a:lnTo>
                      <a:lnTo>
                        <a:pt x="415" y="280"/>
                      </a:lnTo>
                      <a:lnTo>
                        <a:pt x="413" y="290"/>
                      </a:lnTo>
                      <a:lnTo>
                        <a:pt x="411" y="298"/>
                      </a:lnTo>
                      <a:lnTo>
                        <a:pt x="409" y="305"/>
                      </a:lnTo>
                      <a:lnTo>
                        <a:pt x="407" y="313"/>
                      </a:lnTo>
                      <a:lnTo>
                        <a:pt x="406" y="319"/>
                      </a:lnTo>
                      <a:lnTo>
                        <a:pt x="404" y="326"/>
                      </a:lnTo>
                      <a:lnTo>
                        <a:pt x="402" y="330"/>
                      </a:lnTo>
                      <a:lnTo>
                        <a:pt x="402" y="335"/>
                      </a:lnTo>
                      <a:lnTo>
                        <a:pt x="400" y="340"/>
                      </a:lnTo>
                      <a:lnTo>
                        <a:pt x="400" y="343"/>
                      </a:lnTo>
                      <a:lnTo>
                        <a:pt x="399" y="351"/>
                      </a:lnTo>
                      <a:lnTo>
                        <a:pt x="395" y="357"/>
                      </a:lnTo>
                      <a:lnTo>
                        <a:pt x="391" y="363"/>
                      </a:lnTo>
                      <a:lnTo>
                        <a:pt x="388" y="366"/>
                      </a:lnTo>
                      <a:lnTo>
                        <a:pt x="384" y="369"/>
                      </a:lnTo>
                      <a:lnTo>
                        <a:pt x="379" y="373"/>
                      </a:lnTo>
                      <a:lnTo>
                        <a:pt x="375" y="374"/>
                      </a:lnTo>
                      <a:lnTo>
                        <a:pt x="370" y="374"/>
                      </a:lnTo>
                      <a:lnTo>
                        <a:pt x="368" y="374"/>
                      </a:lnTo>
                      <a:lnTo>
                        <a:pt x="366" y="371"/>
                      </a:lnTo>
                      <a:lnTo>
                        <a:pt x="365" y="369"/>
                      </a:lnTo>
                      <a:lnTo>
                        <a:pt x="363" y="365"/>
                      </a:lnTo>
                      <a:lnTo>
                        <a:pt x="363" y="360"/>
                      </a:lnTo>
                      <a:lnTo>
                        <a:pt x="361" y="354"/>
                      </a:lnTo>
                      <a:lnTo>
                        <a:pt x="361" y="346"/>
                      </a:lnTo>
                      <a:lnTo>
                        <a:pt x="361" y="338"/>
                      </a:lnTo>
                      <a:lnTo>
                        <a:pt x="361" y="329"/>
                      </a:lnTo>
                      <a:lnTo>
                        <a:pt x="361" y="318"/>
                      </a:lnTo>
                      <a:lnTo>
                        <a:pt x="363" y="305"/>
                      </a:lnTo>
                      <a:lnTo>
                        <a:pt x="363" y="293"/>
                      </a:lnTo>
                      <a:lnTo>
                        <a:pt x="365" y="279"/>
                      </a:lnTo>
                      <a:lnTo>
                        <a:pt x="366" y="263"/>
                      </a:lnTo>
                      <a:lnTo>
                        <a:pt x="368" y="246"/>
                      </a:lnTo>
                      <a:lnTo>
                        <a:pt x="370" y="229"/>
                      </a:lnTo>
                      <a:lnTo>
                        <a:pt x="372" y="211"/>
                      </a:lnTo>
                      <a:lnTo>
                        <a:pt x="375" y="196"/>
                      </a:lnTo>
                      <a:lnTo>
                        <a:pt x="377" y="180"/>
                      </a:lnTo>
                      <a:lnTo>
                        <a:pt x="377" y="166"/>
                      </a:lnTo>
                      <a:lnTo>
                        <a:pt x="379" y="154"/>
                      </a:lnTo>
                      <a:lnTo>
                        <a:pt x="381" y="141"/>
                      </a:lnTo>
                      <a:lnTo>
                        <a:pt x="382" y="130"/>
                      </a:lnTo>
                      <a:lnTo>
                        <a:pt x="382" y="121"/>
                      </a:lnTo>
                      <a:lnTo>
                        <a:pt x="384" y="111"/>
                      </a:lnTo>
                      <a:lnTo>
                        <a:pt x="384" y="103"/>
                      </a:lnTo>
                      <a:lnTo>
                        <a:pt x="384" y="96"/>
                      </a:lnTo>
                      <a:lnTo>
                        <a:pt x="384" y="89"/>
                      </a:lnTo>
                      <a:lnTo>
                        <a:pt x="384" y="85"/>
                      </a:lnTo>
                      <a:lnTo>
                        <a:pt x="384" y="80"/>
                      </a:lnTo>
                      <a:lnTo>
                        <a:pt x="384" y="77"/>
                      </a:lnTo>
                      <a:lnTo>
                        <a:pt x="382" y="74"/>
                      </a:lnTo>
                      <a:lnTo>
                        <a:pt x="379" y="71"/>
                      </a:lnTo>
                      <a:lnTo>
                        <a:pt x="375" y="69"/>
                      </a:lnTo>
                      <a:lnTo>
                        <a:pt x="370" y="66"/>
                      </a:lnTo>
                      <a:lnTo>
                        <a:pt x="365" y="64"/>
                      </a:lnTo>
                      <a:lnTo>
                        <a:pt x="357" y="63"/>
                      </a:lnTo>
                      <a:lnTo>
                        <a:pt x="350" y="63"/>
                      </a:lnTo>
                      <a:lnTo>
                        <a:pt x="341" y="61"/>
                      </a:lnTo>
                      <a:lnTo>
                        <a:pt x="332" y="61"/>
                      </a:lnTo>
                      <a:lnTo>
                        <a:pt x="327" y="63"/>
                      </a:lnTo>
                      <a:lnTo>
                        <a:pt x="320" y="63"/>
                      </a:lnTo>
                      <a:lnTo>
                        <a:pt x="313" y="64"/>
                      </a:lnTo>
                      <a:lnTo>
                        <a:pt x="306" y="64"/>
                      </a:lnTo>
                      <a:lnTo>
                        <a:pt x="297" y="66"/>
                      </a:lnTo>
                      <a:lnTo>
                        <a:pt x="288" y="66"/>
                      </a:lnTo>
                      <a:lnTo>
                        <a:pt x="279" y="67"/>
                      </a:lnTo>
                      <a:lnTo>
                        <a:pt x="270" y="69"/>
                      </a:lnTo>
                      <a:lnTo>
                        <a:pt x="259" y="69"/>
                      </a:lnTo>
                      <a:lnTo>
                        <a:pt x="247" y="71"/>
                      </a:lnTo>
                      <a:lnTo>
                        <a:pt x="236" y="72"/>
                      </a:lnTo>
                      <a:lnTo>
                        <a:pt x="224" y="72"/>
                      </a:lnTo>
                      <a:lnTo>
                        <a:pt x="211" y="74"/>
                      </a:lnTo>
                      <a:lnTo>
                        <a:pt x="197" y="75"/>
                      </a:lnTo>
                      <a:lnTo>
                        <a:pt x="183" y="77"/>
                      </a:lnTo>
                      <a:lnTo>
                        <a:pt x="168" y="78"/>
                      </a:lnTo>
                      <a:lnTo>
                        <a:pt x="154" y="80"/>
                      </a:lnTo>
                      <a:lnTo>
                        <a:pt x="140" y="82"/>
                      </a:lnTo>
                      <a:lnTo>
                        <a:pt x="125" y="83"/>
                      </a:lnTo>
                      <a:lnTo>
                        <a:pt x="113" y="85"/>
                      </a:lnTo>
                      <a:lnTo>
                        <a:pt x="100" y="86"/>
                      </a:lnTo>
                      <a:lnTo>
                        <a:pt x="88" y="86"/>
                      </a:lnTo>
                      <a:lnTo>
                        <a:pt x="75" y="88"/>
                      </a:lnTo>
                      <a:lnTo>
                        <a:pt x="65" y="89"/>
                      </a:lnTo>
                      <a:lnTo>
                        <a:pt x="56" y="89"/>
                      </a:lnTo>
                      <a:lnTo>
                        <a:pt x="45" y="91"/>
                      </a:lnTo>
                      <a:lnTo>
                        <a:pt x="36" y="91"/>
                      </a:lnTo>
                      <a:lnTo>
                        <a:pt x="27" y="91"/>
                      </a:lnTo>
                      <a:lnTo>
                        <a:pt x="20" y="91"/>
                      </a:lnTo>
                      <a:lnTo>
                        <a:pt x="13" y="92"/>
                      </a:lnTo>
                      <a:lnTo>
                        <a:pt x="6" y="92"/>
                      </a:lnTo>
                      <a:lnTo>
                        <a:pt x="0" y="92"/>
                      </a:lnTo>
                      <a:lnTo>
                        <a:pt x="0" y="56"/>
                      </a:lnTo>
                      <a:lnTo>
                        <a:pt x="27" y="55"/>
                      </a:lnTo>
                      <a:lnTo>
                        <a:pt x="54" y="53"/>
                      </a:lnTo>
                      <a:lnTo>
                        <a:pt x="79" y="50"/>
                      </a:lnTo>
                      <a:lnTo>
                        <a:pt x="100" y="49"/>
                      </a:lnTo>
                      <a:lnTo>
                        <a:pt x="122" y="46"/>
                      </a:lnTo>
                      <a:lnTo>
                        <a:pt x="141" y="42"/>
                      </a:lnTo>
                      <a:lnTo>
                        <a:pt x="161" y="41"/>
                      </a:lnTo>
                      <a:lnTo>
                        <a:pt x="177" y="39"/>
                      </a:lnTo>
                      <a:lnTo>
                        <a:pt x="208" y="36"/>
                      </a:lnTo>
                      <a:lnTo>
                        <a:pt x="240" y="33"/>
                      </a:lnTo>
                      <a:lnTo>
                        <a:pt x="270" y="30"/>
                      </a:lnTo>
                      <a:lnTo>
                        <a:pt x="299" y="27"/>
                      </a:lnTo>
                      <a:lnTo>
                        <a:pt x="313" y="24"/>
                      </a:lnTo>
                      <a:lnTo>
                        <a:pt x="324" y="22"/>
                      </a:lnTo>
                      <a:lnTo>
                        <a:pt x="334" y="20"/>
                      </a:lnTo>
                      <a:lnTo>
                        <a:pt x="343" y="19"/>
                      </a:lnTo>
                      <a:lnTo>
                        <a:pt x="350" y="17"/>
                      </a:lnTo>
                      <a:lnTo>
                        <a:pt x="357" y="14"/>
                      </a:lnTo>
                      <a:lnTo>
                        <a:pt x="363" y="11"/>
                      </a:lnTo>
                      <a:lnTo>
                        <a:pt x="366" y="8"/>
                      </a:lnTo>
                      <a:lnTo>
                        <a:pt x="372" y="5"/>
                      </a:lnTo>
                      <a:lnTo>
                        <a:pt x="379" y="2"/>
                      </a:lnTo>
                      <a:lnTo>
                        <a:pt x="384" y="0"/>
                      </a:lnTo>
                      <a:lnTo>
                        <a:pt x="388" y="0"/>
                      </a:lnTo>
                      <a:lnTo>
                        <a:pt x="391" y="0"/>
                      </a:lnTo>
                      <a:lnTo>
                        <a:pt x="393" y="0"/>
                      </a:lnTo>
                      <a:lnTo>
                        <a:pt x="397" y="2"/>
                      </a:lnTo>
                      <a:lnTo>
                        <a:pt x="402" y="3"/>
                      </a:lnTo>
                      <a:lnTo>
                        <a:pt x="409" y="6"/>
                      </a:lnTo>
                      <a:lnTo>
                        <a:pt x="416" y="11"/>
                      </a:lnTo>
                      <a:lnTo>
                        <a:pt x="425" y="16"/>
                      </a:lnTo>
                      <a:lnTo>
                        <a:pt x="436" y="22"/>
                      </a:lnTo>
                      <a:lnTo>
                        <a:pt x="445" y="30"/>
                      </a:lnTo>
                      <a:lnTo>
                        <a:pt x="456" y="38"/>
                      </a:lnTo>
                      <a:lnTo>
                        <a:pt x="465" y="46"/>
                      </a:lnTo>
                      <a:lnTo>
                        <a:pt x="473" y="53"/>
                      </a:lnTo>
                      <a:lnTo>
                        <a:pt x="481" y="60"/>
                      </a:lnTo>
                      <a:lnTo>
                        <a:pt x="484" y="64"/>
                      </a:lnTo>
                      <a:lnTo>
                        <a:pt x="490" y="69"/>
                      </a:lnTo>
                      <a:lnTo>
                        <a:pt x="491" y="72"/>
                      </a:lnTo>
                      <a:lnTo>
                        <a:pt x="491" y="74"/>
                      </a:lnTo>
                      <a:lnTo>
                        <a:pt x="491" y="78"/>
                      </a:lnTo>
                      <a:lnTo>
                        <a:pt x="491" y="82"/>
                      </a:lnTo>
                      <a:lnTo>
                        <a:pt x="490" y="85"/>
                      </a:lnTo>
                      <a:lnTo>
                        <a:pt x="488" y="88"/>
                      </a:lnTo>
                      <a:lnTo>
                        <a:pt x="486" y="91"/>
                      </a:lnTo>
                      <a:lnTo>
                        <a:pt x="482" y="94"/>
                      </a:lnTo>
                      <a:lnTo>
                        <a:pt x="479" y="97"/>
                      </a:lnTo>
                      <a:lnTo>
                        <a:pt x="475" y="100"/>
                      </a:lnTo>
                      <a:lnTo>
                        <a:pt x="473" y="103"/>
                      </a:lnTo>
                      <a:lnTo>
                        <a:pt x="470" y="105"/>
                      </a:lnTo>
                      <a:lnTo>
                        <a:pt x="468" y="110"/>
                      </a:lnTo>
                      <a:lnTo>
                        <a:pt x="465" y="113"/>
                      </a:lnTo>
                      <a:lnTo>
                        <a:pt x="463" y="118"/>
                      </a:lnTo>
                      <a:lnTo>
                        <a:pt x="459" y="124"/>
                      </a:lnTo>
                      <a:lnTo>
                        <a:pt x="456" y="130"/>
                      </a:lnTo>
                      <a:lnTo>
                        <a:pt x="454" y="136"/>
                      </a:lnTo>
                      <a:lnTo>
                        <a:pt x="450" y="144"/>
                      </a:lnTo>
                      <a:lnTo>
                        <a:pt x="447" y="152"/>
                      </a:lnTo>
                      <a:lnTo>
                        <a:pt x="445" y="161"/>
                      </a:lnTo>
                      <a:lnTo>
                        <a:pt x="441" y="171"/>
                      </a:lnTo>
                      <a:lnTo>
                        <a:pt x="438" y="182"/>
                      </a:lnTo>
                      <a:lnTo>
                        <a:pt x="436" y="191"/>
                      </a:lnTo>
                      <a:lnTo>
                        <a:pt x="432" y="204"/>
                      </a:lnTo>
                      <a:lnTo>
                        <a:pt x="429" y="216"/>
                      </a:lnTo>
                      <a:lnTo>
                        <a:pt x="429" y="21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8" name="组合 77"/>
            <p:cNvGrpSpPr/>
            <p:nvPr/>
          </p:nvGrpSpPr>
          <p:grpSpPr>
            <a:xfrm>
              <a:off x="3247456" y="4101874"/>
              <a:ext cx="507365" cy="509905"/>
              <a:chOff x="1589112" y="4113588"/>
              <a:chExt cx="507365" cy="509905"/>
            </a:xfrm>
          </p:grpSpPr>
          <p:pic>
            <p:nvPicPr>
              <p:cNvPr id="82" name="图片 81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9112" y="411358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3" name="组合 82"/>
              <p:cNvGrpSpPr/>
              <p:nvPr/>
            </p:nvGrpSpPr>
            <p:grpSpPr>
              <a:xfrm>
                <a:off x="1765360" y="4212770"/>
                <a:ext cx="159673" cy="122456"/>
                <a:chOff x="1952626" y="2133600"/>
                <a:chExt cx="422275" cy="323850"/>
              </a:xfrm>
              <a:solidFill>
                <a:srgbClr val="FF0000"/>
              </a:solidFill>
            </p:grpSpPr>
            <p:sp>
              <p:nvSpPr>
                <p:cNvPr id="84" name="Freeform 73"/>
                <p:cNvSpPr/>
                <p:nvPr/>
              </p:nvSpPr>
              <p:spPr bwMode="auto">
                <a:xfrm>
                  <a:off x="1952626" y="2162175"/>
                  <a:ext cx="95250" cy="295275"/>
                </a:xfrm>
                <a:custGeom>
                  <a:avLst/>
                  <a:gdLst>
                    <a:gd name="T0" fmla="*/ 77 w 122"/>
                    <a:gd name="T1" fmla="*/ 23 h 371"/>
                    <a:gd name="T2" fmla="*/ 79 w 122"/>
                    <a:gd name="T3" fmla="*/ 34 h 371"/>
                    <a:gd name="T4" fmla="*/ 83 w 122"/>
                    <a:gd name="T5" fmla="*/ 50 h 371"/>
                    <a:gd name="T6" fmla="*/ 86 w 122"/>
                    <a:gd name="T7" fmla="*/ 67 h 371"/>
                    <a:gd name="T8" fmla="*/ 90 w 122"/>
                    <a:gd name="T9" fmla="*/ 87 h 371"/>
                    <a:gd name="T10" fmla="*/ 93 w 122"/>
                    <a:gd name="T11" fmla="*/ 111 h 371"/>
                    <a:gd name="T12" fmla="*/ 99 w 122"/>
                    <a:gd name="T13" fmla="*/ 137 h 371"/>
                    <a:gd name="T14" fmla="*/ 102 w 122"/>
                    <a:gd name="T15" fmla="*/ 167 h 371"/>
                    <a:gd name="T16" fmla="*/ 108 w 122"/>
                    <a:gd name="T17" fmla="*/ 198 h 371"/>
                    <a:gd name="T18" fmla="*/ 111 w 122"/>
                    <a:gd name="T19" fmla="*/ 228 h 371"/>
                    <a:gd name="T20" fmla="*/ 113 w 122"/>
                    <a:gd name="T21" fmla="*/ 255 h 371"/>
                    <a:gd name="T22" fmla="*/ 116 w 122"/>
                    <a:gd name="T23" fmla="*/ 277 h 371"/>
                    <a:gd name="T24" fmla="*/ 118 w 122"/>
                    <a:gd name="T25" fmla="*/ 297 h 371"/>
                    <a:gd name="T26" fmla="*/ 120 w 122"/>
                    <a:gd name="T27" fmla="*/ 314 h 371"/>
                    <a:gd name="T28" fmla="*/ 120 w 122"/>
                    <a:gd name="T29" fmla="*/ 327 h 371"/>
                    <a:gd name="T30" fmla="*/ 122 w 122"/>
                    <a:gd name="T31" fmla="*/ 336 h 371"/>
                    <a:gd name="T32" fmla="*/ 122 w 122"/>
                    <a:gd name="T33" fmla="*/ 349 h 371"/>
                    <a:gd name="T34" fmla="*/ 120 w 122"/>
                    <a:gd name="T35" fmla="*/ 360 h 371"/>
                    <a:gd name="T36" fmla="*/ 116 w 122"/>
                    <a:gd name="T37" fmla="*/ 367 h 371"/>
                    <a:gd name="T38" fmla="*/ 111 w 122"/>
                    <a:gd name="T39" fmla="*/ 371 h 371"/>
                    <a:gd name="T40" fmla="*/ 108 w 122"/>
                    <a:gd name="T41" fmla="*/ 371 h 371"/>
                    <a:gd name="T42" fmla="*/ 104 w 122"/>
                    <a:gd name="T43" fmla="*/ 369 h 371"/>
                    <a:gd name="T44" fmla="*/ 100 w 122"/>
                    <a:gd name="T45" fmla="*/ 364 h 371"/>
                    <a:gd name="T46" fmla="*/ 97 w 122"/>
                    <a:gd name="T47" fmla="*/ 360 h 371"/>
                    <a:gd name="T48" fmla="*/ 93 w 122"/>
                    <a:gd name="T49" fmla="*/ 352 h 371"/>
                    <a:gd name="T50" fmla="*/ 90 w 122"/>
                    <a:gd name="T51" fmla="*/ 341 h 371"/>
                    <a:gd name="T52" fmla="*/ 86 w 122"/>
                    <a:gd name="T53" fmla="*/ 330 h 371"/>
                    <a:gd name="T54" fmla="*/ 81 w 122"/>
                    <a:gd name="T55" fmla="*/ 317 h 371"/>
                    <a:gd name="T56" fmla="*/ 75 w 122"/>
                    <a:gd name="T57" fmla="*/ 294 h 371"/>
                    <a:gd name="T58" fmla="*/ 66 w 122"/>
                    <a:gd name="T59" fmla="*/ 261 h 371"/>
                    <a:gd name="T60" fmla="*/ 59 w 122"/>
                    <a:gd name="T61" fmla="*/ 225 h 371"/>
                    <a:gd name="T62" fmla="*/ 52 w 122"/>
                    <a:gd name="T63" fmla="*/ 186 h 371"/>
                    <a:gd name="T64" fmla="*/ 47 w 122"/>
                    <a:gd name="T65" fmla="*/ 153 h 371"/>
                    <a:gd name="T66" fmla="*/ 43 w 122"/>
                    <a:gd name="T67" fmla="*/ 134 h 371"/>
                    <a:gd name="T68" fmla="*/ 38 w 122"/>
                    <a:gd name="T69" fmla="*/ 116 h 371"/>
                    <a:gd name="T70" fmla="*/ 33 w 122"/>
                    <a:gd name="T71" fmla="*/ 100 h 371"/>
                    <a:gd name="T72" fmla="*/ 29 w 122"/>
                    <a:gd name="T73" fmla="*/ 84 h 371"/>
                    <a:gd name="T74" fmla="*/ 24 w 122"/>
                    <a:gd name="T75" fmla="*/ 72 h 371"/>
                    <a:gd name="T76" fmla="*/ 18 w 122"/>
                    <a:gd name="T77" fmla="*/ 59 h 371"/>
                    <a:gd name="T78" fmla="*/ 15 w 122"/>
                    <a:gd name="T79" fmla="*/ 50 h 371"/>
                    <a:gd name="T80" fmla="*/ 8 w 122"/>
                    <a:gd name="T81" fmla="*/ 37 h 371"/>
                    <a:gd name="T82" fmla="*/ 2 w 122"/>
                    <a:gd name="T83" fmla="*/ 23 h 371"/>
                    <a:gd name="T84" fmla="*/ 0 w 122"/>
                    <a:gd name="T85" fmla="*/ 11 h 371"/>
                    <a:gd name="T86" fmla="*/ 4 w 122"/>
                    <a:gd name="T87" fmla="*/ 3 h 371"/>
                    <a:gd name="T88" fmla="*/ 13 w 122"/>
                    <a:gd name="T89" fmla="*/ 0 h 371"/>
                    <a:gd name="T90" fmla="*/ 25 w 122"/>
                    <a:gd name="T91" fmla="*/ 1 h 371"/>
                    <a:gd name="T92" fmla="*/ 41 w 122"/>
                    <a:gd name="T93" fmla="*/ 6 h 371"/>
                    <a:gd name="T94" fmla="*/ 63 w 122"/>
                    <a:gd name="T95" fmla="*/ 14 h 371"/>
                    <a:gd name="T96" fmla="*/ 75 w 122"/>
                    <a:gd name="T97" fmla="*/ 18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371">
                      <a:moveTo>
                        <a:pt x="75" y="18"/>
                      </a:moveTo>
                      <a:lnTo>
                        <a:pt x="77" y="23"/>
                      </a:lnTo>
                      <a:lnTo>
                        <a:pt x="77" y="28"/>
                      </a:lnTo>
                      <a:lnTo>
                        <a:pt x="79" y="34"/>
                      </a:lnTo>
                      <a:lnTo>
                        <a:pt x="81" y="42"/>
                      </a:lnTo>
                      <a:lnTo>
                        <a:pt x="83" y="50"/>
                      </a:lnTo>
                      <a:lnTo>
                        <a:pt x="84" y="58"/>
                      </a:lnTo>
                      <a:lnTo>
                        <a:pt x="86" y="67"/>
                      </a:lnTo>
                      <a:lnTo>
                        <a:pt x="88" y="78"/>
                      </a:lnTo>
                      <a:lnTo>
                        <a:pt x="90" y="87"/>
                      </a:lnTo>
                      <a:lnTo>
                        <a:pt x="91" y="100"/>
                      </a:lnTo>
                      <a:lnTo>
                        <a:pt x="93" y="111"/>
                      </a:lnTo>
                      <a:lnTo>
                        <a:pt x="95" y="125"/>
                      </a:lnTo>
                      <a:lnTo>
                        <a:pt x="99" y="137"/>
                      </a:lnTo>
                      <a:lnTo>
                        <a:pt x="100" y="152"/>
                      </a:lnTo>
                      <a:lnTo>
                        <a:pt x="102" y="167"/>
                      </a:lnTo>
                      <a:lnTo>
                        <a:pt x="104" y="181"/>
                      </a:lnTo>
                      <a:lnTo>
                        <a:pt x="108" y="198"/>
                      </a:lnTo>
                      <a:lnTo>
                        <a:pt x="109" y="213"/>
                      </a:lnTo>
                      <a:lnTo>
                        <a:pt x="111" y="228"/>
                      </a:lnTo>
                      <a:lnTo>
                        <a:pt x="113" y="241"/>
                      </a:lnTo>
                      <a:lnTo>
                        <a:pt x="113" y="255"/>
                      </a:lnTo>
                      <a:lnTo>
                        <a:pt x="115" y="266"/>
                      </a:lnTo>
                      <a:lnTo>
                        <a:pt x="116" y="277"/>
                      </a:lnTo>
                      <a:lnTo>
                        <a:pt x="118" y="288"/>
                      </a:lnTo>
                      <a:lnTo>
                        <a:pt x="118" y="297"/>
                      </a:lnTo>
                      <a:lnTo>
                        <a:pt x="118" y="306"/>
                      </a:lnTo>
                      <a:lnTo>
                        <a:pt x="120" y="314"/>
                      </a:lnTo>
                      <a:lnTo>
                        <a:pt x="120" y="321"/>
                      </a:lnTo>
                      <a:lnTo>
                        <a:pt x="120" y="327"/>
                      </a:lnTo>
                      <a:lnTo>
                        <a:pt x="122" y="331"/>
                      </a:lnTo>
                      <a:lnTo>
                        <a:pt x="122" y="336"/>
                      </a:lnTo>
                      <a:lnTo>
                        <a:pt x="122" y="341"/>
                      </a:lnTo>
                      <a:lnTo>
                        <a:pt x="122" y="349"/>
                      </a:lnTo>
                      <a:lnTo>
                        <a:pt x="120" y="355"/>
                      </a:lnTo>
                      <a:lnTo>
                        <a:pt x="120" y="360"/>
                      </a:lnTo>
                      <a:lnTo>
                        <a:pt x="118" y="364"/>
                      </a:lnTo>
                      <a:lnTo>
                        <a:pt x="116" y="367"/>
                      </a:lnTo>
                      <a:lnTo>
                        <a:pt x="115" y="369"/>
                      </a:lnTo>
                      <a:lnTo>
                        <a:pt x="111" y="371"/>
                      </a:lnTo>
                      <a:lnTo>
                        <a:pt x="109" y="371"/>
                      </a:lnTo>
                      <a:lnTo>
                        <a:pt x="108" y="371"/>
                      </a:lnTo>
                      <a:lnTo>
                        <a:pt x="106" y="371"/>
                      </a:lnTo>
                      <a:lnTo>
                        <a:pt x="104" y="369"/>
                      </a:lnTo>
                      <a:lnTo>
                        <a:pt x="102" y="367"/>
                      </a:lnTo>
                      <a:lnTo>
                        <a:pt x="100" y="364"/>
                      </a:lnTo>
                      <a:lnTo>
                        <a:pt x="99" y="363"/>
                      </a:lnTo>
                      <a:lnTo>
                        <a:pt x="97" y="360"/>
                      </a:lnTo>
                      <a:lnTo>
                        <a:pt x="95" y="355"/>
                      </a:lnTo>
                      <a:lnTo>
                        <a:pt x="93" y="352"/>
                      </a:lnTo>
                      <a:lnTo>
                        <a:pt x="91" y="347"/>
                      </a:lnTo>
                      <a:lnTo>
                        <a:pt x="90" y="341"/>
                      </a:lnTo>
                      <a:lnTo>
                        <a:pt x="88" y="336"/>
                      </a:lnTo>
                      <a:lnTo>
                        <a:pt x="86" y="330"/>
                      </a:lnTo>
                      <a:lnTo>
                        <a:pt x="84" y="324"/>
                      </a:lnTo>
                      <a:lnTo>
                        <a:pt x="81" y="317"/>
                      </a:lnTo>
                      <a:lnTo>
                        <a:pt x="79" y="310"/>
                      </a:lnTo>
                      <a:lnTo>
                        <a:pt x="75" y="294"/>
                      </a:lnTo>
                      <a:lnTo>
                        <a:pt x="70" y="278"/>
                      </a:lnTo>
                      <a:lnTo>
                        <a:pt x="66" y="261"/>
                      </a:lnTo>
                      <a:lnTo>
                        <a:pt x="63" y="244"/>
                      </a:lnTo>
                      <a:lnTo>
                        <a:pt x="59" y="225"/>
                      </a:lnTo>
                      <a:lnTo>
                        <a:pt x="56" y="206"/>
                      </a:lnTo>
                      <a:lnTo>
                        <a:pt x="52" y="186"/>
                      </a:lnTo>
                      <a:lnTo>
                        <a:pt x="50" y="164"/>
                      </a:lnTo>
                      <a:lnTo>
                        <a:pt x="47" y="153"/>
                      </a:lnTo>
                      <a:lnTo>
                        <a:pt x="45" y="144"/>
                      </a:lnTo>
                      <a:lnTo>
                        <a:pt x="43" y="134"/>
                      </a:lnTo>
                      <a:lnTo>
                        <a:pt x="40" y="125"/>
                      </a:lnTo>
                      <a:lnTo>
                        <a:pt x="38" y="116"/>
                      </a:lnTo>
                      <a:lnTo>
                        <a:pt x="36" y="108"/>
                      </a:lnTo>
                      <a:lnTo>
                        <a:pt x="33" y="100"/>
                      </a:lnTo>
                      <a:lnTo>
                        <a:pt x="31" y="92"/>
                      </a:lnTo>
                      <a:lnTo>
                        <a:pt x="29" y="84"/>
                      </a:lnTo>
                      <a:lnTo>
                        <a:pt x="25" y="78"/>
                      </a:lnTo>
                      <a:lnTo>
                        <a:pt x="24" y="72"/>
                      </a:lnTo>
                      <a:lnTo>
                        <a:pt x="22" y="65"/>
                      </a:lnTo>
                      <a:lnTo>
                        <a:pt x="18" y="59"/>
                      </a:lnTo>
                      <a:lnTo>
                        <a:pt x="16" y="54"/>
                      </a:lnTo>
                      <a:lnTo>
                        <a:pt x="15" y="50"/>
                      </a:lnTo>
                      <a:lnTo>
                        <a:pt x="11" y="45"/>
                      </a:lnTo>
                      <a:lnTo>
                        <a:pt x="8" y="37"/>
                      </a:lnTo>
                      <a:lnTo>
                        <a:pt x="4" y="29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0"/>
                      </a:lnTo>
                      <a:lnTo>
                        <a:pt x="25" y="1"/>
                      </a:lnTo>
                      <a:lnTo>
                        <a:pt x="33" y="3"/>
                      </a:lnTo>
                      <a:lnTo>
                        <a:pt x="41" y="6"/>
                      </a:lnTo>
                      <a:lnTo>
                        <a:pt x="52" y="9"/>
                      </a:lnTo>
                      <a:lnTo>
                        <a:pt x="63" y="14"/>
                      </a:lnTo>
                      <a:lnTo>
                        <a:pt x="75" y="18"/>
                      </a:lnTo>
                      <a:lnTo>
                        <a:pt x="75" y="1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78"/>
                <p:cNvSpPr/>
                <p:nvPr/>
              </p:nvSpPr>
              <p:spPr bwMode="auto">
                <a:xfrm>
                  <a:off x="1984376" y="2133600"/>
                  <a:ext cx="390525" cy="296862"/>
                </a:xfrm>
                <a:custGeom>
                  <a:avLst/>
                  <a:gdLst>
                    <a:gd name="T0" fmla="*/ 424 w 491"/>
                    <a:gd name="T1" fmla="*/ 240 h 374"/>
                    <a:gd name="T2" fmla="*/ 418 w 491"/>
                    <a:gd name="T3" fmla="*/ 271 h 374"/>
                    <a:gd name="T4" fmla="*/ 411 w 491"/>
                    <a:gd name="T5" fmla="*/ 298 h 374"/>
                    <a:gd name="T6" fmla="*/ 406 w 491"/>
                    <a:gd name="T7" fmla="*/ 319 h 374"/>
                    <a:gd name="T8" fmla="*/ 402 w 491"/>
                    <a:gd name="T9" fmla="*/ 335 h 374"/>
                    <a:gd name="T10" fmla="*/ 399 w 491"/>
                    <a:gd name="T11" fmla="*/ 351 h 374"/>
                    <a:gd name="T12" fmla="*/ 388 w 491"/>
                    <a:gd name="T13" fmla="*/ 366 h 374"/>
                    <a:gd name="T14" fmla="*/ 375 w 491"/>
                    <a:gd name="T15" fmla="*/ 374 h 374"/>
                    <a:gd name="T16" fmla="*/ 366 w 491"/>
                    <a:gd name="T17" fmla="*/ 371 h 374"/>
                    <a:gd name="T18" fmla="*/ 363 w 491"/>
                    <a:gd name="T19" fmla="*/ 360 h 374"/>
                    <a:gd name="T20" fmla="*/ 361 w 491"/>
                    <a:gd name="T21" fmla="*/ 338 h 374"/>
                    <a:gd name="T22" fmla="*/ 363 w 491"/>
                    <a:gd name="T23" fmla="*/ 305 h 374"/>
                    <a:gd name="T24" fmla="*/ 366 w 491"/>
                    <a:gd name="T25" fmla="*/ 263 h 374"/>
                    <a:gd name="T26" fmla="*/ 372 w 491"/>
                    <a:gd name="T27" fmla="*/ 211 h 374"/>
                    <a:gd name="T28" fmla="*/ 377 w 491"/>
                    <a:gd name="T29" fmla="*/ 166 h 374"/>
                    <a:gd name="T30" fmla="*/ 382 w 491"/>
                    <a:gd name="T31" fmla="*/ 130 h 374"/>
                    <a:gd name="T32" fmla="*/ 384 w 491"/>
                    <a:gd name="T33" fmla="*/ 103 h 374"/>
                    <a:gd name="T34" fmla="*/ 384 w 491"/>
                    <a:gd name="T35" fmla="*/ 85 h 374"/>
                    <a:gd name="T36" fmla="*/ 382 w 491"/>
                    <a:gd name="T37" fmla="*/ 74 h 374"/>
                    <a:gd name="T38" fmla="*/ 370 w 491"/>
                    <a:gd name="T39" fmla="*/ 66 h 374"/>
                    <a:gd name="T40" fmla="*/ 350 w 491"/>
                    <a:gd name="T41" fmla="*/ 63 h 374"/>
                    <a:gd name="T42" fmla="*/ 327 w 491"/>
                    <a:gd name="T43" fmla="*/ 63 h 374"/>
                    <a:gd name="T44" fmla="*/ 306 w 491"/>
                    <a:gd name="T45" fmla="*/ 64 h 374"/>
                    <a:gd name="T46" fmla="*/ 279 w 491"/>
                    <a:gd name="T47" fmla="*/ 67 h 374"/>
                    <a:gd name="T48" fmla="*/ 247 w 491"/>
                    <a:gd name="T49" fmla="*/ 71 h 374"/>
                    <a:gd name="T50" fmla="*/ 211 w 491"/>
                    <a:gd name="T51" fmla="*/ 74 h 374"/>
                    <a:gd name="T52" fmla="*/ 168 w 491"/>
                    <a:gd name="T53" fmla="*/ 78 h 374"/>
                    <a:gd name="T54" fmla="*/ 125 w 491"/>
                    <a:gd name="T55" fmla="*/ 83 h 374"/>
                    <a:gd name="T56" fmla="*/ 88 w 491"/>
                    <a:gd name="T57" fmla="*/ 86 h 374"/>
                    <a:gd name="T58" fmla="*/ 56 w 491"/>
                    <a:gd name="T59" fmla="*/ 89 h 374"/>
                    <a:gd name="T60" fmla="*/ 27 w 491"/>
                    <a:gd name="T61" fmla="*/ 91 h 374"/>
                    <a:gd name="T62" fmla="*/ 6 w 491"/>
                    <a:gd name="T63" fmla="*/ 92 h 374"/>
                    <a:gd name="T64" fmla="*/ 27 w 491"/>
                    <a:gd name="T65" fmla="*/ 55 h 374"/>
                    <a:gd name="T66" fmla="*/ 100 w 491"/>
                    <a:gd name="T67" fmla="*/ 49 h 374"/>
                    <a:gd name="T68" fmla="*/ 161 w 491"/>
                    <a:gd name="T69" fmla="*/ 41 h 374"/>
                    <a:gd name="T70" fmla="*/ 240 w 491"/>
                    <a:gd name="T71" fmla="*/ 33 h 374"/>
                    <a:gd name="T72" fmla="*/ 313 w 491"/>
                    <a:gd name="T73" fmla="*/ 24 h 374"/>
                    <a:gd name="T74" fmla="*/ 343 w 491"/>
                    <a:gd name="T75" fmla="*/ 19 h 374"/>
                    <a:gd name="T76" fmla="*/ 363 w 491"/>
                    <a:gd name="T77" fmla="*/ 11 h 374"/>
                    <a:gd name="T78" fmla="*/ 379 w 491"/>
                    <a:gd name="T79" fmla="*/ 2 h 374"/>
                    <a:gd name="T80" fmla="*/ 391 w 491"/>
                    <a:gd name="T81" fmla="*/ 0 h 374"/>
                    <a:gd name="T82" fmla="*/ 402 w 491"/>
                    <a:gd name="T83" fmla="*/ 3 h 374"/>
                    <a:gd name="T84" fmla="*/ 425 w 491"/>
                    <a:gd name="T85" fmla="*/ 16 h 374"/>
                    <a:gd name="T86" fmla="*/ 456 w 491"/>
                    <a:gd name="T87" fmla="*/ 38 h 374"/>
                    <a:gd name="T88" fmla="*/ 481 w 491"/>
                    <a:gd name="T89" fmla="*/ 60 h 374"/>
                    <a:gd name="T90" fmla="*/ 491 w 491"/>
                    <a:gd name="T91" fmla="*/ 72 h 374"/>
                    <a:gd name="T92" fmla="*/ 491 w 491"/>
                    <a:gd name="T93" fmla="*/ 82 h 374"/>
                    <a:gd name="T94" fmla="*/ 486 w 491"/>
                    <a:gd name="T95" fmla="*/ 91 h 374"/>
                    <a:gd name="T96" fmla="*/ 475 w 491"/>
                    <a:gd name="T97" fmla="*/ 100 h 374"/>
                    <a:gd name="T98" fmla="*/ 468 w 491"/>
                    <a:gd name="T99" fmla="*/ 110 h 374"/>
                    <a:gd name="T100" fmla="*/ 459 w 491"/>
                    <a:gd name="T101" fmla="*/ 124 h 374"/>
                    <a:gd name="T102" fmla="*/ 450 w 491"/>
                    <a:gd name="T103" fmla="*/ 144 h 374"/>
                    <a:gd name="T104" fmla="*/ 441 w 491"/>
                    <a:gd name="T105" fmla="*/ 171 h 374"/>
                    <a:gd name="T106" fmla="*/ 432 w 491"/>
                    <a:gd name="T107" fmla="*/ 204 h 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91" h="374">
                      <a:moveTo>
                        <a:pt x="429" y="216"/>
                      </a:moveTo>
                      <a:lnTo>
                        <a:pt x="427" y="227"/>
                      </a:lnTo>
                      <a:lnTo>
                        <a:pt x="424" y="240"/>
                      </a:lnTo>
                      <a:lnTo>
                        <a:pt x="422" y="251"/>
                      </a:lnTo>
                      <a:lnTo>
                        <a:pt x="420" y="262"/>
                      </a:lnTo>
                      <a:lnTo>
                        <a:pt x="418" y="271"/>
                      </a:lnTo>
                      <a:lnTo>
                        <a:pt x="415" y="280"/>
                      </a:lnTo>
                      <a:lnTo>
                        <a:pt x="413" y="290"/>
                      </a:lnTo>
                      <a:lnTo>
                        <a:pt x="411" y="298"/>
                      </a:lnTo>
                      <a:lnTo>
                        <a:pt x="409" y="305"/>
                      </a:lnTo>
                      <a:lnTo>
                        <a:pt x="407" y="313"/>
                      </a:lnTo>
                      <a:lnTo>
                        <a:pt x="406" y="319"/>
                      </a:lnTo>
                      <a:lnTo>
                        <a:pt x="404" y="326"/>
                      </a:lnTo>
                      <a:lnTo>
                        <a:pt x="402" y="330"/>
                      </a:lnTo>
                      <a:lnTo>
                        <a:pt x="402" y="335"/>
                      </a:lnTo>
                      <a:lnTo>
                        <a:pt x="400" y="340"/>
                      </a:lnTo>
                      <a:lnTo>
                        <a:pt x="400" y="343"/>
                      </a:lnTo>
                      <a:lnTo>
                        <a:pt x="399" y="351"/>
                      </a:lnTo>
                      <a:lnTo>
                        <a:pt x="395" y="357"/>
                      </a:lnTo>
                      <a:lnTo>
                        <a:pt x="391" y="363"/>
                      </a:lnTo>
                      <a:lnTo>
                        <a:pt x="388" y="366"/>
                      </a:lnTo>
                      <a:lnTo>
                        <a:pt x="384" y="369"/>
                      </a:lnTo>
                      <a:lnTo>
                        <a:pt x="379" y="373"/>
                      </a:lnTo>
                      <a:lnTo>
                        <a:pt x="375" y="374"/>
                      </a:lnTo>
                      <a:lnTo>
                        <a:pt x="370" y="374"/>
                      </a:lnTo>
                      <a:lnTo>
                        <a:pt x="368" y="374"/>
                      </a:lnTo>
                      <a:lnTo>
                        <a:pt x="366" y="371"/>
                      </a:lnTo>
                      <a:lnTo>
                        <a:pt x="365" y="369"/>
                      </a:lnTo>
                      <a:lnTo>
                        <a:pt x="363" y="365"/>
                      </a:lnTo>
                      <a:lnTo>
                        <a:pt x="363" y="360"/>
                      </a:lnTo>
                      <a:lnTo>
                        <a:pt x="361" y="354"/>
                      </a:lnTo>
                      <a:lnTo>
                        <a:pt x="361" y="346"/>
                      </a:lnTo>
                      <a:lnTo>
                        <a:pt x="361" y="338"/>
                      </a:lnTo>
                      <a:lnTo>
                        <a:pt x="361" y="329"/>
                      </a:lnTo>
                      <a:lnTo>
                        <a:pt x="361" y="318"/>
                      </a:lnTo>
                      <a:lnTo>
                        <a:pt x="363" y="305"/>
                      </a:lnTo>
                      <a:lnTo>
                        <a:pt x="363" y="293"/>
                      </a:lnTo>
                      <a:lnTo>
                        <a:pt x="365" y="279"/>
                      </a:lnTo>
                      <a:lnTo>
                        <a:pt x="366" y="263"/>
                      </a:lnTo>
                      <a:lnTo>
                        <a:pt x="368" y="246"/>
                      </a:lnTo>
                      <a:lnTo>
                        <a:pt x="370" y="229"/>
                      </a:lnTo>
                      <a:lnTo>
                        <a:pt x="372" y="211"/>
                      </a:lnTo>
                      <a:lnTo>
                        <a:pt x="375" y="196"/>
                      </a:lnTo>
                      <a:lnTo>
                        <a:pt x="377" y="180"/>
                      </a:lnTo>
                      <a:lnTo>
                        <a:pt x="377" y="166"/>
                      </a:lnTo>
                      <a:lnTo>
                        <a:pt x="379" y="154"/>
                      </a:lnTo>
                      <a:lnTo>
                        <a:pt x="381" y="141"/>
                      </a:lnTo>
                      <a:lnTo>
                        <a:pt x="382" y="130"/>
                      </a:lnTo>
                      <a:lnTo>
                        <a:pt x="382" y="121"/>
                      </a:lnTo>
                      <a:lnTo>
                        <a:pt x="384" y="111"/>
                      </a:lnTo>
                      <a:lnTo>
                        <a:pt x="384" y="103"/>
                      </a:lnTo>
                      <a:lnTo>
                        <a:pt x="384" y="96"/>
                      </a:lnTo>
                      <a:lnTo>
                        <a:pt x="384" y="89"/>
                      </a:lnTo>
                      <a:lnTo>
                        <a:pt x="384" y="85"/>
                      </a:lnTo>
                      <a:lnTo>
                        <a:pt x="384" y="80"/>
                      </a:lnTo>
                      <a:lnTo>
                        <a:pt x="384" y="77"/>
                      </a:lnTo>
                      <a:lnTo>
                        <a:pt x="382" y="74"/>
                      </a:lnTo>
                      <a:lnTo>
                        <a:pt x="379" y="71"/>
                      </a:lnTo>
                      <a:lnTo>
                        <a:pt x="375" y="69"/>
                      </a:lnTo>
                      <a:lnTo>
                        <a:pt x="370" y="66"/>
                      </a:lnTo>
                      <a:lnTo>
                        <a:pt x="365" y="64"/>
                      </a:lnTo>
                      <a:lnTo>
                        <a:pt x="357" y="63"/>
                      </a:lnTo>
                      <a:lnTo>
                        <a:pt x="350" y="63"/>
                      </a:lnTo>
                      <a:lnTo>
                        <a:pt x="341" y="61"/>
                      </a:lnTo>
                      <a:lnTo>
                        <a:pt x="332" y="61"/>
                      </a:lnTo>
                      <a:lnTo>
                        <a:pt x="327" y="63"/>
                      </a:lnTo>
                      <a:lnTo>
                        <a:pt x="320" y="63"/>
                      </a:lnTo>
                      <a:lnTo>
                        <a:pt x="313" y="64"/>
                      </a:lnTo>
                      <a:lnTo>
                        <a:pt x="306" y="64"/>
                      </a:lnTo>
                      <a:lnTo>
                        <a:pt x="297" y="66"/>
                      </a:lnTo>
                      <a:lnTo>
                        <a:pt x="288" y="66"/>
                      </a:lnTo>
                      <a:lnTo>
                        <a:pt x="279" y="67"/>
                      </a:lnTo>
                      <a:lnTo>
                        <a:pt x="270" y="69"/>
                      </a:lnTo>
                      <a:lnTo>
                        <a:pt x="259" y="69"/>
                      </a:lnTo>
                      <a:lnTo>
                        <a:pt x="247" y="71"/>
                      </a:lnTo>
                      <a:lnTo>
                        <a:pt x="236" y="72"/>
                      </a:lnTo>
                      <a:lnTo>
                        <a:pt x="224" y="72"/>
                      </a:lnTo>
                      <a:lnTo>
                        <a:pt x="211" y="74"/>
                      </a:lnTo>
                      <a:lnTo>
                        <a:pt x="197" y="75"/>
                      </a:lnTo>
                      <a:lnTo>
                        <a:pt x="183" y="77"/>
                      </a:lnTo>
                      <a:lnTo>
                        <a:pt x="168" y="78"/>
                      </a:lnTo>
                      <a:lnTo>
                        <a:pt x="154" y="80"/>
                      </a:lnTo>
                      <a:lnTo>
                        <a:pt x="140" y="82"/>
                      </a:lnTo>
                      <a:lnTo>
                        <a:pt x="125" y="83"/>
                      </a:lnTo>
                      <a:lnTo>
                        <a:pt x="113" y="85"/>
                      </a:lnTo>
                      <a:lnTo>
                        <a:pt x="100" y="86"/>
                      </a:lnTo>
                      <a:lnTo>
                        <a:pt x="88" y="86"/>
                      </a:lnTo>
                      <a:lnTo>
                        <a:pt x="75" y="88"/>
                      </a:lnTo>
                      <a:lnTo>
                        <a:pt x="65" y="89"/>
                      </a:lnTo>
                      <a:lnTo>
                        <a:pt x="56" y="89"/>
                      </a:lnTo>
                      <a:lnTo>
                        <a:pt x="45" y="91"/>
                      </a:lnTo>
                      <a:lnTo>
                        <a:pt x="36" y="91"/>
                      </a:lnTo>
                      <a:lnTo>
                        <a:pt x="27" y="91"/>
                      </a:lnTo>
                      <a:lnTo>
                        <a:pt x="20" y="91"/>
                      </a:lnTo>
                      <a:lnTo>
                        <a:pt x="13" y="92"/>
                      </a:lnTo>
                      <a:lnTo>
                        <a:pt x="6" y="92"/>
                      </a:lnTo>
                      <a:lnTo>
                        <a:pt x="0" y="92"/>
                      </a:lnTo>
                      <a:lnTo>
                        <a:pt x="0" y="56"/>
                      </a:lnTo>
                      <a:lnTo>
                        <a:pt x="27" y="55"/>
                      </a:lnTo>
                      <a:lnTo>
                        <a:pt x="54" y="53"/>
                      </a:lnTo>
                      <a:lnTo>
                        <a:pt x="79" y="50"/>
                      </a:lnTo>
                      <a:lnTo>
                        <a:pt x="100" y="49"/>
                      </a:lnTo>
                      <a:lnTo>
                        <a:pt x="122" y="46"/>
                      </a:lnTo>
                      <a:lnTo>
                        <a:pt x="141" y="42"/>
                      </a:lnTo>
                      <a:lnTo>
                        <a:pt x="161" y="41"/>
                      </a:lnTo>
                      <a:lnTo>
                        <a:pt x="177" y="39"/>
                      </a:lnTo>
                      <a:lnTo>
                        <a:pt x="208" y="36"/>
                      </a:lnTo>
                      <a:lnTo>
                        <a:pt x="240" y="33"/>
                      </a:lnTo>
                      <a:lnTo>
                        <a:pt x="270" y="30"/>
                      </a:lnTo>
                      <a:lnTo>
                        <a:pt x="299" y="27"/>
                      </a:lnTo>
                      <a:lnTo>
                        <a:pt x="313" y="24"/>
                      </a:lnTo>
                      <a:lnTo>
                        <a:pt x="324" y="22"/>
                      </a:lnTo>
                      <a:lnTo>
                        <a:pt x="334" y="20"/>
                      </a:lnTo>
                      <a:lnTo>
                        <a:pt x="343" y="19"/>
                      </a:lnTo>
                      <a:lnTo>
                        <a:pt x="350" y="17"/>
                      </a:lnTo>
                      <a:lnTo>
                        <a:pt x="357" y="14"/>
                      </a:lnTo>
                      <a:lnTo>
                        <a:pt x="363" y="11"/>
                      </a:lnTo>
                      <a:lnTo>
                        <a:pt x="366" y="8"/>
                      </a:lnTo>
                      <a:lnTo>
                        <a:pt x="372" y="5"/>
                      </a:lnTo>
                      <a:lnTo>
                        <a:pt x="379" y="2"/>
                      </a:lnTo>
                      <a:lnTo>
                        <a:pt x="384" y="0"/>
                      </a:lnTo>
                      <a:lnTo>
                        <a:pt x="388" y="0"/>
                      </a:lnTo>
                      <a:lnTo>
                        <a:pt x="391" y="0"/>
                      </a:lnTo>
                      <a:lnTo>
                        <a:pt x="393" y="0"/>
                      </a:lnTo>
                      <a:lnTo>
                        <a:pt x="397" y="2"/>
                      </a:lnTo>
                      <a:lnTo>
                        <a:pt x="402" y="3"/>
                      </a:lnTo>
                      <a:lnTo>
                        <a:pt x="409" y="6"/>
                      </a:lnTo>
                      <a:lnTo>
                        <a:pt x="416" y="11"/>
                      </a:lnTo>
                      <a:lnTo>
                        <a:pt x="425" y="16"/>
                      </a:lnTo>
                      <a:lnTo>
                        <a:pt x="436" y="22"/>
                      </a:lnTo>
                      <a:lnTo>
                        <a:pt x="445" y="30"/>
                      </a:lnTo>
                      <a:lnTo>
                        <a:pt x="456" y="38"/>
                      </a:lnTo>
                      <a:lnTo>
                        <a:pt x="465" y="46"/>
                      </a:lnTo>
                      <a:lnTo>
                        <a:pt x="473" y="53"/>
                      </a:lnTo>
                      <a:lnTo>
                        <a:pt x="481" y="60"/>
                      </a:lnTo>
                      <a:lnTo>
                        <a:pt x="484" y="64"/>
                      </a:lnTo>
                      <a:lnTo>
                        <a:pt x="490" y="69"/>
                      </a:lnTo>
                      <a:lnTo>
                        <a:pt x="491" y="72"/>
                      </a:lnTo>
                      <a:lnTo>
                        <a:pt x="491" y="74"/>
                      </a:lnTo>
                      <a:lnTo>
                        <a:pt x="491" y="78"/>
                      </a:lnTo>
                      <a:lnTo>
                        <a:pt x="491" y="82"/>
                      </a:lnTo>
                      <a:lnTo>
                        <a:pt x="490" y="85"/>
                      </a:lnTo>
                      <a:lnTo>
                        <a:pt x="488" y="88"/>
                      </a:lnTo>
                      <a:lnTo>
                        <a:pt x="486" y="91"/>
                      </a:lnTo>
                      <a:lnTo>
                        <a:pt x="482" y="94"/>
                      </a:lnTo>
                      <a:lnTo>
                        <a:pt x="479" y="97"/>
                      </a:lnTo>
                      <a:lnTo>
                        <a:pt x="475" y="100"/>
                      </a:lnTo>
                      <a:lnTo>
                        <a:pt x="473" y="103"/>
                      </a:lnTo>
                      <a:lnTo>
                        <a:pt x="470" y="105"/>
                      </a:lnTo>
                      <a:lnTo>
                        <a:pt x="468" y="110"/>
                      </a:lnTo>
                      <a:lnTo>
                        <a:pt x="465" y="113"/>
                      </a:lnTo>
                      <a:lnTo>
                        <a:pt x="463" y="118"/>
                      </a:lnTo>
                      <a:lnTo>
                        <a:pt x="459" y="124"/>
                      </a:lnTo>
                      <a:lnTo>
                        <a:pt x="456" y="130"/>
                      </a:lnTo>
                      <a:lnTo>
                        <a:pt x="454" y="136"/>
                      </a:lnTo>
                      <a:lnTo>
                        <a:pt x="450" y="144"/>
                      </a:lnTo>
                      <a:lnTo>
                        <a:pt x="447" y="152"/>
                      </a:lnTo>
                      <a:lnTo>
                        <a:pt x="445" y="161"/>
                      </a:lnTo>
                      <a:lnTo>
                        <a:pt x="441" y="171"/>
                      </a:lnTo>
                      <a:lnTo>
                        <a:pt x="438" y="182"/>
                      </a:lnTo>
                      <a:lnTo>
                        <a:pt x="436" y="191"/>
                      </a:lnTo>
                      <a:lnTo>
                        <a:pt x="432" y="204"/>
                      </a:lnTo>
                      <a:lnTo>
                        <a:pt x="429" y="216"/>
                      </a:lnTo>
                      <a:lnTo>
                        <a:pt x="429" y="21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组合 78"/>
            <p:cNvGrpSpPr/>
            <p:nvPr/>
          </p:nvGrpSpPr>
          <p:grpSpPr>
            <a:xfrm>
              <a:off x="2740280" y="4101874"/>
              <a:ext cx="507365" cy="509905"/>
              <a:chOff x="1589112" y="4113588"/>
              <a:chExt cx="507365" cy="509905"/>
            </a:xfrm>
          </p:grpSpPr>
          <p:pic>
            <p:nvPicPr>
              <p:cNvPr id="80" name="图片 79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9112" y="4113588"/>
                <a:ext cx="507365" cy="509905"/>
              </a:xfrm>
              <a:prstGeom prst="rect">
                <a:avLst/>
              </a:prstGeom>
            </p:spPr>
          </p:pic>
          <p:sp>
            <p:nvSpPr>
              <p:cNvPr id="81" name="Freeform 73"/>
              <p:cNvSpPr/>
              <p:nvPr/>
            </p:nvSpPr>
            <p:spPr bwMode="auto">
              <a:xfrm>
                <a:off x="1765350" y="4223575"/>
                <a:ext cx="36016" cy="111651"/>
              </a:xfrm>
              <a:custGeom>
                <a:avLst/>
                <a:gdLst>
                  <a:gd name="T0" fmla="*/ 77 w 122"/>
                  <a:gd name="T1" fmla="*/ 23 h 371"/>
                  <a:gd name="T2" fmla="*/ 79 w 122"/>
                  <a:gd name="T3" fmla="*/ 34 h 371"/>
                  <a:gd name="T4" fmla="*/ 83 w 122"/>
                  <a:gd name="T5" fmla="*/ 50 h 371"/>
                  <a:gd name="T6" fmla="*/ 86 w 122"/>
                  <a:gd name="T7" fmla="*/ 67 h 371"/>
                  <a:gd name="T8" fmla="*/ 90 w 122"/>
                  <a:gd name="T9" fmla="*/ 87 h 371"/>
                  <a:gd name="T10" fmla="*/ 93 w 122"/>
                  <a:gd name="T11" fmla="*/ 111 h 371"/>
                  <a:gd name="T12" fmla="*/ 99 w 122"/>
                  <a:gd name="T13" fmla="*/ 137 h 371"/>
                  <a:gd name="T14" fmla="*/ 102 w 122"/>
                  <a:gd name="T15" fmla="*/ 167 h 371"/>
                  <a:gd name="T16" fmla="*/ 108 w 122"/>
                  <a:gd name="T17" fmla="*/ 198 h 371"/>
                  <a:gd name="T18" fmla="*/ 111 w 122"/>
                  <a:gd name="T19" fmla="*/ 228 h 371"/>
                  <a:gd name="T20" fmla="*/ 113 w 122"/>
                  <a:gd name="T21" fmla="*/ 255 h 371"/>
                  <a:gd name="T22" fmla="*/ 116 w 122"/>
                  <a:gd name="T23" fmla="*/ 277 h 371"/>
                  <a:gd name="T24" fmla="*/ 118 w 122"/>
                  <a:gd name="T25" fmla="*/ 297 h 371"/>
                  <a:gd name="T26" fmla="*/ 120 w 122"/>
                  <a:gd name="T27" fmla="*/ 314 h 371"/>
                  <a:gd name="T28" fmla="*/ 120 w 122"/>
                  <a:gd name="T29" fmla="*/ 327 h 371"/>
                  <a:gd name="T30" fmla="*/ 122 w 122"/>
                  <a:gd name="T31" fmla="*/ 336 h 371"/>
                  <a:gd name="T32" fmla="*/ 122 w 122"/>
                  <a:gd name="T33" fmla="*/ 349 h 371"/>
                  <a:gd name="T34" fmla="*/ 120 w 122"/>
                  <a:gd name="T35" fmla="*/ 360 h 371"/>
                  <a:gd name="T36" fmla="*/ 116 w 122"/>
                  <a:gd name="T37" fmla="*/ 367 h 371"/>
                  <a:gd name="T38" fmla="*/ 111 w 122"/>
                  <a:gd name="T39" fmla="*/ 371 h 371"/>
                  <a:gd name="T40" fmla="*/ 108 w 122"/>
                  <a:gd name="T41" fmla="*/ 371 h 371"/>
                  <a:gd name="T42" fmla="*/ 104 w 122"/>
                  <a:gd name="T43" fmla="*/ 369 h 371"/>
                  <a:gd name="T44" fmla="*/ 100 w 122"/>
                  <a:gd name="T45" fmla="*/ 364 h 371"/>
                  <a:gd name="T46" fmla="*/ 97 w 122"/>
                  <a:gd name="T47" fmla="*/ 360 h 371"/>
                  <a:gd name="T48" fmla="*/ 93 w 122"/>
                  <a:gd name="T49" fmla="*/ 352 h 371"/>
                  <a:gd name="T50" fmla="*/ 90 w 122"/>
                  <a:gd name="T51" fmla="*/ 341 h 371"/>
                  <a:gd name="T52" fmla="*/ 86 w 122"/>
                  <a:gd name="T53" fmla="*/ 330 h 371"/>
                  <a:gd name="T54" fmla="*/ 81 w 122"/>
                  <a:gd name="T55" fmla="*/ 317 h 371"/>
                  <a:gd name="T56" fmla="*/ 75 w 122"/>
                  <a:gd name="T57" fmla="*/ 294 h 371"/>
                  <a:gd name="T58" fmla="*/ 66 w 122"/>
                  <a:gd name="T59" fmla="*/ 261 h 371"/>
                  <a:gd name="T60" fmla="*/ 59 w 122"/>
                  <a:gd name="T61" fmla="*/ 225 h 371"/>
                  <a:gd name="T62" fmla="*/ 52 w 122"/>
                  <a:gd name="T63" fmla="*/ 186 h 371"/>
                  <a:gd name="T64" fmla="*/ 47 w 122"/>
                  <a:gd name="T65" fmla="*/ 153 h 371"/>
                  <a:gd name="T66" fmla="*/ 43 w 122"/>
                  <a:gd name="T67" fmla="*/ 134 h 371"/>
                  <a:gd name="T68" fmla="*/ 38 w 122"/>
                  <a:gd name="T69" fmla="*/ 116 h 371"/>
                  <a:gd name="T70" fmla="*/ 33 w 122"/>
                  <a:gd name="T71" fmla="*/ 100 h 371"/>
                  <a:gd name="T72" fmla="*/ 29 w 122"/>
                  <a:gd name="T73" fmla="*/ 84 h 371"/>
                  <a:gd name="T74" fmla="*/ 24 w 122"/>
                  <a:gd name="T75" fmla="*/ 72 h 371"/>
                  <a:gd name="T76" fmla="*/ 18 w 122"/>
                  <a:gd name="T77" fmla="*/ 59 h 371"/>
                  <a:gd name="T78" fmla="*/ 15 w 122"/>
                  <a:gd name="T79" fmla="*/ 50 h 371"/>
                  <a:gd name="T80" fmla="*/ 8 w 122"/>
                  <a:gd name="T81" fmla="*/ 37 h 371"/>
                  <a:gd name="T82" fmla="*/ 2 w 122"/>
                  <a:gd name="T83" fmla="*/ 23 h 371"/>
                  <a:gd name="T84" fmla="*/ 0 w 122"/>
                  <a:gd name="T85" fmla="*/ 11 h 371"/>
                  <a:gd name="T86" fmla="*/ 4 w 122"/>
                  <a:gd name="T87" fmla="*/ 3 h 371"/>
                  <a:gd name="T88" fmla="*/ 13 w 122"/>
                  <a:gd name="T89" fmla="*/ 0 h 371"/>
                  <a:gd name="T90" fmla="*/ 25 w 122"/>
                  <a:gd name="T91" fmla="*/ 1 h 371"/>
                  <a:gd name="T92" fmla="*/ 41 w 122"/>
                  <a:gd name="T93" fmla="*/ 6 h 371"/>
                  <a:gd name="T94" fmla="*/ 63 w 122"/>
                  <a:gd name="T95" fmla="*/ 14 h 371"/>
                  <a:gd name="T96" fmla="*/ 75 w 122"/>
                  <a:gd name="T97" fmla="*/ 1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371">
                    <a:moveTo>
                      <a:pt x="75" y="18"/>
                    </a:moveTo>
                    <a:lnTo>
                      <a:pt x="77" y="23"/>
                    </a:lnTo>
                    <a:lnTo>
                      <a:pt x="77" y="28"/>
                    </a:lnTo>
                    <a:lnTo>
                      <a:pt x="79" y="34"/>
                    </a:lnTo>
                    <a:lnTo>
                      <a:pt x="81" y="42"/>
                    </a:lnTo>
                    <a:lnTo>
                      <a:pt x="83" y="50"/>
                    </a:lnTo>
                    <a:lnTo>
                      <a:pt x="84" y="58"/>
                    </a:lnTo>
                    <a:lnTo>
                      <a:pt x="86" y="67"/>
                    </a:lnTo>
                    <a:lnTo>
                      <a:pt x="88" y="78"/>
                    </a:lnTo>
                    <a:lnTo>
                      <a:pt x="90" y="87"/>
                    </a:lnTo>
                    <a:lnTo>
                      <a:pt x="91" y="100"/>
                    </a:lnTo>
                    <a:lnTo>
                      <a:pt x="93" y="111"/>
                    </a:lnTo>
                    <a:lnTo>
                      <a:pt x="95" y="125"/>
                    </a:lnTo>
                    <a:lnTo>
                      <a:pt x="99" y="137"/>
                    </a:lnTo>
                    <a:lnTo>
                      <a:pt x="100" y="152"/>
                    </a:lnTo>
                    <a:lnTo>
                      <a:pt x="102" y="167"/>
                    </a:lnTo>
                    <a:lnTo>
                      <a:pt x="104" y="181"/>
                    </a:lnTo>
                    <a:lnTo>
                      <a:pt x="108" y="198"/>
                    </a:lnTo>
                    <a:lnTo>
                      <a:pt x="109" y="213"/>
                    </a:lnTo>
                    <a:lnTo>
                      <a:pt x="111" y="228"/>
                    </a:lnTo>
                    <a:lnTo>
                      <a:pt x="113" y="241"/>
                    </a:lnTo>
                    <a:lnTo>
                      <a:pt x="113" y="255"/>
                    </a:lnTo>
                    <a:lnTo>
                      <a:pt x="115" y="266"/>
                    </a:lnTo>
                    <a:lnTo>
                      <a:pt x="116" y="277"/>
                    </a:lnTo>
                    <a:lnTo>
                      <a:pt x="118" y="288"/>
                    </a:lnTo>
                    <a:lnTo>
                      <a:pt x="118" y="297"/>
                    </a:lnTo>
                    <a:lnTo>
                      <a:pt x="118" y="306"/>
                    </a:lnTo>
                    <a:lnTo>
                      <a:pt x="120" y="314"/>
                    </a:lnTo>
                    <a:lnTo>
                      <a:pt x="120" y="321"/>
                    </a:lnTo>
                    <a:lnTo>
                      <a:pt x="120" y="327"/>
                    </a:lnTo>
                    <a:lnTo>
                      <a:pt x="122" y="331"/>
                    </a:lnTo>
                    <a:lnTo>
                      <a:pt x="122" y="336"/>
                    </a:lnTo>
                    <a:lnTo>
                      <a:pt x="122" y="341"/>
                    </a:lnTo>
                    <a:lnTo>
                      <a:pt x="122" y="349"/>
                    </a:lnTo>
                    <a:lnTo>
                      <a:pt x="120" y="355"/>
                    </a:lnTo>
                    <a:lnTo>
                      <a:pt x="120" y="360"/>
                    </a:lnTo>
                    <a:lnTo>
                      <a:pt x="118" y="364"/>
                    </a:lnTo>
                    <a:lnTo>
                      <a:pt x="116" y="367"/>
                    </a:lnTo>
                    <a:lnTo>
                      <a:pt x="115" y="369"/>
                    </a:lnTo>
                    <a:lnTo>
                      <a:pt x="111" y="371"/>
                    </a:lnTo>
                    <a:lnTo>
                      <a:pt x="109" y="371"/>
                    </a:lnTo>
                    <a:lnTo>
                      <a:pt x="108" y="371"/>
                    </a:lnTo>
                    <a:lnTo>
                      <a:pt x="106" y="371"/>
                    </a:lnTo>
                    <a:lnTo>
                      <a:pt x="104" y="369"/>
                    </a:lnTo>
                    <a:lnTo>
                      <a:pt x="102" y="367"/>
                    </a:lnTo>
                    <a:lnTo>
                      <a:pt x="100" y="364"/>
                    </a:lnTo>
                    <a:lnTo>
                      <a:pt x="99" y="363"/>
                    </a:lnTo>
                    <a:lnTo>
                      <a:pt x="97" y="360"/>
                    </a:lnTo>
                    <a:lnTo>
                      <a:pt x="95" y="355"/>
                    </a:lnTo>
                    <a:lnTo>
                      <a:pt x="93" y="352"/>
                    </a:lnTo>
                    <a:lnTo>
                      <a:pt x="91" y="347"/>
                    </a:lnTo>
                    <a:lnTo>
                      <a:pt x="90" y="341"/>
                    </a:lnTo>
                    <a:lnTo>
                      <a:pt x="88" y="336"/>
                    </a:lnTo>
                    <a:lnTo>
                      <a:pt x="86" y="330"/>
                    </a:lnTo>
                    <a:lnTo>
                      <a:pt x="84" y="324"/>
                    </a:lnTo>
                    <a:lnTo>
                      <a:pt x="81" y="317"/>
                    </a:lnTo>
                    <a:lnTo>
                      <a:pt x="79" y="310"/>
                    </a:lnTo>
                    <a:lnTo>
                      <a:pt x="75" y="294"/>
                    </a:lnTo>
                    <a:lnTo>
                      <a:pt x="70" y="278"/>
                    </a:lnTo>
                    <a:lnTo>
                      <a:pt x="66" y="261"/>
                    </a:lnTo>
                    <a:lnTo>
                      <a:pt x="63" y="244"/>
                    </a:lnTo>
                    <a:lnTo>
                      <a:pt x="59" y="225"/>
                    </a:lnTo>
                    <a:lnTo>
                      <a:pt x="56" y="206"/>
                    </a:lnTo>
                    <a:lnTo>
                      <a:pt x="52" y="186"/>
                    </a:lnTo>
                    <a:lnTo>
                      <a:pt x="50" y="164"/>
                    </a:lnTo>
                    <a:lnTo>
                      <a:pt x="47" y="153"/>
                    </a:lnTo>
                    <a:lnTo>
                      <a:pt x="45" y="144"/>
                    </a:lnTo>
                    <a:lnTo>
                      <a:pt x="43" y="134"/>
                    </a:lnTo>
                    <a:lnTo>
                      <a:pt x="40" y="125"/>
                    </a:lnTo>
                    <a:lnTo>
                      <a:pt x="38" y="116"/>
                    </a:lnTo>
                    <a:lnTo>
                      <a:pt x="36" y="108"/>
                    </a:lnTo>
                    <a:lnTo>
                      <a:pt x="33" y="100"/>
                    </a:lnTo>
                    <a:lnTo>
                      <a:pt x="31" y="92"/>
                    </a:lnTo>
                    <a:lnTo>
                      <a:pt x="29" y="84"/>
                    </a:lnTo>
                    <a:lnTo>
                      <a:pt x="25" y="78"/>
                    </a:lnTo>
                    <a:lnTo>
                      <a:pt x="24" y="72"/>
                    </a:lnTo>
                    <a:lnTo>
                      <a:pt x="22" y="65"/>
                    </a:lnTo>
                    <a:lnTo>
                      <a:pt x="18" y="59"/>
                    </a:lnTo>
                    <a:lnTo>
                      <a:pt x="16" y="54"/>
                    </a:lnTo>
                    <a:lnTo>
                      <a:pt x="15" y="50"/>
                    </a:lnTo>
                    <a:lnTo>
                      <a:pt x="11" y="45"/>
                    </a:lnTo>
                    <a:lnTo>
                      <a:pt x="8" y="37"/>
                    </a:lnTo>
                    <a:lnTo>
                      <a:pt x="4" y="29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4" y="3"/>
                    </a:lnTo>
                    <a:lnTo>
                      <a:pt x="8" y="1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5" y="1"/>
                    </a:lnTo>
                    <a:lnTo>
                      <a:pt x="33" y="3"/>
                    </a:lnTo>
                    <a:lnTo>
                      <a:pt x="41" y="6"/>
                    </a:lnTo>
                    <a:lnTo>
                      <a:pt x="52" y="9"/>
                    </a:lnTo>
                    <a:lnTo>
                      <a:pt x="63" y="14"/>
                    </a:lnTo>
                    <a:lnTo>
                      <a:pt x="75" y="18"/>
                    </a:lnTo>
                    <a:lnTo>
                      <a:pt x="75" y="18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3" name="任意多边形 152"/>
          <p:cNvSpPr/>
          <p:nvPr/>
        </p:nvSpPr>
        <p:spPr>
          <a:xfrm>
            <a:off x="1878537" y="1907284"/>
            <a:ext cx="832388" cy="155650"/>
          </a:xfrm>
          <a:custGeom>
            <a:avLst/>
            <a:gdLst>
              <a:gd name="connsiteX0" fmla="*/ 650992 w 832388"/>
              <a:gd name="connsiteY0" fmla="*/ 0 h 155650"/>
              <a:gd name="connsiteX1" fmla="*/ 657773 w 832388"/>
              <a:gd name="connsiteY1" fmla="*/ 0 h 155650"/>
              <a:gd name="connsiteX2" fmla="*/ 662859 w 832388"/>
              <a:gd name="connsiteY2" fmla="*/ 0 h 155650"/>
              <a:gd name="connsiteX3" fmla="*/ 666250 w 832388"/>
              <a:gd name="connsiteY3" fmla="*/ 0 h 155650"/>
              <a:gd name="connsiteX4" fmla="*/ 673031 w 832388"/>
              <a:gd name="connsiteY4" fmla="*/ 3384 h 155650"/>
              <a:gd name="connsiteX5" fmla="*/ 681507 w 832388"/>
              <a:gd name="connsiteY5" fmla="*/ 5076 h 155650"/>
              <a:gd name="connsiteX6" fmla="*/ 693374 w 832388"/>
              <a:gd name="connsiteY6" fmla="*/ 10151 h 155650"/>
              <a:gd name="connsiteX7" fmla="*/ 705241 w 832388"/>
              <a:gd name="connsiteY7" fmla="*/ 18610 h 155650"/>
              <a:gd name="connsiteX8" fmla="*/ 720499 w 832388"/>
              <a:gd name="connsiteY8" fmla="*/ 27070 h 155650"/>
              <a:gd name="connsiteX9" fmla="*/ 739147 w 832388"/>
              <a:gd name="connsiteY9" fmla="*/ 37221 h 155650"/>
              <a:gd name="connsiteX10" fmla="*/ 754405 w 832388"/>
              <a:gd name="connsiteY10" fmla="*/ 50755 h 155650"/>
              <a:gd name="connsiteX11" fmla="*/ 773053 w 832388"/>
              <a:gd name="connsiteY11" fmla="*/ 64290 h 155650"/>
              <a:gd name="connsiteX12" fmla="*/ 788311 w 832388"/>
              <a:gd name="connsiteY12" fmla="*/ 77825 h 155650"/>
              <a:gd name="connsiteX13" fmla="*/ 801873 w 832388"/>
              <a:gd name="connsiteY13" fmla="*/ 89668 h 155650"/>
              <a:gd name="connsiteX14" fmla="*/ 815435 w 832388"/>
              <a:gd name="connsiteY14" fmla="*/ 101511 h 155650"/>
              <a:gd name="connsiteX15" fmla="*/ 820521 w 832388"/>
              <a:gd name="connsiteY15" fmla="*/ 108278 h 155650"/>
              <a:gd name="connsiteX16" fmla="*/ 830693 w 832388"/>
              <a:gd name="connsiteY16" fmla="*/ 116737 h 155650"/>
              <a:gd name="connsiteX17" fmla="*/ 832388 w 832388"/>
              <a:gd name="connsiteY17" fmla="*/ 121813 h 155650"/>
              <a:gd name="connsiteX18" fmla="*/ 832388 w 832388"/>
              <a:gd name="connsiteY18" fmla="*/ 122253 h 155650"/>
              <a:gd name="connsiteX19" fmla="*/ 644652 w 832388"/>
              <a:gd name="connsiteY19" fmla="*/ 122253 h 155650"/>
              <a:gd name="connsiteX20" fmla="*/ 642516 w 832388"/>
              <a:gd name="connsiteY20" fmla="*/ 120121 h 155650"/>
              <a:gd name="connsiteX21" fmla="*/ 635734 w 832388"/>
              <a:gd name="connsiteY21" fmla="*/ 116737 h 155650"/>
              <a:gd name="connsiteX22" fmla="*/ 627258 w 832388"/>
              <a:gd name="connsiteY22" fmla="*/ 111662 h 155650"/>
              <a:gd name="connsiteX23" fmla="*/ 618781 w 832388"/>
              <a:gd name="connsiteY23" fmla="*/ 108278 h 155650"/>
              <a:gd name="connsiteX24" fmla="*/ 605219 w 832388"/>
              <a:gd name="connsiteY24" fmla="*/ 106586 h 155650"/>
              <a:gd name="connsiteX25" fmla="*/ 593352 w 832388"/>
              <a:gd name="connsiteY25" fmla="*/ 106586 h 155650"/>
              <a:gd name="connsiteX26" fmla="*/ 578094 w 832388"/>
              <a:gd name="connsiteY26" fmla="*/ 103202 h 155650"/>
              <a:gd name="connsiteX27" fmla="*/ 562837 w 832388"/>
              <a:gd name="connsiteY27" fmla="*/ 103202 h 155650"/>
              <a:gd name="connsiteX28" fmla="*/ 554360 w 832388"/>
              <a:gd name="connsiteY28" fmla="*/ 106586 h 155650"/>
              <a:gd name="connsiteX29" fmla="*/ 542493 w 832388"/>
              <a:gd name="connsiteY29" fmla="*/ 106586 h 155650"/>
              <a:gd name="connsiteX30" fmla="*/ 530626 w 832388"/>
              <a:gd name="connsiteY30" fmla="*/ 108278 h 155650"/>
              <a:gd name="connsiteX31" fmla="*/ 518759 w 832388"/>
              <a:gd name="connsiteY31" fmla="*/ 108278 h 155650"/>
              <a:gd name="connsiteX32" fmla="*/ 503502 w 832388"/>
              <a:gd name="connsiteY32" fmla="*/ 111662 h 155650"/>
              <a:gd name="connsiteX33" fmla="*/ 488244 w 832388"/>
              <a:gd name="connsiteY33" fmla="*/ 111662 h 155650"/>
              <a:gd name="connsiteX34" fmla="*/ 472986 w 832388"/>
              <a:gd name="connsiteY34" fmla="*/ 113353 h 155650"/>
              <a:gd name="connsiteX35" fmla="*/ 457729 w 832388"/>
              <a:gd name="connsiteY35" fmla="*/ 116737 h 155650"/>
              <a:gd name="connsiteX36" fmla="*/ 439081 w 832388"/>
              <a:gd name="connsiteY36" fmla="*/ 116737 h 155650"/>
              <a:gd name="connsiteX37" fmla="*/ 418737 w 832388"/>
              <a:gd name="connsiteY37" fmla="*/ 120121 h 155650"/>
              <a:gd name="connsiteX38" fmla="*/ 400089 w 832388"/>
              <a:gd name="connsiteY38" fmla="*/ 121813 h 155650"/>
              <a:gd name="connsiteX39" fmla="*/ 379745 w 832388"/>
              <a:gd name="connsiteY39" fmla="*/ 121813 h 155650"/>
              <a:gd name="connsiteX40" fmla="*/ 357707 w 832388"/>
              <a:gd name="connsiteY40" fmla="*/ 125196 h 155650"/>
              <a:gd name="connsiteX41" fmla="*/ 333973 w 832388"/>
              <a:gd name="connsiteY41" fmla="*/ 126888 h 155650"/>
              <a:gd name="connsiteX42" fmla="*/ 310238 w 832388"/>
              <a:gd name="connsiteY42" fmla="*/ 130272 h 155650"/>
              <a:gd name="connsiteX43" fmla="*/ 284809 w 832388"/>
              <a:gd name="connsiteY43" fmla="*/ 131964 h 155650"/>
              <a:gd name="connsiteX44" fmla="*/ 261075 w 832388"/>
              <a:gd name="connsiteY44" fmla="*/ 135347 h 155650"/>
              <a:gd name="connsiteX45" fmla="*/ 237341 w 832388"/>
              <a:gd name="connsiteY45" fmla="*/ 138731 h 155650"/>
              <a:gd name="connsiteX46" fmla="*/ 211912 w 832388"/>
              <a:gd name="connsiteY46" fmla="*/ 140423 h 155650"/>
              <a:gd name="connsiteX47" fmla="*/ 191568 w 832388"/>
              <a:gd name="connsiteY47" fmla="*/ 143807 h 155650"/>
              <a:gd name="connsiteX48" fmla="*/ 169529 w 832388"/>
              <a:gd name="connsiteY48" fmla="*/ 145499 h 155650"/>
              <a:gd name="connsiteX49" fmla="*/ 149186 w 832388"/>
              <a:gd name="connsiteY49" fmla="*/ 145499 h 155650"/>
              <a:gd name="connsiteX50" fmla="*/ 127147 w 832388"/>
              <a:gd name="connsiteY50" fmla="*/ 148882 h 155650"/>
              <a:gd name="connsiteX51" fmla="*/ 110194 w 832388"/>
              <a:gd name="connsiteY51" fmla="*/ 150574 h 155650"/>
              <a:gd name="connsiteX52" fmla="*/ 94936 w 832388"/>
              <a:gd name="connsiteY52" fmla="*/ 150574 h 155650"/>
              <a:gd name="connsiteX53" fmla="*/ 76288 w 832388"/>
              <a:gd name="connsiteY53" fmla="*/ 153958 h 155650"/>
              <a:gd name="connsiteX54" fmla="*/ 61031 w 832388"/>
              <a:gd name="connsiteY54" fmla="*/ 153958 h 155650"/>
              <a:gd name="connsiteX55" fmla="*/ 45773 w 832388"/>
              <a:gd name="connsiteY55" fmla="*/ 153958 h 155650"/>
              <a:gd name="connsiteX56" fmla="*/ 33906 w 832388"/>
              <a:gd name="connsiteY56" fmla="*/ 153958 h 155650"/>
              <a:gd name="connsiteX57" fmla="*/ 22039 w 832388"/>
              <a:gd name="connsiteY57" fmla="*/ 155650 h 155650"/>
              <a:gd name="connsiteX58" fmla="*/ 10172 w 832388"/>
              <a:gd name="connsiteY58" fmla="*/ 155650 h 155650"/>
              <a:gd name="connsiteX59" fmla="*/ 0 w 832388"/>
              <a:gd name="connsiteY59" fmla="*/ 155650 h 155650"/>
              <a:gd name="connsiteX60" fmla="*/ 0 w 832388"/>
              <a:gd name="connsiteY60" fmla="*/ 94743 h 155650"/>
              <a:gd name="connsiteX61" fmla="*/ 45773 w 832388"/>
              <a:gd name="connsiteY61" fmla="*/ 93051 h 155650"/>
              <a:gd name="connsiteX62" fmla="*/ 91546 w 832388"/>
              <a:gd name="connsiteY62" fmla="*/ 89668 h 155650"/>
              <a:gd name="connsiteX63" fmla="*/ 133928 w 832388"/>
              <a:gd name="connsiteY63" fmla="*/ 84592 h 155650"/>
              <a:gd name="connsiteX64" fmla="*/ 169529 w 832388"/>
              <a:gd name="connsiteY64" fmla="*/ 82900 h 155650"/>
              <a:gd name="connsiteX65" fmla="*/ 206826 w 832388"/>
              <a:gd name="connsiteY65" fmla="*/ 77825 h 155650"/>
              <a:gd name="connsiteX66" fmla="*/ 239036 w 832388"/>
              <a:gd name="connsiteY66" fmla="*/ 71057 h 155650"/>
              <a:gd name="connsiteX67" fmla="*/ 272942 w 832388"/>
              <a:gd name="connsiteY67" fmla="*/ 69366 h 155650"/>
              <a:gd name="connsiteX68" fmla="*/ 300067 w 832388"/>
              <a:gd name="connsiteY68" fmla="*/ 65982 h 155650"/>
              <a:gd name="connsiteX69" fmla="*/ 352621 w 832388"/>
              <a:gd name="connsiteY69" fmla="*/ 60906 h 155650"/>
              <a:gd name="connsiteX70" fmla="*/ 406870 w 832388"/>
              <a:gd name="connsiteY70" fmla="*/ 55831 h 155650"/>
              <a:gd name="connsiteX71" fmla="*/ 457729 w 832388"/>
              <a:gd name="connsiteY71" fmla="*/ 50755 h 155650"/>
              <a:gd name="connsiteX72" fmla="*/ 506892 w 832388"/>
              <a:gd name="connsiteY72" fmla="*/ 45680 h 155650"/>
              <a:gd name="connsiteX73" fmla="*/ 530626 w 832388"/>
              <a:gd name="connsiteY73" fmla="*/ 40604 h 155650"/>
              <a:gd name="connsiteX74" fmla="*/ 549275 w 832388"/>
              <a:gd name="connsiteY74" fmla="*/ 37221 h 155650"/>
              <a:gd name="connsiteX75" fmla="*/ 566227 w 832388"/>
              <a:gd name="connsiteY75" fmla="*/ 33837 h 155650"/>
              <a:gd name="connsiteX76" fmla="*/ 581485 w 832388"/>
              <a:gd name="connsiteY76" fmla="*/ 32145 h 155650"/>
              <a:gd name="connsiteX77" fmla="*/ 593352 w 832388"/>
              <a:gd name="connsiteY77" fmla="*/ 28761 h 155650"/>
              <a:gd name="connsiteX78" fmla="*/ 605219 w 832388"/>
              <a:gd name="connsiteY78" fmla="*/ 23686 h 155650"/>
              <a:gd name="connsiteX79" fmla="*/ 615391 w 832388"/>
              <a:gd name="connsiteY79" fmla="*/ 18610 h 155650"/>
              <a:gd name="connsiteX80" fmla="*/ 620477 w 832388"/>
              <a:gd name="connsiteY80" fmla="*/ 13535 h 155650"/>
              <a:gd name="connsiteX81" fmla="*/ 630648 w 832388"/>
              <a:gd name="connsiteY81" fmla="*/ 8459 h 155650"/>
              <a:gd name="connsiteX82" fmla="*/ 642516 w 832388"/>
              <a:gd name="connsiteY82" fmla="*/ 3384 h 155650"/>
              <a:gd name="connsiteX83" fmla="*/ 650992 w 832388"/>
              <a:gd name="connsiteY83" fmla="*/ 0 h 15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832388" h="155650">
                <a:moveTo>
                  <a:pt x="650992" y="0"/>
                </a:moveTo>
                <a:lnTo>
                  <a:pt x="657773" y="0"/>
                </a:lnTo>
                <a:lnTo>
                  <a:pt x="662859" y="0"/>
                </a:lnTo>
                <a:lnTo>
                  <a:pt x="666250" y="0"/>
                </a:lnTo>
                <a:lnTo>
                  <a:pt x="673031" y="3384"/>
                </a:lnTo>
                <a:lnTo>
                  <a:pt x="681507" y="5076"/>
                </a:lnTo>
                <a:lnTo>
                  <a:pt x="693374" y="10151"/>
                </a:lnTo>
                <a:lnTo>
                  <a:pt x="705241" y="18610"/>
                </a:lnTo>
                <a:lnTo>
                  <a:pt x="720499" y="27070"/>
                </a:lnTo>
                <a:lnTo>
                  <a:pt x="739147" y="37221"/>
                </a:lnTo>
                <a:lnTo>
                  <a:pt x="754405" y="50755"/>
                </a:lnTo>
                <a:lnTo>
                  <a:pt x="773053" y="64290"/>
                </a:lnTo>
                <a:lnTo>
                  <a:pt x="788311" y="77825"/>
                </a:lnTo>
                <a:lnTo>
                  <a:pt x="801873" y="89668"/>
                </a:lnTo>
                <a:lnTo>
                  <a:pt x="815435" y="101511"/>
                </a:lnTo>
                <a:lnTo>
                  <a:pt x="820521" y="108278"/>
                </a:lnTo>
                <a:lnTo>
                  <a:pt x="830693" y="116737"/>
                </a:lnTo>
                <a:lnTo>
                  <a:pt x="832388" y="121813"/>
                </a:lnTo>
                <a:lnTo>
                  <a:pt x="832388" y="122253"/>
                </a:lnTo>
                <a:lnTo>
                  <a:pt x="644652" y="122253"/>
                </a:lnTo>
                <a:lnTo>
                  <a:pt x="642516" y="120121"/>
                </a:lnTo>
                <a:lnTo>
                  <a:pt x="635734" y="116737"/>
                </a:lnTo>
                <a:lnTo>
                  <a:pt x="627258" y="111662"/>
                </a:lnTo>
                <a:lnTo>
                  <a:pt x="618781" y="108278"/>
                </a:lnTo>
                <a:lnTo>
                  <a:pt x="605219" y="106586"/>
                </a:lnTo>
                <a:lnTo>
                  <a:pt x="593352" y="106586"/>
                </a:lnTo>
                <a:lnTo>
                  <a:pt x="578094" y="103202"/>
                </a:lnTo>
                <a:lnTo>
                  <a:pt x="562837" y="103202"/>
                </a:lnTo>
                <a:lnTo>
                  <a:pt x="554360" y="106586"/>
                </a:lnTo>
                <a:lnTo>
                  <a:pt x="542493" y="106586"/>
                </a:lnTo>
                <a:lnTo>
                  <a:pt x="530626" y="108278"/>
                </a:lnTo>
                <a:lnTo>
                  <a:pt x="518759" y="108278"/>
                </a:lnTo>
                <a:lnTo>
                  <a:pt x="503502" y="111662"/>
                </a:lnTo>
                <a:lnTo>
                  <a:pt x="488244" y="111662"/>
                </a:lnTo>
                <a:lnTo>
                  <a:pt x="472986" y="113353"/>
                </a:lnTo>
                <a:lnTo>
                  <a:pt x="457729" y="116737"/>
                </a:lnTo>
                <a:lnTo>
                  <a:pt x="439081" y="116737"/>
                </a:lnTo>
                <a:lnTo>
                  <a:pt x="418737" y="120121"/>
                </a:lnTo>
                <a:lnTo>
                  <a:pt x="400089" y="121813"/>
                </a:lnTo>
                <a:lnTo>
                  <a:pt x="379745" y="121813"/>
                </a:lnTo>
                <a:lnTo>
                  <a:pt x="357707" y="125196"/>
                </a:lnTo>
                <a:lnTo>
                  <a:pt x="333973" y="126888"/>
                </a:lnTo>
                <a:lnTo>
                  <a:pt x="310238" y="130272"/>
                </a:lnTo>
                <a:lnTo>
                  <a:pt x="284809" y="131964"/>
                </a:lnTo>
                <a:lnTo>
                  <a:pt x="261075" y="135347"/>
                </a:lnTo>
                <a:lnTo>
                  <a:pt x="237341" y="138731"/>
                </a:lnTo>
                <a:lnTo>
                  <a:pt x="211912" y="140423"/>
                </a:lnTo>
                <a:lnTo>
                  <a:pt x="191568" y="143807"/>
                </a:lnTo>
                <a:lnTo>
                  <a:pt x="169529" y="145499"/>
                </a:lnTo>
                <a:lnTo>
                  <a:pt x="149186" y="145499"/>
                </a:lnTo>
                <a:lnTo>
                  <a:pt x="127147" y="148882"/>
                </a:lnTo>
                <a:lnTo>
                  <a:pt x="110194" y="150574"/>
                </a:lnTo>
                <a:lnTo>
                  <a:pt x="94936" y="150574"/>
                </a:lnTo>
                <a:lnTo>
                  <a:pt x="76288" y="153958"/>
                </a:lnTo>
                <a:lnTo>
                  <a:pt x="61031" y="153958"/>
                </a:lnTo>
                <a:lnTo>
                  <a:pt x="45773" y="153958"/>
                </a:lnTo>
                <a:lnTo>
                  <a:pt x="33906" y="153958"/>
                </a:lnTo>
                <a:lnTo>
                  <a:pt x="22039" y="155650"/>
                </a:lnTo>
                <a:lnTo>
                  <a:pt x="10172" y="155650"/>
                </a:lnTo>
                <a:lnTo>
                  <a:pt x="0" y="155650"/>
                </a:lnTo>
                <a:lnTo>
                  <a:pt x="0" y="94743"/>
                </a:lnTo>
                <a:lnTo>
                  <a:pt x="45773" y="93051"/>
                </a:lnTo>
                <a:lnTo>
                  <a:pt x="91546" y="89668"/>
                </a:lnTo>
                <a:lnTo>
                  <a:pt x="133928" y="84592"/>
                </a:lnTo>
                <a:lnTo>
                  <a:pt x="169529" y="82900"/>
                </a:lnTo>
                <a:lnTo>
                  <a:pt x="206826" y="77825"/>
                </a:lnTo>
                <a:lnTo>
                  <a:pt x="239036" y="71057"/>
                </a:lnTo>
                <a:lnTo>
                  <a:pt x="272942" y="69366"/>
                </a:lnTo>
                <a:lnTo>
                  <a:pt x="300067" y="65982"/>
                </a:lnTo>
                <a:lnTo>
                  <a:pt x="352621" y="60906"/>
                </a:lnTo>
                <a:lnTo>
                  <a:pt x="406870" y="55831"/>
                </a:lnTo>
                <a:lnTo>
                  <a:pt x="457729" y="50755"/>
                </a:lnTo>
                <a:lnTo>
                  <a:pt x="506892" y="45680"/>
                </a:lnTo>
                <a:lnTo>
                  <a:pt x="530626" y="40604"/>
                </a:lnTo>
                <a:lnTo>
                  <a:pt x="549275" y="37221"/>
                </a:lnTo>
                <a:lnTo>
                  <a:pt x="566227" y="33837"/>
                </a:lnTo>
                <a:lnTo>
                  <a:pt x="581485" y="32145"/>
                </a:lnTo>
                <a:lnTo>
                  <a:pt x="593352" y="28761"/>
                </a:lnTo>
                <a:lnTo>
                  <a:pt x="605219" y="23686"/>
                </a:lnTo>
                <a:lnTo>
                  <a:pt x="615391" y="18610"/>
                </a:lnTo>
                <a:lnTo>
                  <a:pt x="620477" y="13535"/>
                </a:lnTo>
                <a:lnTo>
                  <a:pt x="630648" y="8459"/>
                </a:lnTo>
                <a:lnTo>
                  <a:pt x="642516" y="3384"/>
                </a:lnTo>
                <a:lnTo>
                  <a:pt x="65099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>
            <a:off x="2490537" y="2023097"/>
            <a:ext cx="220388" cy="510496"/>
          </a:xfrm>
          <a:custGeom>
            <a:avLst/>
            <a:gdLst>
              <a:gd name="connsiteX0" fmla="*/ 32652 w 220388"/>
              <a:gd name="connsiteY0" fmla="*/ 0 h 510496"/>
              <a:gd name="connsiteX1" fmla="*/ 220388 w 220388"/>
              <a:gd name="connsiteY1" fmla="*/ 0 h 510496"/>
              <a:gd name="connsiteX2" fmla="*/ 220388 w 220388"/>
              <a:gd name="connsiteY2" fmla="*/ 2943 h 510496"/>
              <a:gd name="connsiteX3" fmla="*/ 220388 w 220388"/>
              <a:gd name="connsiteY3" fmla="*/ 9711 h 510496"/>
              <a:gd name="connsiteX4" fmla="*/ 220388 w 220388"/>
              <a:gd name="connsiteY4" fmla="*/ 16478 h 510496"/>
              <a:gd name="connsiteX5" fmla="*/ 218693 w 220388"/>
              <a:gd name="connsiteY5" fmla="*/ 21554 h 510496"/>
              <a:gd name="connsiteX6" fmla="*/ 215302 w 220388"/>
              <a:gd name="connsiteY6" fmla="*/ 26629 h 510496"/>
              <a:gd name="connsiteX7" fmla="*/ 211912 w 220388"/>
              <a:gd name="connsiteY7" fmla="*/ 31705 h 510496"/>
              <a:gd name="connsiteX8" fmla="*/ 205131 w 220388"/>
              <a:gd name="connsiteY8" fmla="*/ 36780 h 510496"/>
              <a:gd name="connsiteX9" fmla="*/ 200045 w 220388"/>
              <a:gd name="connsiteY9" fmla="*/ 41856 h 510496"/>
              <a:gd name="connsiteX10" fmla="*/ 193263 w 220388"/>
              <a:gd name="connsiteY10" fmla="*/ 46931 h 510496"/>
              <a:gd name="connsiteX11" fmla="*/ 189873 w 220388"/>
              <a:gd name="connsiteY11" fmla="*/ 52007 h 510496"/>
              <a:gd name="connsiteX12" fmla="*/ 184787 w 220388"/>
              <a:gd name="connsiteY12" fmla="*/ 55391 h 510496"/>
              <a:gd name="connsiteX13" fmla="*/ 181396 w 220388"/>
              <a:gd name="connsiteY13" fmla="*/ 63850 h 510496"/>
              <a:gd name="connsiteX14" fmla="*/ 176311 w 220388"/>
              <a:gd name="connsiteY14" fmla="*/ 68925 h 510496"/>
              <a:gd name="connsiteX15" fmla="*/ 172920 w 220388"/>
              <a:gd name="connsiteY15" fmla="*/ 77384 h 510496"/>
              <a:gd name="connsiteX16" fmla="*/ 166139 w 220388"/>
              <a:gd name="connsiteY16" fmla="*/ 87536 h 510496"/>
              <a:gd name="connsiteX17" fmla="*/ 161053 w 220388"/>
              <a:gd name="connsiteY17" fmla="*/ 97687 h 510496"/>
              <a:gd name="connsiteX18" fmla="*/ 157662 w 220388"/>
              <a:gd name="connsiteY18" fmla="*/ 107838 h 510496"/>
              <a:gd name="connsiteX19" fmla="*/ 150881 w 220388"/>
              <a:gd name="connsiteY19" fmla="*/ 121372 h 510496"/>
              <a:gd name="connsiteX20" fmla="*/ 145795 w 220388"/>
              <a:gd name="connsiteY20" fmla="*/ 134907 h 510496"/>
              <a:gd name="connsiteX21" fmla="*/ 142405 w 220388"/>
              <a:gd name="connsiteY21" fmla="*/ 150134 h 510496"/>
              <a:gd name="connsiteX22" fmla="*/ 135624 w 220388"/>
              <a:gd name="connsiteY22" fmla="*/ 167052 h 510496"/>
              <a:gd name="connsiteX23" fmla="*/ 130538 w 220388"/>
              <a:gd name="connsiteY23" fmla="*/ 185662 h 510496"/>
              <a:gd name="connsiteX24" fmla="*/ 127147 w 220388"/>
              <a:gd name="connsiteY24" fmla="*/ 200889 h 510496"/>
              <a:gd name="connsiteX25" fmla="*/ 120366 w 220388"/>
              <a:gd name="connsiteY25" fmla="*/ 222883 h 510496"/>
              <a:gd name="connsiteX26" fmla="*/ 115280 w 220388"/>
              <a:gd name="connsiteY26" fmla="*/ 243185 h 510496"/>
              <a:gd name="connsiteX27" fmla="*/ 111890 w 220388"/>
              <a:gd name="connsiteY27" fmla="*/ 261795 h 510496"/>
              <a:gd name="connsiteX28" fmla="*/ 106804 w 220388"/>
              <a:gd name="connsiteY28" fmla="*/ 283789 h 510496"/>
              <a:gd name="connsiteX29" fmla="*/ 103413 w 220388"/>
              <a:gd name="connsiteY29" fmla="*/ 302400 h 510496"/>
              <a:gd name="connsiteX30" fmla="*/ 100022 w 220388"/>
              <a:gd name="connsiteY30" fmla="*/ 321010 h 510496"/>
              <a:gd name="connsiteX31" fmla="*/ 96632 w 220388"/>
              <a:gd name="connsiteY31" fmla="*/ 336236 h 510496"/>
              <a:gd name="connsiteX32" fmla="*/ 91546 w 220388"/>
              <a:gd name="connsiteY32" fmla="*/ 351463 h 510496"/>
              <a:gd name="connsiteX33" fmla="*/ 88155 w 220388"/>
              <a:gd name="connsiteY33" fmla="*/ 368381 h 510496"/>
              <a:gd name="connsiteX34" fmla="*/ 84765 w 220388"/>
              <a:gd name="connsiteY34" fmla="*/ 381916 h 510496"/>
              <a:gd name="connsiteX35" fmla="*/ 81374 w 220388"/>
              <a:gd name="connsiteY35" fmla="*/ 393759 h 510496"/>
              <a:gd name="connsiteX36" fmla="*/ 77984 w 220388"/>
              <a:gd name="connsiteY36" fmla="*/ 407294 h 510496"/>
              <a:gd name="connsiteX37" fmla="*/ 76288 w 220388"/>
              <a:gd name="connsiteY37" fmla="*/ 417445 h 510496"/>
              <a:gd name="connsiteX38" fmla="*/ 72898 w 220388"/>
              <a:gd name="connsiteY38" fmla="*/ 429288 h 510496"/>
              <a:gd name="connsiteX39" fmla="*/ 69507 w 220388"/>
              <a:gd name="connsiteY39" fmla="*/ 436055 h 510496"/>
              <a:gd name="connsiteX40" fmla="*/ 69507 w 220388"/>
              <a:gd name="connsiteY40" fmla="*/ 444514 h 510496"/>
              <a:gd name="connsiteX41" fmla="*/ 66117 w 220388"/>
              <a:gd name="connsiteY41" fmla="*/ 452974 h 510496"/>
              <a:gd name="connsiteX42" fmla="*/ 66117 w 220388"/>
              <a:gd name="connsiteY42" fmla="*/ 458049 h 510496"/>
              <a:gd name="connsiteX43" fmla="*/ 64421 w 220388"/>
              <a:gd name="connsiteY43" fmla="*/ 471584 h 510496"/>
              <a:gd name="connsiteX44" fmla="*/ 57640 w 220388"/>
              <a:gd name="connsiteY44" fmla="*/ 481735 h 510496"/>
              <a:gd name="connsiteX45" fmla="*/ 50859 w 220388"/>
              <a:gd name="connsiteY45" fmla="*/ 491886 h 510496"/>
              <a:gd name="connsiteX46" fmla="*/ 45773 w 220388"/>
              <a:gd name="connsiteY46" fmla="*/ 496961 h 510496"/>
              <a:gd name="connsiteX47" fmla="*/ 38992 w 220388"/>
              <a:gd name="connsiteY47" fmla="*/ 502037 h 510496"/>
              <a:gd name="connsiteX48" fmla="*/ 30516 w 220388"/>
              <a:gd name="connsiteY48" fmla="*/ 508804 h 510496"/>
              <a:gd name="connsiteX49" fmla="*/ 23734 w 220388"/>
              <a:gd name="connsiteY49" fmla="*/ 510496 h 510496"/>
              <a:gd name="connsiteX50" fmla="*/ 15258 w 220388"/>
              <a:gd name="connsiteY50" fmla="*/ 510496 h 510496"/>
              <a:gd name="connsiteX51" fmla="*/ 11867 w 220388"/>
              <a:gd name="connsiteY51" fmla="*/ 510496 h 510496"/>
              <a:gd name="connsiteX52" fmla="*/ 8477 w 220388"/>
              <a:gd name="connsiteY52" fmla="*/ 505421 h 510496"/>
              <a:gd name="connsiteX53" fmla="*/ 6781 w 220388"/>
              <a:gd name="connsiteY53" fmla="*/ 502037 h 510496"/>
              <a:gd name="connsiteX54" fmla="*/ 3391 w 220388"/>
              <a:gd name="connsiteY54" fmla="*/ 495270 h 510496"/>
              <a:gd name="connsiteX55" fmla="*/ 3391 w 220388"/>
              <a:gd name="connsiteY55" fmla="*/ 486810 h 510496"/>
              <a:gd name="connsiteX56" fmla="*/ 0 w 220388"/>
              <a:gd name="connsiteY56" fmla="*/ 476659 h 510496"/>
              <a:gd name="connsiteX57" fmla="*/ 0 w 220388"/>
              <a:gd name="connsiteY57" fmla="*/ 463125 h 510496"/>
              <a:gd name="connsiteX58" fmla="*/ 0 w 220388"/>
              <a:gd name="connsiteY58" fmla="*/ 449590 h 510496"/>
              <a:gd name="connsiteX59" fmla="*/ 0 w 220388"/>
              <a:gd name="connsiteY59" fmla="*/ 434363 h 510496"/>
              <a:gd name="connsiteX60" fmla="*/ 0 w 220388"/>
              <a:gd name="connsiteY60" fmla="*/ 415753 h 510496"/>
              <a:gd name="connsiteX61" fmla="*/ 3391 w 220388"/>
              <a:gd name="connsiteY61" fmla="*/ 393759 h 510496"/>
              <a:gd name="connsiteX62" fmla="*/ 3391 w 220388"/>
              <a:gd name="connsiteY62" fmla="*/ 373457 h 510496"/>
              <a:gd name="connsiteX63" fmla="*/ 6781 w 220388"/>
              <a:gd name="connsiteY63" fmla="*/ 349771 h 510496"/>
              <a:gd name="connsiteX64" fmla="*/ 8477 w 220388"/>
              <a:gd name="connsiteY64" fmla="*/ 322702 h 510496"/>
              <a:gd name="connsiteX65" fmla="*/ 11867 w 220388"/>
              <a:gd name="connsiteY65" fmla="*/ 293940 h 510496"/>
              <a:gd name="connsiteX66" fmla="*/ 15258 w 220388"/>
              <a:gd name="connsiteY66" fmla="*/ 265179 h 510496"/>
              <a:gd name="connsiteX67" fmla="*/ 18648 w 220388"/>
              <a:gd name="connsiteY67" fmla="*/ 234726 h 510496"/>
              <a:gd name="connsiteX68" fmla="*/ 23734 w 220388"/>
              <a:gd name="connsiteY68" fmla="*/ 209348 h 510496"/>
              <a:gd name="connsiteX69" fmla="*/ 27125 w 220388"/>
              <a:gd name="connsiteY69" fmla="*/ 182279 h 510496"/>
              <a:gd name="connsiteX70" fmla="*/ 27125 w 220388"/>
              <a:gd name="connsiteY70" fmla="*/ 158593 h 510496"/>
              <a:gd name="connsiteX71" fmla="*/ 30516 w 220388"/>
              <a:gd name="connsiteY71" fmla="*/ 138291 h 510496"/>
              <a:gd name="connsiteX72" fmla="*/ 33906 w 220388"/>
              <a:gd name="connsiteY72" fmla="*/ 116297 h 510496"/>
              <a:gd name="connsiteX73" fmla="*/ 35601 w 220388"/>
              <a:gd name="connsiteY73" fmla="*/ 97687 h 510496"/>
              <a:gd name="connsiteX74" fmla="*/ 35601 w 220388"/>
              <a:gd name="connsiteY74" fmla="*/ 82460 h 510496"/>
              <a:gd name="connsiteX75" fmla="*/ 38992 w 220388"/>
              <a:gd name="connsiteY75" fmla="*/ 65542 h 510496"/>
              <a:gd name="connsiteX76" fmla="*/ 38992 w 220388"/>
              <a:gd name="connsiteY76" fmla="*/ 52007 h 510496"/>
              <a:gd name="connsiteX77" fmla="*/ 38992 w 220388"/>
              <a:gd name="connsiteY77" fmla="*/ 40164 h 510496"/>
              <a:gd name="connsiteX78" fmla="*/ 38992 w 220388"/>
              <a:gd name="connsiteY78" fmla="*/ 28321 h 510496"/>
              <a:gd name="connsiteX79" fmla="*/ 38992 w 220388"/>
              <a:gd name="connsiteY79" fmla="*/ 21554 h 510496"/>
              <a:gd name="connsiteX80" fmla="*/ 38992 w 220388"/>
              <a:gd name="connsiteY80" fmla="*/ 13094 h 510496"/>
              <a:gd name="connsiteX81" fmla="*/ 38992 w 220388"/>
              <a:gd name="connsiteY81" fmla="*/ 8019 h 510496"/>
              <a:gd name="connsiteX82" fmla="*/ 35601 w 220388"/>
              <a:gd name="connsiteY82" fmla="*/ 2943 h 510496"/>
              <a:gd name="connsiteX83" fmla="*/ 32652 w 220388"/>
              <a:gd name="connsiteY83" fmla="*/ 0 h 510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20388" h="510496">
                <a:moveTo>
                  <a:pt x="32652" y="0"/>
                </a:moveTo>
                <a:lnTo>
                  <a:pt x="220388" y="0"/>
                </a:lnTo>
                <a:lnTo>
                  <a:pt x="220388" y="2943"/>
                </a:lnTo>
                <a:lnTo>
                  <a:pt x="220388" y="9711"/>
                </a:lnTo>
                <a:lnTo>
                  <a:pt x="220388" y="16478"/>
                </a:lnTo>
                <a:lnTo>
                  <a:pt x="218693" y="21554"/>
                </a:lnTo>
                <a:lnTo>
                  <a:pt x="215302" y="26629"/>
                </a:lnTo>
                <a:lnTo>
                  <a:pt x="211912" y="31705"/>
                </a:lnTo>
                <a:lnTo>
                  <a:pt x="205131" y="36780"/>
                </a:lnTo>
                <a:lnTo>
                  <a:pt x="200045" y="41856"/>
                </a:lnTo>
                <a:lnTo>
                  <a:pt x="193263" y="46931"/>
                </a:lnTo>
                <a:lnTo>
                  <a:pt x="189873" y="52007"/>
                </a:lnTo>
                <a:lnTo>
                  <a:pt x="184787" y="55391"/>
                </a:lnTo>
                <a:lnTo>
                  <a:pt x="181396" y="63850"/>
                </a:lnTo>
                <a:lnTo>
                  <a:pt x="176311" y="68925"/>
                </a:lnTo>
                <a:lnTo>
                  <a:pt x="172920" y="77384"/>
                </a:lnTo>
                <a:lnTo>
                  <a:pt x="166139" y="87536"/>
                </a:lnTo>
                <a:lnTo>
                  <a:pt x="161053" y="97687"/>
                </a:lnTo>
                <a:lnTo>
                  <a:pt x="157662" y="107838"/>
                </a:lnTo>
                <a:lnTo>
                  <a:pt x="150881" y="121372"/>
                </a:lnTo>
                <a:lnTo>
                  <a:pt x="145795" y="134907"/>
                </a:lnTo>
                <a:lnTo>
                  <a:pt x="142405" y="150134"/>
                </a:lnTo>
                <a:lnTo>
                  <a:pt x="135624" y="167052"/>
                </a:lnTo>
                <a:lnTo>
                  <a:pt x="130538" y="185662"/>
                </a:lnTo>
                <a:lnTo>
                  <a:pt x="127147" y="200889"/>
                </a:lnTo>
                <a:lnTo>
                  <a:pt x="120366" y="222883"/>
                </a:lnTo>
                <a:lnTo>
                  <a:pt x="115280" y="243185"/>
                </a:lnTo>
                <a:lnTo>
                  <a:pt x="111890" y="261795"/>
                </a:lnTo>
                <a:lnTo>
                  <a:pt x="106804" y="283789"/>
                </a:lnTo>
                <a:lnTo>
                  <a:pt x="103413" y="302400"/>
                </a:lnTo>
                <a:lnTo>
                  <a:pt x="100022" y="321010"/>
                </a:lnTo>
                <a:lnTo>
                  <a:pt x="96632" y="336236"/>
                </a:lnTo>
                <a:lnTo>
                  <a:pt x="91546" y="351463"/>
                </a:lnTo>
                <a:lnTo>
                  <a:pt x="88155" y="368381"/>
                </a:lnTo>
                <a:lnTo>
                  <a:pt x="84765" y="381916"/>
                </a:lnTo>
                <a:lnTo>
                  <a:pt x="81374" y="393759"/>
                </a:lnTo>
                <a:lnTo>
                  <a:pt x="77984" y="407294"/>
                </a:lnTo>
                <a:lnTo>
                  <a:pt x="76288" y="417445"/>
                </a:lnTo>
                <a:lnTo>
                  <a:pt x="72898" y="429288"/>
                </a:lnTo>
                <a:lnTo>
                  <a:pt x="69507" y="436055"/>
                </a:lnTo>
                <a:lnTo>
                  <a:pt x="69507" y="444514"/>
                </a:lnTo>
                <a:lnTo>
                  <a:pt x="66117" y="452974"/>
                </a:lnTo>
                <a:lnTo>
                  <a:pt x="66117" y="458049"/>
                </a:lnTo>
                <a:lnTo>
                  <a:pt x="64421" y="471584"/>
                </a:lnTo>
                <a:lnTo>
                  <a:pt x="57640" y="481735"/>
                </a:lnTo>
                <a:lnTo>
                  <a:pt x="50859" y="491886"/>
                </a:lnTo>
                <a:lnTo>
                  <a:pt x="45773" y="496961"/>
                </a:lnTo>
                <a:lnTo>
                  <a:pt x="38992" y="502037"/>
                </a:lnTo>
                <a:lnTo>
                  <a:pt x="30516" y="508804"/>
                </a:lnTo>
                <a:lnTo>
                  <a:pt x="23734" y="510496"/>
                </a:lnTo>
                <a:lnTo>
                  <a:pt x="15258" y="510496"/>
                </a:lnTo>
                <a:lnTo>
                  <a:pt x="11867" y="510496"/>
                </a:lnTo>
                <a:lnTo>
                  <a:pt x="8477" y="505421"/>
                </a:lnTo>
                <a:lnTo>
                  <a:pt x="6781" y="502037"/>
                </a:lnTo>
                <a:lnTo>
                  <a:pt x="3391" y="495270"/>
                </a:lnTo>
                <a:lnTo>
                  <a:pt x="3391" y="486810"/>
                </a:lnTo>
                <a:lnTo>
                  <a:pt x="0" y="476659"/>
                </a:lnTo>
                <a:lnTo>
                  <a:pt x="0" y="463125"/>
                </a:lnTo>
                <a:lnTo>
                  <a:pt x="0" y="449590"/>
                </a:lnTo>
                <a:lnTo>
                  <a:pt x="0" y="434363"/>
                </a:lnTo>
                <a:lnTo>
                  <a:pt x="0" y="415753"/>
                </a:lnTo>
                <a:lnTo>
                  <a:pt x="3391" y="393759"/>
                </a:lnTo>
                <a:lnTo>
                  <a:pt x="3391" y="373457"/>
                </a:lnTo>
                <a:lnTo>
                  <a:pt x="6781" y="349771"/>
                </a:lnTo>
                <a:lnTo>
                  <a:pt x="8477" y="322702"/>
                </a:lnTo>
                <a:lnTo>
                  <a:pt x="11867" y="293940"/>
                </a:lnTo>
                <a:lnTo>
                  <a:pt x="15258" y="265179"/>
                </a:lnTo>
                <a:lnTo>
                  <a:pt x="18648" y="234726"/>
                </a:lnTo>
                <a:lnTo>
                  <a:pt x="23734" y="209348"/>
                </a:lnTo>
                <a:lnTo>
                  <a:pt x="27125" y="182279"/>
                </a:lnTo>
                <a:lnTo>
                  <a:pt x="27125" y="158593"/>
                </a:lnTo>
                <a:lnTo>
                  <a:pt x="30516" y="138291"/>
                </a:lnTo>
                <a:lnTo>
                  <a:pt x="33906" y="116297"/>
                </a:lnTo>
                <a:lnTo>
                  <a:pt x="35601" y="97687"/>
                </a:lnTo>
                <a:lnTo>
                  <a:pt x="35601" y="82460"/>
                </a:lnTo>
                <a:lnTo>
                  <a:pt x="38992" y="65542"/>
                </a:lnTo>
                <a:lnTo>
                  <a:pt x="38992" y="52007"/>
                </a:lnTo>
                <a:lnTo>
                  <a:pt x="38992" y="40164"/>
                </a:lnTo>
                <a:lnTo>
                  <a:pt x="38992" y="28321"/>
                </a:lnTo>
                <a:lnTo>
                  <a:pt x="38992" y="21554"/>
                </a:lnTo>
                <a:lnTo>
                  <a:pt x="38992" y="13094"/>
                </a:lnTo>
                <a:lnTo>
                  <a:pt x="38992" y="8019"/>
                </a:lnTo>
                <a:lnTo>
                  <a:pt x="35601" y="2943"/>
                </a:lnTo>
                <a:lnTo>
                  <a:pt x="3265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222352" y="51470"/>
            <a:ext cx="2261416" cy="819783"/>
            <a:chOff x="156323" y="1107604"/>
            <a:chExt cx="2261416" cy="819783"/>
          </a:xfrm>
        </p:grpSpPr>
        <p:sp>
          <p:nvSpPr>
            <p:cNvPr id="90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153" grpId="0" animBg="1"/>
      <p:bldP spid="1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79" y="2082210"/>
            <a:ext cx="5881937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借助拼音读课文，看看本课分为几个部分。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2555775" y="1020120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播放视频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23478"/>
            <a:ext cx="2592288" cy="712648"/>
            <a:chOff x="395536" y="364326"/>
            <a:chExt cx="2592288" cy="71264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5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480600"/>
            <a:ext cx="1059582" cy="1059582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09" y="1635646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3563888" y="1983023"/>
            <a:ext cx="4824536" cy="217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）横折钩的折段要稍向左倾斜。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）撇与横折钩的收笔在同一水平线上。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297140" y="1103134"/>
            <a:ext cx="4379316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转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笔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刀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小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刀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21524"/>
            <a:ext cx="559174" cy="55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文本框 8"/>
          <p:cNvSpPr txBox="1">
            <a:spLocks noChangeArrowheads="1"/>
          </p:cNvSpPr>
          <p:nvPr/>
        </p:nvSpPr>
        <p:spPr bwMode="auto">
          <a:xfrm>
            <a:off x="310356" y="195486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 smtClean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dāo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6225" y="1349338"/>
            <a:ext cx="2318547" cy="2326669"/>
            <a:chOff x="5534807" y="1672548"/>
            <a:chExt cx="2318547" cy="2326669"/>
          </a:xfrm>
        </p:grpSpPr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1108438" y="1681891"/>
            <a:ext cx="1674120" cy="1661563"/>
            <a:chOff x="3532188" y="2201863"/>
            <a:chExt cx="635000" cy="630237"/>
          </a:xfrm>
        </p:grpSpPr>
        <p:sp>
          <p:nvSpPr>
            <p:cNvPr id="57" name="Freeform 83"/>
            <p:cNvSpPr/>
            <p:nvPr/>
          </p:nvSpPr>
          <p:spPr bwMode="auto">
            <a:xfrm>
              <a:off x="3640138" y="2201863"/>
              <a:ext cx="527050" cy="630237"/>
            </a:xfrm>
            <a:custGeom>
              <a:avLst/>
              <a:gdLst>
                <a:gd name="T0" fmla="*/ 661 w 664"/>
                <a:gd name="T1" fmla="*/ 97 h 793"/>
                <a:gd name="T2" fmla="*/ 643 w 664"/>
                <a:gd name="T3" fmla="*/ 109 h 793"/>
                <a:gd name="T4" fmla="*/ 627 w 664"/>
                <a:gd name="T5" fmla="*/ 150 h 793"/>
                <a:gd name="T6" fmla="*/ 622 w 664"/>
                <a:gd name="T7" fmla="*/ 184 h 793"/>
                <a:gd name="T8" fmla="*/ 614 w 664"/>
                <a:gd name="T9" fmla="*/ 236 h 793"/>
                <a:gd name="T10" fmla="*/ 604 w 664"/>
                <a:gd name="T11" fmla="*/ 308 h 793"/>
                <a:gd name="T12" fmla="*/ 589 w 664"/>
                <a:gd name="T13" fmla="*/ 400 h 793"/>
                <a:gd name="T14" fmla="*/ 570 w 664"/>
                <a:gd name="T15" fmla="*/ 496 h 793"/>
                <a:gd name="T16" fmla="*/ 548 w 664"/>
                <a:gd name="T17" fmla="*/ 573 h 793"/>
                <a:gd name="T18" fmla="*/ 529 w 664"/>
                <a:gd name="T19" fmla="*/ 637 h 793"/>
                <a:gd name="T20" fmla="*/ 507 w 664"/>
                <a:gd name="T21" fmla="*/ 687 h 793"/>
                <a:gd name="T22" fmla="*/ 482 w 664"/>
                <a:gd name="T23" fmla="*/ 724 h 793"/>
                <a:gd name="T24" fmla="*/ 441 w 664"/>
                <a:gd name="T25" fmla="*/ 770 h 793"/>
                <a:gd name="T26" fmla="*/ 407 w 664"/>
                <a:gd name="T27" fmla="*/ 792 h 793"/>
                <a:gd name="T28" fmla="*/ 388 w 664"/>
                <a:gd name="T29" fmla="*/ 787 h 793"/>
                <a:gd name="T30" fmla="*/ 382 w 664"/>
                <a:gd name="T31" fmla="*/ 759 h 793"/>
                <a:gd name="T32" fmla="*/ 377 w 664"/>
                <a:gd name="T33" fmla="*/ 715 h 793"/>
                <a:gd name="T34" fmla="*/ 345 w 664"/>
                <a:gd name="T35" fmla="*/ 660 h 793"/>
                <a:gd name="T36" fmla="*/ 316 w 664"/>
                <a:gd name="T37" fmla="*/ 616 h 793"/>
                <a:gd name="T38" fmla="*/ 322 w 664"/>
                <a:gd name="T39" fmla="*/ 602 h 793"/>
                <a:gd name="T40" fmla="*/ 359 w 664"/>
                <a:gd name="T41" fmla="*/ 615 h 793"/>
                <a:gd name="T42" fmla="*/ 407 w 664"/>
                <a:gd name="T43" fmla="*/ 641 h 793"/>
                <a:gd name="T44" fmla="*/ 434 w 664"/>
                <a:gd name="T45" fmla="*/ 648 h 793"/>
                <a:gd name="T46" fmla="*/ 445 w 664"/>
                <a:gd name="T47" fmla="*/ 635 h 793"/>
                <a:gd name="T48" fmla="*/ 457 w 664"/>
                <a:gd name="T49" fmla="*/ 605 h 793"/>
                <a:gd name="T50" fmla="*/ 475 w 664"/>
                <a:gd name="T51" fmla="*/ 559 h 793"/>
                <a:gd name="T52" fmla="*/ 493 w 664"/>
                <a:gd name="T53" fmla="*/ 497 h 793"/>
                <a:gd name="T54" fmla="*/ 511 w 664"/>
                <a:gd name="T55" fmla="*/ 422 h 793"/>
                <a:gd name="T56" fmla="*/ 527 w 664"/>
                <a:gd name="T57" fmla="*/ 336 h 793"/>
                <a:gd name="T58" fmla="*/ 538 w 664"/>
                <a:gd name="T59" fmla="*/ 249 h 793"/>
                <a:gd name="T60" fmla="*/ 547 w 664"/>
                <a:gd name="T61" fmla="*/ 183 h 793"/>
                <a:gd name="T62" fmla="*/ 550 w 664"/>
                <a:gd name="T63" fmla="*/ 142 h 793"/>
                <a:gd name="T64" fmla="*/ 548 w 664"/>
                <a:gd name="T65" fmla="*/ 109 h 793"/>
                <a:gd name="T66" fmla="*/ 543 w 664"/>
                <a:gd name="T67" fmla="*/ 87 h 793"/>
                <a:gd name="T68" fmla="*/ 516 w 664"/>
                <a:gd name="T69" fmla="*/ 75 h 793"/>
                <a:gd name="T70" fmla="*/ 475 w 664"/>
                <a:gd name="T71" fmla="*/ 76 h 793"/>
                <a:gd name="T72" fmla="*/ 393 w 664"/>
                <a:gd name="T73" fmla="*/ 87 h 793"/>
                <a:gd name="T74" fmla="*/ 313 w 664"/>
                <a:gd name="T75" fmla="*/ 105 h 793"/>
                <a:gd name="T76" fmla="*/ 213 w 664"/>
                <a:gd name="T77" fmla="*/ 130 h 793"/>
                <a:gd name="T78" fmla="*/ 145 w 664"/>
                <a:gd name="T79" fmla="*/ 148 h 793"/>
                <a:gd name="T80" fmla="*/ 104 w 664"/>
                <a:gd name="T81" fmla="*/ 158 h 793"/>
                <a:gd name="T82" fmla="*/ 82 w 664"/>
                <a:gd name="T83" fmla="*/ 163 h 793"/>
                <a:gd name="T84" fmla="*/ 66 w 664"/>
                <a:gd name="T85" fmla="*/ 159 h 793"/>
                <a:gd name="T86" fmla="*/ 34 w 664"/>
                <a:gd name="T87" fmla="*/ 141 h 793"/>
                <a:gd name="T88" fmla="*/ 6 w 664"/>
                <a:gd name="T89" fmla="*/ 120 h 793"/>
                <a:gd name="T90" fmla="*/ 4 w 664"/>
                <a:gd name="T91" fmla="*/ 105 h 793"/>
                <a:gd name="T92" fmla="*/ 36 w 664"/>
                <a:gd name="T93" fmla="*/ 97 h 793"/>
                <a:gd name="T94" fmla="*/ 95 w 664"/>
                <a:gd name="T95" fmla="*/ 94 h 793"/>
                <a:gd name="T96" fmla="*/ 165 w 664"/>
                <a:gd name="T97" fmla="*/ 83 h 793"/>
                <a:gd name="T98" fmla="*/ 216 w 664"/>
                <a:gd name="T99" fmla="*/ 75 h 793"/>
                <a:gd name="T100" fmla="*/ 282 w 664"/>
                <a:gd name="T101" fmla="*/ 64 h 793"/>
                <a:gd name="T102" fmla="*/ 361 w 664"/>
                <a:gd name="T103" fmla="*/ 48 h 793"/>
                <a:gd name="T104" fmla="*/ 434 w 664"/>
                <a:gd name="T105" fmla="*/ 36 h 793"/>
                <a:gd name="T106" fmla="*/ 486 w 664"/>
                <a:gd name="T107" fmla="*/ 25 h 793"/>
                <a:gd name="T108" fmla="*/ 518 w 664"/>
                <a:gd name="T109" fmla="*/ 15 h 793"/>
                <a:gd name="T110" fmla="*/ 539 w 664"/>
                <a:gd name="T111" fmla="*/ 3 h 793"/>
                <a:gd name="T112" fmla="*/ 563 w 664"/>
                <a:gd name="T113" fmla="*/ 1 h 793"/>
                <a:gd name="T114" fmla="*/ 598 w 664"/>
                <a:gd name="T115" fmla="*/ 25 h 793"/>
                <a:gd name="T116" fmla="*/ 645 w 664"/>
                <a:gd name="T117" fmla="*/ 62 h 793"/>
                <a:gd name="T118" fmla="*/ 664 w 664"/>
                <a:gd name="T119" fmla="*/ 87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4" h="793">
                  <a:moveTo>
                    <a:pt x="664" y="87"/>
                  </a:moveTo>
                  <a:lnTo>
                    <a:pt x="664" y="89"/>
                  </a:lnTo>
                  <a:lnTo>
                    <a:pt x="663" y="92"/>
                  </a:lnTo>
                  <a:lnTo>
                    <a:pt x="663" y="94"/>
                  </a:lnTo>
                  <a:lnTo>
                    <a:pt x="661" y="97"/>
                  </a:lnTo>
                  <a:lnTo>
                    <a:pt x="659" y="98"/>
                  </a:lnTo>
                  <a:lnTo>
                    <a:pt x="655" y="102"/>
                  </a:lnTo>
                  <a:lnTo>
                    <a:pt x="652" y="103"/>
                  </a:lnTo>
                  <a:lnTo>
                    <a:pt x="648" y="106"/>
                  </a:lnTo>
                  <a:lnTo>
                    <a:pt x="643" y="109"/>
                  </a:lnTo>
                  <a:lnTo>
                    <a:pt x="639" y="114"/>
                  </a:lnTo>
                  <a:lnTo>
                    <a:pt x="636" y="122"/>
                  </a:lnTo>
                  <a:lnTo>
                    <a:pt x="632" y="130"/>
                  </a:lnTo>
                  <a:lnTo>
                    <a:pt x="629" y="139"/>
                  </a:lnTo>
                  <a:lnTo>
                    <a:pt x="627" y="150"/>
                  </a:lnTo>
                  <a:lnTo>
                    <a:pt x="625" y="155"/>
                  </a:lnTo>
                  <a:lnTo>
                    <a:pt x="623" y="163"/>
                  </a:lnTo>
                  <a:lnTo>
                    <a:pt x="623" y="169"/>
                  </a:lnTo>
                  <a:lnTo>
                    <a:pt x="622" y="177"/>
                  </a:lnTo>
                  <a:lnTo>
                    <a:pt x="622" y="184"/>
                  </a:lnTo>
                  <a:lnTo>
                    <a:pt x="620" y="192"/>
                  </a:lnTo>
                  <a:lnTo>
                    <a:pt x="620" y="202"/>
                  </a:lnTo>
                  <a:lnTo>
                    <a:pt x="618" y="213"/>
                  </a:lnTo>
                  <a:lnTo>
                    <a:pt x="616" y="224"/>
                  </a:lnTo>
                  <a:lnTo>
                    <a:pt x="614" y="236"/>
                  </a:lnTo>
                  <a:lnTo>
                    <a:pt x="613" y="249"/>
                  </a:lnTo>
                  <a:lnTo>
                    <a:pt x="611" y="261"/>
                  </a:lnTo>
                  <a:lnTo>
                    <a:pt x="607" y="277"/>
                  </a:lnTo>
                  <a:lnTo>
                    <a:pt x="605" y="291"/>
                  </a:lnTo>
                  <a:lnTo>
                    <a:pt x="604" y="308"/>
                  </a:lnTo>
                  <a:lnTo>
                    <a:pt x="600" y="325"/>
                  </a:lnTo>
                  <a:lnTo>
                    <a:pt x="597" y="343"/>
                  </a:lnTo>
                  <a:lnTo>
                    <a:pt x="595" y="361"/>
                  </a:lnTo>
                  <a:lnTo>
                    <a:pt x="591" y="380"/>
                  </a:lnTo>
                  <a:lnTo>
                    <a:pt x="589" y="400"/>
                  </a:lnTo>
                  <a:lnTo>
                    <a:pt x="584" y="421"/>
                  </a:lnTo>
                  <a:lnTo>
                    <a:pt x="580" y="441"/>
                  </a:lnTo>
                  <a:lnTo>
                    <a:pt x="577" y="460"/>
                  </a:lnTo>
                  <a:lnTo>
                    <a:pt x="573" y="477"/>
                  </a:lnTo>
                  <a:lnTo>
                    <a:pt x="570" y="496"/>
                  </a:lnTo>
                  <a:lnTo>
                    <a:pt x="564" y="512"/>
                  </a:lnTo>
                  <a:lnTo>
                    <a:pt x="561" y="529"/>
                  </a:lnTo>
                  <a:lnTo>
                    <a:pt x="557" y="544"/>
                  </a:lnTo>
                  <a:lnTo>
                    <a:pt x="554" y="559"/>
                  </a:lnTo>
                  <a:lnTo>
                    <a:pt x="548" y="573"/>
                  </a:lnTo>
                  <a:lnTo>
                    <a:pt x="545" y="587"/>
                  </a:lnTo>
                  <a:lnTo>
                    <a:pt x="541" y="601"/>
                  </a:lnTo>
                  <a:lnTo>
                    <a:pt x="538" y="613"/>
                  </a:lnTo>
                  <a:lnTo>
                    <a:pt x="534" y="624"/>
                  </a:lnTo>
                  <a:lnTo>
                    <a:pt x="529" y="637"/>
                  </a:lnTo>
                  <a:lnTo>
                    <a:pt x="525" y="648"/>
                  </a:lnTo>
                  <a:lnTo>
                    <a:pt x="522" y="657"/>
                  </a:lnTo>
                  <a:lnTo>
                    <a:pt x="516" y="668"/>
                  </a:lnTo>
                  <a:lnTo>
                    <a:pt x="511" y="677"/>
                  </a:lnTo>
                  <a:lnTo>
                    <a:pt x="507" y="687"/>
                  </a:lnTo>
                  <a:lnTo>
                    <a:pt x="502" y="695"/>
                  </a:lnTo>
                  <a:lnTo>
                    <a:pt x="497" y="702"/>
                  </a:lnTo>
                  <a:lnTo>
                    <a:pt x="493" y="710"/>
                  </a:lnTo>
                  <a:lnTo>
                    <a:pt x="488" y="718"/>
                  </a:lnTo>
                  <a:lnTo>
                    <a:pt x="482" y="724"/>
                  </a:lnTo>
                  <a:lnTo>
                    <a:pt x="479" y="731"/>
                  </a:lnTo>
                  <a:lnTo>
                    <a:pt x="468" y="743"/>
                  </a:lnTo>
                  <a:lnTo>
                    <a:pt x="459" y="753"/>
                  </a:lnTo>
                  <a:lnTo>
                    <a:pt x="450" y="762"/>
                  </a:lnTo>
                  <a:lnTo>
                    <a:pt x="441" y="770"/>
                  </a:lnTo>
                  <a:lnTo>
                    <a:pt x="432" y="776"/>
                  </a:lnTo>
                  <a:lnTo>
                    <a:pt x="425" y="781"/>
                  </a:lnTo>
                  <a:lnTo>
                    <a:pt x="418" y="785"/>
                  </a:lnTo>
                  <a:lnTo>
                    <a:pt x="413" y="789"/>
                  </a:lnTo>
                  <a:lnTo>
                    <a:pt x="407" y="792"/>
                  </a:lnTo>
                  <a:lnTo>
                    <a:pt x="404" y="792"/>
                  </a:lnTo>
                  <a:lnTo>
                    <a:pt x="400" y="793"/>
                  </a:lnTo>
                  <a:lnTo>
                    <a:pt x="395" y="792"/>
                  </a:lnTo>
                  <a:lnTo>
                    <a:pt x="391" y="790"/>
                  </a:lnTo>
                  <a:lnTo>
                    <a:pt x="388" y="787"/>
                  </a:lnTo>
                  <a:lnTo>
                    <a:pt x="386" y="782"/>
                  </a:lnTo>
                  <a:lnTo>
                    <a:pt x="384" y="776"/>
                  </a:lnTo>
                  <a:lnTo>
                    <a:pt x="384" y="768"/>
                  </a:lnTo>
                  <a:lnTo>
                    <a:pt x="382" y="764"/>
                  </a:lnTo>
                  <a:lnTo>
                    <a:pt x="382" y="759"/>
                  </a:lnTo>
                  <a:lnTo>
                    <a:pt x="382" y="754"/>
                  </a:lnTo>
                  <a:lnTo>
                    <a:pt x="382" y="749"/>
                  </a:lnTo>
                  <a:lnTo>
                    <a:pt x="382" y="737"/>
                  </a:lnTo>
                  <a:lnTo>
                    <a:pt x="381" y="726"/>
                  </a:lnTo>
                  <a:lnTo>
                    <a:pt x="377" y="715"/>
                  </a:lnTo>
                  <a:lnTo>
                    <a:pt x="373" y="704"/>
                  </a:lnTo>
                  <a:lnTo>
                    <a:pt x="368" y="695"/>
                  </a:lnTo>
                  <a:lnTo>
                    <a:pt x="361" y="684"/>
                  </a:lnTo>
                  <a:lnTo>
                    <a:pt x="354" y="673"/>
                  </a:lnTo>
                  <a:lnTo>
                    <a:pt x="345" y="660"/>
                  </a:lnTo>
                  <a:lnTo>
                    <a:pt x="336" y="649"/>
                  </a:lnTo>
                  <a:lnTo>
                    <a:pt x="329" y="640"/>
                  </a:lnTo>
                  <a:lnTo>
                    <a:pt x="323" y="630"/>
                  </a:lnTo>
                  <a:lnTo>
                    <a:pt x="320" y="624"/>
                  </a:lnTo>
                  <a:lnTo>
                    <a:pt x="316" y="616"/>
                  </a:lnTo>
                  <a:lnTo>
                    <a:pt x="315" y="612"/>
                  </a:lnTo>
                  <a:lnTo>
                    <a:pt x="315" y="607"/>
                  </a:lnTo>
                  <a:lnTo>
                    <a:pt x="315" y="604"/>
                  </a:lnTo>
                  <a:lnTo>
                    <a:pt x="318" y="602"/>
                  </a:lnTo>
                  <a:lnTo>
                    <a:pt x="322" y="602"/>
                  </a:lnTo>
                  <a:lnTo>
                    <a:pt x="327" y="602"/>
                  </a:lnTo>
                  <a:lnTo>
                    <a:pt x="332" y="604"/>
                  </a:lnTo>
                  <a:lnTo>
                    <a:pt x="341" y="607"/>
                  </a:lnTo>
                  <a:lnTo>
                    <a:pt x="350" y="610"/>
                  </a:lnTo>
                  <a:lnTo>
                    <a:pt x="359" y="615"/>
                  </a:lnTo>
                  <a:lnTo>
                    <a:pt x="370" y="621"/>
                  </a:lnTo>
                  <a:lnTo>
                    <a:pt x="381" y="627"/>
                  </a:lnTo>
                  <a:lnTo>
                    <a:pt x="389" y="632"/>
                  </a:lnTo>
                  <a:lnTo>
                    <a:pt x="400" y="637"/>
                  </a:lnTo>
                  <a:lnTo>
                    <a:pt x="407" y="641"/>
                  </a:lnTo>
                  <a:lnTo>
                    <a:pt x="414" y="643"/>
                  </a:lnTo>
                  <a:lnTo>
                    <a:pt x="422" y="646"/>
                  </a:lnTo>
                  <a:lnTo>
                    <a:pt x="429" y="648"/>
                  </a:lnTo>
                  <a:lnTo>
                    <a:pt x="432" y="648"/>
                  </a:lnTo>
                  <a:lnTo>
                    <a:pt x="434" y="648"/>
                  </a:lnTo>
                  <a:lnTo>
                    <a:pt x="436" y="646"/>
                  </a:lnTo>
                  <a:lnTo>
                    <a:pt x="438" y="645"/>
                  </a:lnTo>
                  <a:lnTo>
                    <a:pt x="439" y="641"/>
                  </a:lnTo>
                  <a:lnTo>
                    <a:pt x="443" y="638"/>
                  </a:lnTo>
                  <a:lnTo>
                    <a:pt x="445" y="635"/>
                  </a:lnTo>
                  <a:lnTo>
                    <a:pt x="447" y="630"/>
                  </a:lnTo>
                  <a:lnTo>
                    <a:pt x="450" y="624"/>
                  </a:lnTo>
                  <a:lnTo>
                    <a:pt x="452" y="620"/>
                  </a:lnTo>
                  <a:lnTo>
                    <a:pt x="456" y="612"/>
                  </a:lnTo>
                  <a:lnTo>
                    <a:pt x="457" y="605"/>
                  </a:lnTo>
                  <a:lnTo>
                    <a:pt x="461" y="598"/>
                  </a:lnTo>
                  <a:lnTo>
                    <a:pt x="464" y="588"/>
                  </a:lnTo>
                  <a:lnTo>
                    <a:pt x="468" y="579"/>
                  </a:lnTo>
                  <a:lnTo>
                    <a:pt x="472" y="569"/>
                  </a:lnTo>
                  <a:lnTo>
                    <a:pt x="475" y="559"/>
                  </a:lnTo>
                  <a:lnTo>
                    <a:pt x="479" y="548"/>
                  </a:lnTo>
                  <a:lnTo>
                    <a:pt x="482" y="537"/>
                  </a:lnTo>
                  <a:lnTo>
                    <a:pt x="486" y="524"/>
                  </a:lnTo>
                  <a:lnTo>
                    <a:pt x="489" y="512"/>
                  </a:lnTo>
                  <a:lnTo>
                    <a:pt x="493" y="497"/>
                  </a:lnTo>
                  <a:lnTo>
                    <a:pt x="497" y="483"/>
                  </a:lnTo>
                  <a:lnTo>
                    <a:pt x="500" y="469"/>
                  </a:lnTo>
                  <a:lnTo>
                    <a:pt x="504" y="455"/>
                  </a:lnTo>
                  <a:lnTo>
                    <a:pt x="507" y="440"/>
                  </a:lnTo>
                  <a:lnTo>
                    <a:pt x="511" y="422"/>
                  </a:lnTo>
                  <a:lnTo>
                    <a:pt x="514" y="407"/>
                  </a:lnTo>
                  <a:lnTo>
                    <a:pt x="518" y="389"/>
                  </a:lnTo>
                  <a:lnTo>
                    <a:pt x="520" y="372"/>
                  </a:lnTo>
                  <a:lnTo>
                    <a:pt x="523" y="353"/>
                  </a:lnTo>
                  <a:lnTo>
                    <a:pt x="527" y="336"/>
                  </a:lnTo>
                  <a:lnTo>
                    <a:pt x="530" y="317"/>
                  </a:lnTo>
                  <a:lnTo>
                    <a:pt x="532" y="299"/>
                  </a:lnTo>
                  <a:lnTo>
                    <a:pt x="534" y="281"/>
                  </a:lnTo>
                  <a:lnTo>
                    <a:pt x="536" y="264"/>
                  </a:lnTo>
                  <a:lnTo>
                    <a:pt x="538" y="249"/>
                  </a:lnTo>
                  <a:lnTo>
                    <a:pt x="539" y="233"/>
                  </a:lnTo>
                  <a:lnTo>
                    <a:pt x="541" y="219"/>
                  </a:lnTo>
                  <a:lnTo>
                    <a:pt x="543" y="206"/>
                  </a:lnTo>
                  <a:lnTo>
                    <a:pt x="545" y="194"/>
                  </a:lnTo>
                  <a:lnTo>
                    <a:pt x="547" y="183"/>
                  </a:lnTo>
                  <a:lnTo>
                    <a:pt x="547" y="174"/>
                  </a:lnTo>
                  <a:lnTo>
                    <a:pt x="548" y="164"/>
                  </a:lnTo>
                  <a:lnTo>
                    <a:pt x="548" y="156"/>
                  </a:lnTo>
                  <a:lnTo>
                    <a:pt x="550" y="148"/>
                  </a:lnTo>
                  <a:lnTo>
                    <a:pt x="550" y="142"/>
                  </a:lnTo>
                  <a:lnTo>
                    <a:pt x="550" y="136"/>
                  </a:lnTo>
                  <a:lnTo>
                    <a:pt x="550" y="131"/>
                  </a:lnTo>
                  <a:lnTo>
                    <a:pt x="550" y="123"/>
                  </a:lnTo>
                  <a:lnTo>
                    <a:pt x="550" y="116"/>
                  </a:lnTo>
                  <a:lnTo>
                    <a:pt x="548" y="109"/>
                  </a:lnTo>
                  <a:lnTo>
                    <a:pt x="548" y="103"/>
                  </a:lnTo>
                  <a:lnTo>
                    <a:pt x="547" y="98"/>
                  </a:lnTo>
                  <a:lnTo>
                    <a:pt x="545" y="94"/>
                  </a:lnTo>
                  <a:lnTo>
                    <a:pt x="543" y="91"/>
                  </a:lnTo>
                  <a:lnTo>
                    <a:pt x="543" y="87"/>
                  </a:lnTo>
                  <a:lnTo>
                    <a:pt x="538" y="84"/>
                  </a:lnTo>
                  <a:lnTo>
                    <a:pt x="534" y="81"/>
                  </a:lnTo>
                  <a:lnTo>
                    <a:pt x="527" y="78"/>
                  </a:lnTo>
                  <a:lnTo>
                    <a:pt x="522" y="75"/>
                  </a:lnTo>
                  <a:lnTo>
                    <a:pt x="516" y="75"/>
                  </a:lnTo>
                  <a:lnTo>
                    <a:pt x="511" y="75"/>
                  </a:lnTo>
                  <a:lnTo>
                    <a:pt x="504" y="75"/>
                  </a:lnTo>
                  <a:lnTo>
                    <a:pt x="495" y="75"/>
                  </a:lnTo>
                  <a:lnTo>
                    <a:pt x="486" y="75"/>
                  </a:lnTo>
                  <a:lnTo>
                    <a:pt x="475" y="76"/>
                  </a:lnTo>
                  <a:lnTo>
                    <a:pt x="463" y="78"/>
                  </a:lnTo>
                  <a:lnTo>
                    <a:pt x="450" y="80"/>
                  </a:lnTo>
                  <a:lnTo>
                    <a:pt x="436" y="81"/>
                  </a:lnTo>
                  <a:lnTo>
                    <a:pt x="422" y="83"/>
                  </a:lnTo>
                  <a:lnTo>
                    <a:pt x="393" y="87"/>
                  </a:lnTo>
                  <a:lnTo>
                    <a:pt x="366" y="92"/>
                  </a:lnTo>
                  <a:lnTo>
                    <a:pt x="354" y="95"/>
                  </a:lnTo>
                  <a:lnTo>
                    <a:pt x="341" y="97"/>
                  </a:lnTo>
                  <a:lnTo>
                    <a:pt x="327" y="100"/>
                  </a:lnTo>
                  <a:lnTo>
                    <a:pt x="313" y="105"/>
                  </a:lnTo>
                  <a:lnTo>
                    <a:pt x="295" y="108"/>
                  </a:lnTo>
                  <a:lnTo>
                    <a:pt x="277" y="112"/>
                  </a:lnTo>
                  <a:lnTo>
                    <a:pt x="257" y="119"/>
                  </a:lnTo>
                  <a:lnTo>
                    <a:pt x="236" y="123"/>
                  </a:lnTo>
                  <a:lnTo>
                    <a:pt x="213" y="130"/>
                  </a:lnTo>
                  <a:lnTo>
                    <a:pt x="190" y="136"/>
                  </a:lnTo>
                  <a:lnTo>
                    <a:pt x="177" y="139"/>
                  </a:lnTo>
                  <a:lnTo>
                    <a:pt x="165" y="142"/>
                  </a:lnTo>
                  <a:lnTo>
                    <a:pt x="154" y="145"/>
                  </a:lnTo>
                  <a:lnTo>
                    <a:pt x="145" y="148"/>
                  </a:lnTo>
                  <a:lnTo>
                    <a:pt x="134" y="150"/>
                  </a:lnTo>
                  <a:lnTo>
                    <a:pt x="127" y="153"/>
                  </a:lnTo>
                  <a:lnTo>
                    <a:pt x="118" y="155"/>
                  </a:lnTo>
                  <a:lnTo>
                    <a:pt x="111" y="156"/>
                  </a:lnTo>
                  <a:lnTo>
                    <a:pt x="104" y="158"/>
                  </a:lnTo>
                  <a:lnTo>
                    <a:pt x="99" y="159"/>
                  </a:lnTo>
                  <a:lnTo>
                    <a:pt x="93" y="159"/>
                  </a:lnTo>
                  <a:lnTo>
                    <a:pt x="90" y="161"/>
                  </a:lnTo>
                  <a:lnTo>
                    <a:pt x="86" y="161"/>
                  </a:lnTo>
                  <a:lnTo>
                    <a:pt x="82" y="163"/>
                  </a:lnTo>
                  <a:lnTo>
                    <a:pt x="81" y="163"/>
                  </a:lnTo>
                  <a:lnTo>
                    <a:pt x="81" y="163"/>
                  </a:lnTo>
                  <a:lnTo>
                    <a:pt x="77" y="163"/>
                  </a:lnTo>
                  <a:lnTo>
                    <a:pt x="72" y="161"/>
                  </a:lnTo>
                  <a:lnTo>
                    <a:pt x="66" y="159"/>
                  </a:lnTo>
                  <a:lnTo>
                    <a:pt x="61" y="156"/>
                  </a:lnTo>
                  <a:lnTo>
                    <a:pt x="56" y="153"/>
                  </a:lnTo>
                  <a:lnTo>
                    <a:pt x="49" y="150"/>
                  </a:lnTo>
                  <a:lnTo>
                    <a:pt x="41" y="145"/>
                  </a:lnTo>
                  <a:lnTo>
                    <a:pt x="34" y="141"/>
                  </a:lnTo>
                  <a:lnTo>
                    <a:pt x="25" y="136"/>
                  </a:lnTo>
                  <a:lnTo>
                    <a:pt x="20" y="131"/>
                  </a:lnTo>
                  <a:lnTo>
                    <a:pt x="15" y="127"/>
                  </a:lnTo>
                  <a:lnTo>
                    <a:pt x="9" y="123"/>
                  </a:lnTo>
                  <a:lnTo>
                    <a:pt x="6" y="120"/>
                  </a:lnTo>
                  <a:lnTo>
                    <a:pt x="2" y="117"/>
                  </a:lnTo>
                  <a:lnTo>
                    <a:pt x="0" y="112"/>
                  </a:lnTo>
                  <a:lnTo>
                    <a:pt x="0" y="109"/>
                  </a:lnTo>
                  <a:lnTo>
                    <a:pt x="0" y="106"/>
                  </a:lnTo>
                  <a:lnTo>
                    <a:pt x="4" y="105"/>
                  </a:lnTo>
                  <a:lnTo>
                    <a:pt x="7" y="102"/>
                  </a:lnTo>
                  <a:lnTo>
                    <a:pt x="13" y="100"/>
                  </a:lnTo>
                  <a:lnTo>
                    <a:pt x="18" y="98"/>
                  </a:lnTo>
                  <a:lnTo>
                    <a:pt x="27" y="97"/>
                  </a:lnTo>
                  <a:lnTo>
                    <a:pt x="36" y="97"/>
                  </a:lnTo>
                  <a:lnTo>
                    <a:pt x="47" y="97"/>
                  </a:lnTo>
                  <a:lnTo>
                    <a:pt x="57" y="97"/>
                  </a:lnTo>
                  <a:lnTo>
                    <a:pt x="70" y="95"/>
                  </a:lnTo>
                  <a:lnTo>
                    <a:pt x="82" y="95"/>
                  </a:lnTo>
                  <a:lnTo>
                    <a:pt x="95" y="94"/>
                  </a:lnTo>
                  <a:lnTo>
                    <a:pt x="109" y="92"/>
                  </a:lnTo>
                  <a:lnTo>
                    <a:pt x="124" y="89"/>
                  </a:lnTo>
                  <a:lnTo>
                    <a:pt x="140" y="86"/>
                  </a:lnTo>
                  <a:lnTo>
                    <a:pt x="156" y="83"/>
                  </a:lnTo>
                  <a:lnTo>
                    <a:pt x="165" y="83"/>
                  </a:lnTo>
                  <a:lnTo>
                    <a:pt x="173" y="81"/>
                  </a:lnTo>
                  <a:lnTo>
                    <a:pt x="184" y="80"/>
                  </a:lnTo>
                  <a:lnTo>
                    <a:pt x="195" y="78"/>
                  </a:lnTo>
                  <a:lnTo>
                    <a:pt x="206" y="76"/>
                  </a:lnTo>
                  <a:lnTo>
                    <a:pt x="216" y="75"/>
                  </a:lnTo>
                  <a:lnTo>
                    <a:pt x="229" y="73"/>
                  </a:lnTo>
                  <a:lnTo>
                    <a:pt x="241" y="70"/>
                  </a:lnTo>
                  <a:lnTo>
                    <a:pt x="254" y="69"/>
                  </a:lnTo>
                  <a:lnTo>
                    <a:pt x="268" y="66"/>
                  </a:lnTo>
                  <a:lnTo>
                    <a:pt x="282" y="64"/>
                  </a:lnTo>
                  <a:lnTo>
                    <a:pt x="297" y="61"/>
                  </a:lnTo>
                  <a:lnTo>
                    <a:pt x="313" y="58"/>
                  </a:lnTo>
                  <a:lnTo>
                    <a:pt x="329" y="55"/>
                  </a:lnTo>
                  <a:lnTo>
                    <a:pt x="345" y="51"/>
                  </a:lnTo>
                  <a:lnTo>
                    <a:pt x="361" y="48"/>
                  </a:lnTo>
                  <a:lnTo>
                    <a:pt x="377" y="45"/>
                  </a:lnTo>
                  <a:lnTo>
                    <a:pt x="393" y="44"/>
                  </a:lnTo>
                  <a:lnTo>
                    <a:pt x="407" y="40"/>
                  </a:lnTo>
                  <a:lnTo>
                    <a:pt x="422" y="39"/>
                  </a:lnTo>
                  <a:lnTo>
                    <a:pt x="434" y="36"/>
                  </a:lnTo>
                  <a:lnTo>
                    <a:pt x="447" y="34"/>
                  </a:lnTo>
                  <a:lnTo>
                    <a:pt x="457" y="31"/>
                  </a:lnTo>
                  <a:lnTo>
                    <a:pt x="468" y="30"/>
                  </a:lnTo>
                  <a:lnTo>
                    <a:pt x="477" y="26"/>
                  </a:lnTo>
                  <a:lnTo>
                    <a:pt x="486" y="25"/>
                  </a:lnTo>
                  <a:lnTo>
                    <a:pt x="495" y="22"/>
                  </a:lnTo>
                  <a:lnTo>
                    <a:pt x="502" y="20"/>
                  </a:lnTo>
                  <a:lnTo>
                    <a:pt x="507" y="19"/>
                  </a:lnTo>
                  <a:lnTo>
                    <a:pt x="513" y="17"/>
                  </a:lnTo>
                  <a:lnTo>
                    <a:pt x="518" y="15"/>
                  </a:lnTo>
                  <a:lnTo>
                    <a:pt x="522" y="12"/>
                  </a:lnTo>
                  <a:lnTo>
                    <a:pt x="525" y="9"/>
                  </a:lnTo>
                  <a:lnTo>
                    <a:pt x="530" y="8"/>
                  </a:lnTo>
                  <a:lnTo>
                    <a:pt x="536" y="4"/>
                  </a:lnTo>
                  <a:lnTo>
                    <a:pt x="539" y="3"/>
                  </a:lnTo>
                  <a:lnTo>
                    <a:pt x="545" y="1"/>
                  </a:lnTo>
                  <a:lnTo>
                    <a:pt x="550" y="0"/>
                  </a:lnTo>
                  <a:lnTo>
                    <a:pt x="554" y="0"/>
                  </a:lnTo>
                  <a:lnTo>
                    <a:pt x="559" y="0"/>
                  </a:lnTo>
                  <a:lnTo>
                    <a:pt x="563" y="1"/>
                  </a:lnTo>
                  <a:lnTo>
                    <a:pt x="568" y="4"/>
                  </a:lnTo>
                  <a:lnTo>
                    <a:pt x="573" y="8"/>
                  </a:lnTo>
                  <a:lnTo>
                    <a:pt x="580" y="12"/>
                  </a:lnTo>
                  <a:lnTo>
                    <a:pt x="589" y="19"/>
                  </a:lnTo>
                  <a:lnTo>
                    <a:pt x="598" y="25"/>
                  </a:lnTo>
                  <a:lnTo>
                    <a:pt x="607" y="31"/>
                  </a:lnTo>
                  <a:lnTo>
                    <a:pt x="618" y="39"/>
                  </a:lnTo>
                  <a:lnTo>
                    <a:pt x="629" y="47"/>
                  </a:lnTo>
                  <a:lnTo>
                    <a:pt x="638" y="55"/>
                  </a:lnTo>
                  <a:lnTo>
                    <a:pt x="645" y="62"/>
                  </a:lnTo>
                  <a:lnTo>
                    <a:pt x="652" y="69"/>
                  </a:lnTo>
                  <a:lnTo>
                    <a:pt x="657" y="75"/>
                  </a:lnTo>
                  <a:lnTo>
                    <a:pt x="661" y="80"/>
                  </a:lnTo>
                  <a:lnTo>
                    <a:pt x="663" y="84"/>
                  </a:lnTo>
                  <a:lnTo>
                    <a:pt x="664" y="87"/>
                  </a:lnTo>
                  <a:lnTo>
                    <a:pt x="664" y="87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84"/>
            <p:cNvSpPr/>
            <p:nvPr/>
          </p:nvSpPr>
          <p:spPr bwMode="auto">
            <a:xfrm>
              <a:off x="3532188" y="2282825"/>
              <a:ext cx="373063" cy="508000"/>
            </a:xfrm>
            <a:custGeom>
              <a:avLst/>
              <a:gdLst>
                <a:gd name="T0" fmla="*/ 405 w 471"/>
                <a:gd name="T1" fmla="*/ 4 h 638"/>
                <a:gd name="T2" fmla="*/ 419 w 471"/>
                <a:gd name="T3" fmla="*/ 14 h 638"/>
                <a:gd name="T4" fmla="*/ 433 w 471"/>
                <a:gd name="T5" fmla="*/ 21 h 638"/>
                <a:gd name="T6" fmla="*/ 444 w 471"/>
                <a:gd name="T7" fmla="*/ 29 h 638"/>
                <a:gd name="T8" fmla="*/ 453 w 471"/>
                <a:gd name="T9" fmla="*/ 36 h 638"/>
                <a:gd name="T10" fmla="*/ 462 w 471"/>
                <a:gd name="T11" fmla="*/ 42 h 638"/>
                <a:gd name="T12" fmla="*/ 467 w 471"/>
                <a:gd name="T13" fmla="*/ 46 h 638"/>
                <a:gd name="T14" fmla="*/ 471 w 471"/>
                <a:gd name="T15" fmla="*/ 50 h 638"/>
                <a:gd name="T16" fmla="*/ 471 w 471"/>
                <a:gd name="T17" fmla="*/ 54 h 638"/>
                <a:gd name="T18" fmla="*/ 469 w 471"/>
                <a:gd name="T19" fmla="*/ 62 h 638"/>
                <a:gd name="T20" fmla="*/ 466 w 471"/>
                <a:gd name="T21" fmla="*/ 73 h 638"/>
                <a:gd name="T22" fmla="*/ 462 w 471"/>
                <a:gd name="T23" fmla="*/ 87 h 638"/>
                <a:gd name="T24" fmla="*/ 455 w 471"/>
                <a:gd name="T25" fmla="*/ 104 h 638"/>
                <a:gd name="T26" fmla="*/ 448 w 471"/>
                <a:gd name="T27" fmla="*/ 125 h 638"/>
                <a:gd name="T28" fmla="*/ 437 w 471"/>
                <a:gd name="T29" fmla="*/ 148 h 638"/>
                <a:gd name="T30" fmla="*/ 426 w 471"/>
                <a:gd name="T31" fmla="*/ 173 h 638"/>
                <a:gd name="T32" fmla="*/ 408 w 471"/>
                <a:gd name="T33" fmla="*/ 220 h 638"/>
                <a:gd name="T34" fmla="*/ 380 w 471"/>
                <a:gd name="T35" fmla="*/ 278 h 638"/>
                <a:gd name="T36" fmla="*/ 346 w 471"/>
                <a:gd name="T37" fmla="*/ 334 h 638"/>
                <a:gd name="T38" fmla="*/ 310 w 471"/>
                <a:gd name="T39" fmla="*/ 388 h 638"/>
                <a:gd name="T40" fmla="*/ 271 w 471"/>
                <a:gd name="T41" fmla="*/ 438 h 638"/>
                <a:gd name="T42" fmla="*/ 228 w 471"/>
                <a:gd name="T43" fmla="*/ 483 h 638"/>
                <a:gd name="T44" fmla="*/ 182 w 471"/>
                <a:gd name="T45" fmla="*/ 525 h 638"/>
                <a:gd name="T46" fmla="*/ 135 w 471"/>
                <a:gd name="T47" fmla="*/ 563 h 638"/>
                <a:gd name="T48" fmla="*/ 98 w 471"/>
                <a:gd name="T49" fmla="*/ 588 h 638"/>
                <a:gd name="T50" fmla="*/ 75 w 471"/>
                <a:gd name="T51" fmla="*/ 604 h 638"/>
                <a:gd name="T52" fmla="*/ 53 w 471"/>
                <a:gd name="T53" fmla="*/ 615 h 638"/>
                <a:gd name="T54" fmla="*/ 37 w 471"/>
                <a:gd name="T55" fmla="*/ 624 h 638"/>
                <a:gd name="T56" fmla="*/ 25 w 471"/>
                <a:gd name="T57" fmla="*/ 630 h 638"/>
                <a:gd name="T58" fmla="*/ 14 w 471"/>
                <a:gd name="T59" fmla="*/ 635 h 638"/>
                <a:gd name="T60" fmla="*/ 7 w 471"/>
                <a:gd name="T61" fmla="*/ 638 h 638"/>
                <a:gd name="T62" fmla="*/ 1 w 471"/>
                <a:gd name="T63" fmla="*/ 638 h 638"/>
                <a:gd name="T64" fmla="*/ 0 w 471"/>
                <a:gd name="T65" fmla="*/ 636 h 638"/>
                <a:gd name="T66" fmla="*/ 0 w 471"/>
                <a:gd name="T67" fmla="*/ 633 h 638"/>
                <a:gd name="T68" fmla="*/ 3 w 471"/>
                <a:gd name="T69" fmla="*/ 629 h 638"/>
                <a:gd name="T70" fmla="*/ 7 w 471"/>
                <a:gd name="T71" fmla="*/ 622 h 638"/>
                <a:gd name="T72" fmla="*/ 14 w 471"/>
                <a:gd name="T73" fmla="*/ 615 h 638"/>
                <a:gd name="T74" fmla="*/ 23 w 471"/>
                <a:gd name="T75" fmla="*/ 605 h 638"/>
                <a:gd name="T76" fmla="*/ 34 w 471"/>
                <a:gd name="T77" fmla="*/ 594 h 638"/>
                <a:gd name="T78" fmla="*/ 48 w 471"/>
                <a:gd name="T79" fmla="*/ 583 h 638"/>
                <a:gd name="T80" fmla="*/ 69 w 471"/>
                <a:gd name="T81" fmla="*/ 564 h 638"/>
                <a:gd name="T82" fmla="*/ 101 w 471"/>
                <a:gd name="T83" fmla="*/ 535 h 638"/>
                <a:gd name="T84" fmla="*/ 135 w 471"/>
                <a:gd name="T85" fmla="*/ 500 h 638"/>
                <a:gd name="T86" fmla="*/ 171 w 471"/>
                <a:gd name="T87" fmla="*/ 461 h 638"/>
                <a:gd name="T88" fmla="*/ 207 w 471"/>
                <a:gd name="T89" fmla="*/ 417 h 638"/>
                <a:gd name="T90" fmla="*/ 239 w 471"/>
                <a:gd name="T91" fmla="*/ 374 h 638"/>
                <a:gd name="T92" fmla="*/ 269 w 471"/>
                <a:gd name="T93" fmla="*/ 330 h 638"/>
                <a:gd name="T94" fmla="*/ 296 w 471"/>
                <a:gd name="T95" fmla="*/ 284 h 638"/>
                <a:gd name="T96" fmla="*/ 312 w 471"/>
                <a:gd name="T97" fmla="*/ 253 h 638"/>
                <a:gd name="T98" fmla="*/ 325 w 471"/>
                <a:gd name="T99" fmla="*/ 228 h 638"/>
                <a:gd name="T100" fmla="*/ 335 w 471"/>
                <a:gd name="T101" fmla="*/ 200 h 638"/>
                <a:gd name="T102" fmla="*/ 346 w 471"/>
                <a:gd name="T103" fmla="*/ 170 h 638"/>
                <a:gd name="T104" fmla="*/ 357 w 471"/>
                <a:gd name="T105" fmla="*/ 137 h 638"/>
                <a:gd name="T106" fmla="*/ 367 w 471"/>
                <a:gd name="T107" fmla="*/ 101 h 638"/>
                <a:gd name="T108" fmla="*/ 380 w 471"/>
                <a:gd name="T109" fmla="*/ 62 h 638"/>
                <a:gd name="T110" fmla="*/ 391 w 471"/>
                <a:gd name="T111" fmla="*/ 21 h 638"/>
                <a:gd name="T112" fmla="*/ 396 w 471"/>
                <a:gd name="T113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1" h="638">
                  <a:moveTo>
                    <a:pt x="396" y="0"/>
                  </a:moveTo>
                  <a:lnTo>
                    <a:pt x="405" y="4"/>
                  </a:lnTo>
                  <a:lnTo>
                    <a:pt x="412" y="9"/>
                  </a:lnTo>
                  <a:lnTo>
                    <a:pt x="419" y="14"/>
                  </a:lnTo>
                  <a:lnTo>
                    <a:pt x="426" y="17"/>
                  </a:lnTo>
                  <a:lnTo>
                    <a:pt x="433" y="21"/>
                  </a:lnTo>
                  <a:lnTo>
                    <a:pt x="439" y="25"/>
                  </a:lnTo>
                  <a:lnTo>
                    <a:pt x="444" y="29"/>
                  </a:lnTo>
                  <a:lnTo>
                    <a:pt x="450" y="32"/>
                  </a:lnTo>
                  <a:lnTo>
                    <a:pt x="453" y="36"/>
                  </a:lnTo>
                  <a:lnTo>
                    <a:pt x="458" y="39"/>
                  </a:lnTo>
                  <a:lnTo>
                    <a:pt x="462" y="42"/>
                  </a:lnTo>
                  <a:lnTo>
                    <a:pt x="464" y="43"/>
                  </a:lnTo>
                  <a:lnTo>
                    <a:pt x="467" y="46"/>
                  </a:lnTo>
                  <a:lnTo>
                    <a:pt x="469" y="48"/>
                  </a:lnTo>
                  <a:lnTo>
                    <a:pt x="471" y="50"/>
                  </a:lnTo>
                  <a:lnTo>
                    <a:pt x="471" y="51"/>
                  </a:lnTo>
                  <a:lnTo>
                    <a:pt x="471" y="54"/>
                  </a:lnTo>
                  <a:lnTo>
                    <a:pt x="471" y="59"/>
                  </a:lnTo>
                  <a:lnTo>
                    <a:pt x="469" y="62"/>
                  </a:lnTo>
                  <a:lnTo>
                    <a:pt x="467" y="67"/>
                  </a:lnTo>
                  <a:lnTo>
                    <a:pt x="466" y="73"/>
                  </a:lnTo>
                  <a:lnTo>
                    <a:pt x="464" y="79"/>
                  </a:lnTo>
                  <a:lnTo>
                    <a:pt x="462" y="87"/>
                  </a:lnTo>
                  <a:lnTo>
                    <a:pt x="458" y="95"/>
                  </a:lnTo>
                  <a:lnTo>
                    <a:pt x="455" y="104"/>
                  </a:lnTo>
                  <a:lnTo>
                    <a:pt x="451" y="114"/>
                  </a:lnTo>
                  <a:lnTo>
                    <a:pt x="448" y="125"/>
                  </a:lnTo>
                  <a:lnTo>
                    <a:pt x="442" y="136"/>
                  </a:lnTo>
                  <a:lnTo>
                    <a:pt x="437" y="148"/>
                  </a:lnTo>
                  <a:lnTo>
                    <a:pt x="432" y="161"/>
                  </a:lnTo>
                  <a:lnTo>
                    <a:pt x="426" y="173"/>
                  </a:lnTo>
                  <a:lnTo>
                    <a:pt x="421" y="189"/>
                  </a:lnTo>
                  <a:lnTo>
                    <a:pt x="408" y="220"/>
                  </a:lnTo>
                  <a:lnTo>
                    <a:pt x="394" y="250"/>
                  </a:lnTo>
                  <a:lnTo>
                    <a:pt x="380" y="278"/>
                  </a:lnTo>
                  <a:lnTo>
                    <a:pt x="364" y="308"/>
                  </a:lnTo>
                  <a:lnTo>
                    <a:pt x="346" y="334"/>
                  </a:lnTo>
                  <a:lnTo>
                    <a:pt x="330" y="361"/>
                  </a:lnTo>
                  <a:lnTo>
                    <a:pt x="310" y="388"/>
                  </a:lnTo>
                  <a:lnTo>
                    <a:pt x="291" y="413"/>
                  </a:lnTo>
                  <a:lnTo>
                    <a:pt x="271" y="438"/>
                  </a:lnTo>
                  <a:lnTo>
                    <a:pt x="250" y="461"/>
                  </a:lnTo>
                  <a:lnTo>
                    <a:pt x="228" y="483"/>
                  </a:lnTo>
                  <a:lnTo>
                    <a:pt x="205" y="505"/>
                  </a:lnTo>
                  <a:lnTo>
                    <a:pt x="182" y="525"/>
                  </a:lnTo>
                  <a:lnTo>
                    <a:pt x="159" y="546"/>
                  </a:lnTo>
                  <a:lnTo>
                    <a:pt x="135" y="563"/>
                  </a:lnTo>
                  <a:lnTo>
                    <a:pt x="110" y="580"/>
                  </a:lnTo>
                  <a:lnTo>
                    <a:pt x="98" y="588"/>
                  </a:lnTo>
                  <a:lnTo>
                    <a:pt x="85" y="596"/>
                  </a:lnTo>
                  <a:lnTo>
                    <a:pt x="75" y="604"/>
                  </a:lnTo>
                  <a:lnTo>
                    <a:pt x="64" y="608"/>
                  </a:lnTo>
                  <a:lnTo>
                    <a:pt x="53" y="615"/>
                  </a:lnTo>
                  <a:lnTo>
                    <a:pt x="44" y="619"/>
                  </a:lnTo>
                  <a:lnTo>
                    <a:pt x="37" y="624"/>
                  </a:lnTo>
                  <a:lnTo>
                    <a:pt x="30" y="627"/>
                  </a:lnTo>
                  <a:lnTo>
                    <a:pt x="25" y="630"/>
                  </a:lnTo>
                  <a:lnTo>
                    <a:pt x="18" y="633"/>
                  </a:lnTo>
                  <a:lnTo>
                    <a:pt x="14" y="635"/>
                  </a:lnTo>
                  <a:lnTo>
                    <a:pt x="9" y="636"/>
                  </a:lnTo>
                  <a:lnTo>
                    <a:pt x="7" y="638"/>
                  </a:lnTo>
                  <a:lnTo>
                    <a:pt x="3" y="638"/>
                  </a:lnTo>
                  <a:lnTo>
                    <a:pt x="1" y="638"/>
                  </a:lnTo>
                  <a:lnTo>
                    <a:pt x="1" y="638"/>
                  </a:lnTo>
                  <a:lnTo>
                    <a:pt x="0" y="636"/>
                  </a:lnTo>
                  <a:lnTo>
                    <a:pt x="0" y="635"/>
                  </a:lnTo>
                  <a:lnTo>
                    <a:pt x="0" y="633"/>
                  </a:lnTo>
                  <a:lnTo>
                    <a:pt x="1" y="632"/>
                  </a:lnTo>
                  <a:lnTo>
                    <a:pt x="3" y="629"/>
                  </a:lnTo>
                  <a:lnTo>
                    <a:pt x="5" y="626"/>
                  </a:lnTo>
                  <a:lnTo>
                    <a:pt x="7" y="622"/>
                  </a:lnTo>
                  <a:lnTo>
                    <a:pt x="10" y="619"/>
                  </a:lnTo>
                  <a:lnTo>
                    <a:pt x="14" y="615"/>
                  </a:lnTo>
                  <a:lnTo>
                    <a:pt x="19" y="610"/>
                  </a:lnTo>
                  <a:lnTo>
                    <a:pt x="23" y="605"/>
                  </a:lnTo>
                  <a:lnTo>
                    <a:pt x="28" y="600"/>
                  </a:lnTo>
                  <a:lnTo>
                    <a:pt x="34" y="594"/>
                  </a:lnTo>
                  <a:lnTo>
                    <a:pt x="41" y="590"/>
                  </a:lnTo>
                  <a:lnTo>
                    <a:pt x="48" y="583"/>
                  </a:lnTo>
                  <a:lnTo>
                    <a:pt x="55" y="577"/>
                  </a:lnTo>
                  <a:lnTo>
                    <a:pt x="69" y="564"/>
                  </a:lnTo>
                  <a:lnTo>
                    <a:pt x="85" y="550"/>
                  </a:lnTo>
                  <a:lnTo>
                    <a:pt x="101" y="535"/>
                  </a:lnTo>
                  <a:lnTo>
                    <a:pt x="117" y="518"/>
                  </a:lnTo>
                  <a:lnTo>
                    <a:pt x="135" y="500"/>
                  </a:lnTo>
                  <a:lnTo>
                    <a:pt x="153" y="482"/>
                  </a:lnTo>
                  <a:lnTo>
                    <a:pt x="171" y="461"/>
                  </a:lnTo>
                  <a:lnTo>
                    <a:pt x="191" y="439"/>
                  </a:lnTo>
                  <a:lnTo>
                    <a:pt x="207" y="417"/>
                  </a:lnTo>
                  <a:lnTo>
                    <a:pt x="223" y="395"/>
                  </a:lnTo>
                  <a:lnTo>
                    <a:pt x="239" y="374"/>
                  </a:lnTo>
                  <a:lnTo>
                    <a:pt x="255" y="352"/>
                  </a:lnTo>
                  <a:lnTo>
                    <a:pt x="269" y="330"/>
                  </a:lnTo>
                  <a:lnTo>
                    <a:pt x="283" y="308"/>
                  </a:lnTo>
                  <a:lnTo>
                    <a:pt x="296" y="284"/>
                  </a:lnTo>
                  <a:lnTo>
                    <a:pt x="307" y="264"/>
                  </a:lnTo>
                  <a:lnTo>
                    <a:pt x="312" y="253"/>
                  </a:lnTo>
                  <a:lnTo>
                    <a:pt x="319" y="241"/>
                  </a:lnTo>
                  <a:lnTo>
                    <a:pt x="325" y="228"/>
                  </a:lnTo>
                  <a:lnTo>
                    <a:pt x="330" y="214"/>
                  </a:lnTo>
                  <a:lnTo>
                    <a:pt x="335" y="200"/>
                  </a:lnTo>
                  <a:lnTo>
                    <a:pt x="341" y="186"/>
                  </a:lnTo>
                  <a:lnTo>
                    <a:pt x="346" y="170"/>
                  </a:lnTo>
                  <a:lnTo>
                    <a:pt x="351" y="154"/>
                  </a:lnTo>
                  <a:lnTo>
                    <a:pt x="357" y="137"/>
                  </a:lnTo>
                  <a:lnTo>
                    <a:pt x="362" y="120"/>
                  </a:lnTo>
                  <a:lnTo>
                    <a:pt x="367" y="101"/>
                  </a:lnTo>
                  <a:lnTo>
                    <a:pt x="375" y="82"/>
                  </a:lnTo>
                  <a:lnTo>
                    <a:pt x="380" y="62"/>
                  </a:lnTo>
                  <a:lnTo>
                    <a:pt x="385" y="42"/>
                  </a:lnTo>
                  <a:lnTo>
                    <a:pt x="391" y="21"/>
                  </a:lnTo>
                  <a:lnTo>
                    <a:pt x="396" y="0"/>
                  </a:lnTo>
                  <a:lnTo>
                    <a:pt x="396" y="0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Freeform 84"/>
          <p:cNvSpPr/>
          <p:nvPr/>
        </p:nvSpPr>
        <p:spPr bwMode="auto">
          <a:xfrm>
            <a:off x="1108438" y="1895340"/>
            <a:ext cx="983547" cy="1339296"/>
          </a:xfrm>
          <a:custGeom>
            <a:avLst/>
            <a:gdLst>
              <a:gd name="T0" fmla="*/ 405 w 471"/>
              <a:gd name="T1" fmla="*/ 4 h 638"/>
              <a:gd name="T2" fmla="*/ 419 w 471"/>
              <a:gd name="T3" fmla="*/ 14 h 638"/>
              <a:gd name="T4" fmla="*/ 433 w 471"/>
              <a:gd name="T5" fmla="*/ 21 h 638"/>
              <a:gd name="T6" fmla="*/ 444 w 471"/>
              <a:gd name="T7" fmla="*/ 29 h 638"/>
              <a:gd name="T8" fmla="*/ 453 w 471"/>
              <a:gd name="T9" fmla="*/ 36 h 638"/>
              <a:gd name="T10" fmla="*/ 462 w 471"/>
              <a:gd name="T11" fmla="*/ 42 h 638"/>
              <a:gd name="T12" fmla="*/ 467 w 471"/>
              <a:gd name="T13" fmla="*/ 46 h 638"/>
              <a:gd name="T14" fmla="*/ 471 w 471"/>
              <a:gd name="T15" fmla="*/ 50 h 638"/>
              <a:gd name="T16" fmla="*/ 471 w 471"/>
              <a:gd name="T17" fmla="*/ 54 h 638"/>
              <a:gd name="T18" fmla="*/ 469 w 471"/>
              <a:gd name="T19" fmla="*/ 62 h 638"/>
              <a:gd name="T20" fmla="*/ 466 w 471"/>
              <a:gd name="T21" fmla="*/ 73 h 638"/>
              <a:gd name="T22" fmla="*/ 462 w 471"/>
              <a:gd name="T23" fmla="*/ 87 h 638"/>
              <a:gd name="T24" fmla="*/ 455 w 471"/>
              <a:gd name="T25" fmla="*/ 104 h 638"/>
              <a:gd name="T26" fmla="*/ 448 w 471"/>
              <a:gd name="T27" fmla="*/ 125 h 638"/>
              <a:gd name="T28" fmla="*/ 437 w 471"/>
              <a:gd name="T29" fmla="*/ 148 h 638"/>
              <a:gd name="T30" fmla="*/ 426 w 471"/>
              <a:gd name="T31" fmla="*/ 173 h 638"/>
              <a:gd name="T32" fmla="*/ 408 w 471"/>
              <a:gd name="T33" fmla="*/ 220 h 638"/>
              <a:gd name="T34" fmla="*/ 380 w 471"/>
              <a:gd name="T35" fmla="*/ 278 h 638"/>
              <a:gd name="T36" fmla="*/ 346 w 471"/>
              <a:gd name="T37" fmla="*/ 334 h 638"/>
              <a:gd name="T38" fmla="*/ 310 w 471"/>
              <a:gd name="T39" fmla="*/ 388 h 638"/>
              <a:gd name="T40" fmla="*/ 271 w 471"/>
              <a:gd name="T41" fmla="*/ 438 h 638"/>
              <a:gd name="T42" fmla="*/ 228 w 471"/>
              <a:gd name="T43" fmla="*/ 483 h 638"/>
              <a:gd name="T44" fmla="*/ 182 w 471"/>
              <a:gd name="T45" fmla="*/ 525 h 638"/>
              <a:gd name="T46" fmla="*/ 135 w 471"/>
              <a:gd name="T47" fmla="*/ 563 h 638"/>
              <a:gd name="T48" fmla="*/ 98 w 471"/>
              <a:gd name="T49" fmla="*/ 588 h 638"/>
              <a:gd name="T50" fmla="*/ 75 w 471"/>
              <a:gd name="T51" fmla="*/ 604 h 638"/>
              <a:gd name="T52" fmla="*/ 53 w 471"/>
              <a:gd name="T53" fmla="*/ 615 h 638"/>
              <a:gd name="T54" fmla="*/ 37 w 471"/>
              <a:gd name="T55" fmla="*/ 624 h 638"/>
              <a:gd name="T56" fmla="*/ 25 w 471"/>
              <a:gd name="T57" fmla="*/ 630 h 638"/>
              <a:gd name="T58" fmla="*/ 14 w 471"/>
              <a:gd name="T59" fmla="*/ 635 h 638"/>
              <a:gd name="T60" fmla="*/ 7 w 471"/>
              <a:gd name="T61" fmla="*/ 638 h 638"/>
              <a:gd name="T62" fmla="*/ 1 w 471"/>
              <a:gd name="T63" fmla="*/ 638 h 638"/>
              <a:gd name="T64" fmla="*/ 0 w 471"/>
              <a:gd name="T65" fmla="*/ 636 h 638"/>
              <a:gd name="T66" fmla="*/ 0 w 471"/>
              <a:gd name="T67" fmla="*/ 633 h 638"/>
              <a:gd name="T68" fmla="*/ 3 w 471"/>
              <a:gd name="T69" fmla="*/ 629 h 638"/>
              <a:gd name="T70" fmla="*/ 7 w 471"/>
              <a:gd name="T71" fmla="*/ 622 h 638"/>
              <a:gd name="T72" fmla="*/ 14 w 471"/>
              <a:gd name="T73" fmla="*/ 615 h 638"/>
              <a:gd name="T74" fmla="*/ 23 w 471"/>
              <a:gd name="T75" fmla="*/ 605 h 638"/>
              <a:gd name="T76" fmla="*/ 34 w 471"/>
              <a:gd name="T77" fmla="*/ 594 h 638"/>
              <a:gd name="T78" fmla="*/ 48 w 471"/>
              <a:gd name="T79" fmla="*/ 583 h 638"/>
              <a:gd name="T80" fmla="*/ 69 w 471"/>
              <a:gd name="T81" fmla="*/ 564 h 638"/>
              <a:gd name="T82" fmla="*/ 101 w 471"/>
              <a:gd name="T83" fmla="*/ 535 h 638"/>
              <a:gd name="T84" fmla="*/ 135 w 471"/>
              <a:gd name="T85" fmla="*/ 500 h 638"/>
              <a:gd name="T86" fmla="*/ 171 w 471"/>
              <a:gd name="T87" fmla="*/ 461 h 638"/>
              <a:gd name="T88" fmla="*/ 207 w 471"/>
              <a:gd name="T89" fmla="*/ 417 h 638"/>
              <a:gd name="T90" fmla="*/ 239 w 471"/>
              <a:gd name="T91" fmla="*/ 374 h 638"/>
              <a:gd name="T92" fmla="*/ 269 w 471"/>
              <a:gd name="T93" fmla="*/ 330 h 638"/>
              <a:gd name="T94" fmla="*/ 296 w 471"/>
              <a:gd name="T95" fmla="*/ 284 h 638"/>
              <a:gd name="T96" fmla="*/ 312 w 471"/>
              <a:gd name="T97" fmla="*/ 253 h 638"/>
              <a:gd name="T98" fmla="*/ 325 w 471"/>
              <a:gd name="T99" fmla="*/ 228 h 638"/>
              <a:gd name="T100" fmla="*/ 335 w 471"/>
              <a:gd name="T101" fmla="*/ 200 h 638"/>
              <a:gd name="T102" fmla="*/ 346 w 471"/>
              <a:gd name="T103" fmla="*/ 170 h 638"/>
              <a:gd name="T104" fmla="*/ 357 w 471"/>
              <a:gd name="T105" fmla="*/ 137 h 638"/>
              <a:gd name="T106" fmla="*/ 367 w 471"/>
              <a:gd name="T107" fmla="*/ 101 h 638"/>
              <a:gd name="T108" fmla="*/ 380 w 471"/>
              <a:gd name="T109" fmla="*/ 62 h 638"/>
              <a:gd name="T110" fmla="*/ 391 w 471"/>
              <a:gd name="T111" fmla="*/ 21 h 638"/>
              <a:gd name="T112" fmla="*/ 396 w 471"/>
              <a:gd name="T113" fmla="*/ 0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1" h="638">
                <a:moveTo>
                  <a:pt x="396" y="0"/>
                </a:moveTo>
                <a:lnTo>
                  <a:pt x="405" y="4"/>
                </a:lnTo>
                <a:lnTo>
                  <a:pt x="412" y="9"/>
                </a:lnTo>
                <a:lnTo>
                  <a:pt x="419" y="14"/>
                </a:lnTo>
                <a:lnTo>
                  <a:pt x="426" y="17"/>
                </a:lnTo>
                <a:lnTo>
                  <a:pt x="433" y="21"/>
                </a:lnTo>
                <a:lnTo>
                  <a:pt x="439" y="25"/>
                </a:lnTo>
                <a:lnTo>
                  <a:pt x="444" y="29"/>
                </a:lnTo>
                <a:lnTo>
                  <a:pt x="450" y="32"/>
                </a:lnTo>
                <a:lnTo>
                  <a:pt x="453" y="36"/>
                </a:lnTo>
                <a:lnTo>
                  <a:pt x="458" y="39"/>
                </a:lnTo>
                <a:lnTo>
                  <a:pt x="462" y="42"/>
                </a:lnTo>
                <a:lnTo>
                  <a:pt x="464" y="43"/>
                </a:lnTo>
                <a:lnTo>
                  <a:pt x="467" y="46"/>
                </a:lnTo>
                <a:lnTo>
                  <a:pt x="469" y="48"/>
                </a:lnTo>
                <a:lnTo>
                  <a:pt x="471" y="50"/>
                </a:lnTo>
                <a:lnTo>
                  <a:pt x="471" y="51"/>
                </a:lnTo>
                <a:lnTo>
                  <a:pt x="471" y="54"/>
                </a:lnTo>
                <a:lnTo>
                  <a:pt x="471" y="59"/>
                </a:lnTo>
                <a:lnTo>
                  <a:pt x="469" y="62"/>
                </a:lnTo>
                <a:lnTo>
                  <a:pt x="467" y="67"/>
                </a:lnTo>
                <a:lnTo>
                  <a:pt x="466" y="73"/>
                </a:lnTo>
                <a:lnTo>
                  <a:pt x="464" y="79"/>
                </a:lnTo>
                <a:lnTo>
                  <a:pt x="462" y="87"/>
                </a:lnTo>
                <a:lnTo>
                  <a:pt x="458" y="95"/>
                </a:lnTo>
                <a:lnTo>
                  <a:pt x="455" y="104"/>
                </a:lnTo>
                <a:lnTo>
                  <a:pt x="451" y="114"/>
                </a:lnTo>
                <a:lnTo>
                  <a:pt x="448" y="125"/>
                </a:lnTo>
                <a:lnTo>
                  <a:pt x="442" y="136"/>
                </a:lnTo>
                <a:lnTo>
                  <a:pt x="437" y="148"/>
                </a:lnTo>
                <a:lnTo>
                  <a:pt x="432" y="161"/>
                </a:lnTo>
                <a:lnTo>
                  <a:pt x="426" y="173"/>
                </a:lnTo>
                <a:lnTo>
                  <a:pt x="421" y="189"/>
                </a:lnTo>
                <a:lnTo>
                  <a:pt x="408" y="220"/>
                </a:lnTo>
                <a:lnTo>
                  <a:pt x="394" y="250"/>
                </a:lnTo>
                <a:lnTo>
                  <a:pt x="380" y="278"/>
                </a:lnTo>
                <a:lnTo>
                  <a:pt x="364" y="308"/>
                </a:lnTo>
                <a:lnTo>
                  <a:pt x="346" y="334"/>
                </a:lnTo>
                <a:lnTo>
                  <a:pt x="330" y="361"/>
                </a:lnTo>
                <a:lnTo>
                  <a:pt x="310" y="388"/>
                </a:lnTo>
                <a:lnTo>
                  <a:pt x="291" y="413"/>
                </a:lnTo>
                <a:lnTo>
                  <a:pt x="271" y="438"/>
                </a:lnTo>
                <a:lnTo>
                  <a:pt x="250" y="461"/>
                </a:lnTo>
                <a:lnTo>
                  <a:pt x="228" y="483"/>
                </a:lnTo>
                <a:lnTo>
                  <a:pt x="205" y="505"/>
                </a:lnTo>
                <a:lnTo>
                  <a:pt x="182" y="525"/>
                </a:lnTo>
                <a:lnTo>
                  <a:pt x="159" y="546"/>
                </a:lnTo>
                <a:lnTo>
                  <a:pt x="135" y="563"/>
                </a:lnTo>
                <a:lnTo>
                  <a:pt x="110" y="580"/>
                </a:lnTo>
                <a:lnTo>
                  <a:pt x="98" y="588"/>
                </a:lnTo>
                <a:lnTo>
                  <a:pt x="85" y="596"/>
                </a:lnTo>
                <a:lnTo>
                  <a:pt x="75" y="604"/>
                </a:lnTo>
                <a:lnTo>
                  <a:pt x="64" y="608"/>
                </a:lnTo>
                <a:lnTo>
                  <a:pt x="53" y="615"/>
                </a:lnTo>
                <a:lnTo>
                  <a:pt x="44" y="619"/>
                </a:lnTo>
                <a:lnTo>
                  <a:pt x="37" y="624"/>
                </a:lnTo>
                <a:lnTo>
                  <a:pt x="30" y="627"/>
                </a:lnTo>
                <a:lnTo>
                  <a:pt x="25" y="630"/>
                </a:lnTo>
                <a:lnTo>
                  <a:pt x="18" y="633"/>
                </a:lnTo>
                <a:lnTo>
                  <a:pt x="14" y="635"/>
                </a:lnTo>
                <a:lnTo>
                  <a:pt x="9" y="636"/>
                </a:lnTo>
                <a:lnTo>
                  <a:pt x="7" y="638"/>
                </a:lnTo>
                <a:lnTo>
                  <a:pt x="3" y="638"/>
                </a:lnTo>
                <a:lnTo>
                  <a:pt x="1" y="638"/>
                </a:lnTo>
                <a:lnTo>
                  <a:pt x="1" y="638"/>
                </a:lnTo>
                <a:lnTo>
                  <a:pt x="0" y="636"/>
                </a:lnTo>
                <a:lnTo>
                  <a:pt x="0" y="635"/>
                </a:lnTo>
                <a:lnTo>
                  <a:pt x="0" y="633"/>
                </a:lnTo>
                <a:lnTo>
                  <a:pt x="1" y="632"/>
                </a:lnTo>
                <a:lnTo>
                  <a:pt x="3" y="629"/>
                </a:lnTo>
                <a:lnTo>
                  <a:pt x="5" y="626"/>
                </a:lnTo>
                <a:lnTo>
                  <a:pt x="7" y="622"/>
                </a:lnTo>
                <a:lnTo>
                  <a:pt x="10" y="619"/>
                </a:lnTo>
                <a:lnTo>
                  <a:pt x="14" y="615"/>
                </a:lnTo>
                <a:lnTo>
                  <a:pt x="19" y="610"/>
                </a:lnTo>
                <a:lnTo>
                  <a:pt x="23" y="605"/>
                </a:lnTo>
                <a:lnTo>
                  <a:pt x="28" y="600"/>
                </a:lnTo>
                <a:lnTo>
                  <a:pt x="34" y="594"/>
                </a:lnTo>
                <a:lnTo>
                  <a:pt x="41" y="590"/>
                </a:lnTo>
                <a:lnTo>
                  <a:pt x="48" y="583"/>
                </a:lnTo>
                <a:lnTo>
                  <a:pt x="55" y="577"/>
                </a:lnTo>
                <a:lnTo>
                  <a:pt x="69" y="564"/>
                </a:lnTo>
                <a:lnTo>
                  <a:pt x="85" y="550"/>
                </a:lnTo>
                <a:lnTo>
                  <a:pt x="101" y="535"/>
                </a:lnTo>
                <a:lnTo>
                  <a:pt x="117" y="518"/>
                </a:lnTo>
                <a:lnTo>
                  <a:pt x="135" y="500"/>
                </a:lnTo>
                <a:lnTo>
                  <a:pt x="153" y="482"/>
                </a:lnTo>
                <a:lnTo>
                  <a:pt x="171" y="461"/>
                </a:lnTo>
                <a:lnTo>
                  <a:pt x="191" y="439"/>
                </a:lnTo>
                <a:lnTo>
                  <a:pt x="207" y="417"/>
                </a:lnTo>
                <a:lnTo>
                  <a:pt x="223" y="395"/>
                </a:lnTo>
                <a:lnTo>
                  <a:pt x="239" y="374"/>
                </a:lnTo>
                <a:lnTo>
                  <a:pt x="255" y="352"/>
                </a:lnTo>
                <a:lnTo>
                  <a:pt x="269" y="330"/>
                </a:lnTo>
                <a:lnTo>
                  <a:pt x="283" y="308"/>
                </a:lnTo>
                <a:lnTo>
                  <a:pt x="296" y="284"/>
                </a:lnTo>
                <a:lnTo>
                  <a:pt x="307" y="264"/>
                </a:lnTo>
                <a:lnTo>
                  <a:pt x="312" y="253"/>
                </a:lnTo>
                <a:lnTo>
                  <a:pt x="319" y="241"/>
                </a:lnTo>
                <a:lnTo>
                  <a:pt x="325" y="228"/>
                </a:lnTo>
                <a:lnTo>
                  <a:pt x="330" y="214"/>
                </a:lnTo>
                <a:lnTo>
                  <a:pt x="335" y="200"/>
                </a:lnTo>
                <a:lnTo>
                  <a:pt x="341" y="186"/>
                </a:lnTo>
                <a:lnTo>
                  <a:pt x="346" y="170"/>
                </a:lnTo>
                <a:lnTo>
                  <a:pt x="351" y="154"/>
                </a:lnTo>
                <a:lnTo>
                  <a:pt x="357" y="137"/>
                </a:lnTo>
                <a:lnTo>
                  <a:pt x="362" y="120"/>
                </a:lnTo>
                <a:lnTo>
                  <a:pt x="367" y="101"/>
                </a:lnTo>
                <a:lnTo>
                  <a:pt x="375" y="82"/>
                </a:lnTo>
                <a:lnTo>
                  <a:pt x="380" y="62"/>
                </a:lnTo>
                <a:lnTo>
                  <a:pt x="385" y="42"/>
                </a:lnTo>
                <a:lnTo>
                  <a:pt x="391" y="21"/>
                </a:lnTo>
                <a:lnTo>
                  <a:pt x="396" y="0"/>
                </a:lnTo>
                <a:lnTo>
                  <a:pt x="396" y="0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971600" y="3795886"/>
            <a:ext cx="1873629" cy="931829"/>
            <a:chOff x="1733443" y="4090995"/>
            <a:chExt cx="910974" cy="453063"/>
          </a:xfrm>
        </p:grpSpPr>
        <p:grpSp>
          <p:nvGrpSpPr>
            <p:cNvPr id="61" name="组合 60"/>
            <p:cNvGrpSpPr/>
            <p:nvPr/>
          </p:nvGrpSpPr>
          <p:grpSpPr>
            <a:xfrm>
              <a:off x="2193610" y="4090995"/>
              <a:ext cx="450807" cy="453063"/>
              <a:chOff x="2270653" y="3492786"/>
              <a:chExt cx="450807" cy="453063"/>
            </a:xfrm>
          </p:grpSpPr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653" y="3492786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4" name="组合 113"/>
              <p:cNvGrpSpPr/>
              <p:nvPr/>
            </p:nvGrpSpPr>
            <p:grpSpPr>
              <a:xfrm>
                <a:off x="2363179" y="3587436"/>
                <a:ext cx="265755" cy="263762"/>
                <a:chOff x="3532188" y="2201863"/>
                <a:chExt cx="635000" cy="630237"/>
              </a:xfrm>
              <a:solidFill>
                <a:srgbClr val="FF0000"/>
              </a:solidFill>
            </p:grpSpPr>
            <p:sp>
              <p:nvSpPr>
                <p:cNvPr id="115" name="Freeform 83"/>
                <p:cNvSpPr/>
                <p:nvPr/>
              </p:nvSpPr>
              <p:spPr bwMode="auto">
                <a:xfrm>
                  <a:off x="3640138" y="2201863"/>
                  <a:ext cx="527050" cy="630237"/>
                </a:xfrm>
                <a:custGeom>
                  <a:avLst/>
                  <a:gdLst>
                    <a:gd name="T0" fmla="*/ 661 w 664"/>
                    <a:gd name="T1" fmla="*/ 97 h 793"/>
                    <a:gd name="T2" fmla="*/ 643 w 664"/>
                    <a:gd name="T3" fmla="*/ 109 h 793"/>
                    <a:gd name="T4" fmla="*/ 627 w 664"/>
                    <a:gd name="T5" fmla="*/ 150 h 793"/>
                    <a:gd name="T6" fmla="*/ 622 w 664"/>
                    <a:gd name="T7" fmla="*/ 184 h 793"/>
                    <a:gd name="T8" fmla="*/ 614 w 664"/>
                    <a:gd name="T9" fmla="*/ 236 h 793"/>
                    <a:gd name="T10" fmla="*/ 604 w 664"/>
                    <a:gd name="T11" fmla="*/ 308 h 793"/>
                    <a:gd name="T12" fmla="*/ 589 w 664"/>
                    <a:gd name="T13" fmla="*/ 400 h 793"/>
                    <a:gd name="T14" fmla="*/ 570 w 664"/>
                    <a:gd name="T15" fmla="*/ 496 h 793"/>
                    <a:gd name="T16" fmla="*/ 548 w 664"/>
                    <a:gd name="T17" fmla="*/ 573 h 793"/>
                    <a:gd name="T18" fmla="*/ 529 w 664"/>
                    <a:gd name="T19" fmla="*/ 637 h 793"/>
                    <a:gd name="T20" fmla="*/ 507 w 664"/>
                    <a:gd name="T21" fmla="*/ 687 h 793"/>
                    <a:gd name="T22" fmla="*/ 482 w 664"/>
                    <a:gd name="T23" fmla="*/ 724 h 793"/>
                    <a:gd name="T24" fmla="*/ 441 w 664"/>
                    <a:gd name="T25" fmla="*/ 770 h 793"/>
                    <a:gd name="T26" fmla="*/ 407 w 664"/>
                    <a:gd name="T27" fmla="*/ 792 h 793"/>
                    <a:gd name="T28" fmla="*/ 388 w 664"/>
                    <a:gd name="T29" fmla="*/ 787 h 793"/>
                    <a:gd name="T30" fmla="*/ 382 w 664"/>
                    <a:gd name="T31" fmla="*/ 759 h 793"/>
                    <a:gd name="T32" fmla="*/ 377 w 664"/>
                    <a:gd name="T33" fmla="*/ 715 h 793"/>
                    <a:gd name="T34" fmla="*/ 345 w 664"/>
                    <a:gd name="T35" fmla="*/ 660 h 793"/>
                    <a:gd name="T36" fmla="*/ 316 w 664"/>
                    <a:gd name="T37" fmla="*/ 616 h 793"/>
                    <a:gd name="T38" fmla="*/ 322 w 664"/>
                    <a:gd name="T39" fmla="*/ 602 h 793"/>
                    <a:gd name="T40" fmla="*/ 359 w 664"/>
                    <a:gd name="T41" fmla="*/ 615 h 793"/>
                    <a:gd name="T42" fmla="*/ 407 w 664"/>
                    <a:gd name="T43" fmla="*/ 641 h 793"/>
                    <a:gd name="T44" fmla="*/ 434 w 664"/>
                    <a:gd name="T45" fmla="*/ 648 h 793"/>
                    <a:gd name="T46" fmla="*/ 445 w 664"/>
                    <a:gd name="T47" fmla="*/ 635 h 793"/>
                    <a:gd name="T48" fmla="*/ 457 w 664"/>
                    <a:gd name="T49" fmla="*/ 605 h 793"/>
                    <a:gd name="T50" fmla="*/ 475 w 664"/>
                    <a:gd name="T51" fmla="*/ 559 h 793"/>
                    <a:gd name="T52" fmla="*/ 493 w 664"/>
                    <a:gd name="T53" fmla="*/ 497 h 793"/>
                    <a:gd name="T54" fmla="*/ 511 w 664"/>
                    <a:gd name="T55" fmla="*/ 422 h 793"/>
                    <a:gd name="T56" fmla="*/ 527 w 664"/>
                    <a:gd name="T57" fmla="*/ 336 h 793"/>
                    <a:gd name="T58" fmla="*/ 538 w 664"/>
                    <a:gd name="T59" fmla="*/ 249 h 793"/>
                    <a:gd name="T60" fmla="*/ 547 w 664"/>
                    <a:gd name="T61" fmla="*/ 183 h 793"/>
                    <a:gd name="T62" fmla="*/ 550 w 664"/>
                    <a:gd name="T63" fmla="*/ 142 h 793"/>
                    <a:gd name="T64" fmla="*/ 548 w 664"/>
                    <a:gd name="T65" fmla="*/ 109 h 793"/>
                    <a:gd name="T66" fmla="*/ 543 w 664"/>
                    <a:gd name="T67" fmla="*/ 87 h 793"/>
                    <a:gd name="T68" fmla="*/ 516 w 664"/>
                    <a:gd name="T69" fmla="*/ 75 h 793"/>
                    <a:gd name="T70" fmla="*/ 475 w 664"/>
                    <a:gd name="T71" fmla="*/ 76 h 793"/>
                    <a:gd name="T72" fmla="*/ 393 w 664"/>
                    <a:gd name="T73" fmla="*/ 87 h 793"/>
                    <a:gd name="T74" fmla="*/ 313 w 664"/>
                    <a:gd name="T75" fmla="*/ 105 h 793"/>
                    <a:gd name="T76" fmla="*/ 213 w 664"/>
                    <a:gd name="T77" fmla="*/ 130 h 793"/>
                    <a:gd name="T78" fmla="*/ 145 w 664"/>
                    <a:gd name="T79" fmla="*/ 148 h 793"/>
                    <a:gd name="T80" fmla="*/ 104 w 664"/>
                    <a:gd name="T81" fmla="*/ 158 h 793"/>
                    <a:gd name="T82" fmla="*/ 82 w 664"/>
                    <a:gd name="T83" fmla="*/ 163 h 793"/>
                    <a:gd name="T84" fmla="*/ 66 w 664"/>
                    <a:gd name="T85" fmla="*/ 159 h 793"/>
                    <a:gd name="T86" fmla="*/ 34 w 664"/>
                    <a:gd name="T87" fmla="*/ 141 h 793"/>
                    <a:gd name="T88" fmla="*/ 6 w 664"/>
                    <a:gd name="T89" fmla="*/ 120 h 793"/>
                    <a:gd name="T90" fmla="*/ 4 w 664"/>
                    <a:gd name="T91" fmla="*/ 105 h 793"/>
                    <a:gd name="T92" fmla="*/ 36 w 664"/>
                    <a:gd name="T93" fmla="*/ 97 h 793"/>
                    <a:gd name="T94" fmla="*/ 95 w 664"/>
                    <a:gd name="T95" fmla="*/ 94 h 793"/>
                    <a:gd name="T96" fmla="*/ 165 w 664"/>
                    <a:gd name="T97" fmla="*/ 83 h 793"/>
                    <a:gd name="T98" fmla="*/ 216 w 664"/>
                    <a:gd name="T99" fmla="*/ 75 h 793"/>
                    <a:gd name="T100" fmla="*/ 282 w 664"/>
                    <a:gd name="T101" fmla="*/ 64 h 793"/>
                    <a:gd name="T102" fmla="*/ 361 w 664"/>
                    <a:gd name="T103" fmla="*/ 48 h 793"/>
                    <a:gd name="T104" fmla="*/ 434 w 664"/>
                    <a:gd name="T105" fmla="*/ 36 h 793"/>
                    <a:gd name="T106" fmla="*/ 486 w 664"/>
                    <a:gd name="T107" fmla="*/ 25 h 793"/>
                    <a:gd name="T108" fmla="*/ 518 w 664"/>
                    <a:gd name="T109" fmla="*/ 15 h 793"/>
                    <a:gd name="T110" fmla="*/ 539 w 664"/>
                    <a:gd name="T111" fmla="*/ 3 h 793"/>
                    <a:gd name="T112" fmla="*/ 563 w 664"/>
                    <a:gd name="T113" fmla="*/ 1 h 793"/>
                    <a:gd name="T114" fmla="*/ 598 w 664"/>
                    <a:gd name="T115" fmla="*/ 25 h 793"/>
                    <a:gd name="T116" fmla="*/ 645 w 664"/>
                    <a:gd name="T117" fmla="*/ 62 h 793"/>
                    <a:gd name="T118" fmla="*/ 664 w 664"/>
                    <a:gd name="T119" fmla="*/ 87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64" h="793">
                      <a:moveTo>
                        <a:pt x="664" y="87"/>
                      </a:moveTo>
                      <a:lnTo>
                        <a:pt x="664" y="89"/>
                      </a:lnTo>
                      <a:lnTo>
                        <a:pt x="663" y="92"/>
                      </a:lnTo>
                      <a:lnTo>
                        <a:pt x="663" y="94"/>
                      </a:lnTo>
                      <a:lnTo>
                        <a:pt x="661" y="97"/>
                      </a:lnTo>
                      <a:lnTo>
                        <a:pt x="659" y="98"/>
                      </a:lnTo>
                      <a:lnTo>
                        <a:pt x="655" y="102"/>
                      </a:lnTo>
                      <a:lnTo>
                        <a:pt x="652" y="103"/>
                      </a:lnTo>
                      <a:lnTo>
                        <a:pt x="648" y="106"/>
                      </a:lnTo>
                      <a:lnTo>
                        <a:pt x="643" y="109"/>
                      </a:lnTo>
                      <a:lnTo>
                        <a:pt x="639" y="114"/>
                      </a:lnTo>
                      <a:lnTo>
                        <a:pt x="636" y="122"/>
                      </a:lnTo>
                      <a:lnTo>
                        <a:pt x="632" y="130"/>
                      </a:lnTo>
                      <a:lnTo>
                        <a:pt x="629" y="139"/>
                      </a:lnTo>
                      <a:lnTo>
                        <a:pt x="627" y="150"/>
                      </a:lnTo>
                      <a:lnTo>
                        <a:pt x="625" y="155"/>
                      </a:lnTo>
                      <a:lnTo>
                        <a:pt x="623" y="163"/>
                      </a:lnTo>
                      <a:lnTo>
                        <a:pt x="623" y="169"/>
                      </a:lnTo>
                      <a:lnTo>
                        <a:pt x="622" y="177"/>
                      </a:lnTo>
                      <a:lnTo>
                        <a:pt x="622" y="184"/>
                      </a:lnTo>
                      <a:lnTo>
                        <a:pt x="620" y="192"/>
                      </a:lnTo>
                      <a:lnTo>
                        <a:pt x="620" y="202"/>
                      </a:lnTo>
                      <a:lnTo>
                        <a:pt x="618" y="213"/>
                      </a:lnTo>
                      <a:lnTo>
                        <a:pt x="616" y="224"/>
                      </a:lnTo>
                      <a:lnTo>
                        <a:pt x="614" y="236"/>
                      </a:lnTo>
                      <a:lnTo>
                        <a:pt x="613" y="249"/>
                      </a:lnTo>
                      <a:lnTo>
                        <a:pt x="611" y="261"/>
                      </a:lnTo>
                      <a:lnTo>
                        <a:pt x="607" y="277"/>
                      </a:lnTo>
                      <a:lnTo>
                        <a:pt x="605" y="291"/>
                      </a:lnTo>
                      <a:lnTo>
                        <a:pt x="604" y="308"/>
                      </a:lnTo>
                      <a:lnTo>
                        <a:pt x="600" y="325"/>
                      </a:lnTo>
                      <a:lnTo>
                        <a:pt x="597" y="343"/>
                      </a:lnTo>
                      <a:lnTo>
                        <a:pt x="595" y="361"/>
                      </a:lnTo>
                      <a:lnTo>
                        <a:pt x="591" y="380"/>
                      </a:lnTo>
                      <a:lnTo>
                        <a:pt x="589" y="400"/>
                      </a:lnTo>
                      <a:lnTo>
                        <a:pt x="584" y="421"/>
                      </a:lnTo>
                      <a:lnTo>
                        <a:pt x="580" y="441"/>
                      </a:lnTo>
                      <a:lnTo>
                        <a:pt x="577" y="460"/>
                      </a:lnTo>
                      <a:lnTo>
                        <a:pt x="573" y="477"/>
                      </a:lnTo>
                      <a:lnTo>
                        <a:pt x="570" y="496"/>
                      </a:lnTo>
                      <a:lnTo>
                        <a:pt x="564" y="512"/>
                      </a:lnTo>
                      <a:lnTo>
                        <a:pt x="561" y="529"/>
                      </a:lnTo>
                      <a:lnTo>
                        <a:pt x="557" y="544"/>
                      </a:lnTo>
                      <a:lnTo>
                        <a:pt x="554" y="559"/>
                      </a:lnTo>
                      <a:lnTo>
                        <a:pt x="548" y="573"/>
                      </a:lnTo>
                      <a:lnTo>
                        <a:pt x="545" y="587"/>
                      </a:lnTo>
                      <a:lnTo>
                        <a:pt x="541" y="601"/>
                      </a:lnTo>
                      <a:lnTo>
                        <a:pt x="538" y="613"/>
                      </a:lnTo>
                      <a:lnTo>
                        <a:pt x="534" y="624"/>
                      </a:lnTo>
                      <a:lnTo>
                        <a:pt x="529" y="637"/>
                      </a:lnTo>
                      <a:lnTo>
                        <a:pt x="525" y="648"/>
                      </a:lnTo>
                      <a:lnTo>
                        <a:pt x="522" y="657"/>
                      </a:lnTo>
                      <a:lnTo>
                        <a:pt x="516" y="668"/>
                      </a:lnTo>
                      <a:lnTo>
                        <a:pt x="511" y="677"/>
                      </a:lnTo>
                      <a:lnTo>
                        <a:pt x="507" y="687"/>
                      </a:lnTo>
                      <a:lnTo>
                        <a:pt x="502" y="695"/>
                      </a:lnTo>
                      <a:lnTo>
                        <a:pt x="497" y="702"/>
                      </a:lnTo>
                      <a:lnTo>
                        <a:pt x="493" y="710"/>
                      </a:lnTo>
                      <a:lnTo>
                        <a:pt x="488" y="718"/>
                      </a:lnTo>
                      <a:lnTo>
                        <a:pt x="482" y="724"/>
                      </a:lnTo>
                      <a:lnTo>
                        <a:pt x="479" y="731"/>
                      </a:lnTo>
                      <a:lnTo>
                        <a:pt x="468" y="743"/>
                      </a:lnTo>
                      <a:lnTo>
                        <a:pt x="459" y="753"/>
                      </a:lnTo>
                      <a:lnTo>
                        <a:pt x="450" y="762"/>
                      </a:lnTo>
                      <a:lnTo>
                        <a:pt x="441" y="770"/>
                      </a:lnTo>
                      <a:lnTo>
                        <a:pt x="432" y="776"/>
                      </a:lnTo>
                      <a:lnTo>
                        <a:pt x="425" y="781"/>
                      </a:lnTo>
                      <a:lnTo>
                        <a:pt x="418" y="785"/>
                      </a:lnTo>
                      <a:lnTo>
                        <a:pt x="413" y="789"/>
                      </a:lnTo>
                      <a:lnTo>
                        <a:pt x="407" y="792"/>
                      </a:lnTo>
                      <a:lnTo>
                        <a:pt x="404" y="792"/>
                      </a:lnTo>
                      <a:lnTo>
                        <a:pt x="400" y="793"/>
                      </a:lnTo>
                      <a:lnTo>
                        <a:pt x="395" y="792"/>
                      </a:lnTo>
                      <a:lnTo>
                        <a:pt x="391" y="790"/>
                      </a:lnTo>
                      <a:lnTo>
                        <a:pt x="388" y="787"/>
                      </a:lnTo>
                      <a:lnTo>
                        <a:pt x="386" y="782"/>
                      </a:lnTo>
                      <a:lnTo>
                        <a:pt x="384" y="776"/>
                      </a:lnTo>
                      <a:lnTo>
                        <a:pt x="384" y="768"/>
                      </a:lnTo>
                      <a:lnTo>
                        <a:pt x="382" y="764"/>
                      </a:lnTo>
                      <a:lnTo>
                        <a:pt x="382" y="759"/>
                      </a:lnTo>
                      <a:lnTo>
                        <a:pt x="382" y="754"/>
                      </a:lnTo>
                      <a:lnTo>
                        <a:pt x="382" y="749"/>
                      </a:lnTo>
                      <a:lnTo>
                        <a:pt x="382" y="737"/>
                      </a:lnTo>
                      <a:lnTo>
                        <a:pt x="381" y="726"/>
                      </a:lnTo>
                      <a:lnTo>
                        <a:pt x="377" y="715"/>
                      </a:lnTo>
                      <a:lnTo>
                        <a:pt x="373" y="704"/>
                      </a:lnTo>
                      <a:lnTo>
                        <a:pt x="368" y="695"/>
                      </a:lnTo>
                      <a:lnTo>
                        <a:pt x="361" y="684"/>
                      </a:lnTo>
                      <a:lnTo>
                        <a:pt x="354" y="673"/>
                      </a:lnTo>
                      <a:lnTo>
                        <a:pt x="345" y="660"/>
                      </a:lnTo>
                      <a:lnTo>
                        <a:pt x="336" y="649"/>
                      </a:lnTo>
                      <a:lnTo>
                        <a:pt x="329" y="640"/>
                      </a:lnTo>
                      <a:lnTo>
                        <a:pt x="323" y="630"/>
                      </a:lnTo>
                      <a:lnTo>
                        <a:pt x="320" y="624"/>
                      </a:lnTo>
                      <a:lnTo>
                        <a:pt x="316" y="616"/>
                      </a:lnTo>
                      <a:lnTo>
                        <a:pt x="315" y="612"/>
                      </a:lnTo>
                      <a:lnTo>
                        <a:pt x="315" y="607"/>
                      </a:lnTo>
                      <a:lnTo>
                        <a:pt x="315" y="604"/>
                      </a:lnTo>
                      <a:lnTo>
                        <a:pt x="318" y="602"/>
                      </a:lnTo>
                      <a:lnTo>
                        <a:pt x="322" y="602"/>
                      </a:lnTo>
                      <a:lnTo>
                        <a:pt x="327" y="602"/>
                      </a:lnTo>
                      <a:lnTo>
                        <a:pt x="332" y="604"/>
                      </a:lnTo>
                      <a:lnTo>
                        <a:pt x="341" y="607"/>
                      </a:lnTo>
                      <a:lnTo>
                        <a:pt x="350" y="610"/>
                      </a:lnTo>
                      <a:lnTo>
                        <a:pt x="359" y="615"/>
                      </a:lnTo>
                      <a:lnTo>
                        <a:pt x="370" y="621"/>
                      </a:lnTo>
                      <a:lnTo>
                        <a:pt x="381" y="627"/>
                      </a:lnTo>
                      <a:lnTo>
                        <a:pt x="389" y="632"/>
                      </a:lnTo>
                      <a:lnTo>
                        <a:pt x="400" y="637"/>
                      </a:lnTo>
                      <a:lnTo>
                        <a:pt x="407" y="641"/>
                      </a:lnTo>
                      <a:lnTo>
                        <a:pt x="414" y="643"/>
                      </a:lnTo>
                      <a:lnTo>
                        <a:pt x="422" y="646"/>
                      </a:lnTo>
                      <a:lnTo>
                        <a:pt x="429" y="648"/>
                      </a:lnTo>
                      <a:lnTo>
                        <a:pt x="432" y="648"/>
                      </a:lnTo>
                      <a:lnTo>
                        <a:pt x="434" y="648"/>
                      </a:lnTo>
                      <a:lnTo>
                        <a:pt x="436" y="646"/>
                      </a:lnTo>
                      <a:lnTo>
                        <a:pt x="438" y="645"/>
                      </a:lnTo>
                      <a:lnTo>
                        <a:pt x="439" y="641"/>
                      </a:lnTo>
                      <a:lnTo>
                        <a:pt x="443" y="638"/>
                      </a:lnTo>
                      <a:lnTo>
                        <a:pt x="445" y="635"/>
                      </a:lnTo>
                      <a:lnTo>
                        <a:pt x="447" y="630"/>
                      </a:lnTo>
                      <a:lnTo>
                        <a:pt x="450" y="624"/>
                      </a:lnTo>
                      <a:lnTo>
                        <a:pt x="452" y="620"/>
                      </a:lnTo>
                      <a:lnTo>
                        <a:pt x="456" y="612"/>
                      </a:lnTo>
                      <a:lnTo>
                        <a:pt x="457" y="605"/>
                      </a:lnTo>
                      <a:lnTo>
                        <a:pt x="461" y="598"/>
                      </a:lnTo>
                      <a:lnTo>
                        <a:pt x="464" y="588"/>
                      </a:lnTo>
                      <a:lnTo>
                        <a:pt x="468" y="579"/>
                      </a:lnTo>
                      <a:lnTo>
                        <a:pt x="472" y="569"/>
                      </a:lnTo>
                      <a:lnTo>
                        <a:pt x="475" y="559"/>
                      </a:lnTo>
                      <a:lnTo>
                        <a:pt x="479" y="548"/>
                      </a:lnTo>
                      <a:lnTo>
                        <a:pt x="482" y="537"/>
                      </a:lnTo>
                      <a:lnTo>
                        <a:pt x="486" y="524"/>
                      </a:lnTo>
                      <a:lnTo>
                        <a:pt x="489" y="512"/>
                      </a:lnTo>
                      <a:lnTo>
                        <a:pt x="493" y="497"/>
                      </a:lnTo>
                      <a:lnTo>
                        <a:pt x="497" y="483"/>
                      </a:lnTo>
                      <a:lnTo>
                        <a:pt x="500" y="469"/>
                      </a:lnTo>
                      <a:lnTo>
                        <a:pt x="504" y="455"/>
                      </a:lnTo>
                      <a:lnTo>
                        <a:pt x="507" y="440"/>
                      </a:lnTo>
                      <a:lnTo>
                        <a:pt x="511" y="422"/>
                      </a:lnTo>
                      <a:lnTo>
                        <a:pt x="514" y="407"/>
                      </a:lnTo>
                      <a:lnTo>
                        <a:pt x="518" y="389"/>
                      </a:lnTo>
                      <a:lnTo>
                        <a:pt x="520" y="372"/>
                      </a:lnTo>
                      <a:lnTo>
                        <a:pt x="523" y="353"/>
                      </a:lnTo>
                      <a:lnTo>
                        <a:pt x="527" y="336"/>
                      </a:lnTo>
                      <a:lnTo>
                        <a:pt x="530" y="317"/>
                      </a:lnTo>
                      <a:lnTo>
                        <a:pt x="532" y="299"/>
                      </a:lnTo>
                      <a:lnTo>
                        <a:pt x="534" y="281"/>
                      </a:lnTo>
                      <a:lnTo>
                        <a:pt x="536" y="264"/>
                      </a:lnTo>
                      <a:lnTo>
                        <a:pt x="538" y="249"/>
                      </a:lnTo>
                      <a:lnTo>
                        <a:pt x="539" y="233"/>
                      </a:lnTo>
                      <a:lnTo>
                        <a:pt x="541" y="219"/>
                      </a:lnTo>
                      <a:lnTo>
                        <a:pt x="543" y="206"/>
                      </a:lnTo>
                      <a:lnTo>
                        <a:pt x="545" y="194"/>
                      </a:lnTo>
                      <a:lnTo>
                        <a:pt x="547" y="183"/>
                      </a:lnTo>
                      <a:lnTo>
                        <a:pt x="547" y="174"/>
                      </a:lnTo>
                      <a:lnTo>
                        <a:pt x="548" y="164"/>
                      </a:lnTo>
                      <a:lnTo>
                        <a:pt x="548" y="156"/>
                      </a:lnTo>
                      <a:lnTo>
                        <a:pt x="550" y="148"/>
                      </a:lnTo>
                      <a:lnTo>
                        <a:pt x="550" y="142"/>
                      </a:lnTo>
                      <a:lnTo>
                        <a:pt x="550" y="136"/>
                      </a:lnTo>
                      <a:lnTo>
                        <a:pt x="550" y="131"/>
                      </a:lnTo>
                      <a:lnTo>
                        <a:pt x="550" y="123"/>
                      </a:lnTo>
                      <a:lnTo>
                        <a:pt x="550" y="116"/>
                      </a:lnTo>
                      <a:lnTo>
                        <a:pt x="548" y="109"/>
                      </a:lnTo>
                      <a:lnTo>
                        <a:pt x="548" y="103"/>
                      </a:lnTo>
                      <a:lnTo>
                        <a:pt x="547" y="98"/>
                      </a:lnTo>
                      <a:lnTo>
                        <a:pt x="545" y="94"/>
                      </a:lnTo>
                      <a:lnTo>
                        <a:pt x="543" y="91"/>
                      </a:lnTo>
                      <a:lnTo>
                        <a:pt x="543" y="87"/>
                      </a:lnTo>
                      <a:lnTo>
                        <a:pt x="538" y="84"/>
                      </a:lnTo>
                      <a:lnTo>
                        <a:pt x="534" y="81"/>
                      </a:lnTo>
                      <a:lnTo>
                        <a:pt x="527" y="78"/>
                      </a:lnTo>
                      <a:lnTo>
                        <a:pt x="522" y="75"/>
                      </a:lnTo>
                      <a:lnTo>
                        <a:pt x="516" y="75"/>
                      </a:lnTo>
                      <a:lnTo>
                        <a:pt x="511" y="75"/>
                      </a:lnTo>
                      <a:lnTo>
                        <a:pt x="504" y="75"/>
                      </a:lnTo>
                      <a:lnTo>
                        <a:pt x="495" y="75"/>
                      </a:lnTo>
                      <a:lnTo>
                        <a:pt x="486" y="75"/>
                      </a:lnTo>
                      <a:lnTo>
                        <a:pt x="475" y="76"/>
                      </a:lnTo>
                      <a:lnTo>
                        <a:pt x="463" y="78"/>
                      </a:lnTo>
                      <a:lnTo>
                        <a:pt x="450" y="80"/>
                      </a:lnTo>
                      <a:lnTo>
                        <a:pt x="436" y="81"/>
                      </a:lnTo>
                      <a:lnTo>
                        <a:pt x="422" y="83"/>
                      </a:lnTo>
                      <a:lnTo>
                        <a:pt x="393" y="87"/>
                      </a:lnTo>
                      <a:lnTo>
                        <a:pt x="366" y="92"/>
                      </a:lnTo>
                      <a:lnTo>
                        <a:pt x="354" y="95"/>
                      </a:lnTo>
                      <a:lnTo>
                        <a:pt x="341" y="97"/>
                      </a:lnTo>
                      <a:lnTo>
                        <a:pt x="327" y="100"/>
                      </a:lnTo>
                      <a:lnTo>
                        <a:pt x="313" y="105"/>
                      </a:lnTo>
                      <a:lnTo>
                        <a:pt x="295" y="108"/>
                      </a:lnTo>
                      <a:lnTo>
                        <a:pt x="277" y="112"/>
                      </a:lnTo>
                      <a:lnTo>
                        <a:pt x="257" y="119"/>
                      </a:lnTo>
                      <a:lnTo>
                        <a:pt x="236" y="123"/>
                      </a:lnTo>
                      <a:lnTo>
                        <a:pt x="213" y="130"/>
                      </a:lnTo>
                      <a:lnTo>
                        <a:pt x="190" y="136"/>
                      </a:lnTo>
                      <a:lnTo>
                        <a:pt x="177" y="139"/>
                      </a:lnTo>
                      <a:lnTo>
                        <a:pt x="165" y="142"/>
                      </a:lnTo>
                      <a:lnTo>
                        <a:pt x="154" y="145"/>
                      </a:lnTo>
                      <a:lnTo>
                        <a:pt x="145" y="148"/>
                      </a:lnTo>
                      <a:lnTo>
                        <a:pt x="134" y="150"/>
                      </a:lnTo>
                      <a:lnTo>
                        <a:pt x="127" y="153"/>
                      </a:lnTo>
                      <a:lnTo>
                        <a:pt x="118" y="155"/>
                      </a:lnTo>
                      <a:lnTo>
                        <a:pt x="111" y="156"/>
                      </a:lnTo>
                      <a:lnTo>
                        <a:pt x="104" y="158"/>
                      </a:lnTo>
                      <a:lnTo>
                        <a:pt x="99" y="159"/>
                      </a:lnTo>
                      <a:lnTo>
                        <a:pt x="93" y="159"/>
                      </a:lnTo>
                      <a:lnTo>
                        <a:pt x="90" y="161"/>
                      </a:lnTo>
                      <a:lnTo>
                        <a:pt x="86" y="161"/>
                      </a:lnTo>
                      <a:lnTo>
                        <a:pt x="82" y="163"/>
                      </a:lnTo>
                      <a:lnTo>
                        <a:pt x="81" y="163"/>
                      </a:lnTo>
                      <a:lnTo>
                        <a:pt x="81" y="163"/>
                      </a:lnTo>
                      <a:lnTo>
                        <a:pt x="77" y="163"/>
                      </a:lnTo>
                      <a:lnTo>
                        <a:pt x="72" y="161"/>
                      </a:lnTo>
                      <a:lnTo>
                        <a:pt x="66" y="159"/>
                      </a:lnTo>
                      <a:lnTo>
                        <a:pt x="61" y="156"/>
                      </a:lnTo>
                      <a:lnTo>
                        <a:pt x="56" y="153"/>
                      </a:lnTo>
                      <a:lnTo>
                        <a:pt x="49" y="150"/>
                      </a:lnTo>
                      <a:lnTo>
                        <a:pt x="41" y="145"/>
                      </a:lnTo>
                      <a:lnTo>
                        <a:pt x="34" y="141"/>
                      </a:lnTo>
                      <a:lnTo>
                        <a:pt x="25" y="136"/>
                      </a:lnTo>
                      <a:lnTo>
                        <a:pt x="20" y="131"/>
                      </a:lnTo>
                      <a:lnTo>
                        <a:pt x="15" y="127"/>
                      </a:lnTo>
                      <a:lnTo>
                        <a:pt x="9" y="123"/>
                      </a:lnTo>
                      <a:lnTo>
                        <a:pt x="6" y="120"/>
                      </a:lnTo>
                      <a:lnTo>
                        <a:pt x="2" y="117"/>
                      </a:lnTo>
                      <a:lnTo>
                        <a:pt x="0" y="112"/>
                      </a:lnTo>
                      <a:lnTo>
                        <a:pt x="0" y="109"/>
                      </a:lnTo>
                      <a:lnTo>
                        <a:pt x="0" y="106"/>
                      </a:lnTo>
                      <a:lnTo>
                        <a:pt x="4" y="105"/>
                      </a:lnTo>
                      <a:lnTo>
                        <a:pt x="7" y="102"/>
                      </a:lnTo>
                      <a:lnTo>
                        <a:pt x="13" y="100"/>
                      </a:lnTo>
                      <a:lnTo>
                        <a:pt x="18" y="98"/>
                      </a:lnTo>
                      <a:lnTo>
                        <a:pt x="27" y="97"/>
                      </a:lnTo>
                      <a:lnTo>
                        <a:pt x="36" y="97"/>
                      </a:lnTo>
                      <a:lnTo>
                        <a:pt x="47" y="97"/>
                      </a:lnTo>
                      <a:lnTo>
                        <a:pt x="57" y="97"/>
                      </a:lnTo>
                      <a:lnTo>
                        <a:pt x="70" y="95"/>
                      </a:lnTo>
                      <a:lnTo>
                        <a:pt x="82" y="95"/>
                      </a:lnTo>
                      <a:lnTo>
                        <a:pt x="95" y="94"/>
                      </a:lnTo>
                      <a:lnTo>
                        <a:pt x="109" y="92"/>
                      </a:lnTo>
                      <a:lnTo>
                        <a:pt x="124" y="89"/>
                      </a:lnTo>
                      <a:lnTo>
                        <a:pt x="140" y="86"/>
                      </a:lnTo>
                      <a:lnTo>
                        <a:pt x="156" y="83"/>
                      </a:lnTo>
                      <a:lnTo>
                        <a:pt x="165" y="83"/>
                      </a:lnTo>
                      <a:lnTo>
                        <a:pt x="173" y="81"/>
                      </a:lnTo>
                      <a:lnTo>
                        <a:pt x="184" y="80"/>
                      </a:lnTo>
                      <a:lnTo>
                        <a:pt x="195" y="78"/>
                      </a:lnTo>
                      <a:lnTo>
                        <a:pt x="206" y="76"/>
                      </a:lnTo>
                      <a:lnTo>
                        <a:pt x="216" y="75"/>
                      </a:lnTo>
                      <a:lnTo>
                        <a:pt x="229" y="73"/>
                      </a:lnTo>
                      <a:lnTo>
                        <a:pt x="241" y="70"/>
                      </a:lnTo>
                      <a:lnTo>
                        <a:pt x="254" y="69"/>
                      </a:lnTo>
                      <a:lnTo>
                        <a:pt x="268" y="66"/>
                      </a:lnTo>
                      <a:lnTo>
                        <a:pt x="282" y="64"/>
                      </a:lnTo>
                      <a:lnTo>
                        <a:pt x="297" y="61"/>
                      </a:lnTo>
                      <a:lnTo>
                        <a:pt x="313" y="58"/>
                      </a:lnTo>
                      <a:lnTo>
                        <a:pt x="329" y="55"/>
                      </a:lnTo>
                      <a:lnTo>
                        <a:pt x="345" y="51"/>
                      </a:lnTo>
                      <a:lnTo>
                        <a:pt x="361" y="48"/>
                      </a:lnTo>
                      <a:lnTo>
                        <a:pt x="377" y="45"/>
                      </a:lnTo>
                      <a:lnTo>
                        <a:pt x="393" y="44"/>
                      </a:lnTo>
                      <a:lnTo>
                        <a:pt x="407" y="40"/>
                      </a:lnTo>
                      <a:lnTo>
                        <a:pt x="422" y="39"/>
                      </a:lnTo>
                      <a:lnTo>
                        <a:pt x="434" y="36"/>
                      </a:lnTo>
                      <a:lnTo>
                        <a:pt x="447" y="34"/>
                      </a:lnTo>
                      <a:lnTo>
                        <a:pt x="457" y="31"/>
                      </a:lnTo>
                      <a:lnTo>
                        <a:pt x="468" y="30"/>
                      </a:lnTo>
                      <a:lnTo>
                        <a:pt x="477" y="26"/>
                      </a:lnTo>
                      <a:lnTo>
                        <a:pt x="486" y="25"/>
                      </a:lnTo>
                      <a:lnTo>
                        <a:pt x="495" y="22"/>
                      </a:lnTo>
                      <a:lnTo>
                        <a:pt x="502" y="20"/>
                      </a:lnTo>
                      <a:lnTo>
                        <a:pt x="507" y="19"/>
                      </a:lnTo>
                      <a:lnTo>
                        <a:pt x="513" y="17"/>
                      </a:lnTo>
                      <a:lnTo>
                        <a:pt x="518" y="15"/>
                      </a:lnTo>
                      <a:lnTo>
                        <a:pt x="522" y="12"/>
                      </a:lnTo>
                      <a:lnTo>
                        <a:pt x="525" y="9"/>
                      </a:lnTo>
                      <a:lnTo>
                        <a:pt x="530" y="8"/>
                      </a:lnTo>
                      <a:lnTo>
                        <a:pt x="536" y="4"/>
                      </a:lnTo>
                      <a:lnTo>
                        <a:pt x="539" y="3"/>
                      </a:lnTo>
                      <a:lnTo>
                        <a:pt x="545" y="1"/>
                      </a:lnTo>
                      <a:lnTo>
                        <a:pt x="550" y="0"/>
                      </a:lnTo>
                      <a:lnTo>
                        <a:pt x="554" y="0"/>
                      </a:lnTo>
                      <a:lnTo>
                        <a:pt x="559" y="0"/>
                      </a:lnTo>
                      <a:lnTo>
                        <a:pt x="563" y="1"/>
                      </a:lnTo>
                      <a:lnTo>
                        <a:pt x="568" y="4"/>
                      </a:lnTo>
                      <a:lnTo>
                        <a:pt x="573" y="8"/>
                      </a:lnTo>
                      <a:lnTo>
                        <a:pt x="580" y="12"/>
                      </a:lnTo>
                      <a:lnTo>
                        <a:pt x="589" y="19"/>
                      </a:lnTo>
                      <a:lnTo>
                        <a:pt x="598" y="25"/>
                      </a:lnTo>
                      <a:lnTo>
                        <a:pt x="607" y="31"/>
                      </a:lnTo>
                      <a:lnTo>
                        <a:pt x="618" y="39"/>
                      </a:lnTo>
                      <a:lnTo>
                        <a:pt x="629" y="47"/>
                      </a:lnTo>
                      <a:lnTo>
                        <a:pt x="638" y="55"/>
                      </a:lnTo>
                      <a:lnTo>
                        <a:pt x="645" y="62"/>
                      </a:lnTo>
                      <a:lnTo>
                        <a:pt x="652" y="69"/>
                      </a:lnTo>
                      <a:lnTo>
                        <a:pt x="657" y="75"/>
                      </a:lnTo>
                      <a:lnTo>
                        <a:pt x="661" y="80"/>
                      </a:lnTo>
                      <a:lnTo>
                        <a:pt x="663" y="84"/>
                      </a:lnTo>
                      <a:lnTo>
                        <a:pt x="664" y="87"/>
                      </a:lnTo>
                      <a:lnTo>
                        <a:pt x="664" y="8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84"/>
                <p:cNvSpPr/>
                <p:nvPr/>
              </p:nvSpPr>
              <p:spPr bwMode="auto">
                <a:xfrm>
                  <a:off x="3532188" y="2282825"/>
                  <a:ext cx="373063" cy="508000"/>
                </a:xfrm>
                <a:custGeom>
                  <a:avLst/>
                  <a:gdLst>
                    <a:gd name="T0" fmla="*/ 405 w 471"/>
                    <a:gd name="T1" fmla="*/ 4 h 638"/>
                    <a:gd name="T2" fmla="*/ 419 w 471"/>
                    <a:gd name="T3" fmla="*/ 14 h 638"/>
                    <a:gd name="T4" fmla="*/ 433 w 471"/>
                    <a:gd name="T5" fmla="*/ 21 h 638"/>
                    <a:gd name="T6" fmla="*/ 444 w 471"/>
                    <a:gd name="T7" fmla="*/ 29 h 638"/>
                    <a:gd name="T8" fmla="*/ 453 w 471"/>
                    <a:gd name="T9" fmla="*/ 36 h 638"/>
                    <a:gd name="T10" fmla="*/ 462 w 471"/>
                    <a:gd name="T11" fmla="*/ 42 h 638"/>
                    <a:gd name="T12" fmla="*/ 467 w 471"/>
                    <a:gd name="T13" fmla="*/ 46 h 638"/>
                    <a:gd name="T14" fmla="*/ 471 w 471"/>
                    <a:gd name="T15" fmla="*/ 50 h 638"/>
                    <a:gd name="T16" fmla="*/ 471 w 471"/>
                    <a:gd name="T17" fmla="*/ 54 h 638"/>
                    <a:gd name="T18" fmla="*/ 469 w 471"/>
                    <a:gd name="T19" fmla="*/ 62 h 638"/>
                    <a:gd name="T20" fmla="*/ 466 w 471"/>
                    <a:gd name="T21" fmla="*/ 73 h 638"/>
                    <a:gd name="T22" fmla="*/ 462 w 471"/>
                    <a:gd name="T23" fmla="*/ 87 h 638"/>
                    <a:gd name="T24" fmla="*/ 455 w 471"/>
                    <a:gd name="T25" fmla="*/ 104 h 638"/>
                    <a:gd name="T26" fmla="*/ 448 w 471"/>
                    <a:gd name="T27" fmla="*/ 125 h 638"/>
                    <a:gd name="T28" fmla="*/ 437 w 471"/>
                    <a:gd name="T29" fmla="*/ 148 h 638"/>
                    <a:gd name="T30" fmla="*/ 426 w 471"/>
                    <a:gd name="T31" fmla="*/ 173 h 638"/>
                    <a:gd name="T32" fmla="*/ 408 w 471"/>
                    <a:gd name="T33" fmla="*/ 220 h 638"/>
                    <a:gd name="T34" fmla="*/ 380 w 471"/>
                    <a:gd name="T35" fmla="*/ 278 h 638"/>
                    <a:gd name="T36" fmla="*/ 346 w 471"/>
                    <a:gd name="T37" fmla="*/ 334 h 638"/>
                    <a:gd name="T38" fmla="*/ 310 w 471"/>
                    <a:gd name="T39" fmla="*/ 388 h 638"/>
                    <a:gd name="T40" fmla="*/ 271 w 471"/>
                    <a:gd name="T41" fmla="*/ 438 h 638"/>
                    <a:gd name="T42" fmla="*/ 228 w 471"/>
                    <a:gd name="T43" fmla="*/ 483 h 638"/>
                    <a:gd name="T44" fmla="*/ 182 w 471"/>
                    <a:gd name="T45" fmla="*/ 525 h 638"/>
                    <a:gd name="T46" fmla="*/ 135 w 471"/>
                    <a:gd name="T47" fmla="*/ 563 h 638"/>
                    <a:gd name="T48" fmla="*/ 98 w 471"/>
                    <a:gd name="T49" fmla="*/ 588 h 638"/>
                    <a:gd name="T50" fmla="*/ 75 w 471"/>
                    <a:gd name="T51" fmla="*/ 604 h 638"/>
                    <a:gd name="T52" fmla="*/ 53 w 471"/>
                    <a:gd name="T53" fmla="*/ 615 h 638"/>
                    <a:gd name="T54" fmla="*/ 37 w 471"/>
                    <a:gd name="T55" fmla="*/ 624 h 638"/>
                    <a:gd name="T56" fmla="*/ 25 w 471"/>
                    <a:gd name="T57" fmla="*/ 630 h 638"/>
                    <a:gd name="T58" fmla="*/ 14 w 471"/>
                    <a:gd name="T59" fmla="*/ 635 h 638"/>
                    <a:gd name="T60" fmla="*/ 7 w 471"/>
                    <a:gd name="T61" fmla="*/ 638 h 638"/>
                    <a:gd name="T62" fmla="*/ 1 w 471"/>
                    <a:gd name="T63" fmla="*/ 638 h 638"/>
                    <a:gd name="T64" fmla="*/ 0 w 471"/>
                    <a:gd name="T65" fmla="*/ 636 h 638"/>
                    <a:gd name="T66" fmla="*/ 0 w 471"/>
                    <a:gd name="T67" fmla="*/ 633 h 638"/>
                    <a:gd name="T68" fmla="*/ 3 w 471"/>
                    <a:gd name="T69" fmla="*/ 629 h 638"/>
                    <a:gd name="T70" fmla="*/ 7 w 471"/>
                    <a:gd name="T71" fmla="*/ 622 h 638"/>
                    <a:gd name="T72" fmla="*/ 14 w 471"/>
                    <a:gd name="T73" fmla="*/ 615 h 638"/>
                    <a:gd name="T74" fmla="*/ 23 w 471"/>
                    <a:gd name="T75" fmla="*/ 605 h 638"/>
                    <a:gd name="T76" fmla="*/ 34 w 471"/>
                    <a:gd name="T77" fmla="*/ 594 h 638"/>
                    <a:gd name="T78" fmla="*/ 48 w 471"/>
                    <a:gd name="T79" fmla="*/ 583 h 638"/>
                    <a:gd name="T80" fmla="*/ 69 w 471"/>
                    <a:gd name="T81" fmla="*/ 564 h 638"/>
                    <a:gd name="T82" fmla="*/ 101 w 471"/>
                    <a:gd name="T83" fmla="*/ 535 h 638"/>
                    <a:gd name="T84" fmla="*/ 135 w 471"/>
                    <a:gd name="T85" fmla="*/ 500 h 638"/>
                    <a:gd name="T86" fmla="*/ 171 w 471"/>
                    <a:gd name="T87" fmla="*/ 461 h 638"/>
                    <a:gd name="T88" fmla="*/ 207 w 471"/>
                    <a:gd name="T89" fmla="*/ 417 h 638"/>
                    <a:gd name="T90" fmla="*/ 239 w 471"/>
                    <a:gd name="T91" fmla="*/ 374 h 638"/>
                    <a:gd name="T92" fmla="*/ 269 w 471"/>
                    <a:gd name="T93" fmla="*/ 330 h 638"/>
                    <a:gd name="T94" fmla="*/ 296 w 471"/>
                    <a:gd name="T95" fmla="*/ 284 h 638"/>
                    <a:gd name="T96" fmla="*/ 312 w 471"/>
                    <a:gd name="T97" fmla="*/ 253 h 638"/>
                    <a:gd name="T98" fmla="*/ 325 w 471"/>
                    <a:gd name="T99" fmla="*/ 228 h 638"/>
                    <a:gd name="T100" fmla="*/ 335 w 471"/>
                    <a:gd name="T101" fmla="*/ 200 h 638"/>
                    <a:gd name="T102" fmla="*/ 346 w 471"/>
                    <a:gd name="T103" fmla="*/ 170 h 638"/>
                    <a:gd name="T104" fmla="*/ 357 w 471"/>
                    <a:gd name="T105" fmla="*/ 137 h 638"/>
                    <a:gd name="T106" fmla="*/ 367 w 471"/>
                    <a:gd name="T107" fmla="*/ 101 h 638"/>
                    <a:gd name="T108" fmla="*/ 380 w 471"/>
                    <a:gd name="T109" fmla="*/ 62 h 638"/>
                    <a:gd name="T110" fmla="*/ 391 w 471"/>
                    <a:gd name="T111" fmla="*/ 21 h 638"/>
                    <a:gd name="T112" fmla="*/ 396 w 471"/>
                    <a:gd name="T113" fmla="*/ 0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71" h="638">
                      <a:moveTo>
                        <a:pt x="396" y="0"/>
                      </a:moveTo>
                      <a:lnTo>
                        <a:pt x="405" y="4"/>
                      </a:lnTo>
                      <a:lnTo>
                        <a:pt x="412" y="9"/>
                      </a:lnTo>
                      <a:lnTo>
                        <a:pt x="419" y="14"/>
                      </a:lnTo>
                      <a:lnTo>
                        <a:pt x="426" y="17"/>
                      </a:lnTo>
                      <a:lnTo>
                        <a:pt x="433" y="21"/>
                      </a:lnTo>
                      <a:lnTo>
                        <a:pt x="439" y="25"/>
                      </a:lnTo>
                      <a:lnTo>
                        <a:pt x="444" y="29"/>
                      </a:lnTo>
                      <a:lnTo>
                        <a:pt x="450" y="32"/>
                      </a:lnTo>
                      <a:lnTo>
                        <a:pt x="453" y="36"/>
                      </a:lnTo>
                      <a:lnTo>
                        <a:pt x="458" y="39"/>
                      </a:lnTo>
                      <a:lnTo>
                        <a:pt x="462" y="42"/>
                      </a:lnTo>
                      <a:lnTo>
                        <a:pt x="464" y="43"/>
                      </a:lnTo>
                      <a:lnTo>
                        <a:pt x="467" y="46"/>
                      </a:lnTo>
                      <a:lnTo>
                        <a:pt x="469" y="48"/>
                      </a:lnTo>
                      <a:lnTo>
                        <a:pt x="471" y="50"/>
                      </a:lnTo>
                      <a:lnTo>
                        <a:pt x="471" y="51"/>
                      </a:lnTo>
                      <a:lnTo>
                        <a:pt x="471" y="54"/>
                      </a:lnTo>
                      <a:lnTo>
                        <a:pt x="471" y="59"/>
                      </a:lnTo>
                      <a:lnTo>
                        <a:pt x="469" y="62"/>
                      </a:lnTo>
                      <a:lnTo>
                        <a:pt x="467" y="67"/>
                      </a:lnTo>
                      <a:lnTo>
                        <a:pt x="466" y="73"/>
                      </a:lnTo>
                      <a:lnTo>
                        <a:pt x="464" y="79"/>
                      </a:lnTo>
                      <a:lnTo>
                        <a:pt x="462" y="87"/>
                      </a:lnTo>
                      <a:lnTo>
                        <a:pt x="458" y="95"/>
                      </a:lnTo>
                      <a:lnTo>
                        <a:pt x="455" y="104"/>
                      </a:lnTo>
                      <a:lnTo>
                        <a:pt x="451" y="114"/>
                      </a:lnTo>
                      <a:lnTo>
                        <a:pt x="448" y="125"/>
                      </a:lnTo>
                      <a:lnTo>
                        <a:pt x="442" y="136"/>
                      </a:lnTo>
                      <a:lnTo>
                        <a:pt x="437" y="148"/>
                      </a:lnTo>
                      <a:lnTo>
                        <a:pt x="432" y="161"/>
                      </a:lnTo>
                      <a:lnTo>
                        <a:pt x="426" y="173"/>
                      </a:lnTo>
                      <a:lnTo>
                        <a:pt x="421" y="189"/>
                      </a:lnTo>
                      <a:lnTo>
                        <a:pt x="408" y="220"/>
                      </a:lnTo>
                      <a:lnTo>
                        <a:pt x="394" y="250"/>
                      </a:lnTo>
                      <a:lnTo>
                        <a:pt x="380" y="278"/>
                      </a:lnTo>
                      <a:lnTo>
                        <a:pt x="364" y="308"/>
                      </a:lnTo>
                      <a:lnTo>
                        <a:pt x="346" y="334"/>
                      </a:lnTo>
                      <a:lnTo>
                        <a:pt x="330" y="361"/>
                      </a:lnTo>
                      <a:lnTo>
                        <a:pt x="310" y="388"/>
                      </a:lnTo>
                      <a:lnTo>
                        <a:pt x="291" y="413"/>
                      </a:lnTo>
                      <a:lnTo>
                        <a:pt x="271" y="438"/>
                      </a:lnTo>
                      <a:lnTo>
                        <a:pt x="250" y="461"/>
                      </a:lnTo>
                      <a:lnTo>
                        <a:pt x="228" y="483"/>
                      </a:lnTo>
                      <a:lnTo>
                        <a:pt x="205" y="505"/>
                      </a:lnTo>
                      <a:lnTo>
                        <a:pt x="182" y="525"/>
                      </a:lnTo>
                      <a:lnTo>
                        <a:pt x="159" y="546"/>
                      </a:lnTo>
                      <a:lnTo>
                        <a:pt x="135" y="563"/>
                      </a:lnTo>
                      <a:lnTo>
                        <a:pt x="110" y="580"/>
                      </a:lnTo>
                      <a:lnTo>
                        <a:pt x="98" y="588"/>
                      </a:lnTo>
                      <a:lnTo>
                        <a:pt x="85" y="596"/>
                      </a:lnTo>
                      <a:lnTo>
                        <a:pt x="75" y="604"/>
                      </a:lnTo>
                      <a:lnTo>
                        <a:pt x="64" y="608"/>
                      </a:lnTo>
                      <a:lnTo>
                        <a:pt x="53" y="615"/>
                      </a:lnTo>
                      <a:lnTo>
                        <a:pt x="44" y="619"/>
                      </a:lnTo>
                      <a:lnTo>
                        <a:pt x="37" y="624"/>
                      </a:lnTo>
                      <a:lnTo>
                        <a:pt x="30" y="627"/>
                      </a:lnTo>
                      <a:lnTo>
                        <a:pt x="25" y="630"/>
                      </a:lnTo>
                      <a:lnTo>
                        <a:pt x="18" y="633"/>
                      </a:lnTo>
                      <a:lnTo>
                        <a:pt x="14" y="635"/>
                      </a:lnTo>
                      <a:lnTo>
                        <a:pt x="9" y="636"/>
                      </a:lnTo>
                      <a:lnTo>
                        <a:pt x="7" y="638"/>
                      </a:lnTo>
                      <a:lnTo>
                        <a:pt x="3" y="638"/>
                      </a:lnTo>
                      <a:lnTo>
                        <a:pt x="1" y="638"/>
                      </a:lnTo>
                      <a:lnTo>
                        <a:pt x="1" y="638"/>
                      </a:lnTo>
                      <a:lnTo>
                        <a:pt x="0" y="636"/>
                      </a:lnTo>
                      <a:lnTo>
                        <a:pt x="0" y="635"/>
                      </a:lnTo>
                      <a:lnTo>
                        <a:pt x="0" y="633"/>
                      </a:lnTo>
                      <a:lnTo>
                        <a:pt x="1" y="632"/>
                      </a:lnTo>
                      <a:lnTo>
                        <a:pt x="3" y="629"/>
                      </a:lnTo>
                      <a:lnTo>
                        <a:pt x="5" y="626"/>
                      </a:lnTo>
                      <a:lnTo>
                        <a:pt x="7" y="622"/>
                      </a:lnTo>
                      <a:lnTo>
                        <a:pt x="10" y="619"/>
                      </a:lnTo>
                      <a:lnTo>
                        <a:pt x="14" y="615"/>
                      </a:lnTo>
                      <a:lnTo>
                        <a:pt x="19" y="610"/>
                      </a:lnTo>
                      <a:lnTo>
                        <a:pt x="23" y="605"/>
                      </a:lnTo>
                      <a:lnTo>
                        <a:pt x="28" y="600"/>
                      </a:lnTo>
                      <a:lnTo>
                        <a:pt x="34" y="594"/>
                      </a:lnTo>
                      <a:lnTo>
                        <a:pt x="41" y="590"/>
                      </a:lnTo>
                      <a:lnTo>
                        <a:pt x="48" y="583"/>
                      </a:lnTo>
                      <a:lnTo>
                        <a:pt x="55" y="577"/>
                      </a:lnTo>
                      <a:lnTo>
                        <a:pt x="69" y="564"/>
                      </a:lnTo>
                      <a:lnTo>
                        <a:pt x="85" y="550"/>
                      </a:lnTo>
                      <a:lnTo>
                        <a:pt x="101" y="535"/>
                      </a:lnTo>
                      <a:lnTo>
                        <a:pt x="117" y="518"/>
                      </a:lnTo>
                      <a:lnTo>
                        <a:pt x="135" y="500"/>
                      </a:lnTo>
                      <a:lnTo>
                        <a:pt x="153" y="482"/>
                      </a:lnTo>
                      <a:lnTo>
                        <a:pt x="171" y="461"/>
                      </a:lnTo>
                      <a:lnTo>
                        <a:pt x="191" y="439"/>
                      </a:lnTo>
                      <a:lnTo>
                        <a:pt x="207" y="417"/>
                      </a:lnTo>
                      <a:lnTo>
                        <a:pt x="223" y="395"/>
                      </a:lnTo>
                      <a:lnTo>
                        <a:pt x="239" y="374"/>
                      </a:lnTo>
                      <a:lnTo>
                        <a:pt x="255" y="352"/>
                      </a:lnTo>
                      <a:lnTo>
                        <a:pt x="269" y="330"/>
                      </a:lnTo>
                      <a:lnTo>
                        <a:pt x="283" y="308"/>
                      </a:lnTo>
                      <a:lnTo>
                        <a:pt x="296" y="284"/>
                      </a:lnTo>
                      <a:lnTo>
                        <a:pt x="307" y="264"/>
                      </a:lnTo>
                      <a:lnTo>
                        <a:pt x="312" y="253"/>
                      </a:lnTo>
                      <a:lnTo>
                        <a:pt x="319" y="241"/>
                      </a:lnTo>
                      <a:lnTo>
                        <a:pt x="325" y="228"/>
                      </a:lnTo>
                      <a:lnTo>
                        <a:pt x="330" y="214"/>
                      </a:lnTo>
                      <a:lnTo>
                        <a:pt x="335" y="200"/>
                      </a:lnTo>
                      <a:lnTo>
                        <a:pt x="341" y="186"/>
                      </a:lnTo>
                      <a:lnTo>
                        <a:pt x="346" y="170"/>
                      </a:lnTo>
                      <a:lnTo>
                        <a:pt x="351" y="154"/>
                      </a:lnTo>
                      <a:lnTo>
                        <a:pt x="357" y="137"/>
                      </a:lnTo>
                      <a:lnTo>
                        <a:pt x="362" y="120"/>
                      </a:lnTo>
                      <a:lnTo>
                        <a:pt x="367" y="101"/>
                      </a:lnTo>
                      <a:lnTo>
                        <a:pt x="375" y="82"/>
                      </a:lnTo>
                      <a:lnTo>
                        <a:pt x="380" y="62"/>
                      </a:lnTo>
                      <a:lnTo>
                        <a:pt x="385" y="42"/>
                      </a:lnTo>
                      <a:lnTo>
                        <a:pt x="391" y="21"/>
                      </a:lnTo>
                      <a:lnTo>
                        <a:pt x="396" y="0"/>
                      </a:lnTo>
                      <a:lnTo>
                        <a:pt x="396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0" name="组合 109"/>
            <p:cNvGrpSpPr/>
            <p:nvPr/>
          </p:nvGrpSpPr>
          <p:grpSpPr>
            <a:xfrm>
              <a:off x="1733443" y="4090995"/>
              <a:ext cx="450807" cy="453063"/>
              <a:chOff x="2270653" y="3492786"/>
              <a:chExt cx="450807" cy="453063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653" y="3492786"/>
                <a:ext cx="450807" cy="453063"/>
              </a:xfrm>
              <a:prstGeom prst="rect">
                <a:avLst/>
              </a:prstGeom>
            </p:spPr>
          </p:pic>
          <p:sp>
            <p:nvSpPr>
              <p:cNvPr id="112" name="Freeform 83"/>
              <p:cNvSpPr/>
              <p:nvPr/>
            </p:nvSpPr>
            <p:spPr bwMode="auto">
              <a:xfrm>
                <a:off x="2408360" y="3587436"/>
                <a:ext cx="220577" cy="263762"/>
              </a:xfrm>
              <a:custGeom>
                <a:avLst/>
                <a:gdLst>
                  <a:gd name="T0" fmla="*/ 661 w 664"/>
                  <a:gd name="T1" fmla="*/ 97 h 793"/>
                  <a:gd name="T2" fmla="*/ 643 w 664"/>
                  <a:gd name="T3" fmla="*/ 109 h 793"/>
                  <a:gd name="T4" fmla="*/ 627 w 664"/>
                  <a:gd name="T5" fmla="*/ 150 h 793"/>
                  <a:gd name="T6" fmla="*/ 622 w 664"/>
                  <a:gd name="T7" fmla="*/ 184 h 793"/>
                  <a:gd name="T8" fmla="*/ 614 w 664"/>
                  <a:gd name="T9" fmla="*/ 236 h 793"/>
                  <a:gd name="T10" fmla="*/ 604 w 664"/>
                  <a:gd name="T11" fmla="*/ 308 h 793"/>
                  <a:gd name="T12" fmla="*/ 589 w 664"/>
                  <a:gd name="T13" fmla="*/ 400 h 793"/>
                  <a:gd name="T14" fmla="*/ 570 w 664"/>
                  <a:gd name="T15" fmla="*/ 496 h 793"/>
                  <a:gd name="T16" fmla="*/ 548 w 664"/>
                  <a:gd name="T17" fmla="*/ 573 h 793"/>
                  <a:gd name="T18" fmla="*/ 529 w 664"/>
                  <a:gd name="T19" fmla="*/ 637 h 793"/>
                  <a:gd name="T20" fmla="*/ 507 w 664"/>
                  <a:gd name="T21" fmla="*/ 687 h 793"/>
                  <a:gd name="T22" fmla="*/ 482 w 664"/>
                  <a:gd name="T23" fmla="*/ 724 h 793"/>
                  <a:gd name="T24" fmla="*/ 441 w 664"/>
                  <a:gd name="T25" fmla="*/ 770 h 793"/>
                  <a:gd name="T26" fmla="*/ 407 w 664"/>
                  <a:gd name="T27" fmla="*/ 792 h 793"/>
                  <a:gd name="T28" fmla="*/ 388 w 664"/>
                  <a:gd name="T29" fmla="*/ 787 h 793"/>
                  <a:gd name="T30" fmla="*/ 382 w 664"/>
                  <a:gd name="T31" fmla="*/ 759 h 793"/>
                  <a:gd name="T32" fmla="*/ 377 w 664"/>
                  <a:gd name="T33" fmla="*/ 715 h 793"/>
                  <a:gd name="T34" fmla="*/ 345 w 664"/>
                  <a:gd name="T35" fmla="*/ 660 h 793"/>
                  <a:gd name="T36" fmla="*/ 316 w 664"/>
                  <a:gd name="T37" fmla="*/ 616 h 793"/>
                  <a:gd name="T38" fmla="*/ 322 w 664"/>
                  <a:gd name="T39" fmla="*/ 602 h 793"/>
                  <a:gd name="T40" fmla="*/ 359 w 664"/>
                  <a:gd name="T41" fmla="*/ 615 h 793"/>
                  <a:gd name="T42" fmla="*/ 407 w 664"/>
                  <a:gd name="T43" fmla="*/ 641 h 793"/>
                  <a:gd name="T44" fmla="*/ 434 w 664"/>
                  <a:gd name="T45" fmla="*/ 648 h 793"/>
                  <a:gd name="T46" fmla="*/ 445 w 664"/>
                  <a:gd name="T47" fmla="*/ 635 h 793"/>
                  <a:gd name="T48" fmla="*/ 457 w 664"/>
                  <a:gd name="T49" fmla="*/ 605 h 793"/>
                  <a:gd name="T50" fmla="*/ 475 w 664"/>
                  <a:gd name="T51" fmla="*/ 559 h 793"/>
                  <a:gd name="T52" fmla="*/ 493 w 664"/>
                  <a:gd name="T53" fmla="*/ 497 h 793"/>
                  <a:gd name="T54" fmla="*/ 511 w 664"/>
                  <a:gd name="T55" fmla="*/ 422 h 793"/>
                  <a:gd name="T56" fmla="*/ 527 w 664"/>
                  <a:gd name="T57" fmla="*/ 336 h 793"/>
                  <a:gd name="T58" fmla="*/ 538 w 664"/>
                  <a:gd name="T59" fmla="*/ 249 h 793"/>
                  <a:gd name="T60" fmla="*/ 547 w 664"/>
                  <a:gd name="T61" fmla="*/ 183 h 793"/>
                  <a:gd name="T62" fmla="*/ 550 w 664"/>
                  <a:gd name="T63" fmla="*/ 142 h 793"/>
                  <a:gd name="T64" fmla="*/ 548 w 664"/>
                  <a:gd name="T65" fmla="*/ 109 h 793"/>
                  <a:gd name="T66" fmla="*/ 543 w 664"/>
                  <a:gd name="T67" fmla="*/ 87 h 793"/>
                  <a:gd name="T68" fmla="*/ 516 w 664"/>
                  <a:gd name="T69" fmla="*/ 75 h 793"/>
                  <a:gd name="T70" fmla="*/ 475 w 664"/>
                  <a:gd name="T71" fmla="*/ 76 h 793"/>
                  <a:gd name="T72" fmla="*/ 393 w 664"/>
                  <a:gd name="T73" fmla="*/ 87 h 793"/>
                  <a:gd name="T74" fmla="*/ 313 w 664"/>
                  <a:gd name="T75" fmla="*/ 105 h 793"/>
                  <a:gd name="T76" fmla="*/ 213 w 664"/>
                  <a:gd name="T77" fmla="*/ 130 h 793"/>
                  <a:gd name="T78" fmla="*/ 145 w 664"/>
                  <a:gd name="T79" fmla="*/ 148 h 793"/>
                  <a:gd name="T80" fmla="*/ 104 w 664"/>
                  <a:gd name="T81" fmla="*/ 158 h 793"/>
                  <a:gd name="T82" fmla="*/ 82 w 664"/>
                  <a:gd name="T83" fmla="*/ 163 h 793"/>
                  <a:gd name="T84" fmla="*/ 66 w 664"/>
                  <a:gd name="T85" fmla="*/ 159 h 793"/>
                  <a:gd name="T86" fmla="*/ 34 w 664"/>
                  <a:gd name="T87" fmla="*/ 141 h 793"/>
                  <a:gd name="T88" fmla="*/ 6 w 664"/>
                  <a:gd name="T89" fmla="*/ 120 h 793"/>
                  <a:gd name="T90" fmla="*/ 4 w 664"/>
                  <a:gd name="T91" fmla="*/ 105 h 793"/>
                  <a:gd name="T92" fmla="*/ 36 w 664"/>
                  <a:gd name="T93" fmla="*/ 97 h 793"/>
                  <a:gd name="T94" fmla="*/ 95 w 664"/>
                  <a:gd name="T95" fmla="*/ 94 h 793"/>
                  <a:gd name="T96" fmla="*/ 165 w 664"/>
                  <a:gd name="T97" fmla="*/ 83 h 793"/>
                  <a:gd name="T98" fmla="*/ 216 w 664"/>
                  <a:gd name="T99" fmla="*/ 75 h 793"/>
                  <a:gd name="T100" fmla="*/ 282 w 664"/>
                  <a:gd name="T101" fmla="*/ 64 h 793"/>
                  <a:gd name="T102" fmla="*/ 361 w 664"/>
                  <a:gd name="T103" fmla="*/ 48 h 793"/>
                  <a:gd name="T104" fmla="*/ 434 w 664"/>
                  <a:gd name="T105" fmla="*/ 36 h 793"/>
                  <a:gd name="T106" fmla="*/ 486 w 664"/>
                  <a:gd name="T107" fmla="*/ 25 h 793"/>
                  <a:gd name="T108" fmla="*/ 518 w 664"/>
                  <a:gd name="T109" fmla="*/ 15 h 793"/>
                  <a:gd name="T110" fmla="*/ 539 w 664"/>
                  <a:gd name="T111" fmla="*/ 3 h 793"/>
                  <a:gd name="T112" fmla="*/ 563 w 664"/>
                  <a:gd name="T113" fmla="*/ 1 h 793"/>
                  <a:gd name="T114" fmla="*/ 598 w 664"/>
                  <a:gd name="T115" fmla="*/ 25 h 793"/>
                  <a:gd name="T116" fmla="*/ 645 w 664"/>
                  <a:gd name="T117" fmla="*/ 62 h 793"/>
                  <a:gd name="T118" fmla="*/ 664 w 664"/>
                  <a:gd name="T119" fmla="*/ 87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64" h="793">
                    <a:moveTo>
                      <a:pt x="664" y="87"/>
                    </a:moveTo>
                    <a:lnTo>
                      <a:pt x="664" y="89"/>
                    </a:lnTo>
                    <a:lnTo>
                      <a:pt x="663" y="92"/>
                    </a:lnTo>
                    <a:lnTo>
                      <a:pt x="663" y="94"/>
                    </a:lnTo>
                    <a:lnTo>
                      <a:pt x="661" y="97"/>
                    </a:lnTo>
                    <a:lnTo>
                      <a:pt x="659" y="98"/>
                    </a:lnTo>
                    <a:lnTo>
                      <a:pt x="655" y="102"/>
                    </a:lnTo>
                    <a:lnTo>
                      <a:pt x="652" y="103"/>
                    </a:lnTo>
                    <a:lnTo>
                      <a:pt x="648" y="106"/>
                    </a:lnTo>
                    <a:lnTo>
                      <a:pt x="643" y="109"/>
                    </a:lnTo>
                    <a:lnTo>
                      <a:pt x="639" y="114"/>
                    </a:lnTo>
                    <a:lnTo>
                      <a:pt x="636" y="122"/>
                    </a:lnTo>
                    <a:lnTo>
                      <a:pt x="632" y="130"/>
                    </a:lnTo>
                    <a:lnTo>
                      <a:pt x="629" y="139"/>
                    </a:lnTo>
                    <a:lnTo>
                      <a:pt x="627" y="150"/>
                    </a:lnTo>
                    <a:lnTo>
                      <a:pt x="625" y="155"/>
                    </a:lnTo>
                    <a:lnTo>
                      <a:pt x="623" y="163"/>
                    </a:lnTo>
                    <a:lnTo>
                      <a:pt x="623" y="169"/>
                    </a:lnTo>
                    <a:lnTo>
                      <a:pt x="622" y="177"/>
                    </a:lnTo>
                    <a:lnTo>
                      <a:pt x="622" y="184"/>
                    </a:lnTo>
                    <a:lnTo>
                      <a:pt x="620" y="192"/>
                    </a:lnTo>
                    <a:lnTo>
                      <a:pt x="620" y="202"/>
                    </a:lnTo>
                    <a:lnTo>
                      <a:pt x="618" y="213"/>
                    </a:lnTo>
                    <a:lnTo>
                      <a:pt x="616" y="224"/>
                    </a:lnTo>
                    <a:lnTo>
                      <a:pt x="614" y="236"/>
                    </a:lnTo>
                    <a:lnTo>
                      <a:pt x="613" y="249"/>
                    </a:lnTo>
                    <a:lnTo>
                      <a:pt x="611" y="261"/>
                    </a:lnTo>
                    <a:lnTo>
                      <a:pt x="607" y="277"/>
                    </a:lnTo>
                    <a:lnTo>
                      <a:pt x="605" y="291"/>
                    </a:lnTo>
                    <a:lnTo>
                      <a:pt x="604" y="308"/>
                    </a:lnTo>
                    <a:lnTo>
                      <a:pt x="600" y="325"/>
                    </a:lnTo>
                    <a:lnTo>
                      <a:pt x="597" y="343"/>
                    </a:lnTo>
                    <a:lnTo>
                      <a:pt x="595" y="361"/>
                    </a:lnTo>
                    <a:lnTo>
                      <a:pt x="591" y="380"/>
                    </a:lnTo>
                    <a:lnTo>
                      <a:pt x="589" y="400"/>
                    </a:lnTo>
                    <a:lnTo>
                      <a:pt x="584" y="421"/>
                    </a:lnTo>
                    <a:lnTo>
                      <a:pt x="580" y="441"/>
                    </a:lnTo>
                    <a:lnTo>
                      <a:pt x="577" y="460"/>
                    </a:lnTo>
                    <a:lnTo>
                      <a:pt x="573" y="477"/>
                    </a:lnTo>
                    <a:lnTo>
                      <a:pt x="570" y="496"/>
                    </a:lnTo>
                    <a:lnTo>
                      <a:pt x="564" y="512"/>
                    </a:lnTo>
                    <a:lnTo>
                      <a:pt x="561" y="529"/>
                    </a:lnTo>
                    <a:lnTo>
                      <a:pt x="557" y="544"/>
                    </a:lnTo>
                    <a:lnTo>
                      <a:pt x="554" y="559"/>
                    </a:lnTo>
                    <a:lnTo>
                      <a:pt x="548" y="573"/>
                    </a:lnTo>
                    <a:lnTo>
                      <a:pt x="545" y="587"/>
                    </a:lnTo>
                    <a:lnTo>
                      <a:pt x="541" y="601"/>
                    </a:lnTo>
                    <a:lnTo>
                      <a:pt x="538" y="613"/>
                    </a:lnTo>
                    <a:lnTo>
                      <a:pt x="534" y="624"/>
                    </a:lnTo>
                    <a:lnTo>
                      <a:pt x="529" y="637"/>
                    </a:lnTo>
                    <a:lnTo>
                      <a:pt x="525" y="648"/>
                    </a:lnTo>
                    <a:lnTo>
                      <a:pt x="522" y="657"/>
                    </a:lnTo>
                    <a:lnTo>
                      <a:pt x="516" y="668"/>
                    </a:lnTo>
                    <a:lnTo>
                      <a:pt x="511" y="677"/>
                    </a:lnTo>
                    <a:lnTo>
                      <a:pt x="507" y="687"/>
                    </a:lnTo>
                    <a:lnTo>
                      <a:pt x="502" y="695"/>
                    </a:lnTo>
                    <a:lnTo>
                      <a:pt x="497" y="702"/>
                    </a:lnTo>
                    <a:lnTo>
                      <a:pt x="493" y="710"/>
                    </a:lnTo>
                    <a:lnTo>
                      <a:pt x="488" y="718"/>
                    </a:lnTo>
                    <a:lnTo>
                      <a:pt x="482" y="724"/>
                    </a:lnTo>
                    <a:lnTo>
                      <a:pt x="479" y="731"/>
                    </a:lnTo>
                    <a:lnTo>
                      <a:pt x="468" y="743"/>
                    </a:lnTo>
                    <a:lnTo>
                      <a:pt x="459" y="753"/>
                    </a:lnTo>
                    <a:lnTo>
                      <a:pt x="450" y="762"/>
                    </a:lnTo>
                    <a:lnTo>
                      <a:pt x="441" y="770"/>
                    </a:lnTo>
                    <a:lnTo>
                      <a:pt x="432" y="776"/>
                    </a:lnTo>
                    <a:lnTo>
                      <a:pt x="425" y="781"/>
                    </a:lnTo>
                    <a:lnTo>
                      <a:pt x="418" y="785"/>
                    </a:lnTo>
                    <a:lnTo>
                      <a:pt x="413" y="789"/>
                    </a:lnTo>
                    <a:lnTo>
                      <a:pt x="407" y="792"/>
                    </a:lnTo>
                    <a:lnTo>
                      <a:pt x="404" y="792"/>
                    </a:lnTo>
                    <a:lnTo>
                      <a:pt x="400" y="793"/>
                    </a:lnTo>
                    <a:lnTo>
                      <a:pt x="395" y="792"/>
                    </a:lnTo>
                    <a:lnTo>
                      <a:pt x="391" y="790"/>
                    </a:lnTo>
                    <a:lnTo>
                      <a:pt x="388" y="787"/>
                    </a:lnTo>
                    <a:lnTo>
                      <a:pt x="386" y="782"/>
                    </a:lnTo>
                    <a:lnTo>
                      <a:pt x="384" y="776"/>
                    </a:lnTo>
                    <a:lnTo>
                      <a:pt x="384" y="768"/>
                    </a:lnTo>
                    <a:lnTo>
                      <a:pt x="382" y="764"/>
                    </a:lnTo>
                    <a:lnTo>
                      <a:pt x="382" y="759"/>
                    </a:lnTo>
                    <a:lnTo>
                      <a:pt x="382" y="754"/>
                    </a:lnTo>
                    <a:lnTo>
                      <a:pt x="382" y="749"/>
                    </a:lnTo>
                    <a:lnTo>
                      <a:pt x="382" y="737"/>
                    </a:lnTo>
                    <a:lnTo>
                      <a:pt x="381" y="726"/>
                    </a:lnTo>
                    <a:lnTo>
                      <a:pt x="377" y="715"/>
                    </a:lnTo>
                    <a:lnTo>
                      <a:pt x="373" y="704"/>
                    </a:lnTo>
                    <a:lnTo>
                      <a:pt x="368" y="695"/>
                    </a:lnTo>
                    <a:lnTo>
                      <a:pt x="361" y="684"/>
                    </a:lnTo>
                    <a:lnTo>
                      <a:pt x="354" y="673"/>
                    </a:lnTo>
                    <a:lnTo>
                      <a:pt x="345" y="660"/>
                    </a:lnTo>
                    <a:lnTo>
                      <a:pt x="336" y="649"/>
                    </a:lnTo>
                    <a:lnTo>
                      <a:pt x="329" y="640"/>
                    </a:lnTo>
                    <a:lnTo>
                      <a:pt x="323" y="630"/>
                    </a:lnTo>
                    <a:lnTo>
                      <a:pt x="320" y="624"/>
                    </a:lnTo>
                    <a:lnTo>
                      <a:pt x="316" y="616"/>
                    </a:lnTo>
                    <a:lnTo>
                      <a:pt x="315" y="612"/>
                    </a:lnTo>
                    <a:lnTo>
                      <a:pt x="315" y="607"/>
                    </a:lnTo>
                    <a:lnTo>
                      <a:pt x="315" y="604"/>
                    </a:lnTo>
                    <a:lnTo>
                      <a:pt x="318" y="602"/>
                    </a:lnTo>
                    <a:lnTo>
                      <a:pt x="322" y="602"/>
                    </a:lnTo>
                    <a:lnTo>
                      <a:pt x="327" y="602"/>
                    </a:lnTo>
                    <a:lnTo>
                      <a:pt x="332" y="604"/>
                    </a:lnTo>
                    <a:lnTo>
                      <a:pt x="341" y="607"/>
                    </a:lnTo>
                    <a:lnTo>
                      <a:pt x="350" y="610"/>
                    </a:lnTo>
                    <a:lnTo>
                      <a:pt x="359" y="615"/>
                    </a:lnTo>
                    <a:lnTo>
                      <a:pt x="370" y="621"/>
                    </a:lnTo>
                    <a:lnTo>
                      <a:pt x="381" y="627"/>
                    </a:lnTo>
                    <a:lnTo>
                      <a:pt x="389" y="632"/>
                    </a:lnTo>
                    <a:lnTo>
                      <a:pt x="400" y="637"/>
                    </a:lnTo>
                    <a:lnTo>
                      <a:pt x="407" y="641"/>
                    </a:lnTo>
                    <a:lnTo>
                      <a:pt x="414" y="643"/>
                    </a:lnTo>
                    <a:lnTo>
                      <a:pt x="422" y="646"/>
                    </a:lnTo>
                    <a:lnTo>
                      <a:pt x="429" y="648"/>
                    </a:lnTo>
                    <a:lnTo>
                      <a:pt x="432" y="648"/>
                    </a:lnTo>
                    <a:lnTo>
                      <a:pt x="434" y="648"/>
                    </a:lnTo>
                    <a:lnTo>
                      <a:pt x="436" y="646"/>
                    </a:lnTo>
                    <a:lnTo>
                      <a:pt x="438" y="645"/>
                    </a:lnTo>
                    <a:lnTo>
                      <a:pt x="439" y="641"/>
                    </a:lnTo>
                    <a:lnTo>
                      <a:pt x="443" y="638"/>
                    </a:lnTo>
                    <a:lnTo>
                      <a:pt x="445" y="635"/>
                    </a:lnTo>
                    <a:lnTo>
                      <a:pt x="447" y="630"/>
                    </a:lnTo>
                    <a:lnTo>
                      <a:pt x="450" y="624"/>
                    </a:lnTo>
                    <a:lnTo>
                      <a:pt x="452" y="620"/>
                    </a:lnTo>
                    <a:lnTo>
                      <a:pt x="456" y="612"/>
                    </a:lnTo>
                    <a:lnTo>
                      <a:pt x="457" y="605"/>
                    </a:lnTo>
                    <a:lnTo>
                      <a:pt x="461" y="598"/>
                    </a:lnTo>
                    <a:lnTo>
                      <a:pt x="464" y="588"/>
                    </a:lnTo>
                    <a:lnTo>
                      <a:pt x="468" y="579"/>
                    </a:lnTo>
                    <a:lnTo>
                      <a:pt x="472" y="569"/>
                    </a:lnTo>
                    <a:lnTo>
                      <a:pt x="475" y="559"/>
                    </a:lnTo>
                    <a:lnTo>
                      <a:pt x="479" y="548"/>
                    </a:lnTo>
                    <a:lnTo>
                      <a:pt x="482" y="537"/>
                    </a:lnTo>
                    <a:lnTo>
                      <a:pt x="486" y="524"/>
                    </a:lnTo>
                    <a:lnTo>
                      <a:pt x="489" y="512"/>
                    </a:lnTo>
                    <a:lnTo>
                      <a:pt x="493" y="497"/>
                    </a:lnTo>
                    <a:lnTo>
                      <a:pt x="497" y="483"/>
                    </a:lnTo>
                    <a:lnTo>
                      <a:pt x="500" y="469"/>
                    </a:lnTo>
                    <a:lnTo>
                      <a:pt x="504" y="455"/>
                    </a:lnTo>
                    <a:lnTo>
                      <a:pt x="507" y="440"/>
                    </a:lnTo>
                    <a:lnTo>
                      <a:pt x="511" y="422"/>
                    </a:lnTo>
                    <a:lnTo>
                      <a:pt x="514" y="407"/>
                    </a:lnTo>
                    <a:lnTo>
                      <a:pt x="518" y="389"/>
                    </a:lnTo>
                    <a:lnTo>
                      <a:pt x="520" y="372"/>
                    </a:lnTo>
                    <a:lnTo>
                      <a:pt x="523" y="353"/>
                    </a:lnTo>
                    <a:lnTo>
                      <a:pt x="527" y="336"/>
                    </a:lnTo>
                    <a:lnTo>
                      <a:pt x="530" y="317"/>
                    </a:lnTo>
                    <a:lnTo>
                      <a:pt x="532" y="299"/>
                    </a:lnTo>
                    <a:lnTo>
                      <a:pt x="534" y="281"/>
                    </a:lnTo>
                    <a:lnTo>
                      <a:pt x="536" y="264"/>
                    </a:lnTo>
                    <a:lnTo>
                      <a:pt x="538" y="249"/>
                    </a:lnTo>
                    <a:lnTo>
                      <a:pt x="539" y="233"/>
                    </a:lnTo>
                    <a:lnTo>
                      <a:pt x="541" y="219"/>
                    </a:lnTo>
                    <a:lnTo>
                      <a:pt x="543" y="206"/>
                    </a:lnTo>
                    <a:lnTo>
                      <a:pt x="545" y="194"/>
                    </a:lnTo>
                    <a:lnTo>
                      <a:pt x="547" y="183"/>
                    </a:lnTo>
                    <a:lnTo>
                      <a:pt x="547" y="174"/>
                    </a:lnTo>
                    <a:lnTo>
                      <a:pt x="548" y="164"/>
                    </a:lnTo>
                    <a:lnTo>
                      <a:pt x="548" y="156"/>
                    </a:lnTo>
                    <a:lnTo>
                      <a:pt x="550" y="148"/>
                    </a:lnTo>
                    <a:lnTo>
                      <a:pt x="550" y="142"/>
                    </a:lnTo>
                    <a:lnTo>
                      <a:pt x="550" y="136"/>
                    </a:lnTo>
                    <a:lnTo>
                      <a:pt x="550" y="131"/>
                    </a:lnTo>
                    <a:lnTo>
                      <a:pt x="550" y="123"/>
                    </a:lnTo>
                    <a:lnTo>
                      <a:pt x="550" y="116"/>
                    </a:lnTo>
                    <a:lnTo>
                      <a:pt x="548" y="109"/>
                    </a:lnTo>
                    <a:lnTo>
                      <a:pt x="548" y="103"/>
                    </a:lnTo>
                    <a:lnTo>
                      <a:pt x="547" y="98"/>
                    </a:lnTo>
                    <a:lnTo>
                      <a:pt x="545" y="94"/>
                    </a:lnTo>
                    <a:lnTo>
                      <a:pt x="543" y="91"/>
                    </a:lnTo>
                    <a:lnTo>
                      <a:pt x="543" y="87"/>
                    </a:lnTo>
                    <a:lnTo>
                      <a:pt x="538" y="84"/>
                    </a:lnTo>
                    <a:lnTo>
                      <a:pt x="534" y="81"/>
                    </a:lnTo>
                    <a:lnTo>
                      <a:pt x="527" y="78"/>
                    </a:lnTo>
                    <a:lnTo>
                      <a:pt x="522" y="75"/>
                    </a:lnTo>
                    <a:lnTo>
                      <a:pt x="516" y="75"/>
                    </a:lnTo>
                    <a:lnTo>
                      <a:pt x="511" y="75"/>
                    </a:lnTo>
                    <a:lnTo>
                      <a:pt x="504" y="75"/>
                    </a:lnTo>
                    <a:lnTo>
                      <a:pt x="495" y="75"/>
                    </a:lnTo>
                    <a:lnTo>
                      <a:pt x="486" y="75"/>
                    </a:lnTo>
                    <a:lnTo>
                      <a:pt x="475" y="76"/>
                    </a:lnTo>
                    <a:lnTo>
                      <a:pt x="463" y="78"/>
                    </a:lnTo>
                    <a:lnTo>
                      <a:pt x="450" y="80"/>
                    </a:lnTo>
                    <a:lnTo>
                      <a:pt x="436" y="81"/>
                    </a:lnTo>
                    <a:lnTo>
                      <a:pt x="422" y="83"/>
                    </a:lnTo>
                    <a:lnTo>
                      <a:pt x="393" y="87"/>
                    </a:lnTo>
                    <a:lnTo>
                      <a:pt x="366" y="92"/>
                    </a:lnTo>
                    <a:lnTo>
                      <a:pt x="354" y="95"/>
                    </a:lnTo>
                    <a:lnTo>
                      <a:pt x="341" y="97"/>
                    </a:lnTo>
                    <a:lnTo>
                      <a:pt x="327" y="100"/>
                    </a:lnTo>
                    <a:lnTo>
                      <a:pt x="313" y="105"/>
                    </a:lnTo>
                    <a:lnTo>
                      <a:pt x="295" y="108"/>
                    </a:lnTo>
                    <a:lnTo>
                      <a:pt x="277" y="112"/>
                    </a:lnTo>
                    <a:lnTo>
                      <a:pt x="257" y="119"/>
                    </a:lnTo>
                    <a:lnTo>
                      <a:pt x="236" y="123"/>
                    </a:lnTo>
                    <a:lnTo>
                      <a:pt x="213" y="130"/>
                    </a:lnTo>
                    <a:lnTo>
                      <a:pt x="190" y="136"/>
                    </a:lnTo>
                    <a:lnTo>
                      <a:pt x="177" y="139"/>
                    </a:lnTo>
                    <a:lnTo>
                      <a:pt x="165" y="142"/>
                    </a:lnTo>
                    <a:lnTo>
                      <a:pt x="154" y="145"/>
                    </a:lnTo>
                    <a:lnTo>
                      <a:pt x="145" y="148"/>
                    </a:lnTo>
                    <a:lnTo>
                      <a:pt x="134" y="150"/>
                    </a:lnTo>
                    <a:lnTo>
                      <a:pt x="127" y="153"/>
                    </a:lnTo>
                    <a:lnTo>
                      <a:pt x="118" y="155"/>
                    </a:lnTo>
                    <a:lnTo>
                      <a:pt x="111" y="156"/>
                    </a:lnTo>
                    <a:lnTo>
                      <a:pt x="104" y="158"/>
                    </a:lnTo>
                    <a:lnTo>
                      <a:pt x="99" y="159"/>
                    </a:lnTo>
                    <a:lnTo>
                      <a:pt x="93" y="159"/>
                    </a:lnTo>
                    <a:lnTo>
                      <a:pt x="90" y="161"/>
                    </a:lnTo>
                    <a:lnTo>
                      <a:pt x="86" y="161"/>
                    </a:lnTo>
                    <a:lnTo>
                      <a:pt x="82" y="163"/>
                    </a:lnTo>
                    <a:lnTo>
                      <a:pt x="81" y="163"/>
                    </a:lnTo>
                    <a:lnTo>
                      <a:pt x="81" y="163"/>
                    </a:lnTo>
                    <a:lnTo>
                      <a:pt x="77" y="163"/>
                    </a:lnTo>
                    <a:lnTo>
                      <a:pt x="72" y="161"/>
                    </a:lnTo>
                    <a:lnTo>
                      <a:pt x="66" y="159"/>
                    </a:lnTo>
                    <a:lnTo>
                      <a:pt x="61" y="156"/>
                    </a:lnTo>
                    <a:lnTo>
                      <a:pt x="56" y="153"/>
                    </a:lnTo>
                    <a:lnTo>
                      <a:pt x="49" y="150"/>
                    </a:lnTo>
                    <a:lnTo>
                      <a:pt x="41" y="145"/>
                    </a:lnTo>
                    <a:lnTo>
                      <a:pt x="34" y="141"/>
                    </a:lnTo>
                    <a:lnTo>
                      <a:pt x="25" y="136"/>
                    </a:lnTo>
                    <a:lnTo>
                      <a:pt x="20" y="131"/>
                    </a:lnTo>
                    <a:lnTo>
                      <a:pt x="15" y="127"/>
                    </a:lnTo>
                    <a:lnTo>
                      <a:pt x="9" y="123"/>
                    </a:lnTo>
                    <a:lnTo>
                      <a:pt x="6" y="120"/>
                    </a:lnTo>
                    <a:lnTo>
                      <a:pt x="2" y="117"/>
                    </a:lnTo>
                    <a:lnTo>
                      <a:pt x="0" y="112"/>
                    </a:lnTo>
                    <a:lnTo>
                      <a:pt x="0" y="109"/>
                    </a:lnTo>
                    <a:lnTo>
                      <a:pt x="0" y="106"/>
                    </a:lnTo>
                    <a:lnTo>
                      <a:pt x="4" y="105"/>
                    </a:lnTo>
                    <a:lnTo>
                      <a:pt x="7" y="102"/>
                    </a:lnTo>
                    <a:lnTo>
                      <a:pt x="13" y="100"/>
                    </a:lnTo>
                    <a:lnTo>
                      <a:pt x="18" y="98"/>
                    </a:lnTo>
                    <a:lnTo>
                      <a:pt x="27" y="97"/>
                    </a:lnTo>
                    <a:lnTo>
                      <a:pt x="36" y="97"/>
                    </a:lnTo>
                    <a:lnTo>
                      <a:pt x="47" y="97"/>
                    </a:lnTo>
                    <a:lnTo>
                      <a:pt x="57" y="97"/>
                    </a:lnTo>
                    <a:lnTo>
                      <a:pt x="70" y="95"/>
                    </a:lnTo>
                    <a:lnTo>
                      <a:pt x="82" y="95"/>
                    </a:lnTo>
                    <a:lnTo>
                      <a:pt x="95" y="94"/>
                    </a:lnTo>
                    <a:lnTo>
                      <a:pt x="109" y="92"/>
                    </a:lnTo>
                    <a:lnTo>
                      <a:pt x="124" y="89"/>
                    </a:lnTo>
                    <a:lnTo>
                      <a:pt x="140" y="86"/>
                    </a:lnTo>
                    <a:lnTo>
                      <a:pt x="156" y="83"/>
                    </a:lnTo>
                    <a:lnTo>
                      <a:pt x="165" y="83"/>
                    </a:lnTo>
                    <a:lnTo>
                      <a:pt x="173" y="81"/>
                    </a:lnTo>
                    <a:lnTo>
                      <a:pt x="184" y="80"/>
                    </a:lnTo>
                    <a:lnTo>
                      <a:pt x="195" y="78"/>
                    </a:lnTo>
                    <a:lnTo>
                      <a:pt x="206" y="76"/>
                    </a:lnTo>
                    <a:lnTo>
                      <a:pt x="216" y="75"/>
                    </a:lnTo>
                    <a:lnTo>
                      <a:pt x="229" y="73"/>
                    </a:lnTo>
                    <a:lnTo>
                      <a:pt x="241" y="70"/>
                    </a:lnTo>
                    <a:lnTo>
                      <a:pt x="254" y="69"/>
                    </a:lnTo>
                    <a:lnTo>
                      <a:pt x="268" y="66"/>
                    </a:lnTo>
                    <a:lnTo>
                      <a:pt x="282" y="64"/>
                    </a:lnTo>
                    <a:lnTo>
                      <a:pt x="297" y="61"/>
                    </a:lnTo>
                    <a:lnTo>
                      <a:pt x="313" y="58"/>
                    </a:lnTo>
                    <a:lnTo>
                      <a:pt x="329" y="55"/>
                    </a:lnTo>
                    <a:lnTo>
                      <a:pt x="345" y="51"/>
                    </a:lnTo>
                    <a:lnTo>
                      <a:pt x="361" y="48"/>
                    </a:lnTo>
                    <a:lnTo>
                      <a:pt x="377" y="45"/>
                    </a:lnTo>
                    <a:lnTo>
                      <a:pt x="393" y="44"/>
                    </a:lnTo>
                    <a:lnTo>
                      <a:pt x="407" y="40"/>
                    </a:lnTo>
                    <a:lnTo>
                      <a:pt x="422" y="39"/>
                    </a:lnTo>
                    <a:lnTo>
                      <a:pt x="434" y="36"/>
                    </a:lnTo>
                    <a:lnTo>
                      <a:pt x="447" y="34"/>
                    </a:lnTo>
                    <a:lnTo>
                      <a:pt x="457" y="31"/>
                    </a:lnTo>
                    <a:lnTo>
                      <a:pt x="468" y="30"/>
                    </a:lnTo>
                    <a:lnTo>
                      <a:pt x="477" y="26"/>
                    </a:lnTo>
                    <a:lnTo>
                      <a:pt x="486" y="25"/>
                    </a:lnTo>
                    <a:lnTo>
                      <a:pt x="495" y="22"/>
                    </a:lnTo>
                    <a:lnTo>
                      <a:pt x="502" y="20"/>
                    </a:lnTo>
                    <a:lnTo>
                      <a:pt x="507" y="19"/>
                    </a:lnTo>
                    <a:lnTo>
                      <a:pt x="513" y="17"/>
                    </a:lnTo>
                    <a:lnTo>
                      <a:pt x="518" y="15"/>
                    </a:lnTo>
                    <a:lnTo>
                      <a:pt x="522" y="12"/>
                    </a:lnTo>
                    <a:lnTo>
                      <a:pt x="525" y="9"/>
                    </a:lnTo>
                    <a:lnTo>
                      <a:pt x="530" y="8"/>
                    </a:lnTo>
                    <a:lnTo>
                      <a:pt x="536" y="4"/>
                    </a:lnTo>
                    <a:lnTo>
                      <a:pt x="539" y="3"/>
                    </a:lnTo>
                    <a:lnTo>
                      <a:pt x="545" y="1"/>
                    </a:lnTo>
                    <a:lnTo>
                      <a:pt x="550" y="0"/>
                    </a:lnTo>
                    <a:lnTo>
                      <a:pt x="554" y="0"/>
                    </a:lnTo>
                    <a:lnTo>
                      <a:pt x="559" y="0"/>
                    </a:lnTo>
                    <a:lnTo>
                      <a:pt x="563" y="1"/>
                    </a:lnTo>
                    <a:lnTo>
                      <a:pt x="568" y="4"/>
                    </a:lnTo>
                    <a:lnTo>
                      <a:pt x="573" y="8"/>
                    </a:lnTo>
                    <a:lnTo>
                      <a:pt x="580" y="12"/>
                    </a:lnTo>
                    <a:lnTo>
                      <a:pt x="589" y="19"/>
                    </a:lnTo>
                    <a:lnTo>
                      <a:pt x="598" y="25"/>
                    </a:lnTo>
                    <a:lnTo>
                      <a:pt x="607" y="31"/>
                    </a:lnTo>
                    <a:lnTo>
                      <a:pt x="618" y="39"/>
                    </a:lnTo>
                    <a:lnTo>
                      <a:pt x="629" y="47"/>
                    </a:lnTo>
                    <a:lnTo>
                      <a:pt x="638" y="55"/>
                    </a:lnTo>
                    <a:lnTo>
                      <a:pt x="645" y="62"/>
                    </a:lnTo>
                    <a:lnTo>
                      <a:pt x="652" y="69"/>
                    </a:lnTo>
                    <a:lnTo>
                      <a:pt x="657" y="75"/>
                    </a:lnTo>
                    <a:lnTo>
                      <a:pt x="661" y="80"/>
                    </a:lnTo>
                    <a:lnTo>
                      <a:pt x="663" y="84"/>
                    </a:lnTo>
                    <a:lnTo>
                      <a:pt x="664" y="87"/>
                    </a:lnTo>
                    <a:lnTo>
                      <a:pt x="664" y="87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7" name="任意多边形 116"/>
          <p:cNvSpPr/>
          <p:nvPr/>
        </p:nvSpPr>
        <p:spPr>
          <a:xfrm rot="739621">
            <a:off x="2345123" y="1907947"/>
            <a:ext cx="254671" cy="1471301"/>
          </a:xfrm>
          <a:custGeom>
            <a:avLst/>
            <a:gdLst>
              <a:gd name="connsiteX0" fmla="*/ 35517 w 254671"/>
              <a:gd name="connsiteY0" fmla="*/ 0 h 1471301"/>
              <a:gd name="connsiteX1" fmla="*/ 220315 w 254671"/>
              <a:gd name="connsiteY1" fmla="*/ 0 h 1471301"/>
              <a:gd name="connsiteX2" fmla="*/ 217702 w 254671"/>
              <a:gd name="connsiteY2" fmla="*/ 10318 h 1471301"/>
              <a:gd name="connsiteX3" fmla="*/ 215595 w 254671"/>
              <a:gd name="connsiteY3" fmla="*/ 30080 h 1471301"/>
              <a:gd name="connsiteX4" fmla="*/ 216427 w 254671"/>
              <a:gd name="connsiteY4" fmla="*/ 53490 h 1471301"/>
              <a:gd name="connsiteX5" fmla="*/ 214575 w 254671"/>
              <a:gd name="connsiteY5" fmla="*/ 64619 h 1471301"/>
              <a:gd name="connsiteX6" fmla="*/ 214065 w 254671"/>
              <a:gd name="connsiteY6" fmla="*/ 81888 h 1471301"/>
              <a:gd name="connsiteX7" fmla="*/ 216749 w 254671"/>
              <a:gd name="connsiteY7" fmla="*/ 94170 h 1471301"/>
              <a:gd name="connsiteX8" fmla="*/ 218283 w 254671"/>
              <a:gd name="connsiteY8" fmla="*/ 110993 h 1471301"/>
              <a:gd name="connsiteX9" fmla="*/ 221414 w 254671"/>
              <a:gd name="connsiteY9" fmla="*/ 125322 h 1471301"/>
              <a:gd name="connsiteX10" fmla="*/ 220904 w 254671"/>
              <a:gd name="connsiteY10" fmla="*/ 142591 h 1471301"/>
              <a:gd name="connsiteX11" fmla="*/ 225378 w 254671"/>
              <a:gd name="connsiteY11" fmla="*/ 163061 h 1471301"/>
              <a:gd name="connsiteX12" fmla="*/ 226209 w 254671"/>
              <a:gd name="connsiteY12" fmla="*/ 186471 h 1471301"/>
              <a:gd name="connsiteX13" fmla="*/ 227041 w 254671"/>
              <a:gd name="connsiteY13" fmla="*/ 209882 h 1471301"/>
              <a:gd name="connsiteX14" fmla="*/ 228320 w 254671"/>
              <a:gd name="connsiteY14" fmla="*/ 235339 h 1471301"/>
              <a:gd name="connsiteX15" fmla="*/ 232091 w 254671"/>
              <a:gd name="connsiteY15" fmla="*/ 262397 h 1471301"/>
              <a:gd name="connsiteX16" fmla="*/ 233370 w 254671"/>
              <a:gd name="connsiteY16" fmla="*/ 287853 h 1471301"/>
              <a:gd name="connsiteX17" fmla="*/ 232349 w 254671"/>
              <a:gd name="connsiteY17" fmla="*/ 322393 h 1471301"/>
              <a:gd name="connsiteX18" fmla="*/ 234523 w 254671"/>
              <a:gd name="connsiteY18" fmla="*/ 351944 h 1471301"/>
              <a:gd name="connsiteX19" fmla="*/ 240083 w 254671"/>
              <a:gd name="connsiteY19" fmla="*/ 387189 h 1471301"/>
              <a:gd name="connsiteX20" fmla="*/ 239511 w 254671"/>
              <a:gd name="connsiteY20" fmla="*/ 423775 h 1471301"/>
              <a:gd name="connsiteX21" fmla="*/ 241429 w 254671"/>
              <a:gd name="connsiteY21" fmla="*/ 461961 h 1471301"/>
              <a:gd name="connsiteX22" fmla="*/ 245391 w 254671"/>
              <a:gd name="connsiteY22" fmla="*/ 499700 h 1471301"/>
              <a:gd name="connsiteX23" fmla="*/ 245714 w 254671"/>
              <a:gd name="connsiteY23" fmla="*/ 540379 h 1471301"/>
              <a:gd name="connsiteX24" fmla="*/ 250571 w 254671"/>
              <a:gd name="connsiteY24" fmla="*/ 582213 h 1471301"/>
              <a:gd name="connsiteX25" fmla="*/ 249743 w 254671"/>
              <a:gd name="connsiteY25" fmla="*/ 627433 h 1471301"/>
              <a:gd name="connsiteX26" fmla="*/ 250512 w 254671"/>
              <a:gd name="connsiteY26" fmla="*/ 670160 h 1471301"/>
              <a:gd name="connsiteX27" fmla="*/ 252878 w 254671"/>
              <a:gd name="connsiteY27" fmla="*/ 710392 h 1471301"/>
              <a:gd name="connsiteX28" fmla="*/ 252305 w 254671"/>
              <a:gd name="connsiteY28" fmla="*/ 746978 h 1471301"/>
              <a:gd name="connsiteX29" fmla="*/ 254671 w 254671"/>
              <a:gd name="connsiteY29" fmla="*/ 787212 h 1471301"/>
              <a:gd name="connsiteX30" fmla="*/ 249561 w 254671"/>
              <a:gd name="connsiteY30" fmla="*/ 822643 h 1471301"/>
              <a:gd name="connsiteX31" fmla="*/ 251032 w 254671"/>
              <a:gd name="connsiteY31" fmla="*/ 858782 h 1471301"/>
              <a:gd name="connsiteX32" fmla="*/ 249565 w 254671"/>
              <a:gd name="connsiteY32" fmla="*/ 891275 h 1471301"/>
              <a:gd name="connsiteX33" fmla="*/ 250142 w 254671"/>
              <a:gd name="connsiteY33" fmla="*/ 923319 h 1471301"/>
              <a:gd name="connsiteX34" fmla="*/ 244138 w 254671"/>
              <a:gd name="connsiteY34" fmla="*/ 954658 h 1471301"/>
              <a:gd name="connsiteX35" fmla="*/ 244267 w 254671"/>
              <a:gd name="connsiteY35" fmla="*/ 984656 h 1471301"/>
              <a:gd name="connsiteX36" fmla="*/ 242352 w 254671"/>
              <a:gd name="connsiteY36" fmla="*/ 1015100 h 1471301"/>
              <a:gd name="connsiteX37" fmla="*/ 241586 w 254671"/>
              <a:gd name="connsiteY37" fmla="*/ 1041004 h 1471301"/>
              <a:gd name="connsiteX38" fmla="*/ 238330 w 254671"/>
              <a:gd name="connsiteY38" fmla="*/ 1065309 h 1471301"/>
              <a:gd name="connsiteX39" fmla="*/ 233922 w 254671"/>
              <a:gd name="connsiteY39" fmla="*/ 1094153 h 1471301"/>
              <a:gd name="connsiteX40" fmla="*/ 230666 w 254671"/>
              <a:gd name="connsiteY40" fmla="*/ 1118456 h 1471301"/>
              <a:gd name="connsiteX41" fmla="*/ 228559 w 254671"/>
              <a:gd name="connsiteY41" fmla="*/ 1138220 h 1471301"/>
              <a:gd name="connsiteX42" fmla="*/ 221213 w 254671"/>
              <a:gd name="connsiteY42" fmla="*/ 1163417 h 1471301"/>
              <a:gd name="connsiteX43" fmla="*/ 215017 w 254671"/>
              <a:gd name="connsiteY43" fmla="*/ 1184074 h 1471301"/>
              <a:gd name="connsiteX44" fmla="*/ 211312 w 254671"/>
              <a:gd name="connsiteY44" fmla="*/ 1206331 h 1471301"/>
              <a:gd name="connsiteX45" fmla="*/ 204669 w 254671"/>
              <a:gd name="connsiteY45" fmla="*/ 1224940 h 1471301"/>
              <a:gd name="connsiteX46" fmla="*/ 197578 w 254671"/>
              <a:gd name="connsiteY46" fmla="*/ 1241503 h 1471301"/>
              <a:gd name="connsiteX47" fmla="*/ 192979 w 254671"/>
              <a:gd name="connsiteY47" fmla="*/ 1259666 h 1471301"/>
              <a:gd name="connsiteX48" fmla="*/ 186336 w 254671"/>
              <a:gd name="connsiteY48" fmla="*/ 1278276 h 1471301"/>
              <a:gd name="connsiteX49" fmla="*/ 176753 w 254671"/>
              <a:gd name="connsiteY49" fmla="*/ 1293238 h 1471301"/>
              <a:gd name="connsiteX50" fmla="*/ 173751 w 254671"/>
              <a:gd name="connsiteY50" fmla="*/ 1308907 h 1471301"/>
              <a:gd name="connsiteX51" fmla="*/ 156631 w 254671"/>
              <a:gd name="connsiteY51" fmla="*/ 1338385 h 1471301"/>
              <a:gd name="connsiteX52" fmla="*/ 142704 w 254671"/>
              <a:gd name="connsiteY52" fmla="*/ 1362876 h 1471301"/>
              <a:gd name="connsiteX53" fmla="*/ 128330 w 254671"/>
              <a:gd name="connsiteY53" fmla="*/ 1385319 h 1471301"/>
              <a:gd name="connsiteX54" fmla="*/ 113509 w 254671"/>
              <a:gd name="connsiteY54" fmla="*/ 1405717 h 1471301"/>
              <a:gd name="connsiteX55" fmla="*/ 97793 w 254671"/>
              <a:gd name="connsiteY55" fmla="*/ 1422019 h 1471301"/>
              <a:gd name="connsiteX56" fmla="*/ 85720 w 254671"/>
              <a:gd name="connsiteY56" fmla="*/ 1435382 h 1471301"/>
              <a:gd name="connsiteX57" fmla="*/ 73198 w 254671"/>
              <a:gd name="connsiteY57" fmla="*/ 1446697 h 1471301"/>
              <a:gd name="connsiteX58" fmla="*/ 64765 w 254671"/>
              <a:gd name="connsiteY58" fmla="*/ 1457118 h 1471301"/>
              <a:gd name="connsiteX59" fmla="*/ 53841 w 254671"/>
              <a:gd name="connsiteY59" fmla="*/ 1465940 h 1471301"/>
              <a:gd name="connsiteX60" fmla="*/ 47708 w 254671"/>
              <a:gd name="connsiteY60" fmla="*/ 1467280 h 1471301"/>
              <a:gd name="connsiteX61" fmla="*/ 39977 w 254671"/>
              <a:gd name="connsiteY61" fmla="*/ 1471114 h 1471301"/>
              <a:gd name="connsiteX62" fmla="*/ 29308 w 254671"/>
              <a:gd name="connsiteY62" fmla="*/ 1471301 h 1471301"/>
              <a:gd name="connsiteX63" fmla="*/ 20236 w 254671"/>
              <a:gd name="connsiteY63" fmla="*/ 1468994 h 1471301"/>
              <a:gd name="connsiteX64" fmla="*/ 12761 w 254671"/>
              <a:gd name="connsiteY64" fmla="*/ 1464193 h 1471301"/>
              <a:gd name="connsiteX65" fmla="*/ 6435 w 254671"/>
              <a:gd name="connsiteY65" fmla="*/ 1454852 h 1471301"/>
              <a:gd name="connsiteX66" fmla="*/ 0 w 254671"/>
              <a:gd name="connsiteY66" fmla="*/ 1444031 h 1471301"/>
              <a:gd name="connsiteX67" fmla="*/ 0 w 254671"/>
              <a:gd name="connsiteY67" fmla="*/ 1157717 h 1471301"/>
              <a:gd name="connsiteX68" fmla="*/ 1501 w 254671"/>
              <a:gd name="connsiteY68" fmla="*/ 1157812 h 1471301"/>
              <a:gd name="connsiteX69" fmla="*/ 19198 w 254671"/>
              <a:gd name="connsiteY69" fmla="*/ 1160379 h 1471301"/>
              <a:gd name="connsiteX70" fmla="*/ 34403 w 254671"/>
              <a:gd name="connsiteY70" fmla="*/ 1161346 h 1471301"/>
              <a:gd name="connsiteX71" fmla="*/ 40536 w 254671"/>
              <a:gd name="connsiteY71" fmla="*/ 1160005 h 1471301"/>
              <a:gd name="connsiteX72" fmla="*/ 44625 w 254671"/>
              <a:gd name="connsiteY72" fmla="*/ 1159112 h 1471301"/>
              <a:gd name="connsiteX73" fmla="*/ 47819 w 254671"/>
              <a:gd name="connsiteY73" fmla="*/ 1154125 h 1471301"/>
              <a:gd name="connsiteX74" fmla="*/ 51461 w 254671"/>
              <a:gd name="connsiteY74" fmla="*/ 1151185 h 1471301"/>
              <a:gd name="connsiteX75" fmla="*/ 51716 w 254671"/>
              <a:gd name="connsiteY75" fmla="*/ 1142549 h 1471301"/>
              <a:gd name="connsiteX76" fmla="*/ 58551 w 254671"/>
              <a:gd name="connsiteY76" fmla="*/ 1134622 h 1471301"/>
              <a:gd name="connsiteX77" fmla="*/ 61299 w 254671"/>
              <a:gd name="connsiteY77" fmla="*/ 1127587 h 1471301"/>
              <a:gd name="connsiteX78" fmla="*/ 63150 w 254671"/>
              <a:gd name="connsiteY78" fmla="*/ 1116458 h 1471301"/>
              <a:gd name="connsiteX79" fmla="*/ 66600 w 254671"/>
              <a:gd name="connsiteY79" fmla="*/ 1102837 h 1471301"/>
              <a:gd name="connsiteX80" fmla="*/ 68899 w 254671"/>
              <a:gd name="connsiteY80" fmla="*/ 1093755 h 1471301"/>
              <a:gd name="connsiteX81" fmla="*/ 73498 w 254671"/>
              <a:gd name="connsiteY81" fmla="*/ 1075592 h 1471301"/>
              <a:gd name="connsiteX82" fmla="*/ 72411 w 254671"/>
              <a:gd name="connsiteY82" fmla="*/ 1060816 h 1471301"/>
              <a:gd name="connsiteX83" fmla="*/ 77457 w 254671"/>
              <a:gd name="connsiteY83" fmla="*/ 1044700 h 1471301"/>
              <a:gd name="connsiteX84" fmla="*/ 79117 w 254671"/>
              <a:gd name="connsiteY84" fmla="*/ 1022890 h 1471301"/>
              <a:gd name="connsiteX85" fmla="*/ 83270 w 254671"/>
              <a:gd name="connsiteY85" fmla="*/ 1002681 h 1471301"/>
              <a:gd name="connsiteX86" fmla="*/ 86973 w 254671"/>
              <a:gd name="connsiteY86" fmla="*/ 980424 h 1471301"/>
              <a:gd name="connsiteX87" fmla="*/ 88633 w 254671"/>
              <a:gd name="connsiteY87" fmla="*/ 958614 h 1471301"/>
              <a:gd name="connsiteX88" fmla="*/ 91891 w 254671"/>
              <a:gd name="connsiteY88" fmla="*/ 934310 h 1471301"/>
              <a:gd name="connsiteX89" fmla="*/ 93104 w 254671"/>
              <a:gd name="connsiteY89" fmla="*/ 910453 h 1471301"/>
              <a:gd name="connsiteX90" fmla="*/ 95465 w 254671"/>
              <a:gd name="connsiteY90" fmla="*/ 882055 h 1471301"/>
              <a:gd name="connsiteX91" fmla="*/ 96231 w 254671"/>
              <a:gd name="connsiteY91" fmla="*/ 856150 h 1471301"/>
              <a:gd name="connsiteX92" fmla="*/ 97699 w 254671"/>
              <a:gd name="connsiteY92" fmla="*/ 823659 h 1471301"/>
              <a:gd name="connsiteX93" fmla="*/ 99614 w 254671"/>
              <a:gd name="connsiteY93" fmla="*/ 793214 h 1471301"/>
              <a:gd name="connsiteX94" fmla="*/ 99484 w 254671"/>
              <a:gd name="connsiteY94" fmla="*/ 763216 h 1471301"/>
              <a:gd name="connsiteX95" fmla="*/ 101399 w 254671"/>
              <a:gd name="connsiteY95" fmla="*/ 732771 h 1471301"/>
              <a:gd name="connsiteX96" fmla="*/ 100823 w 254671"/>
              <a:gd name="connsiteY96" fmla="*/ 700727 h 1471301"/>
              <a:gd name="connsiteX97" fmla="*/ 100949 w 254671"/>
              <a:gd name="connsiteY97" fmla="*/ 662093 h 1471301"/>
              <a:gd name="connsiteX98" fmla="*/ 100372 w 254671"/>
              <a:gd name="connsiteY98" fmla="*/ 630048 h 1471301"/>
              <a:gd name="connsiteX99" fmla="*/ 100498 w 254671"/>
              <a:gd name="connsiteY99" fmla="*/ 591416 h 1471301"/>
              <a:gd name="connsiteX100" fmla="*/ 96982 w 254671"/>
              <a:gd name="connsiteY100" fmla="*/ 555724 h 1471301"/>
              <a:gd name="connsiteX101" fmla="*/ 94616 w 254671"/>
              <a:gd name="connsiteY101" fmla="*/ 515491 h 1471301"/>
              <a:gd name="connsiteX102" fmla="*/ 95189 w 254671"/>
              <a:gd name="connsiteY102" fmla="*/ 478905 h 1471301"/>
              <a:gd name="connsiteX103" fmla="*/ 92823 w 254671"/>
              <a:gd name="connsiteY103" fmla="*/ 438672 h 1471301"/>
              <a:gd name="connsiteX104" fmla="*/ 88860 w 254671"/>
              <a:gd name="connsiteY104" fmla="*/ 400933 h 1471301"/>
              <a:gd name="connsiteX105" fmla="*/ 84897 w 254671"/>
              <a:gd name="connsiteY105" fmla="*/ 363194 h 1471301"/>
              <a:gd name="connsiteX106" fmla="*/ 81381 w 254671"/>
              <a:gd name="connsiteY106" fmla="*/ 327502 h 1471301"/>
              <a:gd name="connsiteX107" fmla="*/ 78760 w 254671"/>
              <a:gd name="connsiteY107" fmla="*/ 295904 h 1471301"/>
              <a:gd name="connsiteX108" fmla="*/ 73648 w 254671"/>
              <a:gd name="connsiteY108" fmla="*/ 262705 h 1471301"/>
              <a:gd name="connsiteX109" fmla="*/ 71474 w 254671"/>
              <a:gd name="connsiteY109" fmla="*/ 233154 h 1471301"/>
              <a:gd name="connsiteX110" fmla="*/ 69747 w 254671"/>
              <a:gd name="connsiteY110" fmla="*/ 205649 h 1471301"/>
              <a:gd name="connsiteX111" fmla="*/ 68468 w 254671"/>
              <a:gd name="connsiteY111" fmla="*/ 180192 h 1471301"/>
              <a:gd name="connsiteX112" fmla="*/ 67636 w 254671"/>
              <a:gd name="connsiteY112" fmla="*/ 156782 h 1471301"/>
              <a:gd name="connsiteX113" fmla="*/ 63610 w 254671"/>
              <a:gd name="connsiteY113" fmla="*/ 138359 h 1471301"/>
              <a:gd name="connsiteX114" fmla="*/ 61182 w 254671"/>
              <a:gd name="connsiteY114" fmla="*/ 117442 h 1471301"/>
              <a:gd name="connsiteX115" fmla="*/ 57603 w 254671"/>
              <a:gd name="connsiteY115" fmla="*/ 101067 h 1471301"/>
              <a:gd name="connsiteX116" fmla="*/ 58113 w 254671"/>
              <a:gd name="connsiteY116" fmla="*/ 83798 h 1471301"/>
              <a:gd name="connsiteX117" fmla="*/ 55429 w 254671"/>
              <a:gd name="connsiteY117" fmla="*/ 71515 h 1471301"/>
              <a:gd name="connsiteX118" fmla="*/ 52745 w 254671"/>
              <a:gd name="connsiteY118" fmla="*/ 59233 h 1471301"/>
              <a:gd name="connsiteX119" fmla="*/ 50509 w 254671"/>
              <a:gd name="connsiteY119" fmla="*/ 48999 h 1471301"/>
              <a:gd name="connsiteX120" fmla="*/ 46930 w 254671"/>
              <a:gd name="connsiteY120" fmla="*/ 32622 h 1471301"/>
              <a:gd name="connsiteX121" fmla="*/ 43799 w 254671"/>
              <a:gd name="connsiteY121" fmla="*/ 18293 h 1471301"/>
              <a:gd name="connsiteX122" fmla="*/ 36579 w 254671"/>
              <a:gd name="connsiteY122" fmla="*/ 4858 h 1471301"/>
              <a:gd name="connsiteX123" fmla="*/ 35517 w 254671"/>
              <a:gd name="connsiteY123" fmla="*/ 0 h 1471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254671" h="1471301">
                <a:moveTo>
                  <a:pt x="35517" y="0"/>
                </a:moveTo>
                <a:lnTo>
                  <a:pt x="220315" y="0"/>
                </a:lnTo>
                <a:lnTo>
                  <a:pt x="217702" y="10318"/>
                </a:lnTo>
                <a:lnTo>
                  <a:pt x="215595" y="30080"/>
                </a:lnTo>
                <a:lnTo>
                  <a:pt x="216427" y="53490"/>
                </a:lnTo>
                <a:lnTo>
                  <a:pt x="214575" y="64619"/>
                </a:lnTo>
                <a:lnTo>
                  <a:pt x="214065" y="81888"/>
                </a:lnTo>
                <a:lnTo>
                  <a:pt x="216749" y="94170"/>
                </a:lnTo>
                <a:lnTo>
                  <a:pt x="218283" y="110993"/>
                </a:lnTo>
                <a:lnTo>
                  <a:pt x="221414" y="125322"/>
                </a:lnTo>
                <a:lnTo>
                  <a:pt x="220904" y="142591"/>
                </a:lnTo>
                <a:lnTo>
                  <a:pt x="225378" y="163061"/>
                </a:lnTo>
                <a:lnTo>
                  <a:pt x="226209" y="186471"/>
                </a:lnTo>
                <a:lnTo>
                  <a:pt x="227041" y="209882"/>
                </a:lnTo>
                <a:lnTo>
                  <a:pt x="228320" y="235339"/>
                </a:lnTo>
                <a:lnTo>
                  <a:pt x="232091" y="262397"/>
                </a:lnTo>
                <a:lnTo>
                  <a:pt x="233370" y="287853"/>
                </a:lnTo>
                <a:lnTo>
                  <a:pt x="232349" y="322393"/>
                </a:lnTo>
                <a:lnTo>
                  <a:pt x="234523" y="351944"/>
                </a:lnTo>
                <a:lnTo>
                  <a:pt x="240083" y="387189"/>
                </a:lnTo>
                <a:lnTo>
                  <a:pt x="239511" y="423775"/>
                </a:lnTo>
                <a:lnTo>
                  <a:pt x="241429" y="461961"/>
                </a:lnTo>
                <a:lnTo>
                  <a:pt x="245391" y="499700"/>
                </a:lnTo>
                <a:lnTo>
                  <a:pt x="245714" y="540379"/>
                </a:lnTo>
                <a:lnTo>
                  <a:pt x="250571" y="582213"/>
                </a:lnTo>
                <a:lnTo>
                  <a:pt x="249743" y="627433"/>
                </a:lnTo>
                <a:lnTo>
                  <a:pt x="250512" y="670160"/>
                </a:lnTo>
                <a:lnTo>
                  <a:pt x="252878" y="710392"/>
                </a:lnTo>
                <a:lnTo>
                  <a:pt x="252305" y="746978"/>
                </a:lnTo>
                <a:lnTo>
                  <a:pt x="254671" y="787212"/>
                </a:lnTo>
                <a:lnTo>
                  <a:pt x="249561" y="822643"/>
                </a:lnTo>
                <a:lnTo>
                  <a:pt x="251032" y="858782"/>
                </a:lnTo>
                <a:lnTo>
                  <a:pt x="249565" y="891275"/>
                </a:lnTo>
                <a:lnTo>
                  <a:pt x="250142" y="923319"/>
                </a:lnTo>
                <a:lnTo>
                  <a:pt x="244138" y="954658"/>
                </a:lnTo>
                <a:lnTo>
                  <a:pt x="244267" y="984656"/>
                </a:lnTo>
                <a:lnTo>
                  <a:pt x="242352" y="1015100"/>
                </a:lnTo>
                <a:lnTo>
                  <a:pt x="241586" y="1041004"/>
                </a:lnTo>
                <a:lnTo>
                  <a:pt x="238330" y="1065309"/>
                </a:lnTo>
                <a:lnTo>
                  <a:pt x="233922" y="1094153"/>
                </a:lnTo>
                <a:lnTo>
                  <a:pt x="230666" y="1118456"/>
                </a:lnTo>
                <a:lnTo>
                  <a:pt x="228559" y="1138220"/>
                </a:lnTo>
                <a:lnTo>
                  <a:pt x="221213" y="1163417"/>
                </a:lnTo>
                <a:lnTo>
                  <a:pt x="215017" y="1184074"/>
                </a:lnTo>
                <a:lnTo>
                  <a:pt x="211312" y="1206331"/>
                </a:lnTo>
                <a:lnTo>
                  <a:pt x="204669" y="1224940"/>
                </a:lnTo>
                <a:lnTo>
                  <a:pt x="197578" y="1241503"/>
                </a:lnTo>
                <a:lnTo>
                  <a:pt x="192979" y="1259666"/>
                </a:lnTo>
                <a:lnTo>
                  <a:pt x="186336" y="1278276"/>
                </a:lnTo>
                <a:lnTo>
                  <a:pt x="176753" y="1293238"/>
                </a:lnTo>
                <a:lnTo>
                  <a:pt x="173751" y="1308907"/>
                </a:lnTo>
                <a:lnTo>
                  <a:pt x="156631" y="1338385"/>
                </a:lnTo>
                <a:lnTo>
                  <a:pt x="142704" y="1362876"/>
                </a:lnTo>
                <a:lnTo>
                  <a:pt x="128330" y="1385319"/>
                </a:lnTo>
                <a:lnTo>
                  <a:pt x="113509" y="1405717"/>
                </a:lnTo>
                <a:lnTo>
                  <a:pt x="97793" y="1422019"/>
                </a:lnTo>
                <a:lnTo>
                  <a:pt x="85720" y="1435382"/>
                </a:lnTo>
                <a:lnTo>
                  <a:pt x="73198" y="1446697"/>
                </a:lnTo>
                <a:lnTo>
                  <a:pt x="64765" y="1457118"/>
                </a:lnTo>
                <a:lnTo>
                  <a:pt x="53841" y="1465940"/>
                </a:lnTo>
                <a:lnTo>
                  <a:pt x="47708" y="1467280"/>
                </a:lnTo>
                <a:lnTo>
                  <a:pt x="39977" y="1471114"/>
                </a:lnTo>
                <a:lnTo>
                  <a:pt x="29308" y="1471301"/>
                </a:lnTo>
                <a:lnTo>
                  <a:pt x="20236" y="1468994"/>
                </a:lnTo>
                <a:lnTo>
                  <a:pt x="12761" y="1464193"/>
                </a:lnTo>
                <a:lnTo>
                  <a:pt x="6435" y="1454852"/>
                </a:lnTo>
                <a:lnTo>
                  <a:pt x="0" y="1444031"/>
                </a:lnTo>
                <a:lnTo>
                  <a:pt x="0" y="1157717"/>
                </a:lnTo>
                <a:lnTo>
                  <a:pt x="1501" y="1157812"/>
                </a:lnTo>
                <a:lnTo>
                  <a:pt x="19198" y="1160379"/>
                </a:lnTo>
                <a:lnTo>
                  <a:pt x="34403" y="1161346"/>
                </a:lnTo>
                <a:lnTo>
                  <a:pt x="40536" y="1160005"/>
                </a:lnTo>
                <a:lnTo>
                  <a:pt x="44625" y="1159112"/>
                </a:lnTo>
                <a:lnTo>
                  <a:pt x="47819" y="1154125"/>
                </a:lnTo>
                <a:lnTo>
                  <a:pt x="51461" y="1151185"/>
                </a:lnTo>
                <a:lnTo>
                  <a:pt x="51716" y="1142549"/>
                </a:lnTo>
                <a:lnTo>
                  <a:pt x="58551" y="1134622"/>
                </a:lnTo>
                <a:lnTo>
                  <a:pt x="61299" y="1127587"/>
                </a:lnTo>
                <a:lnTo>
                  <a:pt x="63150" y="1116458"/>
                </a:lnTo>
                <a:lnTo>
                  <a:pt x="66600" y="1102837"/>
                </a:lnTo>
                <a:lnTo>
                  <a:pt x="68899" y="1093755"/>
                </a:lnTo>
                <a:lnTo>
                  <a:pt x="73498" y="1075592"/>
                </a:lnTo>
                <a:lnTo>
                  <a:pt x="72411" y="1060816"/>
                </a:lnTo>
                <a:lnTo>
                  <a:pt x="77457" y="1044700"/>
                </a:lnTo>
                <a:lnTo>
                  <a:pt x="79117" y="1022890"/>
                </a:lnTo>
                <a:lnTo>
                  <a:pt x="83270" y="1002681"/>
                </a:lnTo>
                <a:lnTo>
                  <a:pt x="86973" y="980424"/>
                </a:lnTo>
                <a:lnTo>
                  <a:pt x="88633" y="958614"/>
                </a:lnTo>
                <a:lnTo>
                  <a:pt x="91891" y="934310"/>
                </a:lnTo>
                <a:lnTo>
                  <a:pt x="93104" y="910453"/>
                </a:lnTo>
                <a:lnTo>
                  <a:pt x="95465" y="882055"/>
                </a:lnTo>
                <a:lnTo>
                  <a:pt x="96231" y="856150"/>
                </a:lnTo>
                <a:lnTo>
                  <a:pt x="97699" y="823659"/>
                </a:lnTo>
                <a:lnTo>
                  <a:pt x="99614" y="793214"/>
                </a:lnTo>
                <a:lnTo>
                  <a:pt x="99484" y="763216"/>
                </a:lnTo>
                <a:lnTo>
                  <a:pt x="101399" y="732771"/>
                </a:lnTo>
                <a:lnTo>
                  <a:pt x="100823" y="700727"/>
                </a:lnTo>
                <a:lnTo>
                  <a:pt x="100949" y="662093"/>
                </a:lnTo>
                <a:lnTo>
                  <a:pt x="100372" y="630048"/>
                </a:lnTo>
                <a:lnTo>
                  <a:pt x="100498" y="591416"/>
                </a:lnTo>
                <a:lnTo>
                  <a:pt x="96982" y="555724"/>
                </a:lnTo>
                <a:lnTo>
                  <a:pt x="94616" y="515491"/>
                </a:lnTo>
                <a:lnTo>
                  <a:pt x="95189" y="478905"/>
                </a:lnTo>
                <a:lnTo>
                  <a:pt x="92823" y="438672"/>
                </a:lnTo>
                <a:lnTo>
                  <a:pt x="88860" y="400933"/>
                </a:lnTo>
                <a:lnTo>
                  <a:pt x="84897" y="363194"/>
                </a:lnTo>
                <a:lnTo>
                  <a:pt x="81381" y="327502"/>
                </a:lnTo>
                <a:lnTo>
                  <a:pt x="78760" y="295904"/>
                </a:lnTo>
                <a:lnTo>
                  <a:pt x="73648" y="262705"/>
                </a:lnTo>
                <a:lnTo>
                  <a:pt x="71474" y="233154"/>
                </a:lnTo>
                <a:lnTo>
                  <a:pt x="69747" y="205649"/>
                </a:lnTo>
                <a:lnTo>
                  <a:pt x="68468" y="180192"/>
                </a:lnTo>
                <a:lnTo>
                  <a:pt x="67636" y="156782"/>
                </a:lnTo>
                <a:lnTo>
                  <a:pt x="63610" y="138359"/>
                </a:lnTo>
                <a:lnTo>
                  <a:pt x="61182" y="117442"/>
                </a:lnTo>
                <a:lnTo>
                  <a:pt x="57603" y="101067"/>
                </a:lnTo>
                <a:lnTo>
                  <a:pt x="58113" y="83798"/>
                </a:lnTo>
                <a:lnTo>
                  <a:pt x="55429" y="71515"/>
                </a:lnTo>
                <a:lnTo>
                  <a:pt x="52745" y="59233"/>
                </a:lnTo>
                <a:lnTo>
                  <a:pt x="50509" y="48999"/>
                </a:lnTo>
                <a:lnTo>
                  <a:pt x="46930" y="32622"/>
                </a:lnTo>
                <a:lnTo>
                  <a:pt x="43799" y="18293"/>
                </a:lnTo>
                <a:lnTo>
                  <a:pt x="36579" y="4858"/>
                </a:lnTo>
                <a:lnTo>
                  <a:pt x="3551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 rot="739621">
            <a:off x="1418512" y="1585817"/>
            <a:ext cx="1350073" cy="548998"/>
          </a:xfrm>
          <a:custGeom>
            <a:avLst/>
            <a:gdLst>
              <a:gd name="connsiteX0" fmla="*/ 1077006 w 1350073"/>
              <a:gd name="connsiteY0" fmla="*/ 4021 h 548998"/>
              <a:gd name="connsiteX1" fmla="*/ 1085184 w 1350073"/>
              <a:gd name="connsiteY1" fmla="*/ 2234 h 548998"/>
              <a:gd name="connsiteX2" fmla="*/ 1095406 w 1350073"/>
              <a:gd name="connsiteY2" fmla="*/ 0 h 548998"/>
              <a:gd name="connsiteX3" fmla="*/ 1104030 w 1350073"/>
              <a:gd name="connsiteY3" fmla="*/ 260 h 548998"/>
              <a:gd name="connsiteX4" fmla="*/ 1115595 w 1350073"/>
              <a:gd name="connsiteY4" fmla="*/ 4167 h 548998"/>
              <a:gd name="connsiteX5" fmla="*/ 1127606 w 1350073"/>
              <a:gd name="connsiteY5" fmla="*/ 10121 h 548998"/>
              <a:gd name="connsiteX6" fmla="*/ 1143707 w 1350073"/>
              <a:gd name="connsiteY6" fmla="*/ 15182 h 548998"/>
              <a:gd name="connsiteX7" fmla="*/ 1165237 w 1350073"/>
              <a:gd name="connsiteY7" fmla="*/ 25490 h 548998"/>
              <a:gd name="connsiteX8" fmla="*/ 1186320 w 1350073"/>
              <a:gd name="connsiteY8" fmla="*/ 33751 h 548998"/>
              <a:gd name="connsiteX9" fmla="*/ 1207404 w 1350073"/>
              <a:gd name="connsiteY9" fmla="*/ 42012 h 548998"/>
              <a:gd name="connsiteX10" fmla="*/ 1233471 w 1350073"/>
              <a:gd name="connsiteY10" fmla="*/ 53473 h 548998"/>
              <a:gd name="connsiteX11" fmla="*/ 1259538 w 1350073"/>
              <a:gd name="connsiteY11" fmla="*/ 64935 h 548998"/>
              <a:gd name="connsiteX12" fmla="*/ 1281516 w 1350073"/>
              <a:gd name="connsiteY12" fmla="*/ 77290 h 548998"/>
              <a:gd name="connsiteX13" fmla="*/ 1298959 w 1350073"/>
              <a:gd name="connsiteY13" fmla="*/ 88491 h 548998"/>
              <a:gd name="connsiteX14" fmla="*/ 1316401 w 1350073"/>
              <a:gd name="connsiteY14" fmla="*/ 99693 h 548998"/>
              <a:gd name="connsiteX15" fmla="*/ 1329307 w 1350073"/>
              <a:gd name="connsiteY15" fmla="*/ 109741 h 548998"/>
              <a:gd name="connsiteX16" fmla="*/ 1339721 w 1350073"/>
              <a:gd name="connsiteY16" fmla="*/ 118189 h 548998"/>
              <a:gd name="connsiteX17" fmla="*/ 1345600 w 1350073"/>
              <a:gd name="connsiteY17" fmla="*/ 125483 h 548998"/>
              <a:gd name="connsiteX18" fmla="*/ 1348985 w 1350073"/>
              <a:gd name="connsiteY18" fmla="*/ 131177 h 548998"/>
              <a:gd name="connsiteX19" fmla="*/ 1349880 w 1350073"/>
              <a:gd name="connsiteY19" fmla="*/ 135272 h 548998"/>
              <a:gd name="connsiteX20" fmla="*/ 1349178 w 1350073"/>
              <a:gd name="connsiteY20" fmla="*/ 141859 h 548998"/>
              <a:gd name="connsiteX21" fmla="*/ 1350073 w 1350073"/>
              <a:gd name="connsiteY21" fmla="*/ 145953 h 548998"/>
              <a:gd name="connsiteX22" fmla="*/ 1347325 w 1350073"/>
              <a:gd name="connsiteY22" fmla="*/ 152988 h 548998"/>
              <a:gd name="connsiteX23" fmla="*/ 1343684 w 1350073"/>
              <a:gd name="connsiteY23" fmla="*/ 155928 h 548998"/>
              <a:gd name="connsiteX24" fmla="*/ 1337295 w 1350073"/>
              <a:gd name="connsiteY24" fmla="*/ 165903 h 548998"/>
              <a:gd name="connsiteX25" fmla="*/ 1331610 w 1350073"/>
              <a:gd name="connsiteY25" fmla="*/ 169291 h 548998"/>
              <a:gd name="connsiteX26" fmla="*/ 1324775 w 1350073"/>
              <a:gd name="connsiteY26" fmla="*/ 177219 h 548998"/>
              <a:gd name="connsiteX27" fmla="*/ 1315895 w 1350073"/>
              <a:gd name="connsiteY27" fmla="*/ 185593 h 548998"/>
              <a:gd name="connsiteX28" fmla="*/ 1309953 w 1350073"/>
              <a:gd name="connsiteY28" fmla="*/ 197615 h 548998"/>
              <a:gd name="connsiteX29" fmla="*/ 1307399 w 1350073"/>
              <a:gd name="connsiteY29" fmla="*/ 215331 h 548998"/>
              <a:gd name="connsiteX30" fmla="*/ 1305412 w 1350073"/>
              <a:gd name="connsiteY30" fmla="*/ 223177 h 548998"/>
              <a:gd name="connsiteX31" fmla="*/ 1120614 w 1350073"/>
              <a:gd name="connsiteY31" fmla="*/ 223177 h 548998"/>
              <a:gd name="connsiteX32" fmla="*/ 1118992 w 1350073"/>
              <a:gd name="connsiteY32" fmla="*/ 215754 h 548998"/>
              <a:gd name="connsiteX33" fmla="*/ 1114711 w 1350073"/>
              <a:gd name="connsiteY33" fmla="*/ 205965 h 548998"/>
              <a:gd name="connsiteX34" fmla="*/ 1108833 w 1350073"/>
              <a:gd name="connsiteY34" fmla="*/ 198671 h 548998"/>
              <a:gd name="connsiteX35" fmla="*/ 1103401 w 1350073"/>
              <a:gd name="connsiteY35" fmla="*/ 193423 h 548998"/>
              <a:gd name="connsiteX36" fmla="*/ 1101612 w 1350073"/>
              <a:gd name="connsiteY36" fmla="*/ 185236 h 548998"/>
              <a:gd name="connsiteX37" fmla="*/ 1090048 w 1350073"/>
              <a:gd name="connsiteY37" fmla="*/ 181328 h 548998"/>
              <a:gd name="connsiteX38" fmla="*/ 1080529 w 1350073"/>
              <a:gd name="connsiteY38" fmla="*/ 176974 h 548998"/>
              <a:gd name="connsiteX39" fmla="*/ 1064876 w 1350073"/>
              <a:gd name="connsiteY39" fmla="*/ 173961 h 548998"/>
              <a:gd name="connsiteX40" fmla="*/ 1053312 w 1350073"/>
              <a:gd name="connsiteY40" fmla="*/ 170054 h 548998"/>
              <a:gd name="connsiteX41" fmla="*/ 1041046 w 1350073"/>
              <a:gd name="connsiteY41" fmla="*/ 172735 h 548998"/>
              <a:gd name="connsiteX42" fmla="*/ 1030824 w 1350073"/>
              <a:gd name="connsiteY42" fmla="*/ 174969 h 548998"/>
              <a:gd name="connsiteX43" fmla="*/ 1016513 w 1350073"/>
              <a:gd name="connsiteY43" fmla="*/ 178096 h 548998"/>
              <a:gd name="connsiteX44" fmla="*/ 998113 w 1350073"/>
              <a:gd name="connsiteY44" fmla="*/ 182117 h 548998"/>
              <a:gd name="connsiteX45" fmla="*/ 979713 w 1350073"/>
              <a:gd name="connsiteY45" fmla="*/ 186138 h 548998"/>
              <a:gd name="connsiteX46" fmla="*/ 957672 w 1350073"/>
              <a:gd name="connsiteY46" fmla="*/ 193099 h 548998"/>
              <a:gd name="connsiteX47" fmla="*/ 934034 w 1350073"/>
              <a:gd name="connsiteY47" fmla="*/ 202553 h 548998"/>
              <a:gd name="connsiteX48" fmla="*/ 908352 w 1350073"/>
              <a:gd name="connsiteY48" fmla="*/ 212456 h 548998"/>
              <a:gd name="connsiteX49" fmla="*/ 880177 w 1350073"/>
              <a:gd name="connsiteY49" fmla="*/ 220757 h 548998"/>
              <a:gd name="connsiteX50" fmla="*/ 852451 w 1350073"/>
              <a:gd name="connsiteY50" fmla="*/ 231106 h 548998"/>
              <a:gd name="connsiteX51" fmla="*/ 794952 w 1350073"/>
              <a:gd name="connsiteY51" fmla="*/ 252250 h 548998"/>
              <a:gd name="connsiteX52" fmla="*/ 741989 w 1350073"/>
              <a:gd name="connsiteY52" fmla="*/ 274548 h 548998"/>
              <a:gd name="connsiteX53" fmla="*/ 718798 w 1350073"/>
              <a:gd name="connsiteY53" fmla="*/ 286049 h 548998"/>
              <a:gd name="connsiteX54" fmla="*/ 693116 w 1350073"/>
              <a:gd name="connsiteY54" fmla="*/ 295952 h 548998"/>
              <a:gd name="connsiteX55" fmla="*/ 665837 w 1350073"/>
              <a:gd name="connsiteY55" fmla="*/ 308347 h 548998"/>
              <a:gd name="connsiteX56" fmla="*/ 639451 w 1350073"/>
              <a:gd name="connsiteY56" fmla="*/ 324836 h 548998"/>
              <a:gd name="connsiteX57" fmla="*/ 603994 w 1350073"/>
              <a:gd name="connsiteY57" fmla="*/ 339019 h 548998"/>
              <a:gd name="connsiteX58" fmla="*/ 568984 w 1350073"/>
              <a:gd name="connsiteY58" fmla="*/ 355249 h 548998"/>
              <a:gd name="connsiteX59" fmla="*/ 531227 w 1350073"/>
              <a:gd name="connsiteY59" fmla="*/ 378513 h 548998"/>
              <a:gd name="connsiteX60" fmla="*/ 490084 w 1350073"/>
              <a:gd name="connsiteY60" fmla="*/ 396083 h 548998"/>
              <a:gd name="connsiteX61" fmla="*/ 446194 w 1350073"/>
              <a:gd name="connsiteY61" fmla="*/ 420688 h 548998"/>
              <a:gd name="connsiteX62" fmla="*/ 401857 w 1350073"/>
              <a:gd name="connsiteY62" fmla="*/ 443245 h 548998"/>
              <a:gd name="connsiteX63" fmla="*/ 376621 w 1350073"/>
              <a:gd name="connsiteY63" fmla="*/ 455194 h 548998"/>
              <a:gd name="connsiteX64" fmla="*/ 353430 w 1350073"/>
              <a:gd name="connsiteY64" fmla="*/ 466696 h 548998"/>
              <a:gd name="connsiteX65" fmla="*/ 332284 w 1350073"/>
              <a:gd name="connsiteY65" fmla="*/ 477751 h 548998"/>
              <a:gd name="connsiteX66" fmla="*/ 315226 w 1350073"/>
              <a:gd name="connsiteY66" fmla="*/ 487913 h 548998"/>
              <a:gd name="connsiteX67" fmla="*/ 293632 w 1350073"/>
              <a:gd name="connsiteY67" fmla="*/ 496921 h 548998"/>
              <a:gd name="connsiteX68" fmla="*/ 280664 w 1350073"/>
              <a:gd name="connsiteY68" fmla="*/ 506189 h 548998"/>
              <a:gd name="connsiteX69" fmla="*/ 263159 w 1350073"/>
              <a:gd name="connsiteY69" fmla="*/ 514305 h 548998"/>
              <a:gd name="connsiteX70" fmla="*/ 249295 w 1350073"/>
              <a:gd name="connsiteY70" fmla="*/ 519479 h 548998"/>
              <a:gd name="connsiteX71" fmla="*/ 235879 w 1350073"/>
              <a:gd name="connsiteY71" fmla="*/ 526700 h 548998"/>
              <a:gd name="connsiteX72" fmla="*/ 226104 w 1350073"/>
              <a:gd name="connsiteY72" fmla="*/ 530981 h 548998"/>
              <a:gd name="connsiteX73" fmla="*/ 213838 w 1350073"/>
              <a:gd name="connsiteY73" fmla="*/ 533661 h 548998"/>
              <a:gd name="connsiteX74" fmla="*/ 208600 w 1350073"/>
              <a:gd name="connsiteY74" fmla="*/ 539095 h 548998"/>
              <a:gd name="connsiteX75" fmla="*/ 200422 w 1350073"/>
              <a:gd name="connsiteY75" fmla="*/ 540882 h 548998"/>
              <a:gd name="connsiteX76" fmla="*/ 193138 w 1350073"/>
              <a:gd name="connsiteY76" fmla="*/ 546764 h 548998"/>
              <a:gd name="connsiteX77" fmla="*/ 191094 w 1350073"/>
              <a:gd name="connsiteY77" fmla="*/ 547210 h 548998"/>
              <a:gd name="connsiteX78" fmla="*/ 182916 w 1350073"/>
              <a:gd name="connsiteY78" fmla="*/ 548998 h 548998"/>
              <a:gd name="connsiteX79" fmla="*/ 171800 w 1350073"/>
              <a:gd name="connsiteY79" fmla="*/ 547137 h 548998"/>
              <a:gd name="connsiteX80" fmla="*/ 158639 w 1350073"/>
              <a:gd name="connsiteY80" fmla="*/ 545724 h 548998"/>
              <a:gd name="connsiteX81" fmla="*/ 147075 w 1350073"/>
              <a:gd name="connsiteY81" fmla="*/ 541817 h 548998"/>
              <a:gd name="connsiteX82" fmla="*/ 135511 w 1350073"/>
              <a:gd name="connsiteY82" fmla="*/ 537909 h 548998"/>
              <a:gd name="connsiteX83" fmla="*/ 119858 w 1350073"/>
              <a:gd name="connsiteY83" fmla="*/ 534896 h 548998"/>
              <a:gd name="connsiteX84" fmla="*/ 101267 w 1350073"/>
              <a:gd name="connsiteY84" fmla="*/ 528235 h 548998"/>
              <a:gd name="connsiteX85" fmla="*/ 85166 w 1350073"/>
              <a:gd name="connsiteY85" fmla="*/ 523175 h 548998"/>
              <a:gd name="connsiteX86" fmla="*/ 64529 w 1350073"/>
              <a:gd name="connsiteY86" fmla="*/ 516961 h 548998"/>
              <a:gd name="connsiteX87" fmla="*/ 52071 w 1350073"/>
              <a:gd name="connsiteY87" fmla="*/ 508960 h 548998"/>
              <a:gd name="connsiteX88" fmla="*/ 40060 w 1350073"/>
              <a:gd name="connsiteY88" fmla="*/ 503006 h 548998"/>
              <a:gd name="connsiteX89" fmla="*/ 26004 w 1350073"/>
              <a:gd name="connsiteY89" fmla="*/ 497498 h 548998"/>
              <a:gd name="connsiteX90" fmla="*/ 18529 w 1350073"/>
              <a:gd name="connsiteY90" fmla="*/ 492698 h 548998"/>
              <a:gd name="connsiteX91" fmla="*/ 9009 w 1350073"/>
              <a:gd name="connsiteY91" fmla="*/ 488344 h 548998"/>
              <a:gd name="connsiteX92" fmla="*/ 2684 w 1350073"/>
              <a:gd name="connsiteY92" fmla="*/ 479002 h 548998"/>
              <a:gd name="connsiteX93" fmla="*/ 1342 w 1350073"/>
              <a:gd name="connsiteY93" fmla="*/ 472861 h 548998"/>
              <a:gd name="connsiteX94" fmla="*/ 0 w 1350073"/>
              <a:gd name="connsiteY94" fmla="*/ 466721 h 548998"/>
              <a:gd name="connsiteX95" fmla="*/ 7730 w 1350073"/>
              <a:gd name="connsiteY95" fmla="*/ 462886 h 548998"/>
              <a:gd name="connsiteX96" fmla="*/ 12522 w 1350073"/>
              <a:gd name="connsiteY96" fmla="*/ 455405 h 548998"/>
              <a:gd name="connsiteX97" fmla="*/ 23894 w 1350073"/>
              <a:gd name="connsiteY97" fmla="*/ 448631 h 548998"/>
              <a:gd name="connsiteX98" fmla="*/ 33221 w 1350073"/>
              <a:gd name="connsiteY98" fmla="*/ 442302 h 548998"/>
              <a:gd name="connsiteX99" fmla="*/ 51173 w 1350073"/>
              <a:gd name="connsiteY99" fmla="*/ 436235 h 548998"/>
              <a:gd name="connsiteX100" fmla="*/ 69572 w 1350073"/>
              <a:gd name="connsiteY100" fmla="*/ 432214 h 548998"/>
              <a:gd name="connsiteX101" fmla="*/ 92061 w 1350073"/>
              <a:gd name="connsiteY101" fmla="*/ 427300 h 548998"/>
              <a:gd name="connsiteX102" fmla="*/ 112505 w 1350073"/>
              <a:gd name="connsiteY102" fmla="*/ 422832 h 548998"/>
              <a:gd name="connsiteX103" fmla="*/ 138188 w 1350073"/>
              <a:gd name="connsiteY103" fmla="*/ 412930 h 548998"/>
              <a:gd name="connsiteX104" fmla="*/ 162720 w 1350073"/>
              <a:gd name="connsiteY104" fmla="*/ 407569 h 548998"/>
              <a:gd name="connsiteX105" fmla="*/ 188851 w 1350073"/>
              <a:gd name="connsiteY105" fmla="*/ 399714 h 548998"/>
              <a:gd name="connsiteX106" fmla="*/ 216578 w 1350073"/>
              <a:gd name="connsiteY106" fmla="*/ 389366 h 548998"/>
              <a:gd name="connsiteX107" fmla="*/ 245902 w 1350073"/>
              <a:gd name="connsiteY107" fmla="*/ 376523 h 548998"/>
              <a:gd name="connsiteX108" fmla="*/ 277270 w 1350073"/>
              <a:gd name="connsiteY108" fmla="*/ 363234 h 548998"/>
              <a:gd name="connsiteX109" fmla="*/ 308639 w 1350073"/>
              <a:gd name="connsiteY109" fmla="*/ 349945 h 548998"/>
              <a:gd name="connsiteX110" fmla="*/ 327038 w 1350073"/>
              <a:gd name="connsiteY110" fmla="*/ 345924 h 548998"/>
              <a:gd name="connsiteX111" fmla="*/ 342499 w 1350073"/>
              <a:gd name="connsiteY111" fmla="*/ 338255 h 548998"/>
              <a:gd name="connsiteX112" fmla="*/ 364540 w 1350073"/>
              <a:gd name="connsiteY112" fmla="*/ 331294 h 548998"/>
              <a:gd name="connsiteX113" fmla="*/ 386134 w 1350073"/>
              <a:gd name="connsiteY113" fmla="*/ 322286 h 548998"/>
              <a:gd name="connsiteX114" fmla="*/ 407727 w 1350073"/>
              <a:gd name="connsiteY114" fmla="*/ 313278 h 548998"/>
              <a:gd name="connsiteX115" fmla="*/ 427725 w 1350073"/>
              <a:gd name="connsiteY115" fmla="*/ 306763 h 548998"/>
              <a:gd name="connsiteX116" fmla="*/ 453407 w 1350073"/>
              <a:gd name="connsiteY116" fmla="*/ 296861 h 548998"/>
              <a:gd name="connsiteX117" fmla="*/ 476598 w 1350073"/>
              <a:gd name="connsiteY117" fmla="*/ 285359 h 548998"/>
              <a:gd name="connsiteX118" fmla="*/ 502727 w 1350073"/>
              <a:gd name="connsiteY118" fmla="*/ 277505 h 548998"/>
              <a:gd name="connsiteX119" fmla="*/ 530008 w 1350073"/>
              <a:gd name="connsiteY119" fmla="*/ 265109 h 548998"/>
              <a:gd name="connsiteX120" fmla="*/ 557735 w 1350073"/>
              <a:gd name="connsiteY120" fmla="*/ 254760 h 548998"/>
              <a:gd name="connsiteX121" fmla="*/ 587058 w 1350073"/>
              <a:gd name="connsiteY121" fmla="*/ 241918 h 548998"/>
              <a:gd name="connsiteX122" fmla="*/ 618427 w 1350073"/>
              <a:gd name="connsiteY122" fmla="*/ 228629 h 548998"/>
              <a:gd name="connsiteX123" fmla="*/ 649795 w 1350073"/>
              <a:gd name="connsiteY123" fmla="*/ 215340 h 548998"/>
              <a:gd name="connsiteX124" fmla="*/ 680717 w 1350073"/>
              <a:gd name="connsiteY124" fmla="*/ 200003 h 548998"/>
              <a:gd name="connsiteX125" fmla="*/ 712085 w 1350073"/>
              <a:gd name="connsiteY125" fmla="*/ 186714 h 548998"/>
              <a:gd name="connsiteX126" fmla="*/ 743453 w 1350073"/>
              <a:gd name="connsiteY126" fmla="*/ 173425 h 548998"/>
              <a:gd name="connsiteX127" fmla="*/ 775717 w 1350073"/>
              <a:gd name="connsiteY127" fmla="*/ 164230 h 548998"/>
              <a:gd name="connsiteX128" fmla="*/ 802549 w 1350073"/>
              <a:gd name="connsiteY128" fmla="*/ 149788 h 548998"/>
              <a:gd name="connsiteX129" fmla="*/ 832768 w 1350073"/>
              <a:gd name="connsiteY129" fmla="*/ 141039 h 548998"/>
              <a:gd name="connsiteX130" fmla="*/ 855959 w 1350073"/>
              <a:gd name="connsiteY130" fmla="*/ 129536 h 548998"/>
              <a:gd name="connsiteX131" fmla="*/ 881642 w 1350073"/>
              <a:gd name="connsiteY131" fmla="*/ 119635 h 548998"/>
              <a:gd name="connsiteX132" fmla="*/ 900743 w 1350073"/>
              <a:gd name="connsiteY132" fmla="*/ 109026 h 548998"/>
              <a:gd name="connsiteX133" fmla="*/ 922785 w 1350073"/>
              <a:gd name="connsiteY133" fmla="*/ 102065 h 548998"/>
              <a:gd name="connsiteX134" fmla="*/ 939395 w 1350073"/>
              <a:gd name="connsiteY134" fmla="*/ 89857 h 548998"/>
              <a:gd name="connsiteX135" fmla="*/ 957347 w 1350073"/>
              <a:gd name="connsiteY135" fmla="*/ 83788 h 548998"/>
              <a:gd name="connsiteX136" fmla="*/ 974405 w 1350073"/>
              <a:gd name="connsiteY136" fmla="*/ 73626 h 548998"/>
              <a:gd name="connsiteX137" fmla="*/ 987821 w 1350073"/>
              <a:gd name="connsiteY137" fmla="*/ 66405 h 548998"/>
              <a:gd name="connsiteX138" fmla="*/ 997596 w 1350073"/>
              <a:gd name="connsiteY138" fmla="*/ 62125 h 548998"/>
              <a:gd name="connsiteX139" fmla="*/ 1008968 w 1350073"/>
              <a:gd name="connsiteY139" fmla="*/ 55350 h 548998"/>
              <a:gd name="connsiteX140" fmla="*/ 1018295 w 1350073"/>
              <a:gd name="connsiteY140" fmla="*/ 49022 h 548998"/>
              <a:gd name="connsiteX141" fmla="*/ 1025131 w 1350073"/>
              <a:gd name="connsiteY141" fmla="*/ 41095 h 548998"/>
              <a:gd name="connsiteX142" fmla="*/ 1029922 w 1350073"/>
              <a:gd name="connsiteY142" fmla="*/ 33613 h 548998"/>
              <a:gd name="connsiteX143" fmla="*/ 1039697 w 1350073"/>
              <a:gd name="connsiteY143" fmla="*/ 29332 h 548998"/>
              <a:gd name="connsiteX144" fmla="*/ 1050174 w 1350073"/>
              <a:gd name="connsiteY144" fmla="*/ 18463 h 548998"/>
              <a:gd name="connsiteX145" fmla="*/ 1055860 w 1350073"/>
              <a:gd name="connsiteY145" fmla="*/ 15076 h 548998"/>
              <a:gd name="connsiteX146" fmla="*/ 1067232 w 1350073"/>
              <a:gd name="connsiteY146" fmla="*/ 8301 h 548998"/>
              <a:gd name="connsiteX147" fmla="*/ 1077006 w 1350073"/>
              <a:gd name="connsiteY147" fmla="*/ 4021 h 54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350073" h="548998">
                <a:moveTo>
                  <a:pt x="1077006" y="4021"/>
                </a:moveTo>
                <a:lnTo>
                  <a:pt x="1085184" y="2234"/>
                </a:lnTo>
                <a:lnTo>
                  <a:pt x="1095406" y="0"/>
                </a:lnTo>
                <a:lnTo>
                  <a:pt x="1104030" y="260"/>
                </a:lnTo>
                <a:lnTo>
                  <a:pt x="1115595" y="4167"/>
                </a:lnTo>
                <a:lnTo>
                  <a:pt x="1127606" y="10121"/>
                </a:lnTo>
                <a:lnTo>
                  <a:pt x="1143707" y="15182"/>
                </a:lnTo>
                <a:lnTo>
                  <a:pt x="1165237" y="25490"/>
                </a:lnTo>
                <a:lnTo>
                  <a:pt x="1186320" y="33751"/>
                </a:lnTo>
                <a:lnTo>
                  <a:pt x="1207404" y="42012"/>
                </a:lnTo>
                <a:lnTo>
                  <a:pt x="1233471" y="53473"/>
                </a:lnTo>
                <a:lnTo>
                  <a:pt x="1259538" y="64935"/>
                </a:lnTo>
                <a:lnTo>
                  <a:pt x="1281516" y="77290"/>
                </a:lnTo>
                <a:lnTo>
                  <a:pt x="1298959" y="88491"/>
                </a:lnTo>
                <a:lnTo>
                  <a:pt x="1316401" y="99693"/>
                </a:lnTo>
                <a:lnTo>
                  <a:pt x="1329307" y="109741"/>
                </a:lnTo>
                <a:lnTo>
                  <a:pt x="1339721" y="118189"/>
                </a:lnTo>
                <a:lnTo>
                  <a:pt x="1345600" y="125483"/>
                </a:lnTo>
                <a:lnTo>
                  <a:pt x="1348985" y="131177"/>
                </a:lnTo>
                <a:lnTo>
                  <a:pt x="1349880" y="135272"/>
                </a:lnTo>
                <a:lnTo>
                  <a:pt x="1349178" y="141859"/>
                </a:lnTo>
                <a:lnTo>
                  <a:pt x="1350073" y="145953"/>
                </a:lnTo>
                <a:lnTo>
                  <a:pt x="1347325" y="152988"/>
                </a:lnTo>
                <a:lnTo>
                  <a:pt x="1343684" y="155928"/>
                </a:lnTo>
                <a:lnTo>
                  <a:pt x="1337295" y="165903"/>
                </a:lnTo>
                <a:lnTo>
                  <a:pt x="1331610" y="169291"/>
                </a:lnTo>
                <a:lnTo>
                  <a:pt x="1324775" y="177219"/>
                </a:lnTo>
                <a:lnTo>
                  <a:pt x="1315895" y="185593"/>
                </a:lnTo>
                <a:lnTo>
                  <a:pt x="1309953" y="197615"/>
                </a:lnTo>
                <a:lnTo>
                  <a:pt x="1307399" y="215331"/>
                </a:lnTo>
                <a:lnTo>
                  <a:pt x="1305412" y="223177"/>
                </a:lnTo>
                <a:lnTo>
                  <a:pt x="1120614" y="223177"/>
                </a:lnTo>
                <a:lnTo>
                  <a:pt x="1118992" y="215754"/>
                </a:lnTo>
                <a:lnTo>
                  <a:pt x="1114711" y="205965"/>
                </a:lnTo>
                <a:lnTo>
                  <a:pt x="1108833" y="198671"/>
                </a:lnTo>
                <a:lnTo>
                  <a:pt x="1103401" y="193423"/>
                </a:lnTo>
                <a:lnTo>
                  <a:pt x="1101612" y="185236"/>
                </a:lnTo>
                <a:lnTo>
                  <a:pt x="1090048" y="181328"/>
                </a:lnTo>
                <a:lnTo>
                  <a:pt x="1080529" y="176974"/>
                </a:lnTo>
                <a:lnTo>
                  <a:pt x="1064876" y="173961"/>
                </a:lnTo>
                <a:lnTo>
                  <a:pt x="1053312" y="170054"/>
                </a:lnTo>
                <a:lnTo>
                  <a:pt x="1041046" y="172735"/>
                </a:lnTo>
                <a:lnTo>
                  <a:pt x="1030824" y="174969"/>
                </a:lnTo>
                <a:lnTo>
                  <a:pt x="1016513" y="178096"/>
                </a:lnTo>
                <a:lnTo>
                  <a:pt x="998113" y="182117"/>
                </a:lnTo>
                <a:lnTo>
                  <a:pt x="979713" y="186138"/>
                </a:lnTo>
                <a:lnTo>
                  <a:pt x="957672" y="193099"/>
                </a:lnTo>
                <a:lnTo>
                  <a:pt x="934034" y="202553"/>
                </a:lnTo>
                <a:lnTo>
                  <a:pt x="908352" y="212456"/>
                </a:lnTo>
                <a:lnTo>
                  <a:pt x="880177" y="220757"/>
                </a:lnTo>
                <a:lnTo>
                  <a:pt x="852451" y="231106"/>
                </a:lnTo>
                <a:lnTo>
                  <a:pt x="794952" y="252250"/>
                </a:lnTo>
                <a:lnTo>
                  <a:pt x="741989" y="274548"/>
                </a:lnTo>
                <a:lnTo>
                  <a:pt x="718798" y="286049"/>
                </a:lnTo>
                <a:lnTo>
                  <a:pt x="693116" y="295952"/>
                </a:lnTo>
                <a:lnTo>
                  <a:pt x="665837" y="308347"/>
                </a:lnTo>
                <a:lnTo>
                  <a:pt x="639451" y="324836"/>
                </a:lnTo>
                <a:lnTo>
                  <a:pt x="603994" y="339019"/>
                </a:lnTo>
                <a:lnTo>
                  <a:pt x="568984" y="355249"/>
                </a:lnTo>
                <a:lnTo>
                  <a:pt x="531227" y="378513"/>
                </a:lnTo>
                <a:lnTo>
                  <a:pt x="490084" y="396083"/>
                </a:lnTo>
                <a:lnTo>
                  <a:pt x="446194" y="420688"/>
                </a:lnTo>
                <a:lnTo>
                  <a:pt x="401857" y="443245"/>
                </a:lnTo>
                <a:lnTo>
                  <a:pt x="376621" y="455194"/>
                </a:lnTo>
                <a:lnTo>
                  <a:pt x="353430" y="466696"/>
                </a:lnTo>
                <a:lnTo>
                  <a:pt x="332284" y="477751"/>
                </a:lnTo>
                <a:lnTo>
                  <a:pt x="315226" y="487913"/>
                </a:lnTo>
                <a:lnTo>
                  <a:pt x="293632" y="496921"/>
                </a:lnTo>
                <a:lnTo>
                  <a:pt x="280664" y="506189"/>
                </a:lnTo>
                <a:lnTo>
                  <a:pt x="263159" y="514305"/>
                </a:lnTo>
                <a:lnTo>
                  <a:pt x="249295" y="519479"/>
                </a:lnTo>
                <a:lnTo>
                  <a:pt x="235879" y="526700"/>
                </a:lnTo>
                <a:lnTo>
                  <a:pt x="226104" y="530981"/>
                </a:lnTo>
                <a:lnTo>
                  <a:pt x="213838" y="533661"/>
                </a:lnTo>
                <a:lnTo>
                  <a:pt x="208600" y="539095"/>
                </a:lnTo>
                <a:lnTo>
                  <a:pt x="200422" y="540882"/>
                </a:lnTo>
                <a:lnTo>
                  <a:pt x="193138" y="546764"/>
                </a:lnTo>
                <a:lnTo>
                  <a:pt x="191094" y="547210"/>
                </a:lnTo>
                <a:lnTo>
                  <a:pt x="182916" y="548998"/>
                </a:lnTo>
                <a:lnTo>
                  <a:pt x="171800" y="547137"/>
                </a:lnTo>
                <a:lnTo>
                  <a:pt x="158639" y="545724"/>
                </a:lnTo>
                <a:lnTo>
                  <a:pt x="147075" y="541817"/>
                </a:lnTo>
                <a:lnTo>
                  <a:pt x="135511" y="537909"/>
                </a:lnTo>
                <a:lnTo>
                  <a:pt x="119858" y="534896"/>
                </a:lnTo>
                <a:lnTo>
                  <a:pt x="101267" y="528235"/>
                </a:lnTo>
                <a:lnTo>
                  <a:pt x="85166" y="523175"/>
                </a:lnTo>
                <a:lnTo>
                  <a:pt x="64529" y="516961"/>
                </a:lnTo>
                <a:lnTo>
                  <a:pt x="52071" y="508960"/>
                </a:lnTo>
                <a:lnTo>
                  <a:pt x="40060" y="503006"/>
                </a:lnTo>
                <a:lnTo>
                  <a:pt x="26004" y="497498"/>
                </a:lnTo>
                <a:lnTo>
                  <a:pt x="18529" y="492698"/>
                </a:lnTo>
                <a:lnTo>
                  <a:pt x="9009" y="488344"/>
                </a:lnTo>
                <a:lnTo>
                  <a:pt x="2684" y="479002"/>
                </a:lnTo>
                <a:lnTo>
                  <a:pt x="1342" y="472861"/>
                </a:lnTo>
                <a:lnTo>
                  <a:pt x="0" y="466721"/>
                </a:lnTo>
                <a:lnTo>
                  <a:pt x="7730" y="462886"/>
                </a:lnTo>
                <a:lnTo>
                  <a:pt x="12522" y="455405"/>
                </a:lnTo>
                <a:lnTo>
                  <a:pt x="23894" y="448631"/>
                </a:lnTo>
                <a:lnTo>
                  <a:pt x="33221" y="442302"/>
                </a:lnTo>
                <a:lnTo>
                  <a:pt x="51173" y="436235"/>
                </a:lnTo>
                <a:lnTo>
                  <a:pt x="69572" y="432214"/>
                </a:lnTo>
                <a:lnTo>
                  <a:pt x="92061" y="427300"/>
                </a:lnTo>
                <a:lnTo>
                  <a:pt x="112505" y="422832"/>
                </a:lnTo>
                <a:lnTo>
                  <a:pt x="138188" y="412930"/>
                </a:lnTo>
                <a:lnTo>
                  <a:pt x="162720" y="407569"/>
                </a:lnTo>
                <a:lnTo>
                  <a:pt x="188851" y="399714"/>
                </a:lnTo>
                <a:lnTo>
                  <a:pt x="216578" y="389366"/>
                </a:lnTo>
                <a:lnTo>
                  <a:pt x="245902" y="376523"/>
                </a:lnTo>
                <a:lnTo>
                  <a:pt x="277270" y="363234"/>
                </a:lnTo>
                <a:lnTo>
                  <a:pt x="308639" y="349945"/>
                </a:lnTo>
                <a:lnTo>
                  <a:pt x="327038" y="345924"/>
                </a:lnTo>
                <a:lnTo>
                  <a:pt x="342499" y="338255"/>
                </a:lnTo>
                <a:lnTo>
                  <a:pt x="364540" y="331294"/>
                </a:lnTo>
                <a:lnTo>
                  <a:pt x="386134" y="322286"/>
                </a:lnTo>
                <a:lnTo>
                  <a:pt x="407727" y="313278"/>
                </a:lnTo>
                <a:lnTo>
                  <a:pt x="427725" y="306763"/>
                </a:lnTo>
                <a:lnTo>
                  <a:pt x="453407" y="296861"/>
                </a:lnTo>
                <a:lnTo>
                  <a:pt x="476598" y="285359"/>
                </a:lnTo>
                <a:lnTo>
                  <a:pt x="502727" y="277505"/>
                </a:lnTo>
                <a:lnTo>
                  <a:pt x="530008" y="265109"/>
                </a:lnTo>
                <a:lnTo>
                  <a:pt x="557735" y="254760"/>
                </a:lnTo>
                <a:lnTo>
                  <a:pt x="587058" y="241918"/>
                </a:lnTo>
                <a:lnTo>
                  <a:pt x="618427" y="228629"/>
                </a:lnTo>
                <a:lnTo>
                  <a:pt x="649795" y="215340"/>
                </a:lnTo>
                <a:lnTo>
                  <a:pt x="680717" y="200003"/>
                </a:lnTo>
                <a:lnTo>
                  <a:pt x="712085" y="186714"/>
                </a:lnTo>
                <a:lnTo>
                  <a:pt x="743453" y="173425"/>
                </a:lnTo>
                <a:lnTo>
                  <a:pt x="775717" y="164230"/>
                </a:lnTo>
                <a:lnTo>
                  <a:pt x="802549" y="149788"/>
                </a:lnTo>
                <a:lnTo>
                  <a:pt x="832768" y="141039"/>
                </a:lnTo>
                <a:lnTo>
                  <a:pt x="855959" y="129536"/>
                </a:lnTo>
                <a:lnTo>
                  <a:pt x="881642" y="119635"/>
                </a:lnTo>
                <a:lnTo>
                  <a:pt x="900743" y="109026"/>
                </a:lnTo>
                <a:lnTo>
                  <a:pt x="922785" y="102065"/>
                </a:lnTo>
                <a:lnTo>
                  <a:pt x="939395" y="89857"/>
                </a:lnTo>
                <a:lnTo>
                  <a:pt x="957347" y="83788"/>
                </a:lnTo>
                <a:lnTo>
                  <a:pt x="974405" y="73626"/>
                </a:lnTo>
                <a:lnTo>
                  <a:pt x="987821" y="66405"/>
                </a:lnTo>
                <a:lnTo>
                  <a:pt x="997596" y="62125"/>
                </a:lnTo>
                <a:lnTo>
                  <a:pt x="1008968" y="55350"/>
                </a:lnTo>
                <a:lnTo>
                  <a:pt x="1018295" y="49022"/>
                </a:lnTo>
                <a:lnTo>
                  <a:pt x="1025131" y="41095"/>
                </a:lnTo>
                <a:lnTo>
                  <a:pt x="1029922" y="33613"/>
                </a:lnTo>
                <a:lnTo>
                  <a:pt x="1039697" y="29332"/>
                </a:lnTo>
                <a:lnTo>
                  <a:pt x="1050174" y="18463"/>
                </a:lnTo>
                <a:lnTo>
                  <a:pt x="1055860" y="15076"/>
                </a:lnTo>
                <a:lnTo>
                  <a:pt x="1067232" y="8301"/>
                </a:lnTo>
                <a:lnTo>
                  <a:pt x="1077006" y="4021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 rot="739621">
            <a:off x="2016362" y="2957696"/>
            <a:ext cx="218342" cy="331277"/>
          </a:xfrm>
          <a:custGeom>
            <a:avLst/>
            <a:gdLst>
              <a:gd name="connsiteX0" fmla="*/ 5239 w 218342"/>
              <a:gd name="connsiteY0" fmla="*/ 4021 h 331277"/>
              <a:gd name="connsiteX1" fmla="*/ 13417 w 218342"/>
              <a:gd name="connsiteY1" fmla="*/ 2234 h 331277"/>
              <a:gd name="connsiteX2" fmla="*/ 23639 w 218342"/>
              <a:gd name="connsiteY2" fmla="*/ 0 h 331277"/>
              <a:gd name="connsiteX3" fmla="*/ 34755 w 218342"/>
              <a:gd name="connsiteY3" fmla="*/ 1861 h 331277"/>
              <a:gd name="connsiteX4" fmla="*/ 54497 w 218342"/>
              <a:gd name="connsiteY4" fmla="*/ 3981 h 331277"/>
              <a:gd name="connsiteX5" fmla="*/ 74239 w 218342"/>
              <a:gd name="connsiteY5" fmla="*/ 6101 h 331277"/>
              <a:gd name="connsiteX6" fmla="*/ 94875 w 218342"/>
              <a:gd name="connsiteY6" fmla="*/ 12315 h 331277"/>
              <a:gd name="connsiteX7" fmla="*/ 120047 w 218342"/>
              <a:gd name="connsiteY7" fmla="*/ 19683 h 331277"/>
              <a:gd name="connsiteX8" fmla="*/ 145220 w 218342"/>
              <a:gd name="connsiteY8" fmla="*/ 27049 h 331277"/>
              <a:gd name="connsiteX9" fmla="*/ 163811 w 218342"/>
              <a:gd name="connsiteY9" fmla="*/ 33711 h 331277"/>
              <a:gd name="connsiteX10" fmla="*/ 188536 w 218342"/>
              <a:gd name="connsiteY10" fmla="*/ 39031 h 331277"/>
              <a:gd name="connsiteX11" fmla="*/ 204637 w 218342"/>
              <a:gd name="connsiteY11" fmla="*/ 44091 h 331277"/>
              <a:gd name="connsiteX12" fmla="*/ 218342 w 218342"/>
              <a:gd name="connsiteY12" fmla="*/ 44963 h 331277"/>
              <a:gd name="connsiteX13" fmla="*/ 218342 w 218342"/>
              <a:gd name="connsiteY13" fmla="*/ 331277 h 331277"/>
              <a:gd name="connsiteX14" fmla="*/ 218004 w 218342"/>
              <a:gd name="connsiteY14" fmla="*/ 330709 h 331277"/>
              <a:gd name="connsiteX15" fmla="*/ 214426 w 218342"/>
              <a:gd name="connsiteY15" fmla="*/ 314334 h 331277"/>
              <a:gd name="connsiteX16" fmla="*/ 208548 w 218342"/>
              <a:gd name="connsiteY16" fmla="*/ 307040 h 331277"/>
              <a:gd name="connsiteX17" fmla="*/ 206311 w 218342"/>
              <a:gd name="connsiteY17" fmla="*/ 296804 h 331277"/>
              <a:gd name="connsiteX18" fmla="*/ 204075 w 218342"/>
              <a:gd name="connsiteY18" fmla="*/ 286570 h 331277"/>
              <a:gd name="connsiteX19" fmla="*/ 201838 w 218342"/>
              <a:gd name="connsiteY19" fmla="*/ 276335 h 331277"/>
              <a:gd name="connsiteX20" fmla="*/ 196470 w 218342"/>
              <a:gd name="connsiteY20" fmla="*/ 251771 h 331277"/>
              <a:gd name="connsiteX21" fmla="*/ 189505 w 218342"/>
              <a:gd name="connsiteY21" fmla="*/ 229701 h 331277"/>
              <a:gd name="connsiteX22" fmla="*/ 176406 w 218342"/>
              <a:gd name="connsiteY22" fmla="*/ 208972 h 331277"/>
              <a:gd name="connsiteX23" fmla="*/ 163309 w 218342"/>
              <a:gd name="connsiteY23" fmla="*/ 188242 h 331277"/>
              <a:gd name="connsiteX24" fmla="*/ 149061 w 218342"/>
              <a:gd name="connsiteY24" fmla="*/ 172052 h 331277"/>
              <a:gd name="connsiteX25" fmla="*/ 129829 w 218342"/>
              <a:gd name="connsiteY25" fmla="*/ 152663 h 331277"/>
              <a:gd name="connsiteX26" fmla="*/ 110597 w 218342"/>
              <a:gd name="connsiteY26" fmla="*/ 133274 h 331277"/>
              <a:gd name="connsiteX27" fmla="*/ 86383 w 218342"/>
              <a:gd name="connsiteY27" fmla="*/ 110684 h 331277"/>
              <a:gd name="connsiteX28" fmla="*/ 63063 w 218342"/>
              <a:gd name="connsiteY28" fmla="*/ 92188 h 331277"/>
              <a:gd name="connsiteX29" fmla="*/ 44726 w 218342"/>
              <a:gd name="connsiteY29" fmla="*/ 76892 h 331277"/>
              <a:gd name="connsiteX30" fmla="*/ 27986 w 218342"/>
              <a:gd name="connsiteY30" fmla="*/ 59103 h 331277"/>
              <a:gd name="connsiteX31" fmla="*/ 19169 w 218342"/>
              <a:gd name="connsiteY31" fmla="*/ 48162 h 331277"/>
              <a:gd name="connsiteX32" fmla="*/ 7413 w 218342"/>
              <a:gd name="connsiteY32" fmla="*/ 33572 h 331277"/>
              <a:gd name="connsiteX33" fmla="*/ 3579 w 218342"/>
              <a:gd name="connsiteY33" fmla="*/ 25831 h 331277"/>
              <a:gd name="connsiteX34" fmla="*/ 1342 w 218342"/>
              <a:gd name="connsiteY34" fmla="*/ 15597 h 331277"/>
              <a:gd name="connsiteX35" fmla="*/ 0 w 218342"/>
              <a:gd name="connsiteY35" fmla="*/ 9456 h 331277"/>
              <a:gd name="connsiteX36" fmla="*/ 5239 w 218342"/>
              <a:gd name="connsiteY36" fmla="*/ 4021 h 33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18342" h="331277">
                <a:moveTo>
                  <a:pt x="5239" y="4021"/>
                </a:moveTo>
                <a:lnTo>
                  <a:pt x="13417" y="2234"/>
                </a:lnTo>
                <a:lnTo>
                  <a:pt x="23639" y="0"/>
                </a:lnTo>
                <a:lnTo>
                  <a:pt x="34755" y="1861"/>
                </a:lnTo>
                <a:lnTo>
                  <a:pt x="54497" y="3981"/>
                </a:lnTo>
                <a:lnTo>
                  <a:pt x="74239" y="6101"/>
                </a:lnTo>
                <a:lnTo>
                  <a:pt x="94875" y="12315"/>
                </a:lnTo>
                <a:lnTo>
                  <a:pt x="120047" y="19683"/>
                </a:lnTo>
                <a:lnTo>
                  <a:pt x="145220" y="27049"/>
                </a:lnTo>
                <a:lnTo>
                  <a:pt x="163811" y="33711"/>
                </a:lnTo>
                <a:lnTo>
                  <a:pt x="188536" y="39031"/>
                </a:lnTo>
                <a:lnTo>
                  <a:pt x="204637" y="44091"/>
                </a:lnTo>
                <a:lnTo>
                  <a:pt x="218342" y="44963"/>
                </a:lnTo>
                <a:lnTo>
                  <a:pt x="218342" y="331277"/>
                </a:lnTo>
                <a:lnTo>
                  <a:pt x="218004" y="330709"/>
                </a:lnTo>
                <a:lnTo>
                  <a:pt x="214426" y="314334"/>
                </a:lnTo>
                <a:lnTo>
                  <a:pt x="208548" y="307040"/>
                </a:lnTo>
                <a:lnTo>
                  <a:pt x="206311" y="296804"/>
                </a:lnTo>
                <a:lnTo>
                  <a:pt x="204075" y="286570"/>
                </a:lnTo>
                <a:lnTo>
                  <a:pt x="201838" y="276335"/>
                </a:lnTo>
                <a:lnTo>
                  <a:pt x="196470" y="251771"/>
                </a:lnTo>
                <a:lnTo>
                  <a:pt x="189505" y="229701"/>
                </a:lnTo>
                <a:lnTo>
                  <a:pt x="176406" y="208972"/>
                </a:lnTo>
                <a:lnTo>
                  <a:pt x="163309" y="188242"/>
                </a:lnTo>
                <a:lnTo>
                  <a:pt x="149061" y="172052"/>
                </a:lnTo>
                <a:lnTo>
                  <a:pt x="129829" y="152663"/>
                </a:lnTo>
                <a:lnTo>
                  <a:pt x="110597" y="133274"/>
                </a:lnTo>
                <a:lnTo>
                  <a:pt x="86383" y="110684"/>
                </a:lnTo>
                <a:lnTo>
                  <a:pt x="63063" y="92188"/>
                </a:lnTo>
                <a:lnTo>
                  <a:pt x="44726" y="76892"/>
                </a:lnTo>
                <a:lnTo>
                  <a:pt x="27986" y="59103"/>
                </a:lnTo>
                <a:lnTo>
                  <a:pt x="19169" y="48162"/>
                </a:lnTo>
                <a:lnTo>
                  <a:pt x="7413" y="33572"/>
                </a:lnTo>
                <a:lnTo>
                  <a:pt x="3579" y="25831"/>
                </a:lnTo>
                <a:lnTo>
                  <a:pt x="1342" y="15597"/>
                </a:lnTo>
                <a:lnTo>
                  <a:pt x="0" y="9456"/>
                </a:lnTo>
                <a:lnTo>
                  <a:pt x="5239" y="4021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117" grpId="0" animBg="1"/>
      <p:bldP spid="118" grpId="0" animBg="1"/>
      <p:bldP spid="1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3995936" y="1707654"/>
            <a:ext cx="45365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）“尸”的头部略扁。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）撇与捺的收笔在同一水平线上。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572000" y="915566"/>
            <a:ext cx="4067944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尺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子 直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尺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684" y="2427734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32182" y="455642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chǐ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8051" y="1541225"/>
            <a:ext cx="2318547" cy="2326669"/>
            <a:chOff x="5534807" y="1672548"/>
            <a:chExt cx="2318547" cy="2326669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267724" y="1961292"/>
            <a:ext cx="1798742" cy="1486534"/>
            <a:chOff x="4340226" y="2198688"/>
            <a:chExt cx="804862" cy="665162"/>
          </a:xfrm>
        </p:grpSpPr>
        <p:sp>
          <p:nvSpPr>
            <p:cNvPr id="11" name="Freeform 85"/>
            <p:cNvSpPr/>
            <p:nvPr/>
          </p:nvSpPr>
          <p:spPr bwMode="auto">
            <a:xfrm>
              <a:off x="4340226" y="2247900"/>
              <a:ext cx="269875" cy="604837"/>
            </a:xfrm>
            <a:custGeom>
              <a:avLst/>
              <a:gdLst>
                <a:gd name="T0" fmla="*/ 238 w 341"/>
                <a:gd name="T1" fmla="*/ 571 h 762"/>
                <a:gd name="T2" fmla="*/ 216 w 341"/>
                <a:gd name="T3" fmla="*/ 601 h 762"/>
                <a:gd name="T4" fmla="*/ 171 w 341"/>
                <a:gd name="T5" fmla="*/ 648 h 762"/>
                <a:gd name="T6" fmla="*/ 105 w 341"/>
                <a:gd name="T7" fmla="*/ 699 h 762"/>
                <a:gd name="T8" fmla="*/ 72 w 341"/>
                <a:gd name="T9" fmla="*/ 724 h 762"/>
                <a:gd name="T10" fmla="*/ 45 w 341"/>
                <a:gd name="T11" fmla="*/ 742 h 762"/>
                <a:gd name="T12" fmla="*/ 23 w 341"/>
                <a:gd name="T13" fmla="*/ 754 h 762"/>
                <a:gd name="T14" fmla="*/ 9 w 341"/>
                <a:gd name="T15" fmla="*/ 760 h 762"/>
                <a:gd name="T16" fmla="*/ 2 w 341"/>
                <a:gd name="T17" fmla="*/ 762 h 762"/>
                <a:gd name="T18" fmla="*/ 0 w 341"/>
                <a:gd name="T19" fmla="*/ 752 h 762"/>
                <a:gd name="T20" fmla="*/ 11 w 341"/>
                <a:gd name="T21" fmla="*/ 737 h 762"/>
                <a:gd name="T22" fmla="*/ 22 w 341"/>
                <a:gd name="T23" fmla="*/ 724 h 762"/>
                <a:gd name="T24" fmla="*/ 38 w 341"/>
                <a:gd name="T25" fmla="*/ 710 h 762"/>
                <a:gd name="T26" fmla="*/ 68 w 341"/>
                <a:gd name="T27" fmla="*/ 682 h 762"/>
                <a:gd name="T28" fmla="*/ 109 w 341"/>
                <a:gd name="T29" fmla="*/ 643 h 762"/>
                <a:gd name="T30" fmla="*/ 152 w 341"/>
                <a:gd name="T31" fmla="*/ 594 h 762"/>
                <a:gd name="T32" fmla="*/ 191 w 341"/>
                <a:gd name="T33" fmla="*/ 533 h 762"/>
                <a:gd name="T34" fmla="*/ 223 w 341"/>
                <a:gd name="T35" fmla="*/ 463 h 762"/>
                <a:gd name="T36" fmla="*/ 248 w 341"/>
                <a:gd name="T37" fmla="*/ 380 h 762"/>
                <a:gd name="T38" fmla="*/ 264 w 341"/>
                <a:gd name="T39" fmla="*/ 292 h 762"/>
                <a:gd name="T40" fmla="*/ 273 w 341"/>
                <a:gd name="T41" fmla="*/ 202 h 762"/>
                <a:gd name="T42" fmla="*/ 273 w 341"/>
                <a:gd name="T43" fmla="*/ 141 h 762"/>
                <a:gd name="T44" fmla="*/ 271 w 341"/>
                <a:gd name="T45" fmla="*/ 103 h 762"/>
                <a:gd name="T46" fmla="*/ 268 w 341"/>
                <a:gd name="T47" fmla="*/ 75 h 762"/>
                <a:gd name="T48" fmla="*/ 263 w 341"/>
                <a:gd name="T49" fmla="*/ 53 h 762"/>
                <a:gd name="T50" fmla="*/ 257 w 341"/>
                <a:gd name="T51" fmla="*/ 39 h 762"/>
                <a:gd name="T52" fmla="*/ 248 w 341"/>
                <a:gd name="T53" fmla="*/ 33 h 762"/>
                <a:gd name="T54" fmla="*/ 241 w 341"/>
                <a:gd name="T55" fmla="*/ 25 h 762"/>
                <a:gd name="T56" fmla="*/ 241 w 341"/>
                <a:gd name="T57" fmla="*/ 15 h 762"/>
                <a:gd name="T58" fmla="*/ 252 w 341"/>
                <a:gd name="T59" fmla="*/ 6 h 762"/>
                <a:gd name="T60" fmla="*/ 266 w 341"/>
                <a:gd name="T61" fmla="*/ 1 h 762"/>
                <a:gd name="T62" fmla="*/ 282 w 341"/>
                <a:gd name="T63" fmla="*/ 0 h 762"/>
                <a:gd name="T64" fmla="*/ 311 w 341"/>
                <a:gd name="T65" fmla="*/ 6 h 762"/>
                <a:gd name="T66" fmla="*/ 334 w 341"/>
                <a:gd name="T67" fmla="*/ 17 h 762"/>
                <a:gd name="T68" fmla="*/ 341 w 341"/>
                <a:gd name="T69" fmla="*/ 29 h 762"/>
                <a:gd name="T70" fmla="*/ 341 w 341"/>
                <a:gd name="T71" fmla="*/ 45 h 762"/>
                <a:gd name="T72" fmla="*/ 341 w 341"/>
                <a:gd name="T73" fmla="*/ 67 h 762"/>
                <a:gd name="T74" fmla="*/ 341 w 341"/>
                <a:gd name="T75" fmla="*/ 95 h 762"/>
                <a:gd name="T76" fmla="*/ 341 w 341"/>
                <a:gd name="T77" fmla="*/ 128 h 762"/>
                <a:gd name="T78" fmla="*/ 341 w 341"/>
                <a:gd name="T79" fmla="*/ 181 h 762"/>
                <a:gd name="T80" fmla="*/ 336 w 341"/>
                <a:gd name="T81" fmla="*/ 263 h 762"/>
                <a:gd name="T82" fmla="*/ 325 w 341"/>
                <a:gd name="T83" fmla="*/ 339 h 762"/>
                <a:gd name="T84" fmla="*/ 309 w 341"/>
                <a:gd name="T85" fmla="*/ 413 h 762"/>
                <a:gd name="T86" fmla="*/ 282 w 341"/>
                <a:gd name="T87" fmla="*/ 483 h 762"/>
                <a:gd name="T88" fmla="*/ 248 w 341"/>
                <a:gd name="T89" fmla="*/ 54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1" h="762">
                  <a:moveTo>
                    <a:pt x="248" y="549"/>
                  </a:moveTo>
                  <a:lnTo>
                    <a:pt x="243" y="560"/>
                  </a:lnTo>
                  <a:lnTo>
                    <a:pt x="238" y="571"/>
                  </a:lnTo>
                  <a:lnTo>
                    <a:pt x="230" y="580"/>
                  </a:lnTo>
                  <a:lnTo>
                    <a:pt x="223" y="591"/>
                  </a:lnTo>
                  <a:lnTo>
                    <a:pt x="216" y="601"/>
                  </a:lnTo>
                  <a:lnTo>
                    <a:pt x="207" y="610"/>
                  </a:lnTo>
                  <a:lnTo>
                    <a:pt x="189" y="629"/>
                  </a:lnTo>
                  <a:lnTo>
                    <a:pt x="171" y="648"/>
                  </a:lnTo>
                  <a:lnTo>
                    <a:pt x="150" y="665"/>
                  </a:lnTo>
                  <a:lnTo>
                    <a:pt x="129" y="682"/>
                  </a:lnTo>
                  <a:lnTo>
                    <a:pt x="105" y="699"/>
                  </a:lnTo>
                  <a:lnTo>
                    <a:pt x="93" y="709"/>
                  </a:lnTo>
                  <a:lnTo>
                    <a:pt x="82" y="716"/>
                  </a:lnTo>
                  <a:lnTo>
                    <a:pt x="72" y="724"/>
                  </a:lnTo>
                  <a:lnTo>
                    <a:pt x="63" y="731"/>
                  </a:lnTo>
                  <a:lnTo>
                    <a:pt x="52" y="737"/>
                  </a:lnTo>
                  <a:lnTo>
                    <a:pt x="45" y="742"/>
                  </a:lnTo>
                  <a:lnTo>
                    <a:pt x="38" y="746"/>
                  </a:lnTo>
                  <a:lnTo>
                    <a:pt x="30" y="751"/>
                  </a:lnTo>
                  <a:lnTo>
                    <a:pt x="23" y="754"/>
                  </a:lnTo>
                  <a:lnTo>
                    <a:pt x="18" y="757"/>
                  </a:lnTo>
                  <a:lnTo>
                    <a:pt x="14" y="759"/>
                  </a:lnTo>
                  <a:lnTo>
                    <a:pt x="9" y="760"/>
                  </a:lnTo>
                  <a:lnTo>
                    <a:pt x="5" y="762"/>
                  </a:lnTo>
                  <a:lnTo>
                    <a:pt x="4" y="762"/>
                  </a:lnTo>
                  <a:lnTo>
                    <a:pt x="2" y="762"/>
                  </a:lnTo>
                  <a:lnTo>
                    <a:pt x="0" y="762"/>
                  </a:lnTo>
                  <a:lnTo>
                    <a:pt x="0" y="757"/>
                  </a:lnTo>
                  <a:lnTo>
                    <a:pt x="0" y="752"/>
                  </a:lnTo>
                  <a:lnTo>
                    <a:pt x="4" y="748"/>
                  </a:lnTo>
                  <a:lnTo>
                    <a:pt x="7" y="742"/>
                  </a:lnTo>
                  <a:lnTo>
                    <a:pt x="11" y="737"/>
                  </a:lnTo>
                  <a:lnTo>
                    <a:pt x="14" y="734"/>
                  </a:lnTo>
                  <a:lnTo>
                    <a:pt x="18" y="729"/>
                  </a:lnTo>
                  <a:lnTo>
                    <a:pt x="22" y="724"/>
                  </a:lnTo>
                  <a:lnTo>
                    <a:pt x="27" y="720"/>
                  </a:lnTo>
                  <a:lnTo>
                    <a:pt x="30" y="715"/>
                  </a:lnTo>
                  <a:lnTo>
                    <a:pt x="38" y="710"/>
                  </a:lnTo>
                  <a:lnTo>
                    <a:pt x="43" y="704"/>
                  </a:lnTo>
                  <a:lnTo>
                    <a:pt x="55" y="693"/>
                  </a:lnTo>
                  <a:lnTo>
                    <a:pt x="68" y="682"/>
                  </a:lnTo>
                  <a:lnTo>
                    <a:pt x="82" y="670"/>
                  </a:lnTo>
                  <a:lnTo>
                    <a:pt x="97" y="657"/>
                  </a:lnTo>
                  <a:lnTo>
                    <a:pt x="109" y="643"/>
                  </a:lnTo>
                  <a:lnTo>
                    <a:pt x="123" y="627"/>
                  </a:lnTo>
                  <a:lnTo>
                    <a:pt x="138" y="612"/>
                  </a:lnTo>
                  <a:lnTo>
                    <a:pt x="152" y="594"/>
                  </a:lnTo>
                  <a:lnTo>
                    <a:pt x="166" y="576"/>
                  </a:lnTo>
                  <a:lnTo>
                    <a:pt x="179" y="555"/>
                  </a:lnTo>
                  <a:lnTo>
                    <a:pt x="191" y="533"/>
                  </a:lnTo>
                  <a:lnTo>
                    <a:pt x="202" y="511"/>
                  </a:lnTo>
                  <a:lnTo>
                    <a:pt x="213" y="488"/>
                  </a:lnTo>
                  <a:lnTo>
                    <a:pt x="223" y="463"/>
                  </a:lnTo>
                  <a:lnTo>
                    <a:pt x="232" y="436"/>
                  </a:lnTo>
                  <a:lnTo>
                    <a:pt x="241" y="408"/>
                  </a:lnTo>
                  <a:lnTo>
                    <a:pt x="248" y="380"/>
                  </a:lnTo>
                  <a:lnTo>
                    <a:pt x="254" y="352"/>
                  </a:lnTo>
                  <a:lnTo>
                    <a:pt x="261" y="322"/>
                  </a:lnTo>
                  <a:lnTo>
                    <a:pt x="264" y="292"/>
                  </a:lnTo>
                  <a:lnTo>
                    <a:pt x="268" y="263"/>
                  </a:lnTo>
                  <a:lnTo>
                    <a:pt x="271" y="233"/>
                  </a:lnTo>
                  <a:lnTo>
                    <a:pt x="273" y="202"/>
                  </a:lnTo>
                  <a:lnTo>
                    <a:pt x="273" y="170"/>
                  </a:lnTo>
                  <a:lnTo>
                    <a:pt x="273" y="156"/>
                  </a:lnTo>
                  <a:lnTo>
                    <a:pt x="273" y="141"/>
                  </a:lnTo>
                  <a:lnTo>
                    <a:pt x="273" y="128"/>
                  </a:lnTo>
                  <a:lnTo>
                    <a:pt x="273" y="116"/>
                  </a:lnTo>
                  <a:lnTo>
                    <a:pt x="271" y="103"/>
                  </a:lnTo>
                  <a:lnTo>
                    <a:pt x="271" y="94"/>
                  </a:lnTo>
                  <a:lnTo>
                    <a:pt x="270" y="83"/>
                  </a:lnTo>
                  <a:lnTo>
                    <a:pt x="268" y="75"/>
                  </a:lnTo>
                  <a:lnTo>
                    <a:pt x="266" y="67"/>
                  </a:lnTo>
                  <a:lnTo>
                    <a:pt x="264" y="59"/>
                  </a:lnTo>
                  <a:lnTo>
                    <a:pt x="263" y="53"/>
                  </a:lnTo>
                  <a:lnTo>
                    <a:pt x="261" y="48"/>
                  </a:lnTo>
                  <a:lnTo>
                    <a:pt x="259" y="44"/>
                  </a:lnTo>
                  <a:lnTo>
                    <a:pt x="257" y="39"/>
                  </a:lnTo>
                  <a:lnTo>
                    <a:pt x="255" y="36"/>
                  </a:lnTo>
                  <a:lnTo>
                    <a:pt x="254" y="34"/>
                  </a:lnTo>
                  <a:lnTo>
                    <a:pt x="248" y="33"/>
                  </a:lnTo>
                  <a:lnTo>
                    <a:pt x="245" y="29"/>
                  </a:lnTo>
                  <a:lnTo>
                    <a:pt x="243" y="28"/>
                  </a:lnTo>
                  <a:lnTo>
                    <a:pt x="241" y="25"/>
                  </a:lnTo>
                  <a:lnTo>
                    <a:pt x="239" y="22"/>
                  </a:lnTo>
                  <a:lnTo>
                    <a:pt x="241" y="18"/>
                  </a:lnTo>
                  <a:lnTo>
                    <a:pt x="241" y="15"/>
                  </a:lnTo>
                  <a:lnTo>
                    <a:pt x="245" y="12"/>
                  </a:lnTo>
                  <a:lnTo>
                    <a:pt x="248" y="9"/>
                  </a:lnTo>
                  <a:lnTo>
                    <a:pt x="252" y="6"/>
                  </a:lnTo>
                  <a:lnTo>
                    <a:pt x="255" y="4"/>
                  </a:lnTo>
                  <a:lnTo>
                    <a:pt x="261" y="3"/>
                  </a:lnTo>
                  <a:lnTo>
                    <a:pt x="266" y="1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2" y="0"/>
                  </a:lnTo>
                  <a:lnTo>
                    <a:pt x="296" y="3"/>
                  </a:lnTo>
                  <a:lnTo>
                    <a:pt x="304" y="4"/>
                  </a:lnTo>
                  <a:lnTo>
                    <a:pt x="311" y="6"/>
                  </a:lnTo>
                  <a:lnTo>
                    <a:pt x="318" y="9"/>
                  </a:lnTo>
                  <a:lnTo>
                    <a:pt x="325" y="12"/>
                  </a:lnTo>
                  <a:lnTo>
                    <a:pt x="334" y="17"/>
                  </a:lnTo>
                  <a:lnTo>
                    <a:pt x="341" y="22"/>
                  </a:lnTo>
                  <a:lnTo>
                    <a:pt x="341" y="25"/>
                  </a:lnTo>
                  <a:lnTo>
                    <a:pt x="341" y="29"/>
                  </a:lnTo>
                  <a:lnTo>
                    <a:pt x="341" y="34"/>
                  </a:lnTo>
                  <a:lnTo>
                    <a:pt x="341" y="39"/>
                  </a:lnTo>
                  <a:lnTo>
                    <a:pt x="341" y="45"/>
                  </a:lnTo>
                  <a:lnTo>
                    <a:pt x="341" y="51"/>
                  </a:lnTo>
                  <a:lnTo>
                    <a:pt x="341" y="59"/>
                  </a:lnTo>
                  <a:lnTo>
                    <a:pt x="341" y="67"/>
                  </a:lnTo>
                  <a:lnTo>
                    <a:pt x="341" y="76"/>
                  </a:lnTo>
                  <a:lnTo>
                    <a:pt x="341" y="84"/>
                  </a:lnTo>
                  <a:lnTo>
                    <a:pt x="341" y="95"/>
                  </a:lnTo>
                  <a:lnTo>
                    <a:pt x="341" y="105"/>
                  </a:lnTo>
                  <a:lnTo>
                    <a:pt x="341" y="116"/>
                  </a:lnTo>
                  <a:lnTo>
                    <a:pt x="341" y="128"/>
                  </a:lnTo>
                  <a:lnTo>
                    <a:pt x="341" y="141"/>
                  </a:lnTo>
                  <a:lnTo>
                    <a:pt x="341" y="153"/>
                  </a:lnTo>
                  <a:lnTo>
                    <a:pt x="341" y="181"/>
                  </a:lnTo>
                  <a:lnTo>
                    <a:pt x="339" y="208"/>
                  </a:lnTo>
                  <a:lnTo>
                    <a:pt x="338" y="236"/>
                  </a:lnTo>
                  <a:lnTo>
                    <a:pt x="336" y="263"/>
                  </a:lnTo>
                  <a:lnTo>
                    <a:pt x="332" y="288"/>
                  </a:lnTo>
                  <a:lnTo>
                    <a:pt x="329" y="314"/>
                  </a:lnTo>
                  <a:lnTo>
                    <a:pt x="325" y="339"/>
                  </a:lnTo>
                  <a:lnTo>
                    <a:pt x="320" y="364"/>
                  </a:lnTo>
                  <a:lnTo>
                    <a:pt x="314" y="389"/>
                  </a:lnTo>
                  <a:lnTo>
                    <a:pt x="309" y="413"/>
                  </a:lnTo>
                  <a:lnTo>
                    <a:pt x="302" y="436"/>
                  </a:lnTo>
                  <a:lnTo>
                    <a:pt x="293" y="460"/>
                  </a:lnTo>
                  <a:lnTo>
                    <a:pt x="282" y="483"/>
                  </a:lnTo>
                  <a:lnTo>
                    <a:pt x="271" y="505"/>
                  </a:lnTo>
                  <a:lnTo>
                    <a:pt x="261" y="527"/>
                  </a:lnTo>
                  <a:lnTo>
                    <a:pt x="248" y="549"/>
                  </a:lnTo>
                  <a:lnTo>
                    <a:pt x="248" y="549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6"/>
            <p:cNvSpPr/>
            <p:nvPr/>
          </p:nvSpPr>
          <p:spPr bwMode="auto">
            <a:xfrm>
              <a:off x="4583113" y="2198688"/>
              <a:ext cx="347663" cy="223837"/>
            </a:xfrm>
            <a:custGeom>
              <a:avLst/>
              <a:gdLst>
                <a:gd name="T0" fmla="*/ 257 w 437"/>
                <a:gd name="T1" fmla="*/ 282 h 282"/>
                <a:gd name="T2" fmla="*/ 264 w 437"/>
                <a:gd name="T3" fmla="*/ 252 h 282"/>
                <a:gd name="T4" fmla="*/ 271 w 437"/>
                <a:gd name="T5" fmla="*/ 225 h 282"/>
                <a:gd name="T6" fmla="*/ 277 w 437"/>
                <a:gd name="T7" fmla="*/ 200 h 282"/>
                <a:gd name="T8" fmla="*/ 282 w 437"/>
                <a:gd name="T9" fmla="*/ 180 h 282"/>
                <a:gd name="T10" fmla="*/ 286 w 437"/>
                <a:gd name="T11" fmla="*/ 161 h 282"/>
                <a:gd name="T12" fmla="*/ 288 w 437"/>
                <a:gd name="T13" fmla="*/ 146 h 282"/>
                <a:gd name="T14" fmla="*/ 289 w 437"/>
                <a:gd name="T15" fmla="*/ 133 h 282"/>
                <a:gd name="T16" fmla="*/ 291 w 437"/>
                <a:gd name="T17" fmla="*/ 124 h 282"/>
                <a:gd name="T18" fmla="*/ 291 w 437"/>
                <a:gd name="T19" fmla="*/ 110 h 282"/>
                <a:gd name="T20" fmla="*/ 289 w 437"/>
                <a:gd name="T21" fmla="*/ 99 h 282"/>
                <a:gd name="T22" fmla="*/ 289 w 437"/>
                <a:gd name="T23" fmla="*/ 92 h 282"/>
                <a:gd name="T24" fmla="*/ 286 w 437"/>
                <a:gd name="T25" fmla="*/ 88 h 282"/>
                <a:gd name="T26" fmla="*/ 282 w 437"/>
                <a:gd name="T27" fmla="*/ 86 h 282"/>
                <a:gd name="T28" fmla="*/ 273 w 437"/>
                <a:gd name="T29" fmla="*/ 85 h 282"/>
                <a:gd name="T30" fmla="*/ 263 w 437"/>
                <a:gd name="T31" fmla="*/ 85 h 282"/>
                <a:gd name="T32" fmla="*/ 248 w 437"/>
                <a:gd name="T33" fmla="*/ 85 h 282"/>
                <a:gd name="T34" fmla="*/ 218 w 437"/>
                <a:gd name="T35" fmla="*/ 85 h 282"/>
                <a:gd name="T36" fmla="*/ 193 w 437"/>
                <a:gd name="T37" fmla="*/ 86 h 282"/>
                <a:gd name="T38" fmla="*/ 180 w 437"/>
                <a:gd name="T39" fmla="*/ 89 h 282"/>
                <a:gd name="T40" fmla="*/ 170 w 437"/>
                <a:gd name="T41" fmla="*/ 92 h 282"/>
                <a:gd name="T42" fmla="*/ 154 w 437"/>
                <a:gd name="T43" fmla="*/ 96 h 282"/>
                <a:gd name="T44" fmla="*/ 136 w 437"/>
                <a:gd name="T45" fmla="*/ 99 h 282"/>
                <a:gd name="T46" fmla="*/ 113 w 437"/>
                <a:gd name="T47" fmla="*/ 103 h 282"/>
                <a:gd name="T48" fmla="*/ 86 w 437"/>
                <a:gd name="T49" fmla="*/ 110 h 282"/>
                <a:gd name="T50" fmla="*/ 55 w 437"/>
                <a:gd name="T51" fmla="*/ 116 h 282"/>
                <a:gd name="T52" fmla="*/ 20 w 437"/>
                <a:gd name="T53" fmla="*/ 124 h 282"/>
                <a:gd name="T54" fmla="*/ 0 w 437"/>
                <a:gd name="T55" fmla="*/ 85 h 282"/>
                <a:gd name="T56" fmla="*/ 45 w 437"/>
                <a:gd name="T57" fmla="*/ 75 h 282"/>
                <a:gd name="T58" fmla="*/ 138 w 437"/>
                <a:gd name="T59" fmla="*/ 58 h 282"/>
                <a:gd name="T60" fmla="*/ 186 w 437"/>
                <a:gd name="T61" fmla="*/ 49 h 282"/>
                <a:gd name="T62" fmla="*/ 207 w 437"/>
                <a:gd name="T63" fmla="*/ 44 h 282"/>
                <a:gd name="T64" fmla="*/ 229 w 437"/>
                <a:gd name="T65" fmla="*/ 39 h 282"/>
                <a:gd name="T66" fmla="*/ 246 w 437"/>
                <a:gd name="T67" fmla="*/ 35 h 282"/>
                <a:gd name="T68" fmla="*/ 261 w 437"/>
                <a:gd name="T69" fmla="*/ 31 h 282"/>
                <a:gd name="T70" fmla="*/ 275 w 437"/>
                <a:gd name="T71" fmla="*/ 27 h 282"/>
                <a:gd name="T72" fmla="*/ 284 w 437"/>
                <a:gd name="T73" fmla="*/ 22 h 282"/>
                <a:gd name="T74" fmla="*/ 293 w 437"/>
                <a:gd name="T75" fmla="*/ 19 h 282"/>
                <a:gd name="T76" fmla="*/ 298 w 437"/>
                <a:gd name="T77" fmla="*/ 14 h 282"/>
                <a:gd name="T78" fmla="*/ 307 w 437"/>
                <a:gd name="T79" fmla="*/ 8 h 282"/>
                <a:gd name="T80" fmla="*/ 316 w 437"/>
                <a:gd name="T81" fmla="*/ 3 h 282"/>
                <a:gd name="T82" fmla="*/ 321 w 437"/>
                <a:gd name="T83" fmla="*/ 2 h 282"/>
                <a:gd name="T84" fmla="*/ 329 w 437"/>
                <a:gd name="T85" fmla="*/ 0 h 282"/>
                <a:gd name="T86" fmla="*/ 338 w 437"/>
                <a:gd name="T87" fmla="*/ 2 h 282"/>
                <a:gd name="T88" fmla="*/ 350 w 437"/>
                <a:gd name="T89" fmla="*/ 8 h 282"/>
                <a:gd name="T90" fmla="*/ 366 w 437"/>
                <a:gd name="T91" fmla="*/ 17 h 282"/>
                <a:gd name="T92" fmla="*/ 388 w 437"/>
                <a:gd name="T93" fmla="*/ 31 h 282"/>
                <a:gd name="T94" fmla="*/ 407 w 437"/>
                <a:gd name="T95" fmla="*/ 45 h 282"/>
                <a:gd name="T96" fmla="*/ 421 w 437"/>
                <a:gd name="T97" fmla="*/ 58 h 282"/>
                <a:gd name="T98" fmla="*/ 432 w 437"/>
                <a:gd name="T99" fmla="*/ 66 h 282"/>
                <a:gd name="T100" fmla="*/ 437 w 437"/>
                <a:gd name="T101" fmla="*/ 71 h 282"/>
                <a:gd name="T102" fmla="*/ 436 w 437"/>
                <a:gd name="T103" fmla="*/ 77 h 282"/>
                <a:gd name="T104" fmla="*/ 429 w 437"/>
                <a:gd name="T105" fmla="*/ 83 h 282"/>
                <a:gd name="T106" fmla="*/ 418 w 437"/>
                <a:gd name="T107" fmla="*/ 89 h 282"/>
                <a:gd name="T108" fmla="*/ 404 w 437"/>
                <a:gd name="T109" fmla="*/ 92 h 282"/>
                <a:gd name="T110" fmla="*/ 396 w 437"/>
                <a:gd name="T111" fmla="*/ 97 h 282"/>
                <a:gd name="T112" fmla="*/ 386 w 437"/>
                <a:gd name="T113" fmla="*/ 108 h 282"/>
                <a:gd name="T114" fmla="*/ 375 w 437"/>
                <a:gd name="T115" fmla="*/ 124 h 282"/>
                <a:gd name="T116" fmla="*/ 363 w 437"/>
                <a:gd name="T117" fmla="*/ 144 h 282"/>
                <a:gd name="T118" fmla="*/ 350 w 437"/>
                <a:gd name="T119" fmla="*/ 171 h 282"/>
                <a:gd name="T120" fmla="*/ 336 w 437"/>
                <a:gd name="T121" fmla="*/ 204 h 282"/>
                <a:gd name="T122" fmla="*/ 320 w 437"/>
                <a:gd name="T123" fmla="*/ 240 h 282"/>
                <a:gd name="T124" fmla="*/ 304 w 437"/>
                <a:gd name="T125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7" h="282">
                  <a:moveTo>
                    <a:pt x="304" y="282"/>
                  </a:moveTo>
                  <a:lnTo>
                    <a:pt x="257" y="282"/>
                  </a:lnTo>
                  <a:lnTo>
                    <a:pt x="261" y="266"/>
                  </a:lnTo>
                  <a:lnTo>
                    <a:pt x="264" y="252"/>
                  </a:lnTo>
                  <a:lnTo>
                    <a:pt x="268" y="238"/>
                  </a:lnTo>
                  <a:lnTo>
                    <a:pt x="271" y="225"/>
                  </a:lnTo>
                  <a:lnTo>
                    <a:pt x="273" y="213"/>
                  </a:lnTo>
                  <a:lnTo>
                    <a:pt x="277" y="200"/>
                  </a:lnTo>
                  <a:lnTo>
                    <a:pt x="279" y="189"/>
                  </a:lnTo>
                  <a:lnTo>
                    <a:pt x="282" y="180"/>
                  </a:lnTo>
                  <a:lnTo>
                    <a:pt x="284" y="171"/>
                  </a:lnTo>
                  <a:lnTo>
                    <a:pt x="286" y="161"/>
                  </a:lnTo>
                  <a:lnTo>
                    <a:pt x="288" y="153"/>
                  </a:lnTo>
                  <a:lnTo>
                    <a:pt x="288" y="146"/>
                  </a:lnTo>
                  <a:lnTo>
                    <a:pt x="289" y="139"/>
                  </a:lnTo>
                  <a:lnTo>
                    <a:pt x="289" y="133"/>
                  </a:lnTo>
                  <a:lnTo>
                    <a:pt x="291" y="128"/>
                  </a:lnTo>
                  <a:lnTo>
                    <a:pt x="291" y="124"/>
                  </a:lnTo>
                  <a:lnTo>
                    <a:pt x="291" y="116"/>
                  </a:lnTo>
                  <a:lnTo>
                    <a:pt x="291" y="110"/>
                  </a:lnTo>
                  <a:lnTo>
                    <a:pt x="291" y="103"/>
                  </a:lnTo>
                  <a:lnTo>
                    <a:pt x="289" y="99"/>
                  </a:lnTo>
                  <a:lnTo>
                    <a:pt x="289" y="96"/>
                  </a:lnTo>
                  <a:lnTo>
                    <a:pt x="289" y="92"/>
                  </a:lnTo>
                  <a:lnTo>
                    <a:pt x="288" y="91"/>
                  </a:lnTo>
                  <a:lnTo>
                    <a:pt x="286" y="88"/>
                  </a:lnTo>
                  <a:lnTo>
                    <a:pt x="284" y="86"/>
                  </a:lnTo>
                  <a:lnTo>
                    <a:pt x="282" y="86"/>
                  </a:lnTo>
                  <a:lnTo>
                    <a:pt x="279" y="85"/>
                  </a:lnTo>
                  <a:lnTo>
                    <a:pt x="273" y="85"/>
                  </a:lnTo>
                  <a:lnTo>
                    <a:pt x="268" y="85"/>
                  </a:lnTo>
                  <a:lnTo>
                    <a:pt x="263" y="85"/>
                  </a:lnTo>
                  <a:lnTo>
                    <a:pt x="255" y="85"/>
                  </a:lnTo>
                  <a:lnTo>
                    <a:pt x="248" y="85"/>
                  </a:lnTo>
                  <a:lnTo>
                    <a:pt x="232" y="85"/>
                  </a:lnTo>
                  <a:lnTo>
                    <a:pt x="218" y="85"/>
                  </a:lnTo>
                  <a:lnTo>
                    <a:pt x="202" y="86"/>
                  </a:lnTo>
                  <a:lnTo>
                    <a:pt x="193" y="86"/>
                  </a:lnTo>
                  <a:lnTo>
                    <a:pt x="186" y="88"/>
                  </a:lnTo>
                  <a:lnTo>
                    <a:pt x="180" y="89"/>
                  </a:lnTo>
                  <a:lnTo>
                    <a:pt x="175" y="91"/>
                  </a:lnTo>
                  <a:lnTo>
                    <a:pt x="170" y="92"/>
                  </a:lnTo>
                  <a:lnTo>
                    <a:pt x="163" y="94"/>
                  </a:lnTo>
                  <a:lnTo>
                    <a:pt x="154" y="96"/>
                  </a:lnTo>
                  <a:lnTo>
                    <a:pt x="145" y="97"/>
                  </a:lnTo>
                  <a:lnTo>
                    <a:pt x="136" y="99"/>
                  </a:lnTo>
                  <a:lnTo>
                    <a:pt x="125" y="102"/>
                  </a:lnTo>
                  <a:lnTo>
                    <a:pt x="113" y="103"/>
                  </a:lnTo>
                  <a:lnTo>
                    <a:pt x="100" y="107"/>
                  </a:lnTo>
                  <a:lnTo>
                    <a:pt x="86" y="110"/>
                  </a:lnTo>
                  <a:lnTo>
                    <a:pt x="72" y="113"/>
                  </a:lnTo>
                  <a:lnTo>
                    <a:pt x="55" y="116"/>
                  </a:lnTo>
                  <a:lnTo>
                    <a:pt x="38" y="121"/>
                  </a:lnTo>
                  <a:lnTo>
                    <a:pt x="20" y="124"/>
                  </a:lnTo>
                  <a:lnTo>
                    <a:pt x="0" y="128"/>
                  </a:lnTo>
                  <a:lnTo>
                    <a:pt x="0" y="85"/>
                  </a:lnTo>
                  <a:lnTo>
                    <a:pt x="23" y="78"/>
                  </a:lnTo>
                  <a:lnTo>
                    <a:pt x="45" y="75"/>
                  </a:lnTo>
                  <a:lnTo>
                    <a:pt x="91" y="66"/>
                  </a:lnTo>
                  <a:lnTo>
                    <a:pt x="138" y="58"/>
                  </a:lnTo>
                  <a:lnTo>
                    <a:pt x="163" y="53"/>
                  </a:lnTo>
                  <a:lnTo>
                    <a:pt x="186" y="49"/>
                  </a:lnTo>
                  <a:lnTo>
                    <a:pt x="197" y="45"/>
                  </a:lnTo>
                  <a:lnTo>
                    <a:pt x="207" y="44"/>
                  </a:lnTo>
                  <a:lnTo>
                    <a:pt x="218" y="42"/>
                  </a:lnTo>
                  <a:lnTo>
                    <a:pt x="229" y="39"/>
                  </a:lnTo>
                  <a:lnTo>
                    <a:pt x="238" y="38"/>
                  </a:lnTo>
                  <a:lnTo>
                    <a:pt x="246" y="35"/>
                  </a:lnTo>
                  <a:lnTo>
                    <a:pt x="254" y="33"/>
                  </a:lnTo>
                  <a:lnTo>
                    <a:pt x="261" y="31"/>
                  </a:lnTo>
                  <a:lnTo>
                    <a:pt x="268" y="28"/>
                  </a:lnTo>
                  <a:lnTo>
                    <a:pt x="275" y="27"/>
                  </a:lnTo>
                  <a:lnTo>
                    <a:pt x="280" y="25"/>
                  </a:lnTo>
                  <a:lnTo>
                    <a:pt x="284" y="22"/>
                  </a:lnTo>
                  <a:lnTo>
                    <a:pt x="289" y="20"/>
                  </a:lnTo>
                  <a:lnTo>
                    <a:pt x="293" y="19"/>
                  </a:lnTo>
                  <a:lnTo>
                    <a:pt x="296" y="16"/>
                  </a:lnTo>
                  <a:lnTo>
                    <a:pt x="298" y="14"/>
                  </a:lnTo>
                  <a:lnTo>
                    <a:pt x="304" y="11"/>
                  </a:lnTo>
                  <a:lnTo>
                    <a:pt x="307" y="8"/>
                  </a:lnTo>
                  <a:lnTo>
                    <a:pt x="311" y="5"/>
                  </a:lnTo>
                  <a:lnTo>
                    <a:pt x="316" y="3"/>
                  </a:lnTo>
                  <a:lnTo>
                    <a:pt x="318" y="2"/>
                  </a:lnTo>
                  <a:lnTo>
                    <a:pt x="321" y="2"/>
                  </a:lnTo>
                  <a:lnTo>
                    <a:pt x="325" y="0"/>
                  </a:lnTo>
                  <a:lnTo>
                    <a:pt x="329" y="0"/>
                  </a:lnTo>
                  <a:lnTo>
                    <a:pt x="332" y="0"/>
                  </a:lnTo>
                  <a:lnTo>
                    <a:pt x="338" y="2"/>
                  </a:lnTo>
                  <a:lnTo>
                    <a:pt x="343" y="5"/>
                  </a:lnTo>
                  <a:lnTo>
                    <a:pt x="350" y="8"/>
                  </a:lnTo>
                  <a:lnTo>
                    <a:pt x="359" y="11"/>
                  </a:lnTo>
                  <a:lnTo>
                    <a:pt x="366" y="17"/>
                  </a:lnTo>
                  <a:lnTo>
                    <a:pt x="377" y="24"/>
                  </a:lnTo>
                  <a:lnTo>
                    <a:pt x="388" y="31"/>
                  </a:lnTo>
                  <a:lnTo>
                    <a:pt x="398" y="39"/>
                  </a:lnTo>
                  <a:lnTo>
                    <a:pt x="407" y="45"/>
                  </a:lnTo>
                  <a:lnTo>
                    <a:pt x="414" y="52"/>
                  </a:lnTo>
                  <a:lnTo>
                    <a:pt x="421" y="58"/>
                  </a:lnTo>
                  <a:lnTo>
                    <a:pt x="427" y="63"/>
                  </a:lnTo>
                  <a:lnTo>
                    <a:pt x="432" y="66"/>
                  </a:lnTo>
                  <a:lnTo>
                    <a:pt x="436" y="69"/>
                  </a:lnTo>
                  <a:lnTo>
                    <a:pt x="437" y="71"/>
                  </a:lnTo>
                  <a:lnTo>
                    <a:pt x="437" y="74"/>
                  </a:lnTo>
                  <a:lnTo>
                    <a:pt x="436" y="77"/>
                  </a:lnTo>
                  <a:lnTo>
                    <a:pt x="432" y="80"/>
                  </a:lnTo>
                  <a:lnTo>
                    <a:pt x="429" y="83"/>
                  </a:lnTo>
                  <a:lnTo>
                    <a:pt x="423" y="86"/>
                  </a:lnTo>
                  <a:lnTo>
                    <a:pt x="418" y="89"/>
                  </a:lnTo>
                  <a:lnTo>
                    <a:pt x="412" y="91"/>
                  </a:lnTo>
                  <a:lnTo>
                    <a:pt x="404" y="92"/>
                  </a:lnTo>
                  <a:lnTo>
                    <a:pt x="400" y="94"/>
                  </a:lnTo>
                  <a:lnTo>
                    <a:pt x="396" y="97"/>
                  </a:lnTo>
                  <a:lnTo>
                    <a:pt x="391" y="102"/>
                  </a:lnTo>
                  <a:lnTo>
                    <a:pt x="386" y="108"/>
                  </a:lnTo>
                  <a:lnTo>
                    <a:pt x="380" y="114"/>
                  </a:lnTo>
                  <a:lnTo>
                    <a:pt x="375" y="124"/>
                  </a:lnTo>
                  <a:lnTo>
                    <a:pt x="370" y="133"/>
                  </a:lnTo>
                  <a:lnTo>
                    <a:pt x="363" y="144"/>
                  </a:lnTo>
                  <a:lnTo>
                    <a:pt x="357" y="157"/>
                  </a:lnTo>
                  <a:lnTo>
                    <a:pt x="350" y="171"/>
                  </a:lnTo>
                  <a:lnTo>
                    <a:pt x="343" y="186"/>
                  </a:lnTo>
                  <a:lnTo>
                    <a:pt x="336" y="204"/>
                  </a:lnTo>
                  <a:lnTo>
                    <a:pt x="327" y="221"/>
                  </a:lnTo>
                  <a:lnTo>
                    <a:pt x="320" y="240"/>
                  </a:lnTo>
                  <a:lnTo>
                    <a:pt x="311" y="260"/>
                  </a:lnTo>
                  <a:lnTo>
                    <a:pt x="304" y="282"/>
                  </a:lnTo>
                  <a:lnTo>
                    <a:pt x="304" y="28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7"/>
            <p:cNvSpPr/>
            <p:nvPr/>
          </p:nvSpPr>
          <p:spPr bwMode="auto">
            <a:xfrm>
              <a:off x="4583113" y="2395538"/>
              <a:ext cx="277813" cy="90487"/>
            </a:xfrm>
            <a:custGeom>
              <a:avLst/>
              <a:gdLst>
                <a:gd name="T0" fmla="*/ 316 w 350"/>
                <a:gd name="T1" fmla="*/ 0 h 115"/>
                <a:gd name="T2" fmla="*/ 323 w 350"/>
                <a:gd name="T3" fmla="*/ 5 h 115"/>
                <a:gd name="T4" fmla="*/ 330 w 350"/>
                <a:gd name="T5" fmla="*/ 10 h 115"/>
                <a:gd name="T6" fmla="*/ 336 w 350"/>
                <a:gd name="T7" fmla="*/ 14 h 115"/>
                <a:gd name="T8" fmla="*/ 341 w 350"/>
                <a:gd name="T9" fmla="*/ 19 h 115"/>
                <a:gd name="T10" fmla="*/ 345 w 350"/>
                <a:gd name="T11" fmla="*/ 25 h 115"/>
                <a:gd name="T12" fmla="*/ 346 w 350"/>
                <a:gd name="T13" fmla="*/ 30 h 115"/>
                <a:gd name="T14" fmla="*/ 348 w 350"/>
                <a:gd name="T15" fmla="*/ 35 h 115"/>
                <a:gd name="T16" fmla="*/ 350 w 350"/>
                <a:gd name="T17" fmla="*/ 39 h 115"/>
                <a:gd name="T18" fmla="*/ 348 w 350"/>
                <a:gd name="T19" fmla="*/ 44 h 115"/>
                <a:gd name="T20" fmla="*/ 346 w 350"/>
                <a:gd name="T21" fmla="*/ 49 h 115"/>
                <a:gd name="T22" fmla="*/ 343 w 350"/>
                <a:gd name="T23" fmla="*/ 52 h 115"/>
                <a:gd name="T24" fmla="*/ 338 w 350"/>
                <a:gd name="T25" fmla="*/ 57 h 115"/>
                <a:gd name="T26" fmla="*/ 330 w 350"/>
                <a:gd name="T27" fmla="*/ 60 h 115"/>
                <a:gd name="T28" fmla="*/ 321 w 350"/>
                <a:gd name="T29" fmla="*/ 61 h 115"/>
                <a:gd name="T30" fmla="*/ 311 w 350"/>
                <a:gd name="T31" fmla="*/ 65 h 115"/>
                <a:gd name="T32" fmla="*/ 298 w 350"/>
                <a:gd name="T33" fmla="*/ 66 h 115"/>
                <a:gd name="T34" fmla="*/ 291 w 350"/>
                <a:gd name="T35" fmla="*/ 68 h 115"/>
                <a:gd name="T36" fmla="*/ 284 w 350"/>
                <a:gd name="T37" fmla="*/ 69 h 115"/>
                <a:gd name="T38" fmla="*/ 273 w 350"/>
                <a:gd name="T39" fmla="*/ 72 h 115"/>
                <a:gd name="T40" fmla="*/ 261 w 350"/>
                <a:gd name="T41" fmla="*/ 74 h 115"/>
                <a:gd name="T42" fmla="*/ 248 w 350"/>
                <a:gd name="T43" fmla="*/ 77 h 115"/>
                <a:gd name="T44" fmla="*/ 232 w 350"/>
                <a:gd name="T45" fmla="*/ 79 h 115"/>
                <a:gd name="T46" fmla="*/ 216 w 350"/>
                <a:gd name="T47" fmla="*/ 82 h 115"/>
                <a:gd name="T48" fmla="*/ 198 w 350"/>
                <a:gd name="T49" fmla="*/ 85 h 115"/>
                <a:gd name="T50" fmla="*/ 179 w 350"/>
                <a:gd name="T51" fmla="*/ 88 h 115"/>
                <a:gd name="T52" fmla="*/ 159 w 350"/>
                <a:gd name="T53" fmla="*/ 91 h 115"/>
                <a:gd name="T54" fmla="*/ 136 w 350"/>
                <a:gd name="T55" fmla="*/ 94 h 115"/>
                <a:gd name="T56" fmla="*/ 111 w 350"/>
                <a:gd name="T57" fmla="*/ 99 h 115"/>
                <a:gd name="T58" fmla="*/ 86 w 350"/>
                <a:gd name="T59" fmla="*/ 102 h 115"/>
                <a:gd name="T60" fmla="*/ 59 w 350"/>
                <a:gd name="T61" fmla="*/ 107 h 115"/>
                <a:gd name="T62" fmla="*/ 31 w 350"/>
                <a:gd name="T63" fmla="*/ 110 h 115"/>
                <a:gd name="T64" fmla="*/ 0 w 350"/>
                <a:gd name="T65" fmla="*/ 115 h 115"/>
                <a:gd name="T66" fmla="*/ 0 w 350"/>
                <a:gd name="T67" fmla="*/ 75 h 115"/>
                <a:gd name="T68" fmla="*/ 31 w 350"/>
                <a:gd name="T69" fmla="*/ 69 h 115"/>
                <a:gd name="T70" fmla="*/ 59 w 350"/>
                <a:gd name="T71" fmla="*/ 63 h 115"/>
                <a:gd name="T72" fmla="*/ 86 w 350"/>
                <a:gd name="T73" fmla="*/ 58 h 115"/>
                <a:gd name="T74" fmla="*/ 113 w 350"/>
                <a:gd name="T75" fmla="*/ 52 h 115"/>
                <a:gd name="T76" fmla="*/ 138 w 350"/>
                <a:gd name="T77" fmla="*/ 47 h 115"/>
                <a:gd name="T78" fmla="*/ 161 w 350"/>
                <a:gd name="T79" fmla="*/ 43 h 115"/>
                <a:gd name="T80" fmla="*/ 182 w 350"/>
                <a:gd name="T81" fmla="*/ 38 h 115"/>
                <a:gd name="T82" fmla="*/ 202 w 350"/>
                <a:gd name="T83" fmla="*/ 32 h 115"/>
                <a:gd name="T84" fmla="*/ 221 w 350"/>
                <a:gd name="T85" fmla="*/ 29 h 115"/>
                <a:gd name="T86" fmla="*/ 239 w 350"/>
                <a:gd name="T87" fmla="*/ 24 h 115"/>
                <a:gd name="T88" fmla="*/ 255 w 350"/>
                <a:gd name="T89" fmla="*/ 19 h 115"/>
                <a:gd name="T90" fmla="*/ 270 w 350"/>
                <a:gd name="T91" fmla="*/ 14 h 115"/>
                <a:gd name="T92" fmla="*/ 284 w 350"/>
                <a:gd name="T93" fmla="*/ 11 h 115"/>
                <a:gd name="T94" fmla="*/ 296 w 350"/>
                <a:gd name="T95" fmla="*/ 7 h 115"/>
                <a:gd name="T96" fmla="*/ 307 w 350"/>
                <a:gd name="T97" fmla="*/ 3 h 115"/>
                <a:gd name="T98" fmla="*/ 316 w 350"/>
                <a:gd name="T99" fmla="*/ 0 h 115"/>
                <a:gd name="T100" fmla="*/ 316 w 350"/>
                <a:gd name="T10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" h="115">
                  <a:moveTo>
                    <a:pt x="316" y="0"/>
                  </a:moveTo>
                  <a:lnTo>
                    <a:pt x="323" y="5"/>
                  </a:lnTo>
                  <a:lnTo>
                    <a:pt x="330" y="10"/>
                  </a:lnTo>
                  <a:lnTo>
                    <a:pt x="336" y="14"/>
                  </a:lnTo>
                  <a:lnTo>
                    <a:pt x="341" y="19"/>
                  </a:lnTo>
                  <a:lnTo>
                    <a:pt x="345" y="25"/>
                  </a:lnTo>
                  <a:lnTo>
                    <a:pt x="346" y="30"/>
                  </a:lnTo>
                  <a:lnTo>
                    <a:pt x="348" y="35"/>
                  </a:lnTo>
                  <a:lnTo>
                    <a:pt x="350" y="39"/>
                  </a:lnTo>
                  <a:lnTo>
                    <a:pt x="348" y="44"/>
                  </a:lnTo>
                  <a:lnTo>
                    <a:pt x="346" y="49"/>
                  </a:lnTo>
                  <a:lnTo>
                    <a:pt x="343" y="52"/>
                  </a:lnTo>
                  <a:lnTo>
                    <a:pt x="338" y="57"/>
                  </a:lnTo>
                  <a:lnTo>
                    <a:pt x="330" y="60"/>
                  </a:lnTo>
                  <a:lnTo>
                    <a:pt x="321" y="61"/>
                  </a:lnTo>
                  <a:lnTo>
                    <a:pt x="311" y="65"/>
                  </a:lnTo>
                  <a:lnTo>
                    <a:pt x="298" y="66"/>
                  </a:lnTo>
                  <a:lnTo>
                    <a:pt x="291" y="68"/>
                  </a:lnTo>
                  <a:lnTo>
                    <a:pt x="284" y="69"/>
                  </a:lnTo>
                  <a:lnTo>
                    <a:pt x="273" y="72"/>
                  </a:lnTo>
                  <a:lnTo>
                    <a:pt x="261" y="74"/>
                  </a:lnTo>
                  <a:lnTo>
                    <a:pt x="248" y="77"/>
                  </a:lnTo>
                  <a:lnTo>
                    <a:pt x="232" y="79"/>
                  </a:lnTo>
                  <a:lnTo>
                    <a:pt x="216" y="82"/>
                  </a:lnTo>
                  <a:lnTo>
                    <a:pt x="198" y="85"/>
                  </a:lnTo>
                  <a:lnTo>
                    <a:pt x="179" y="88"/>
                  </a:lnTo>
                  <a:lnTo>
                    <a:pt x="159" y="91"/>
                  </a:lnTo>
                  <a:lnTo>
                    <a:pt x="136" y="94"/>
                  </a:lnTo>
                  <a:lnTo>
                    <a:pt x="111" y="99"/>
                  </a:lnTo>
                  <a:lnTo>
                    <a:pt x="86" y="102"/>
                  </a:lnTo>
                  <a:lnTo>
                    <a:pt x="59" y="107"/>
                  </a:lnTo>
                  <a:lnTo>
                    <a:pt x="31" y="110"/>
                  </a:lnTo>
                  <a:lnTo>
                    <a:pt x="0" y="115"/>
                  </a:lnTo>
                  <a:lnTo>
                    <a:pt x="0" y="75"/>
                  </a:lnTo>
                  <a:lnTo>
                    <a:pt x="31" y="69"/>
                  </a:lnTo>
                  <a:lnTo>
                    <a:pt x="59" y="63"/>
                  </a:lnTo>
                  <a:lnTo>
                    <a:pt x="86" y="58"/>
                  </a:lnTo>
                  <a:lnTo>
                    <a:pt x="113" y="52"/>
                  </a:lnTo>
                  <a:lnTo>
                    <a:pt x="138" y="47"/>
                  </a:lnTo>
                  <a:lnTo>
                    <a:pt x="161" y="43"/>
                  </a:lnTo>
                  <a:lnTo>
                    <a:pt x="182" y="38"/>
                  </a:lnTo>
                  <a:lnTo>
                    <a:pt x="202" y="32"/>
                  </a:lnTo>
                  <a:lnTo>
                    <a:pt x="221" y="29"/>
                  </a:lnTo>
                  <a:lnTo>
                    <a:pt x="239" y="24"/>
                  </a:lnTo>
                  <a:lnTo>
                    <a:pt x="255" y="19"/>
                  </a:lnTo>
                  <a:lnTo>
                    <a:pt x="270" y="14"/>
                  </a:lnTo>
                  <a:lnTo>
                    <a:pt x="284" y="11"/>
                  </a:lnTo>
                  <a:lnTo>
                    <a:pt x="296" y="7"/>
                  </a:lnTo>
                  <a:lnTo>
                    <a:pt x="307" y="3"/>
                  </a:lnTo>
                  <a:lnTo>
                    <a:pt x="316" y="0"/>
                  </a:lnTo>
                  <a:lnTo>
                    <a:pt x="316" y="0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8"/>
            <p:cNvSpPr/>
            <p:nvPr/>
          </p:nvSpPr>
          <p:spPr bwMode="auto">
            <a:xfrm>
              <a:off x="4583113" y="2468563"/>
              <a:ext cx="561975" cy="395287"/>
            </a:xfrm>
            <a:custGeom>
              <a:avLst/>
              <a:gdLst>
                <a:gd name="T0" fmla="*/ 475 w 707"/>
                <a:gd name="T1" fmla="*/ 494 h 499"/>
                <a:gd name="T2" fmla="*/ 448 w 707"/>
                <a:gd name="T3" fmla="*/ 493 h 499"/>
                <a:gd name="T4" fmla="*/ 425 w 707"/>
                <a:gd name="T5" fmla="*/ 488 h 499"/>
                <a:gd name="T6" fmla="*/ 411 w 707"/>
                <a:gd name="T7" fmla="*/ 482 h 499"/>
                <a:gd name="T8" fmla="*/ 391 w 707"/>
                <a:gd name="T9" fmla="*/ 465 h 499"/>
                <a:gd name="T10" fmla="*/ 364 w 707"/>
                <a:gd name="T11" fmla="*/ 439 h 499"/>
                <a:gd name="T12" fmla="*/ 334 w 707"/>
                <a:gd name="T13" fmla="*/ 405 h 499"/>
                <a:gd name="T14" fmla="*/ 296 w 707"/>
                <a:gd name="T15" fmla="*/ 360 h 499"/>
                <a:gd name="T16" fmla="*/ 254 w 707"/>
                <a:gd name="T17" fmla="*/ 310 h 499"/>
                <a:gd name="T18" fmla="*/ 207 w 707"/>
                <a:gd name="T19" fmla="*/ 255 h 499"/>
                <a:gd name="T20" fmla="*/ 155 w 707"/>
                <a:gd name="T21" fmla="*/ 197 h 499"/>
                <a:gd name="T22" fmla="*/ 100 w 707"/>
                <a:gd name="T23" fmla="*/ 136 h 499"/>
                <a:gd name="T24" fmla="*/ 41 w 707"/>
                <a:gd name="T25" fmla="*/ 69 h 499"/>
                <a:gd name="T26" fmla="*/ 18 w 707"/>
                <a:gd name="T27" fmla="*/ 11 h 499"/>
                <a:gd name="T28" fmla="*/ 39 w 707"/>
                <a:gd name="T29" fmla="*/ 6 h 499"/>
                <a:gd name="T30" fmla="*/ 47 w 707"/>
                <a:gd name="T31" fmla="*/ 17 h 499"/>
                <a:gd name="T32" fmla="*/ 50 w 707"/>
                <a:gd name="T33" fmla="*/ 22 h 499"/>
                <a:gd name="T34" fmla="*/ 59 w 707"/>
                <a:gd name="T35" fmla="*/ 31 h 499"/>
                <a:gd name="T36" fmla="*/ 75 w 707"/>
                <a:gd name="T37" fmla="*/ 47 h 499"/>
                <a:gd name="T38" fmla="*/ 97 w 707"/>
                <a:gd name="T39" fmla="*/ 67 h 499"/>
                <a:gd name="T40" fmla="*/ 125 w 707"/>
                <a:gd name="T41" fmla="*/ 95 h 499"/>
                <a:gd name="T42" fmla="*/ 179 w 707"/>
                <a:gd name="T43" fmla="*/ 147 h 499"/>
                <a:gd name="T44" fmla="*/ 241 w 707"/>
                <a:gd name="T45" fmla="*/ 205 h 499"/>
                <a:gd name="T46" fmla="*/ 298 w 707"/>
                <a:gd name="T47" fmla="*/ 255 h 499"/>
                <a:gd name="T48" fmla="*/ 354 w 707"/>
                <a:gd name="T49" fmla="*/ 297 h 499"/>
                <a:gd name="T50" fmla="*/ 411 w 707"/>
                <a:gd name="T51" fmla="*/ 335 h 499"/>
                <a:gd name="T52" fmla="*/ 470 w 707"/>
                <a:gd name="T53" fmla="*/ 367 h 499"/>
                <a:gd name="T54" fmla="*/ 530 w 707"/>
                <a:gd name="T55" fmla="*/ 396 h 499"/>
                <a:gd name="T56" fmla="*/ 595 w 707"/>
                <a:gd name="T57" fmla="*/ 418 h 499"/>
                <a:gd name="T58" fmla="*/ 639 w 707"/>
                <a:gd name="T59" fmla="*/ 429 h 499"/>
                <a:gd name="T60" fmla="*/ 664 w 707"/>
                <a:gd name="T61" fmla="*/ 438 h 499"/>
                <a:gd name="T62" fmla="*/ 684 w 707"/>
                <a:gd name="T63" fmla="*/ 446 h 499"/>
                <a:gd name="T64" fmla="*/ 698 w 707"/>
                <a:gd name="T65" fmla="*/ 452 h 499"/>
                <a:gd name="T66" fmla="*/ 705 w 707"/>
                <a:gd name="T67" fmla="*/ 458 h 499"/>
                <a:gd name="T68" fmla="*/ 707 w 707"/>
                <a:gd name="T69" fmla="*/ 465 h 499"/>
                <a:gd name="T70" fmla="*/ 702 w 707"/>
                <a:gd name="T71" fmla="*/ 469 h 499"/>
                <a:gd name="T72" fmla="*/ 693 w 707"/>
                <a:gd name="T73" fmla="*/ 474 h 499"/>
                <a:gd name="T74" fmla="*/ 677 w 707"/>
                <a:gd name="T75" fmla="*/ 479 h 499"/>
                <a:gd name="T76" fmla="*/ 655 w 707"/>
                <a:gd name="T77" fmla="*/ 483 h 499"/>
                <a:gd name="T78" fmla="*/ 627 w 707"/>
                <a:gd name="T79" fmla="*/ 488 h 499"/>
                <a:gd name="T80" fmla="*/ 570 w 707"/>
                <a:gd name="T81" fmla="*/ 496 h 499"/>
                <a:gd name="T82" fmla="*/ 521 w 707"/>
                <a:gd name="T83" fmla="*/ 499 h 499"/>
                <a:gd name="T84" fmla="*/ 496 w 707"/>
                <a:gd name="T85" fmla="*/ 49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7" h="499">
                  <a:moveTo>
                    <a:pt x="496" y="497"/>
                  </a:moveTo>
                  <a:lnTo>
                    <a:pt x="486" y="496"/>
                  </a:lnTo>
                  <a:lnTo>
                    <a:pt x="475" y="494"/>
                  </a:lnTo>
                  <a:lnTo>
                    <a:pt x="466" y="494"/>
                  </a:lnTo>
                  <a:lnTo>
                    <a:pt x="455" y="493"/>
                  </a:lnTo>
                  <a:lnTo>
                    <a:pt x="448" y="493"/>
                  </a:lnTo>
                  <a:lnTo>
                    <a:pt x="439" y="491"/>
                  </a:lnTo>
                  <a:lnTo>
                    <a:pt x="432" y="490"/>
                  </a:lnTo>
                  <a:lnTo>
                    <a:pt x="425" y="488"/>
                  </a:lnTo>
                  <a:lnTo>
                    <a:pt x="421" y="488"/>
                  </a:lnTo>
                  <a:lnTo>
                    <a:pt x="416" y="485"/>
                  </a:lnTo>
                  <a:lnTo>
                    <a:pt x="411" y="482"/>
                  </a:lnTo>
                  <a:lnTo>
                    <a:pt x="405" y="477"/>
                  </a:lnTo>
                  <a:lnTo>
                    <a:pt x="398" y="472"/>
                  </a:lnTo>
                  <a:lnTo>
                    <a:pt x="391" y="465"/>
                  </a:lnTo>
                  <a:lnTo>
                    <a:pt x="382" y="458"/>
                  </a:lnTo>
                  <a:lnTo>
                    <a:pt x="373" y="449"/>
                  </a:lnTo>
                  <a:lnTo>
                    <a:pt x="364" y="439"/>
                  </a:lnTo>
                  <a:lnTo>
                    <a:pt x="355" y="429"/>
                  </a:lnTo>
                  <a:lnTo>
                    <a:pt x="345" y="418"/>
                  </a:lnTo>
                  <a:lnTo>
                    <a:pt x="334" y="405"/>
                  </a:lnTo>
                  <a:lnTo>
                    <a:pt x="321" y="391"/>
                  </a:lnTo>
                  <a:lnTo>
                    <a:pt x="309" y="375"/>
                  </a:lnTo>
                  <a:lnTo>
                    <a:pt x="296" y="360"/>
                  </a:lnTo>
                  <a:lnTo>
                    <a:pt x="282" y="344"/>
                  </a:lnTo>
                  <a:lnTo>
                    <a:pt x="268" y="327"/>
                  </a:lnTo>
                  <a:lnTo>
                    <a:pt x="254" y="310"/>
                  </a:lnTo>
                  <a:lnTo>
                    <a:pt x="238" y="292"/>
                  </a:lnTo>
                  <a:lnTo>
                    <a:pt x="223" y="274"/>
                  </a:lnTo>
                  <a:lnTo>
                    <a:pt x="207" y="255"/>
                  </a:lnTo>
                  <a:lnTo>
                    <a:pt x="189" y="236"/>
                  </a:lnTo>
                  <a:lnTo>
                    <a:pt x="173" y="217"/>
                  </a:lnTo>
                  <a:lnTo>
                    <a:pt x="155" y="197"/>
                  </a:lnTo>
                  <a:lnTo>
                    <a:pt x="138" y="177"/>
                  </a:lnTo>
                  <a:lnTo>
                    <a:pt x="120" y="156"/>
                  </a:lnTo>
                  <a:lnTo>
                    <a:pt x="100" y="136"/>
                  </a:lnTo>
                  <a:lnTo>
                    <a:pt x="82" y="114"/>
                  </a:lnTo>
                  <a:lnTo>
                    <a:pt x="63" y="92"/>
                  </a:lnTo>
                  <a:lnTo>
                    <a:pt x="41" y="69"/>
                  </a:lnTo>
                  <a:lnTo>
                    <a:pt x="22" y="45"/>
                  </a:lnTo>
                  <a:lnTo>
                    <a:pt x="0" y="22"/>
                  </a:lnTo>
                  <a:lnTo>
                    <a:pt x="18" y="11"/>
                  </a:lnTo>
                  <a:lnTo>
                    <a:pt x="34" y="0"/>
                  </a:lnTo>
                  <a:lnTo>
                    <a:pt x="38" y="3"/>
                  </a:lnTo>
                  <a:lnTo>
                    <a:pt x="39" y="6"/>
                  </a:lnTo>
                  <a:lnTo>
                    <a:pt x="43" y="11"/>
                  </a:lnTo>
                  <a:lnTo>
                    <a:pt x="47" y="14"/>
                  </a:lnTo>
                  <a:lnTo>
                    <a:pt x="47" y="17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50" y="22"/>
                  </a:lnTo>
                  <a:lnTo>
                    <a:pt x="52" y="25"/>
                  </a:lnTo>
                  <a:lnTo>
                    <a:pt x="55" y="28"/>
                  </a:lnTo>
                  <a:lnTo>
                    <a:pt x="59" y="31"/>
                  </a:lnTo>
                  <a:lnTo>
                    <a:pt x="64" y="36"/>
                  </a:lnTo>
                  <a:lnTo>
                    <a:pt x="70" y="40"/>
                  </a:lnTo>
                  <a:lnTo>
                    <a:pt x="75" y="47"/>
                  </a:lnTo>
                  <a:lnTo>
                    <a:pt x="82" y="53"/>
                  </a:lnTo>
                  <a:lnTo>
                    <a:pt x="89" y="61"/>
                  </a:lnTo>
                  <a:lnTo>
                    <a:pt x="97" y="67"/>
                  </a:lnTo>
                  <a:lnTo>
                    <a:pt x="105" y="76"/>
                  </a:lnTo>
                  <a:lnTo>
                    <a:pt x="114" y="86"/>
                  </a:lnTo>
                  <a:lnTo>
                    <a:pt x="125" y="95"/>
                  </a:lnTo>
                  <a:lnTo>
                    <a:pt x="136" y="105"/>
                  </a:lnTo>
                  <a:lnTo>
                    <a:pt x="157" y="126"/>
                  </a:lnTo>
                  <a:lnTo>
                    <a:pt x="179" y="147"/>
                  </a:lnTo>
                  <a:lnTo>
                    <a:pt x="200" y="167"/>
                  </a:lnTo>
                  <a:lnTo>
                    <a:pt x="220" y="188"/>
                  </a:lnTo>
                  <a:lnTo>
                    <a:pt x="241" y="205"/>
                  </a:lnTo>
                  <a:lnTo>
                    <a:pt x="261" y="224"/>
                  </a:lnTo>
                  <a:lnTo>
                    <a:pt x="280" y="239"/>
                  </a:lnTo>
                  <a:lnTo>
                    <a:pt x="298" y="255"/>
                  </a:lnTo>
                  <a:lnTo>
                    <a:pt x="316" y="270"/>
                  </a:lnTo>
                  <a:lnTo>
                    <a:pt x="334" y="285"/>
                  </a:lnTo>
                  <a:lnTo>
                    <a:pt x="354" y="297"/>
                  </a:lnTo>
                  <a:lnTo>
                    <a:pt x="371" y="311"/>
                  </a:lnTo>
                  <a:lnTo>
                    <a:pt x="391" y="324"/>
                  </a:lnTo>
                  <a:lnTo>
                    <a:pt x="411" y="335"/>
                  </a:lnTo>
                  <a:lnTo>
                    <a:pt x="430" y="346"/>
                  </a:lnTo>
                  <a:lnTo>
                    <a:pt x="450" y="357"/>
                  </a:lnTo>
                  <a:lnTo>
                    <a:pt x="470" y="367"/>
                  </a:lnTo>
                  <a:lnTo>
                    <a:pt x="489" y="378"/>
                  </a:lnTo>
                  <a:lnTo>
                    <a:pt x="509" y="388"/>
                  </a:lnTo>
                  <a:lnTo>
                    <a:pt x="530" y="396"/>
                  </a:lnTo>
                  <a:lnTo>
                    <a:pt x="550" y="403"/>
                  </a:lnTo>
                  <a:lnTo>
                    <a:pt x="573" y="411"/>
                  </a:lnTo>
                  <a:lnTo>
                    <a:pt x="595" y="418"/>
                  </a:lnTo>
                  <a:lnTo>
                    <a:pt x="618" y="422"/>
                  </a:lnTo>
                  <a:lnTo>
                    <a:pt x="628" y="425"/>
                  </a:lnTo>
                  <a:lnTo>
                    <a:pt x="639" y="429"/>
                  </a:lnTo>
                  <a:lnTo>
                    <a:pt x="648" y="432"/>
                  </a:lnTo>
                  <a:lnTo>
                    <a:pt x="657" y="435"/>
                  </a:lnTo>
                  <a:lnTo>
                    <a:pt x="664" y="438"/>
                  </a:lnTo>
                  <a:lnTo>
                    <a:pt x="673" y="441"/>
                  </a:lnTo>
                  <a:lnTo>
                    <a:pt x="678" y="443"/>
                  </a:lnTo>
                  <a:lnTo>
                    <a:pt x="684" y="446"/>
                  </a:lnTo>
                  <a:lnTo>
                    <a:pt x="689" y="449"/>
                  </a:lnTo>
                  <a:lnTo>
                    <a:pt x="695" y="450"/>
                  </a:lnTo>
                  <a:lnTo>
                    <a:pt x="698" y="452"/>
                  </a:lnTo>
                  <a:lnTo>
                    <a:pt x="702" y="455"/>
                  </a:lnTo>
                  <a:lnTo>
                    <a:pt x="703" y="457"/>
                  </a:lnTo>
                  <a:lnTo>
                    <a:pt x="705" y="458"/>
                  </a:lnTo>
                  <a:lnTo>
                    <a:pt x="707" y="460"/>
                  </a:lnTo>
                  <a:lnTo>
                    <a:pt x="707" y="463"/>
                  </a:lnTo>
                  <a:lnTo>
                    <a:pt x="707" y="465"/>
                  </a:lnTo>
                  <a:lnTo>
                    <a:pt x="705" y="466"/>
                  </a:lnTo>
                  <a:lnTo>
                    <a:pt x="703" y="468"/>
                  </a:lnTo>
                  <a:lnTo>
                    <a:pt x="702" y="469"/>
                  </a:lnTo>
                  <a:lnTo>
                    <a:pt x="700" y="471"/>
                  </a:lnTo>
                  <a:lnTo>
                    <a:pt x="696" y="472"/>
                  </a:lnTo>
                  <a:lnTo>
                    <a:pt x="693" y="474"/>
                  </a:lnTo>
                  <a:lnTo>
                    <a:pt x="687" y="475"/>
                  </a:lnTo>
                  <a:lnTo>
                    <a:pt x="682" y="477"/>
                  </a:lnTo>
                  <a:lnTo>
                    <a:pt x="677" y="479"/>
                  </a:lnTo>
                  <a:lnTo>
                    <a:pt x="670" y="480"/>
                  </a:lnTo>
                  <a:lnTo>
                    <a:pt x="662" y="482"/>
                  </a:lnTo>
                  <a:lnTo>
                    <a:pt x="655" y="483"/>
                  </a:lnTo>
                  <a:lnTo>
                    <a:pt x="646" y="485"/>
                  </a:lnTo>
                  <a:lnTo>
                    <a:pt x="637" y="486"/>
                  </a:lnTo>
                  <a:lnTo>
                    <a:pt x="627" y="488"/>
                  </a:lnTo>
                  <a:lnTo>
                    <a:pt x="607" y="491"/>
                  </a:lnTo>
                  <a:lnTo>
                    <a:pt x="587" y="494"/>
                  </a:lnTo>
                  <a:lnTo>
                    <a:pt x="570" y="496"/>
                  </a:lnTo>
                  <a:lnTo>
                    <a:pt x="552" y="497"/>
                  </a:lnTo>
                  <a:lnTo>
                    <a:pt x="536" y="499"/>
                  </a:lnTo>
                  <a:lnTo>
                    <a:pt x="521" y="499"/>
                  </a:lnTo>
                  <a:lnTo>
                    <a:pt x="509" y="499"/>
                  </a:lnTo>
                  <a:lnTo>
                    <a:pt x="496" y="497"/>
                  </a:lnTo>
                  <a:lnTo>
                    <a:pt x="496" y="497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Freeform 85"/>
          <p:cNvSpPr/>
          <p:nvPr/>
        </p:nvSpPr>
        <p:spPr bwMode="auto">
          <a:xfrm>
            <a:off x="1267724" y="2071273"/>
            <a:ext cx="603129" cy="1351717"/>
          </a:xfrm>
          <a:custGeom>
            <a:avLst/>
            <a:gdLst>
              <a:gd name="T0" fmla="*/ 238 w 341"/>
              <a:gd name="T1" fmla="*/ 571 h 762"/>
              <a:gd name="T2" fmla="*/ 216 w 341"/>
              <a:gd name="T3" fmla="*/ 601 h 762"/>
              <a:gd name="T4" fmla="*/ 171 w 341"/>
              <a:gd name="T5" fmla="*/ 648 h 762"/>
              <a:gd name="T6" fmla="*/ 105 w 341"/>
              <a:gd name="T7" fmla="*/ 699 h 762"/>
              <a:gd name="T8" fmla="*/ 72 w 341"/>
              <a:gd name="T9" fmla="*/ 724 h 762"/>
              <a:gd name="T10" fmla="*/ 45 w 341"/>
              <a:gd name="T11" fmla="*/ 742 h 762"/>
              <a:gd name="T12" fmla="*/ 23 w 341"/>
              <a:gd name="T13" fmla="*/ 754 h 762"/>
              <a:gd name="T14" fmla="*/ 9 w 341"/>
              <a:gd name="T15" fmla="*/ 760 h 762"/>
              <a:gd name="T16" fmla="*/ 2 w 341"/>
              <a:gd name="T17" fmla="*/ 762 h 762"/>
              <a:gd name="T18" fmla="*/ 0 w 341"/>
              <a:gd name="T19" fmla="*/ 752 h 762"/>
              <a:gd name="T20" fmla="*/ 11 w 341"/>
              <a:gd name="T21" fmla="*/ 737 h 762"/>
              <a:gd name="T22" fmla="*/ 22 w 341"/>
              <a:gd name="T23" fmla="*/ 724 h 762"/>
              <a:gd name="T24" fmla="*/ 38 w 341"/>
              <a:gd name="T25" fmla="*/ 710 h 762"/>
              <a:gd name="T26" fmla="*/ 68 w 341"/>
              <a:gd name="T27" fmla="*/ 682 h 762"/>
              <a:gd name="T28" fmla="*/ 109 w 341"/>
              <a:gd name="T29" fmla="*/ 643 h 762"/>
              <a:gd name="T30" fmla="*/ 152 w 341"/>
              <a:gd name="T31" fmla="*/ 594 h 762"/>
              <a:gd name="T32" fmla="*/ 191 w 341"/>
              <a:gd name="T33" fmla="*/ 533 h 762"/>
              <a:gd name="T34" fmla="*/ 223 w 341"/>
              <a:gd name="T35" fmla="*/ 463 h 762"/>
              <a:gd name="T36" fmla="*/ 248 w 341"/>
              <a:gd name="T37" fmla="*/ 380 h 762"/>
              <a:gd name="T38" fmla="*/ 264 w 341"/>
              <a:gd name="T39" fmla="*/ 292 h 762"/>
              <a:gd name="T40" fmla="*/ 273 w 341"/>
              <a:gd name="T41" fmla="*/ 202 h 762"/>
              <a:gd name="T42" fmla="*/ 273 w 341"/>
              <a:gd name="T43" fmla="*/ 141 h 762"/>
              <a:gd name="T44" fmla="*/ 271 w 341"/>
              <a:gd name="T45" fmla="*/ 103 h 762"/>
              <a:gd name="T46" fmla="*/ 268 w 341"/>
              <a:gd name="T47" fmla="*/ 75 h 762"/>
              <a:gd name="T48" fmla="*/ 263 w 341"/>
              <a:gd name="T49" fmla="*/ 53 h 762"/>
              <a:gd name="T50" fmla="*/ 257 w 341"/>
              <a:gd name="T51" fmla="*/ 39 h 762"/>
              <a:gd name="T52" fmla="*/ 248 w 341"/>
              <a:gd name="T53" fmla="*/ 33 h 762"/>
              <a:gd name="T54" fmla="*/ 241 w 341"/>
              <a:gd name="T55" fmla="*/ 25 h 762"/>
              <a:gd name="T56" fmla="*/ 241 w 341"/>
              <a:gd name="T57" fmla="*/ 15 h 762"/>
              <a:gd name="T58" fmla="*/ 252 w 341"/>
              <a:gd name="T59" fmla="*/ 6 h 762"/>
              <a:gd name="T60" fmla="*/ 266 w 341"/>
              <a:gd name="T61" fmla="*/ 1 h 762"/>
              <a:gd name="T62" fmla="*/ 282 w 341"/>
              <a:gd name="T63" fmla="*/ 0 h 762"/>
              <a:gd name="T64" fmla="*/ 311 w 341"/>
              <a:gd name="T65" fmla="*/ 6 h 762"/>
              <a:gd name="T66" fmla="*/ 334 w 341"/>
              <a:gd name="T67" fmla="*/ 17 h 762"/>
              <a:gd name="T68" fmla="*/ 341 w 341"/>
              <a:gd name="T69" fmla="*/ 29 h 762"/>
              <a:gd name="T70" fmla="*/ 341 w 341"/>
              <a:gd name="T71" fmla="*/ 45 h 762"/>
              <a:gd name="T72" fmla="*/ 341 w 341"/>
              <a:gd name="T73" fmla="*/ 67 h 762"/>
              <a:gd name="T74" fmla="*/ 341 w 341"/>
              <a:gd name="T75" fmla="*/ 95 h 762"/>
              <a:gd name="T76" fmla="*/ 341 w 341"/>
              <a:gd name="T77" fmla="*/ 128 h 762"/>
              <a:gd name="T78" fmla="*/ 341 w 341"/>
              <a:gd name="T79" fmla="*/ 181 h 762"/>
              <a:gd name="T80" fmla="*/ 336 w 341"/>
              <a:gd name="T81" fmla="*/ 263 h 762"/>
              <a:gd name="T82" fmla="*/ 325 w 341"/>
              <a:gd name="T83" fmla="*/ 339 h 762"/>
              <a:gd name="T84" fmla="*/ 309 w 341"/>
              <a:gd name="T85" fmla="*/ 413 h 762"/>
              <a:gd name="T86" fmla="*/ 282 w 341"/>
              <a:gd name="T87" fmla="*/ 483 h 762"/>
              <a:gd name="T88" fmla="*/ 248 w 341"/>
              <a:gd name="T89" fmla="*/ 549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1" h="762">
                <a:moveTo>
                  <a:pt x="248" y="549"/>
                </a:moveTo>
                <a:lnTo>
                  <a:pt x="243" y="560"/>
                </a:lnTo>
                <a:lnTo>
                  <a:pt x="238" y="571"/>
                </a:lnTo>
                <a:lnTo>
                  <a:pt x="230" y="580"/>
                </a:lnTo>
                <a:lnTo>
                  <a:pt x="223" y="591"/>
                </a:lnTo>
                <a:lnTo>
                  <a:pt x="216" y="601"/>
                </a:lnTo>
                <a:lnTo>
                  <a:pt x="207" y="610"/>
                </a:lnTo>
                <a:lnTo>
                  <a:pt x="189" y="629"/>
                </a:lnTo>
                <a:lnTo>
                  <a:pt x="171" y="648"/>
                </a:lnTo>
                <a:lnTo>
                  <a:pt x="150" y="665"/>
                </a:lnTo>
                <a:lnTo>
                  <a:pt x="129" y="682"/>
                </a:lnTo>
                <a:lnTo>
                  <a:pt x="105" y="699"/>
                </a:lnTo>
                <a:lnTo>
                  <a:pt x="93" y="709"/>
                </a:lnTo>
                <a:lnTo>
                  <a:pt x="82" y="716"/>
                </a:lnTo>
                <a:lnTo>
                  <a:pt x="72" y="724"/>
                </a:lnTo>
                <a:lnTo>
                  <a:pt x="63" y="731"/>
                </a:lnTo>
                <a:lnTo>
                  <a:pt x="52" y="737"/>
                </a:lnTo>
                <a:lnTo>
                  <a:pt x="45" y="742"/>
                </a:lnTo>
                <a:lnTo>
                  <a:pt x="38" y="746"/>
                </a:lnTo>
                <a:lnTo>
                  <a:pt x="30" y="751"/>
                </a:lnTo>
                <a:lnTo>
                  <a:pt x="23" y="754"/>
                </a:lnTo>
                <a:lnTo>
                  <a:pt x="18" y="757"/>
                </a:lnTo>
                <a:lnTo>
                  <a:pt x="14" y="759"/>
                </a:lnTo>
                <a:lnTo>
                  <a:pt x="9" y="760"/>
                </a:lnTo>
                <a:lnTo>
                  <a:pt x="5" y="762"/>
                </a:lnTo>
                <a:lnTo>
                  <a:pt x="4" y="762"/>
                </a:lnTo>
                <a:lnTo>
                  <a:pt x="2" y="762"/>
                </a:lnTo>
                <a:lnTo>
                  <a:pt x="0" y="762"/>
                </a:lnTo>
                <a:lnTo>
                  <a:pt x="0" y="757"/>
                </a:lnTo>
                <a:lnTo>
                  <a:pt x="0" y="752"/>
                </a:lnTo>
                <a:lnTo>
                  <a:pt x="4" y="748"/>
                </a:lnTo>
                <a:lnTo>
                  <a:pt x="7" y="742"/>
                </a:lnTo>
                <a:lnTo>
                  <a:pt x="11" y="737"/>
                </a:lnTo>
                <a:lnTo>
                  <a:pt x="14" y="734"/>
                </a:lnTo>
                <a:lnTo>
                  <a:pt x="18" y="729"/>
                </a:lnTo>
                <a:lnTo>
                  <a:pt x="22" y="724"/>
                </a:lnTo>
                <a:lnTo>
                  <a:pt x="27" y="720"/>
                </a:lnTo>
                <a:lnTo>
                  <a:pt x="30" y="715"/>
                </a:lnTo>
                <a:lnTo>
                  <a:pt x="38" y="710"/>
                </a:lnTo>
                <a:lnTo>
                  <a:pt x="43" y="704"/>
                </a:lnTo>
                <a:lnTo>
                  <a:pt x="55" y="693"/>
                </a:lnTo>
                <a:lnTo>
                  <a:pt x="68" y="682"/>
                </a:lnTo>
                <a:lnTo>
                  <a:pt x="82" y="670"/>
                </a:lnTo>
                <a:lnTo>
                  <a:pt x="97" y="657"/>
                </a:lnTo>
                <a:lnTo>
                  <a:pt x="109" y="643"/>
                </a:lnTo>
                <a:lnTo>
                  <a:pt x="123" y="627"/>
                </a:lnTo>
                <a:lnTo>
                  <a:pt x="138" y="612"/>
                </a:lnTo>
                <a:lnTo>
                  <a:pt x="152" y="594"/>
                </a:lnTo>
                <a:lnTo>
                  <a:pt x="166" y="576"/>
                </a:lnTo>
                <a:lnTo>
                  <a:pt x="179" y="555"/>
                </a:lnTo>
                <a:lnTo>
                  <a:pt x="191" y="533"/>
                </a:lnTo>
                <a:lnTo>
                  <a:pt x="202" y="511"/>
                </a:lnTo>
                <a:lnTo>
                  <a:pt x="213" y="488"/>
                </a:lnTo>
                <a:lnTo>
                  <a:pt x="223" y="463"/>
                </a:lnTo>
                <a:lnTo>
                  <a:pt x="232" y="436"/>
                </a:lnTo>
                <a:lnTo>
                  <a:pt x="241" y="408"/>
                </a:lnTo>
                <a:lnTo>
                  <a:pt x="248" y="380"/>
                </a:lnTo>
                <a:lnTo>
                  <a:pt x="254" y="352"/>
                </a:lnTo>
                <a:lnTo>
                  <a:pt x="261" y="322"/>
                </a:lnTo>
                <a:lnTo>
                  <a:pt x="264" y="292"/>
                </a:lnTo>
                <a:lnTo>
                  <a:pt x="268" y="263"/>
                </a:lnTo>
                <a:lnTo>
                  <a:pt x="271" y="233"/>
                </a:lnTo>
                <a:lnTo>
                  <a:pt x="273" y="202"/>
                </a:lnTo>
                <a:lnTo>
                  <a:pt x="273" y="170"/>
                </a:lnTo>
                <a:lnTo>
                  <a:pt x="273" y="156"/>
                </a:lnTo>
                <a:lnTo>
                  <a:pt x="273" y="141"/>
                </a:lnTo>
                <a:lnTo>
                  <a:pt x="273" y="128"/>
                </a:lnTo>
                <a:lnTo>
                  <a:pt x="273" y="116"/>
                </a:lnTo>
                <a:lnTo>
                  <a:pt x="271" y="103"/>
                </a:lnTo>
                <a:lnTo>
                  <a:pt x="271" y="94"/>
                </a:lnTo>
                <a:lnTo>
                  <a:pt x="270" y="83"/>
                </a:lnTo>
                <a:lnTo>
                  <a:pt x="268" y="75"/>
                </a:lnTo>
                <a:lnTo>
                  <a:pt x="266" y="67"/>
                </a:lnTo>
                <a:lnTo>
                  <a:pt x="264" y="59"/>
                </a:lnTo>
                <a:lnTo>
                  <a:pt x="263" y="53"/>
                </a:lnTo>
                <a:lnTo>
                  <a:pt x="261" y="48"/>
                </a:lnTo>
                <a:lnTo>
                  <a:pt x="259" y="44"/>
                </a:lnTo>
                <a:lnTo>
                  <a:pt x="257" y="39"/>
                </a:lnTo>
                <a:lnTo>
                  <a:pt x="255" y="36"/>
                </a:lnTo>
                <a:lnTo>
                  <a:pt x="254" y="34"/>
                </a:lnTo>
                <a:lnTo>
                  <a:pt x="248" y="33"/>
                </a:lnTo>
                <a:lnTo>
                  <a:pt x="245" y="29"/>
                </a:lnTo>
                <a:lnTo>
                  <a:pt x="243" y="28"/>
                </a:lnTo>
                <a:lnTo>
                  <a:pt x="241" y="25"/>
                </a:lnTo>
                <a:lnTo>
                  <a:pt x="239" y="22"/>
                </a:lnTo>
                <a:lnTo>
                  <a:pt x="241" y="18"/>
                </a:lnTo>
                <a:lnTo>
                  <a:pt x="241" y="15"/>
                </a:lnTo>
                <a:lnTo>
                  <a:pt x="245" y="12"/>
                </a:lnTo>
                <a:lnTo>
                  <a:pt x="248" y="9"/>
                </a:lnTo>
                <a:lnTo>
                  <a:pt x="252" y="6"/>
                </a:lnTo>
                <a:lnTo>
                  <a:pt x="255" y="4"/>
                </a:lnTo>
                <a:lnTo>
                  <a:pt x="261" y="3"/>
                </a:lnTo>
                <a:lnTo>
                  <a:pt x="266" y="1"/>
                </a:lnTo>
                <a:lnTo>
                  <a:pt x="271" y="0"/>
                </a:lnTo>
                <a:lnTo>
                  <a:pt x="277" y="0"/>
                </a:lnTo>
                <a:lnTo>
                  <a:pt x="282" y="0"/>
                </a:lnTo>
                <a:lnTo>
                  <a:pt x="296" y="3"/>
                </a:lnTo>
                <a:lnTo>
                  <a:pt x="304" y="4"/>
                </a:lnTo>
                <a:lnTo>
                  <a:pt x="311" y="6"/>
                </a:lnTo>
                <a:lnTo>
                  <a:pt x="318" y="9"/>
                </a:lnTo>
                <a:lnTo>
                  <a:pt x="325" y="12"/>
                </a:lnTo>
                <a:lnTo>
                  <a:pt x="334" y="17"/>
                </a:lnTo>
                <a:lnTo>
                  <a:pt x="341" y="22"/>
                </a:lnTo>
                <a:lnTo>
                  <a:pt x="341" y="25"/>
                </a:lnTo>
                <a:lnTo>
                  <a:pt x="341" y="29"/>
                </a:lnTo>
                <a:lnTo>
                  <a:pt x="341" y="34"/>
                </a:lnTo>
                <a:lnTo>
                  <a:pt x="341" y="39"/>
                </a:lnTo>
                <a:lnTo>
                  <a:pt x="341" y="45"/>
                </a:lnTo>
                <a:lnTo>
                  <a:pt x="341" y="51"/>
                </a:lnTo>
                <a:lnTo>
                  <a:pt x="341" y="59"/>
                </a:lnTo>
                <a:lnTo>
                  <a:pt x="341" y="67"/>
                </a:lnTo>
                <a:lnTo>
                  <a:pt x="341" y="76"/>
                </a:lnTo>
                <a:lnTo>
                  <a:pt x="341" y="84"/>
                </a:lnTo>
                <a:lnTo>
                  <a:pt x="341" y="95"/>
                </a:lnTo>
                <a:lnTo>
                  <a:pt x="341" y="105"/>
                </a:lnTo>
                <a:lnTo>
                  <a:pt x="341" y="116"/>
                </a:lnTo>
                <a:lnTo>
                  <a:pt x="341" y="128"/>
                </a:lnTo>
                <a:lnTo>
                  <a:pt x="341" y="141"/>
                </a:lnTo>
                <a:lnTo>
                  <a:pt x="341" y="153"/>
                </a:lnTo>
                <a:lnTo>
                  <a:pt x="341" y="181"/>
                </a:lnTo>
                <a:lnTo>
                  <a:pt x="339" y="208"/>
                </a:lnTo>
                <a:lnTo>
                  <a:pt x="338" y="236"/>
                </a:lnTo>
                <a:lnTo>
                  <a:pt x="336" y="263"/>
                </a:lnTo>
                <a:lnTo>
                  <a:pt x="332" y="288"/>
                </a:lnTo>
                <a:lnTo>
                  <a:pt x="329" y="314"/>
                </a:lnTo>
                <a:lnTo>
                  <a:pt x="325" y="339"/>
                </a:lnTo>
                <a:lnTo>
                  <a:pt x="320" y="364"/>
                </a:lnTo>
                <a:lnTo>
                  <a:pt x="314" y="389"/>
                </a:lnTo>
                <a:lnTo>
                  <a:pt x="309" y="413"/>
                </a:lnTo>
                <a:lnTo>
                  <a:pt x="302" y="436"/>
                </a:lnTo>
                <a:lnTo>
                  <a:pt x="293" y="460"/>
                </a:lnTo>
                <a:lnTo>
                  <a:pt x="282" y="483"/>
                </a:lnTo>
                <a:lnTo>
                  <a:pt x="271" y="505"/>
                </a:lnTo>
                <a:lnTo>
                  <a:pt x="261" y="527"/>
                </a:lnTo>
                <a:lnTo>
                  <a:pt x="248" y="549"/>
                </a:lnTo>
                <a:lnTo>
                  <a:pt x="248" y="549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87"/>
          <p:cNvSpPr/>
          <p:nvPr/>
        </p:nvSpPr>
        <p:spPr bwMode="auto">
          <a:xfrm>
            <a:off x="1810539" y="2401221"/>
            <a:ext cx="620869" cy="202224"/>
          </a:xfrm>
          <a:custGeom>
            <a:avLst/>
            <a:gdLst>
              <a:gd name="T0" fmla="*/ 316 w 350"/>
              <a:gd name="T1" fmla="*/ 0 h 115"/>
              <a:gd name="T2" fmla="*/ 323 w 350"/>
              <a:gd name="T3" fmla="*/ 5 h 115"/>
              <a:gd name="T4" fmla="*/ 330 w 350"/>
              <a:gd name="T5" fmla="*/ 10 h 115"/>
              <a:gd name="T6" fmla="*/ 336 w 350"/>
              <a:gd name="T7" fmla="*/ 14 h 115"/>
              <a:gd name="T8" fmla="*/ 341 w 350"/>
              <a:gd name="T9" fmla="*/ 19 h 115"/>
              <a:gd name="T10" fmla="*/ 345 w 350"/>
              <a:gd name="T11" fmla="*/ 25 h 115"/>
              <a:gd name="T12" fmla="*/ 346 w 350"/>
              <a:gd name="T13" fmla="*/ 30 h 115"/>
              <a:gd name="T14" fmla="*/ 348 w 350"/>
              <a:gd name="T15" fmla="*/ 35 h 115"/>
              <a:gd name="T16" fmla="*/ 350 w 350"/>
              <a:gd name="T17" fmla="*/ 39 h 115"/>
              <a:gd name="T18" fmla="*/ 348 w 350"/>
              <a:gd name="T19" fmla="*/ 44 h 115"/>
              <a:gd name="T20" fmla="*/ 346 w 350"/>
              <a:gd name="T21" fmla="*/ 49 h 115"/>
              <a:gd name="T22" fmla="*/ 343 w 350"/>
              <a:gd name="T23" fmla="*/ 52 h 115"/>
              <a:gd name="T24" fmla="*/ 338 w 350"/>
              <a:gd name="T25" fmla="*/ 57 h 115"/>
              <a:gd name="T26" fmla="*/ 330 w 350"/>
              <a:gd name="T27" fmla="*/ 60 h 115"/>
              <a:gd name="T28" fmla="*/ 321 w 350"/>
              <a:gd name="T29" fmla="*/ 61 h 115"/>
              <a:gd name="T30" fmla="*/ 311 w 350"/>
              <a:gd name="T31" fmla="*/ 65 h 115"/>
              <a:gd name="T32" fmla="*/ 298 w 350"/>
              <a:gd name="T33" fmla="*/ 66 h 115"/>
              <a:gd name="T34" fmla="*/ 291 w 350"/>
              <a:gd name="T35" fmla="*/ 68 h 115"/>
              <a:gd name="T36" fmla="*/ 284 w 350"/>
              <a:gd name="T37" fmla="*/ 69 h 115"/>
              <a:gd name="T38" fmla="*/ 273 w 350"/>
              <a:gd name="T39" fmla="*/ 72 h 115"/>
              <a:gd name="T40" fmla="*/ 261 w 350"/>
              <a:gd name="T41" fmla="*/ 74 h 115"/>
              <a:gd name="T42" fmla="*/ 248 w 350"/>
              <a:gd name="T43" fmla="*/ 77 h 115"/>
              <a:gd name="T44" fmla="*/ 232 w 350"/>
              <a:gd name="T45" fmla="*/ 79 h 115"/>
              <a:gd name="T46" fmla="*/ 216 w 350"/>
              <a:gd name="T47" fmla="*/ 82 h 115"/>
              <a:gd name="T48" fmla="*/ 198 w 350"/>
              <a:gd name="T49" fmla="*/ 85 h 115"/>
              <a:gd name="T50" fmla="*/ 179 w 350"/>
              <a:gd name="T51" fmla="*/ 88 h 115"/>
              <a:gd name="T52" fmla="*/ 159 w 350"/>
              <a:gd name="T53" fmla="*/ 91 h 115"/>
              <a:gd name="T54" fmla="*/ 136 w 350"/>
              <a:gd name="T55" fmla="*/ 94 h 115"/>
              <a:gd name="T56" fmla="*/ 111 w 350"/>
              <a:gd name="T57" fmla="*/ 99 h 115"/>
              <a:gd name="T58" fmla="*/ 86 w 350"/>
              <a:gd name="T59" fmla="*/ 102 h 115"/>
              <a:gd name="T60" fmla="*/ 59 w 350"/>
              <a:gd name="T61" fmla="*/ 107 h 115"/>
              <a:gd name="T62" fmla="*/ 31 w 350"/>
              <a:gd name="T63" fmla="*/ 110 h 115"/>
              <a:gd name="T64" fmla="*/ 0 w 350"/>
              <a:gd name="T65" fmla="*/ 115 h 115"/>
              <a:gd name="T66" fmla="*/ 0 w 350"/>
              <a:gd name="T67" fmla="*/ 75 h 115"/>
              <a:gd name="T68" fmla="*/ 31 w 350"/>
              <a:gd name="T69" fmla="*/ 69 h 115"/>
              <a:gd name="T70" fmla="*/ 59 w 350"/>
              <a:gd name="T71" fmla="*/ 63 h 115"/>
              <a:gd name="T72" fmla="*/ 86 w 350"/>
              <a:gd name="T73" fmla="*/ 58 h 115"/>
              <a:gd name="T74" fmla="*/ 113 w 350"/>
              <a:gd name="T75" fmla="*/ 52 h 115"/>
              <a:gd name="T76" fmla="*/ 138 w 350"/>
              <a:gd name="T77" fmla="*/ 47 h 115"/>
              <a:gd name="T78" fmla="*/ 161 w 350"/>
              <a:gd name="T79" fmla="*/ 43 h 115"/>
              <a:gd name="T80" fmla="*/ 182 w 350"/>
              <a:gd name="T81" fmla="*/ 38 h 115"/>
              <a:gd name="T82" fmla="*/ 202 w 350"/>
              <a:gd name="T83" fmla="*/ 32 h 115"/>
              <a:gd name="T84" fmla="*/ 221 w 350"/>
              <a:gd name="T85" fmla="*/ 29 h 115"/>
              <a:gd name="T86" fmla="*/ 239 w 350"/>
              <a:gd name="T87" fmla="*/ 24 h 115"/>
              <a:gd name="T88" fmla="*/ 255 w 350"/>
              <a:gd name="T89" fmla="*/ 19 h 115"/>
              <a:gd name="T90" fmla="*/ 270 w 350"/>
              <a:gd name="T91" fmla="*/ 14 h 115"/>
              <a:gd name="T92" fmla="*/ 284 w 350"/>
              <a:gd name="T93" fmla="*/ 11 h 115"/>
              <a:gd name="T94" fmla="*/ 296 w 350"/>
              <a:gd name="T95" fmla="*/ 7 h 115"/>
              <a:gd name="T96" fmla="*/ 307 w 350"/>
              <a:gd name="T97" fmla="*/ 3 h 115"/>
              <a:gd name="T98" fmla="*/ 316 w 350"/>
              <a:gd name="T99" fmla="*/ 0 h 115"/>
              <a:gd name="T100" fmla="*/ 316 w 350"/>
              <a:gd name="T101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50" h="115">
                <a:moveTo>
                  <a:pt x="316" y="0"/>
                </a:moveTo>
                <a:lnTo>
                  <a:pt x="323" y="5"/>
                </a:lnTo>
                <a:lnTo>
                  <a:pt x="330" y="10"/>
                </a:lnTo>
                <a:lnTo>
                  <a:pt x="336" y="14"/>
                </a:lnTo>
                <a:lnTo>
                  <a:pt x="341" y="19"/>
                </a:lnTo>
                <a:lnTo>
                  <a:pt x="345" y="25"/>
                </a:lnTo>
                <a:lnTo>
                  <a:pt x="346" y="30"/>
                </a:lnTo>
                <a:lnTo>
                  <a:pt x="348" y="35"/>
                </a:lnTo>
                <a:lnTo>
                  <a:pt x="350" y="39"/>
                </a:lnTo>
                <a:lnTo>
                  <a:pt x="348" y="44"/>
                </a:lnTo>
                <a:lnTo>
                  <a:pt x="346" y="49"/>
                </a:lnTo>
                <a:lnTo>
                  <a:pt x="343" y="52"/>
                </a:lnTo>
                <a:lnTo>
                  <a:pt x="338" y="57"/>
                </a:lnTo>
                <a:lnTo>
                  <a:pt x="330" y="60"/>
                </a:lnTo>
                <a:lnTo>
                  <a:pt x="321" y="61"/>
                </a:lnTo>
                <a:lnTo>
                  <a:pt x="311" y="65"/>
                </a:lnTo>
                <a:lnTo>
                  <a:pt x="298" y="66"/>
                </a:lnTo>
                <a:lnTo>
                  <a:pt x="291" y="68"/>
                </a:lnTo>
                <a:lnTo>
                  <a:pt x="284" y="69"/>
                </a:lnTo>
                <a:lnTo>
                  <a:pt x="273" y="72"/>
                </a:lnTo>
                <a:lnTo>
                  <a:pt x="261" y="74"/>
                </a:lnTo>
                <a:lnTo>
                  <a:pt x="248" y="77"/>
                </a:lnTo>
                <a:lnTo>
                  <a:pt x="232" y="79"/>
                </a:lnTo>
                <a:lnTo>
                  <a:pt x="216" y="82"/>
                </a:lnTo>
                <a:lnTo>
                  <a:pt x="198" y="85"/>
                </a:lnTo>
                <a:lnTo>
                  <a:pt x="179" y="88"/>
                </a:lnTo>
                <a:lnTo>
                  <a:pt x="159" y="91"/>
                </a:lnTo>
                <a:lnTo>
                  <a:pt x="136" y="94"/>
                </a:lnTo>
                <a:lnTo>
                  <a:pt x="111" y="99"/>
                </a:lnTo>
                <a:lnTo>
                  <a:pt x="86" y="102"/>
                </a:lnTo>
                <a:lnTo>
                  <a:pt x="59" y="107"/>
                </a:lnTo>
                <a:lnTo>
                  <a:pt x="31" y="110"/>
                </a:lnTo>
                <a:lnTo>
                  <a:pt x="0" y="115"/>
                </a:lnTo>
                <a:lnTo>
                  <a:pt x="0" y="75"/>
                </a:lnTo>
                <a:lnTo>
                  <a:pt x="31" y="69"/>
                </a:lnTo>
                <a:lnTo>
                  <a:pt x="59" y="63"/>
                </a:lnTo>
                <a:lnTo>
                  <a:pt x="86" y="58"/>
                </a:lnTo>
                <a:lnTo>
                  <a:pt x="113" y="52"/>
                </a:lnTo>
                <a:lnTo>
                  <a:pt x="138" y="47"/>
                </a:lnTo>
                <a:lnTo>
                  <a:pt x="161" y="43"/>
                </a:lnTo>
                <a:lnTo>
                  <a:pt x="182" y="38"/>
                </a:lnTo>
                <a:lnTo>
                  <a:pt x="202" y="32"/>
                </a:lnTo>
                <a:lnTo>
                  <a:pt x="221" y="29"/>
                </a:lnTo>
                <a:lnTo>
                  <a:pt x="239" y="24"/>
                </a:lnTo>
                <a:lnTo>
                  <a:pt x="255" y="19"/>
                </a:lnTo>
                <a:lnTo>
                  <a:pt x="270" y="14"/>
                </a:lnTo>
                <a:lnTo>
                  <a:pt x="284" y="11"/>
                </a:lnTo>
                <a:lnTo>
                  <a:pt x="296" y="7"/>
                </a:lnTo>
                <a:lnTo>
                  <a:pt x="307" y="3"/>
                </a:lnTo>
                <a:lnTo>
                  <a:pt x="316" y="0"/>
                </a:lnTo>
                <a:lnTo>
                  <a:pt x="316" y="0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88"/>
          <p:cNvSpPr/>
          <p:nvPr/>
        </p:nvSpPr>
        <p:spPr bwMode="auto">
          <a:xfrm>
            <a:off x="1810539" y="2564421"/>
            <a:ext cx="1255927" cy="883405"/>
          </a:xfrm>
          <a:custGeom>
            <a:avLst/>
            <a:gdLst>
              <a:gd name="T0" fmla="*/ 475 w 707"/>
              <a:gd name="T1" fmla="*/ 494 h 499"/>
              <a:gd name="T2" fmla="*/ 448 w 707"/>
              <a:gd name="T3" fmla="*/ 493 h 499"/>
              <a:gd name="T4" fmla="*/ 425 w 707"/>
              <a:gd name="T5" fmla="*/ 488 h 499"/>
              <a:gd name="T6" fmla="*/ 411 w 707"/>
              <a:gd name="T7" fmla="*/ 482 h 499"/>
              <a:gd name="T8" fmla="*/ 391 w 707"/>
              <a:gd name="T9" fmla="*/ 465 h 499"/>
              <a:gd name="T10" fmla="*/ 364 w 707"/>
              <a:gd name="T11" fmla="*/ 439 h 499"/>
              <a:gd name="T12" fmla="*/ 334 w 707"/>
              <a:gd name="T13" fmla="*/ 405 h 499"/>
              <a:gd name="T14" fmla="*/ 296 w 707"/>
              <a:gd name="T15" fmla="*/ 360 h 499"/>
              <a:gd name="T16" fmla="*/ 254 w 707"/>
              <a:gd name="T17" fmla="*/ 310 h 499"/>
              <a:gd name="T18" fmla="*/ 207 w 707"/>
              <a:gd name="T19" fmla="*/ 255 h 499"/>
              <a:gd name="T20" fmla="*/ 155 w 707"/>
              <a:gd name="T21" fmla="*/ 197 h 499"/>
              <a:gd name="T22" fmla="*/ 100 w 707"/>
              <a:gd name="T23" fmla="*/ 136 h 499"/>
              <a:gd name="T24" fmla="*/ 41 w 707"/>
              <a:gd name="T25" fmla="*/ 69 h 499"/>
              <a:gd name="T26" fmla="*/ 18 w 707"/>
              <a:gd name="T27" fmla="*/ 11 h 499"/>
              <a:gd name="T28" fmla="*/ 39 w 707"/>
              <a:gd name="T29" fmla="*/ 6 h 499"/>
              <a:gd name="T30" fmla="*/ 47 w 707"/>
              <a:gd name="T31" fmla="*/ 17 h 499"/>
              <a:gd name="T32" fmla="*/ 50 w 707"/>
              <a:gd name="T33" fmla="*/ 22 h 499"/>
              <a:gd name="T34" fmla="*/ 59 w 707"/>
              <a:gd name="T35" fmla="*/ 31 h 499"/>
              <a:gd name="T36" fmla="*/ 75 w 707"/>
              <a:gd name="T37" fmla="*/ 47 h 499"/>
              <a:gd name="T38" fmla="*/ 97 w 707"/>
              <a:gd name="T39" fmla="*/ 67 h 499"/>
              <a:gd name="T40" fmla="*/ 125 w 707"/>
              <a:gd name="T41" fmla="*/ 95 h 499"/>
              <a:gd name="T42" fmla="*/ 179 w 707"/>
              <a:gd name="T43" fmla="*/ 147 h 499"/>
              <a:gd name="T44" fmla="*/ 241 w 707"/>
              <a:gd name="T45" fmla="*/ 205 h 499"/>
              <a:gd name="T46" fmla="*/ 298 w 707"/>
              <a:gd name="T47" fmla="*/ 255 h 499"/>
              <a:gd name="T48" fmla="*/ 354 w 707"/>
              <a:gd name="T49" fmla="*/ 297 h 499"/>
              <a:gd name="T50" fmla="*/ 411 w 707"/>
              <a:gd name="T51" fmla="*/ 335 h 499"/>
              <a:gd name="T52" fmla="*/ 470 w 707"/>
              <a:gd name="T53" fmla="*/ 367 h 499"/>
              <a:gd name="T54" fmla="*/ 530 w 707"/>
              <a:gd name="T55" fmla="*/ 396 h 499"/>
              <a:gd name="T56" fmla="*/ 595 w 707"/>
              <a:gd name="T57" fmla="*/ 418 h 499"/>
              <a:gd name="T58" fmla="*/ 639 w 707"/>
              <a:gd name="T59" fmla="*/ 429 h 499"/>
              <a:gd name="T60" fmla="*/ 664 w 707"/>
              <a:gd name="T61" fmla="*/ 438 h 499"/>
              <a:gd name="T62" fmla="*/ 684 w 707"/>
              <a:gd name="T63" fmla="*/ 446 h 499"/>
              <a:gd name="T64" fmla="*/ 698 w 707"/>
              <a:gd name="T65" fmla="*/ 452 h 499"/>
              <a:gd name="T66" fmla="*/ 705 w 707"/>
              <a:gd name="T67" fmla="*/ 458 h 499"/>
              <a:gd name="T68" fmla="*/ 707 w 707"/>
              <a:gd name="T69" fmla="*/ 465 h 499"/>
              <a:gd name="T70" fmla="*/ 702 w 707"/>
              <a:gd name="T71" fmla="*/ 469 h 499"/>
              <a:gd name="T72" fmla="*/ 693 w 707"/>
              <a:gd name="T73" fmla="*/ 474 h 499"/>
              <a:gd name="T74" fmla="*/ 677 w 707"/>
              <a:gd name="T75" fmla="*/ 479 h 499"/>
              <a:gd name="T76" fmla="*/ 655 w 707"/>
              <a:gd name="T77" fmla="*/ 483 h 499"/>
              <a:gd name="T78" fmla="*/ 627 w 707"/>
              <a:gd name="T79" fmla="*/ 488 h 499"/>
              <a:gd name="T80" fmla="*/ 570 w 707"/>
              <a:gd name="T81" fmla="*/ 496 h 499"/>
              <a:gd name="T82" fmla="*/ 521 w 707"/>
              <a:gd name="T83" fmla="*/ 499 h 499"/>
              <a:gd name="T84" fmla="*/ 496 w 707"/>
              <a:gd name="T85" fmla="*/ 497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7" h="499">
                <a:moveTo>
                  <a:pt x="496" y="497"/>
                </a:moveTo>
                <a:lnTo>
                  <a:pt x="486" y="496"/>
                </a:lnTo>
                <a:lnTo>
                  <a:pt x="475" y="494"/>
                </a:lnTo>
                <a:lnTo>
                  <a:pt x="466" y="494"/>
                </a:lnTo>
                <a:lnTo>
                  <a:pt x="455" y="493"/>
                </a:lnTo>
                <a:lnTo>
                  <a:pt x="448" y="493"/>
                </a:lnTo>
                <a:lnTo>
                  <a:pt x="439" y="491"/>
                </a:lnTo>
                <a:lnTo>
                  <a:pt x="432" y="490"/>
                </a:lnTo>
                <a:lnTo>
                  <a:pt x="425" y="488"/>
                </a:lnTo>
                <a:lnTo>
                  <a:pt x="421" y="488"/>
                </a:lnTo>
                <a:lnTo>
                  <a:pt x="416" y="485"/>
                </a:lnTo>
                <a:lnTo>
                  <a:pt x="411" y="482"/>
                </a:lnTo>
                <a:lnTo>
                  <a:pt x="405" y="477"/>
                </a:lnTo>
                <a:lnTo>
                  <a:pt x="398" y="472"/>
                </a:lnTo>
                <a:lnTo>
                  <a:pt x="391" y="465"/>
                </a:lnTo>
                <a:lnTo>
                  <a:pt x="382" y="458"/>
                </a:lnTo>
                <a:lnTo>
                  <a:pt x="373" y="449"/>
                </a:lnTo>
                <a:lnTo>
                  <a:pt x="364" y="439"/>
                </a:lnTo>
                <a:lnTo>
                  <a:pt x="355" y="429"/>
                </a:lnTo>
                <a:lnTo>
                  <a:pt x="345" y="418"/>
                </a:lnTo>
                <a:lnTo>
                  <a:pt x="334" y="405"/>
                </a:lnTo>
                <a:lnTo>
                  <a:pt x="321" y="391"/>
                </a:lnTo>
                <a:lnTo>
                  <a:pt x="309" y="375"/>
                </a:lnTo>
                <a:lnTo>
                  <a:pt x="296" y="360"/>
                </a:lnTo>
                <a:lnTo>
                  <a:pt x="282" y="344"/>
                </a:lnTo>
                <a:lnTo>
                  <a:pt x="268" y="327"/>
                </a:lnTo>
                <a:lnTo>
                  <a:pt x="254" y="310"/>
                </a:lnTo>
                <a:lnTo>
                  <a:pt x="238" y="292"/>
                </a:lnTo>
                <a:lnTo>
                  <a:pt x="223" y="274"/>
                </a:lnTo>
                <a:lnTo>
                  <a:pt x="207" y="255"/>
                </a:lnTo>
                <a:lnTo>
                  <a:pt x="189" y="236"/>
                </a:lnTo>
                <a:lnTo>
                  <a:pt x="173" y="217"/>
                </a:lnTo>
                <a:lnTo>
                  <a:pt x="155" y="197"/>
                </a:lnTo>
                <a:lnTo>
                  <a:pt x="138" y="177"/>
                </a:lnTo>
                <a:lnTo>
                  <a:pt x="120" y="156"/>
                </a:lnTo>
                <a:lnTo>
                  <a:pt x="100" y="136"/>
                </a:lnTo>
                <a:lnTo>
                  <a:pt x="82" y="114"/>
                </a:lnTo>
                <a:lnTo>
                  <a:pt x="63" y="92"/>
                </a:lnTo>
                <a:lnTo>
                  <a:pt x="41" y="69"/>
                </a:lnTo>
                <a:lnTo>
                  <a:pt x="22" y="45"/>
                </a:lnTo>
                <a:lnTo>
                  <a:pt x="0" y="22"/>
                </a:lnTo>
                <a:lnTo>
                  <a:pt x="18" y="11"/>
                </a:lnTo>
                <a:lnTo>
                  <a:pt x="34" y="0"/>
                </a:lnTo>
                <a:lnTo>
                  <a:pt x="38" y="3"/>
                </a:lnTo>
                <a:lnTo>
                  <a:pt x="39" y="6"/>
                </a:lnTo>
                <a:lnTo>
                  <a:pt x="43" y="11"/>
                </a:lnTo>
                <a:lnTo>
                  <a:pt x="47" y="14"/>
                </a:lnTo>
                <a:lnTo>
                  <a:pt x="47" y="17"/>
                </a:lnTo>
                <a:lnTo>
                  <a:pt x="47" y="18"/>
                </a:lnTo>
                <a:lnTo>
                  <a:pt x="48" y="20"/>
                </a:lnTo>
                <a:lnTo>
                  <a:pt x="50" y="22"/>
                </a:lnTo>
                <a:lnTo>
                  <a:pt x="52" y="25"/>
                </a:lnTo>
                <a:lnTo>
                  <a:pt x="55" y="28"/>
                </a:lnTo>
                <a:lnTo>
                  <a:pt x="59" y="31"/>
                </a:lnTo>
                <a:lnTo>
                  <a:pt x="64" y="36"/>
                </a:lnTo>
                <a:lnTo>
                  <a:pt x="70" y="40"/>
                </a:lnTo>
                <a:lnTo>
                  <a:pt x="75" y="47"/>
                </a:lnTo>
                <a:lnTo>
                  <a:pt x="82" y="53"/>
                </a:lnTo>
                <a:lnTo>
                  <a:pt x="89" y="61"/>
                </a:lnTo>
                <a:lnTo>
                  <a:pt x="97" y="67"/>
                </a:lnTo>
                <a:lnTo>
                  <a:pt x="105" y="76"/>
                </a:lnTo>
                <a:lnTo>
                  <a:pt x="114" y="86"/>
                </a:lnTo>
                <a:lnTo>
                  <a:pt x="125" y="95"/>
                </a:lnTo>
                <a:lnTo>
                  <a:pt x="136" y="105"/>
                </a:lnTo>
                <a:lnTo>
                  <a:pt x="157" y="126"/>
                </a:lnTo>
                <a:lnTo>
                  <a:pt x="179" y="147"/>
                </a:lnTo>
                <a:lnTo>
                  <a:pt x="200" y="167"/>
                </a:lnTo>
                <a:lnTo>
                  <a:pt x="220" y="188"/>
                </a:lnTo>
                <a:lnTo>
                  <a:pt x="241" y="205"/>
                </a:lnTo>
                <a:lnTo>
                  <a:pt x="261" y="224"/>
                </a:lnTo>
                <a:lnTo>
                  <a:pt x="280" y="239"/>
                </a:lnTo>
                <a:lnTo>
                  <a:pt x="298" y="255"/>
                </a:lnTo>
                <a:lnTo>
                  <a:pt x="316" y="270"/>
                </a:lnTo>
                <a:lnTo>
                  <a:pt x="334" y="285"/>
                </a:lnTo>
                <a:lnTo>
                  <a:pt x="354" y="297"/>
                </a:lnTo>
                <a:lnTo>
                  <a:pt x="371" y="311"/>
                </a:lnTo>
                <a:lnTo>
                  <a:pt x="391" y="324"/>
                </a:lnTo>
                <a:lnTo>
                  <a:pt x="411" y="335"/>
                </a:lnTo>
                <a:lnTo>
                  <a:pt x="430" y="346"/>
                </a:lnTo>
                <a:lnTo>
                  <a:pt x="450" y="357"/>
                </a:lnTo>
                <a:lnTo>
                  <a:pt x="470" y="367"/>
                </a:lnTo>
                <a:lnTo>
                  <a:pt x="489" y="378"/>
                </a:lnTo>
                <a:lnTo>
                  <a:pt x="509" y="388"/>
                </a:lnTo>
                <a:lnTo>
                  <a:pt x="530" y="396"/>
                </a:lnTo>
                <a:lnTo>
                  <a:pt x="550" y="403"/>
                </a:lnTo>
                <a:lnTo>
                  <a:pt x="573" y="411"/>
                </a:lnTo>
                <a:lnTo>
                  <a:pt x="595" y="418"/>
                </a:lnTo>
                <a:lnTo>
                  <a:pt x="618" y="422"/>
                </a:lnTo>
                <a:lnTo>
                  <a:pt x="628" y="425"/>
                </a:lnTo>
                <a:lnTo>
                  <a:pt x="639" y="429"/>
                </a:lnTo>
                <a:lnTo>
                  <a:pt x="648" y="432"/>
                </a:lnTo>
                <a:lnTo>
                  <a:pt x="657" y="435"/>
                </a:lnTo>
                <a:lnTo>
                  <a:pt x="664" y="438"/>
                </a:lnTo>
                <a:lnTo>
                  <a:pt x="673" y="441"/>
                </a:lnTo>
                <a:lnTo>
                  <a:pt x="678" y="443"/>
                </a:lnTo>
                <a:lnTo>
                  <a:pt x="684" y="446"/>
                </a:lnTo>
                <a:lnTo>
                  <a:pt x="689" y="449"/>
                </a:lnTo>
                <a:lnTo>
                  <a:pt x="695" y="450"/>
                </a:lnTo>
                <a:lnTo>
                  <a:pt x="698" y="452"/>
                </a:lnTo>
                <a:lnTo>
                  <a:pt x="702" y="455"/>
                </a:lnTo>
                <a:lnTo>
                  <a:pt x="703" y="457"/>
                </a:lnTo>
                <a:lnTo>
                  <a:pt x="705" y="458"/>
                </a:lnTo>
                <a:lnTo>
                  <a:pt x="707" y="460"/>
                </a:lnTo>
                <a:lnTo>
                  <a:pt x="707" y="463"/>
                </a:lnTo>
                <a:lnTo>
                  <a:pt x="707" y="465"/>
                </a:lnTo>
                <a:lnTo>
                  <a:pt x="705" y="466"/>
                </a:lnTo>
                <a:lnTo>
                  <a:pt x="703" y="468"/>
                </a:lnTo>
                <a:lnTo>
                  <a:pt x="702" y="469"/>
                </a:lnTo>
                <a:lnTo>
                  <a:pt x="700" y="471"/>
                </a:lnTo>
                <a:lnTo>
                  <a:pt x="696" y="472"/>
                </a:lnTo>
                <a:lnTo>
                  <a:pt x="693" y="474"/>
                </a:lnTo>
                <a:lnTo>
                  <a:pt x="687" y="475"/>
                </a:lnTo>
                <a:lnTo>
                  <a:pt x="682" y="477"/>
                </a:lnTo>
                <a:lnTo>
                  <a:pt x="677" y="479"/>
                </a:lnTo>
                <a:lnTo>
                  <a:pt x="670" y="480"/>
                </a:lnTo>
                <a:lnTo>
                  <a:pt x="662" y="482"/>
                </a:lnTo>
                <a:lnTo>
                  <a:pt x="655" y="483"/>
                </a:lnTo>
                <a:lnTo>
                  <a:pt x="646" y="485"/>
                </a:lnTo>
                <a:lnTo>
                  <a:pt x="637" y="486"/>
                </a:lnTo>
                <a:lnTo>
                  <a:pt x="627" y="488"/>
                </a:lnTo>
                <a:lnTo>
                  <a:pt x="607" y="491"/>
                </a:lnTo>
                <a:lnTo>
                  <a:pt x="587" y="494"/>
                </a:lnTo>
                <a:lnTo>
                  <a:pt x="570" y="496"/>
                </a:lnTo>
                <a:lnTo>
                  <a:pt x="552" y="497"/>
                </a:lnTo>
                <a:lnTo>
                  <a:pt x="536" y="499"/>
                </a:lnTo>
                <a:lnTo>
                  <a:pt x="521" y="499"/>
                </a:lnTo>
                <a:lnTo>
                  <a:pt x="509" y="499"/>
                </a:lnTo>
                <a:lnTo>
                  <a:pt x="496" y="497"/>
                </a:lnTo>
                <a:lnTo>
                  <a:pt x="496" y="497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193169" y="4099586"/>
            <a:ext cx="1812170" cy="453063"/>
            <a:chOff x="2339752" y="4132238"/>
            <a:chExt cx="1812170" cy="453063"/>
          </a:xfrm>
        </p:grpSpPr>
        <p:grpSp>
          <p:nvGrpSpPr>
            <p:cNvPr id="19" name="组合 18"/>
            <p:cNvGrpSpPr/>
            <p:nvPr/>
          </p:nvGrpSpPr>
          <p:grpSpPr>
            <a:xfrm>
              <a:off x="3701115" y="4132238"/>
              <a:ext cx="450807" cy="453063"/>
              <a:chOff x="2512235" y="3561780"/>
              <a:chExt cx="450807" cy="453063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235" y="356178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35" name="组合 34"/>
              <p:cNvGrpSpPr/>
              <p:nvPr/>
            </p:nvGrpSpPr>
            <p:grpSpPr>
              <a:xfrm>
                <a:off x="2606865" y="3680236"/>
                <a:ext cx="261547" cy="216150"/>
                <a:chOff x="4340226" y="2198688"/>
                <a:chExt cx="804862" cy="665162"/>
              </a:xfrm>
              <a:solidFill>
                <a:srgbClr val="FF0000"/>
              </a:solidFill>
            </p:grpSpPr>
            <p:sp>
              <p:nvSpPr>
                <p:cNvPr id="36" name="Freeform 85"/>
                <p:cNvSpPr/>
                <p:nvPr/>
              </p:nvSpPr>
              <p:spPr bwMode="auto">
                <a:xfrm>
                  <a:off x="4340226" y="2247900"/>
                  <a:ext cx="269875" cy="604837"/>
                </a:xfrm>
                <a:custGeom>
                  <a:avLst/>
                  <a:gdLst>
                    <a:gd name="T0" fmla="*/ 238 w 341"/>
                    <a:gd name="T1" fmla="*/ 571 h 762"/>
                    <a:gd name="T2" fmla="*/ 216 w 341"/>
                    <a:gd name="T3" fmla="*/ 601 h 762"/>
                    <a:gd name="T4" fmla="*/ 171 w 341"/>
                    <a:gd name="T5" fmla="*/ 648 h 762"/>
                    <a:gd name="T6" fmla="*/ 105 w 341"/>
                    <a:gd name="T7" fmla="*/ 699 h 762"/>
                    <a:gd name="T8" fmla="*/ 72 w 341"/>
                    <a:gd name="T9" fmla="*/ 724 h 762"/>
                    <a:gd name="T10" fmla="*/ 45 w 341"/>
                    <a:gd name="T11" fmla="*/ 742 h 762"/>
                    <a:gd name="T12" fmla="*/ 23 w 341"/>
                    <a:gd name="T13" fmla="*/ 754 h 762"/>
                    <a:gd name="T14" fmla="*/ 9 w 341"/>
                    <a:gd name="T15" fmla="*/ 760 h 762"/>
                    <a:gd name="T16" fmla="*/ 2 w 341"/>
                    <a:gd name="T17" fmla="*/ 762 h 762"/>
                    <a:gd name="T18" fmla="*/ 0 w 341"/>
                    <a:gd name="T19" fmla="*/ 752 h 762"/>
                    <a:gd name="T20" fmla="*/ 11 w 341"/>
                    <a:gd name="T21" fmla="*/ 737 h 762"/>
                    <a:gd name="T22" fmla="*/ 22 w 341"/>
                    <a:gd name="T23" fmla="*/ 724 h 762"/>
                    <a:gd name="T24" fmla="*/ 38 w 341"/>
                    <a:gd name="T25" fmla="*/ 710 h 762"/>
                    <a:gd name="T26" fmla="*/ 68 w 341"/>
                    <a:gd name="T27" fmla="*/ 682 h 762"/>
                    <a:gd name="T28" fmla="*/ 109 w 341"/>
                    <a:gd name="T29" fmla="*/ 643 h 762"/>
                    <a:gd name="T30" fmla="*/ 152 w 341"/>
                    <a:gd name="T31" fmla="*/ 594 h 762"/>
                    <a:gd name="T32" fmla="*/ 191 w 341"/>
                    <a:gd name="T33" fmla="*/ 533 h 762"/>
                    <a:gd name="T34" fmla="*/ 223 w 341"/>
                    <a:gd name="T35" fmla="*/ 463 h 762"/>
                    <a:gd name="T36" fmla="*/ 248 w 341"/>
                    <a:gd name="T37" fmla="*/ 380 h 762"/>
                    <a:gd name="T38" fmla="*/ 264 w 341"/>
                    <a:gd name="T39" fmla="*/ 292 h 762"/>
                    <a:gd name="T40" fmla="*/ 273 w 341"/>
                    <a:gd name="T41" fmla="*/ 202 h 762"/>
                    <a:gd name="T42" fmla="*/ 273 w 341"/>
                    <a:gd name="T43" fmla="*/ 141 h 762"/>
                    <a:gd name="T44" fmla="*/ 271 w 341"/>
                    <a:gd name="T45" fmla="*/ 103 h 762"/>
                    <a:gd name="T46" fmla="*/ 268 w 341"/>
                    <a:gd name="T47" fmla="*/ 75 h 762"/>
                    <a:gd name="T48" fmla="*/ 263 w 341"/>
                    <a:gd name="T49" fmla="*/ 53 h 762"/>
                    <a:gd name="T50" fmla="*/ 257 w 341"/>
                    <a:gd name="T51" fmla="*/ 39 h 762"/>
                    <a:gd name="T52" fmla="*/ 248 w 341"/>
                    <a:gd name="T53" fmla="*/ 33 h 762"/>
                    <a:gd name="T54" fmla="*/ 241 w 341"/>
                    <a:gd name="T55" fmla="*/ 25 h 762"/>
                    <a:gd name="T56" fmla="*/ 241 w 341"/>
                    <a:gd name="T57" fmla="*/ 15 h 762"/>
                    <a:gd name="T58" fmla="*/ 252 w 341"/>
                    <a:gd name="T59" fmla="*/ 6 h 762"/>
                    <a:gd name="T60" fmla="*/ 266 w 341"/>
                    <a:gd name="T61" fmla="*/ 1 h 762"/>
                    <a:gd name="T62" fmla="*/ 282 w 341"/>
                    <a:gd name="T63" fmla="*/ 0 h 762"/>
                    <a:gd name="T64" fmla="*/ 311 w 341"/>
                    <a:gd name="T65" fmla="*/ 6 h 762"/>
                    <a:gd name="T66" fmla="*/ 334 w 341"/>
                    <a:gd name="T67" fmla="*/ 17 h 762"/>
                    <a:gd name="T68" fmla="*/ 341 w 341"/>
                    <a:gd name="T69" fmla="*/ 29 h 762"/>
                    <a:gd name="T70" fmla="*/ 341 w 341"/>
                    <a:gd name="T71" fmla="*/ 45 h 762"/>
                    <a:gd name="T72" fmla="*/ 341 w 341"/>
                    <a:gd name="T73" fmla="*/ 67 h 762"/>
                    <a:gd name="T74" fmla="*/ 341 w 341"/>
                    <a:gd name="T75" fmla="*/ 95 h 762"/>
                    <a:gd name="T76" fmla="*/ 341 w 341"/>
                    <a:gd name="T77" fmla="*/ 128 h 762"/>
                    <a:gd name="T78" fmla="*/ 341 w 341"/>
                    <a:gd name="T79" fmla="*/ 181 h 762"/>
                    <a:gd name="T80" fmla="*/ 336 w 341"/>
                    <a:gd name="T81" fmla="*/ 263 h 762"/>
                    <a:gd name="T82" fmla="*/ 325 w 341"/>
                    <a:gd name="T83" fmla="*/ 339 h 762"/>
                    <a:gd name="T84" fmla="*/ 309 w 341"/>
                    <a:gd name="T85" fmla="*/ 413 h 762"/>
                    <a:gd name="T86" fmla="*/ 282 w 341"/>
                    <a:gd name="T87" fmla="*/ 483 h 762"/>
                    <a:gd name="T88" fmla="*/ 248 w 341"/>
                    <a:gd name="T89" fmla="*/ 549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41" h="762">
                      <a:moveTo>
                        <a:pt x="248" y="549"/>
                      </a:moveTo>
                      <a:lnTo>
                        <a:pt x="243" y="560"/>
                      </a:lnTo>
                      <a:lnTo>
                        <a:pt x="238" y="571"/>
                      </a:lnTo>
                      <a:lnTo>
                        <a:pt x="230" y="580"/>
                      </a:lnTo>
                      <a:lnTo>
                        <a:pt x="223" y="591"/>
                      </a:lnTo>
                      <a:lnTo>
                        <a:pt x="216" y="601"/>
                      </a:lnTo>
                      <a:lnTo>
                        <a:pt x="207" y="610"/>
                      </a:lnTo>
                      <a:lnTo>
                        <a:pt x="189" y="629"/>
                      </a:lnTo>
                      <a:lnTo>
                        <a:pt x="171" y="648"/>
                      </a:lnTo>
                      <a:lnTo>
                        <a:pt x="150" y="665"/>
                      </a:lnTo>
                      <a:lnTo>
                        <a:pt x="129" y="682"/>
                      </a:lnTo>
                      <a:lnTo>
                        <a:pt x="105" y="699"/>
                      </a:lnTo>
                      <a:lnTo>
                        <a:pt x="93" y="709"/>
                      </a:lnTo>
                      <a:lnTo>
                        <a:pt x="82" y="716"/>
                      </a:lnTo>
                      <a:lnTo>
                        <a:pt x="72" y="724"/>
                      </a:lnTo>
                      <a:lnTo>
                        <a:pt x="63" y="731"/>
                      </a:lnTo>
                      <a:lnTo>
                        <a:pt x="52" y="737"/>
                      </a:lnTo>
                      <a:lnTo>
                        <a:pt x="45" y="742"/>
                      </a:lnTo>
                      <a:lnTo>
                        <a:pt x="38" y="746"/>
                      </a:lnTo>
                      <a:lnTo>
                        <a:pt x="30" y="751"/>
                      </a:lnTo>
                      <a:lnTo>
                        <a:pt x="23" y="754"/>
                      </a:lnTo>
                      <a:lnTo>
                        <a:pt x="18" y="757"/>
                      </a:lnTo>
                      <a:lnTo>
                        <a:pt x="14" y="759"/>
                      </a:lnTo>
                      <a:lnTo>
                        <a:pt x="9" y="760"/>
                      </a:lnTo>
                      <a:lnTo>
                        <a:pt x="5" y="762"/>
                      </a:lnTo>
                      <a:lnTo>
                        <a:pt x="4" y="762"/>
                      </a:lnTo>
                      <a:lnTo>
                        <a:pt x="2" y="762"/>
                      </a:lnTo>
                      <a:lnTo>
                        <a:pt x="0" y="762"/>
                      </a:lnTo>
                      <a:lnTo>
                        <a:pt x="0" y="757"/>
                      </a:lnTo>
                      <a:lnTo>
                        <a:pt x="0" y="752"/>
                      </a:lnTo>
                      <a:lnTo>
                        <a:pt x="4" y="748"/>
                      </a:lnTo>
                      <a:lnTo>
                        <a:pt x="7" y="742"/>
                      </a:lnTo>
                      <a:lnTo>
                        <a:pt x="11" y="737"/>
                      </a:lnTo>
                      <a:lnTo>
                        <a:pt x="14" y="734"/>
                      </a:lnTo>
                      <a:lnTo>
                        <a:pt x="18" y="729"/>
                      </a:lnTo>
                      <a:lnTo>
                        <a:pt x="22" y="724"/>
                      </a:lnTo>
                      <a:lnTo>
                        <a:pt x="27" y="720"/>
                      </a:lnTo>
                      <a:lnTo>
                        <a:pt x="30" y="715"/>
                      </a:lnTo>
                      <a:lnTo>
                        <a:pt x="38" y="710"/>
                      </a:lnTo>
                      <a:lnTo>
                        <a:pt x="43" y="704"/>
                      </a:lnTo>
                      <a:lnTo>
                        <a:pt x="55" y="693"/>
                      </a:lnTo>
                      <a:lnTo>
                        <a:pt x="68" y="682"/>
                      </a:lnTo>
                      <a:lnTo>
                        <a:pt x="82" y="670"/>
                      </a:lnTo>
                      <a:lnTo>
                        <a:pt x="97" y="657"/>
                      </a:lnTo>
                      <a:lnTo>
                        <a:pt x="109" y="643"/>
                      </a:lnTo>
                      <a:lnTo>
                        <a:pt x="123" y="627"/>
                      </a:lnTo>
                      <a:lnTo>
                        <a:pt x="138" y="612"/>
                      </a:lnTo>
                      <a:lnTo>
                        <a:pt x="152" y="594"/>
                      </a:lnTo>
                      <a:lnTo>
                        <a:pt x="166" y="576"/>
                      </a:lnTo>
                      <a:lnTo>
                        <a:pt x="179" y="555"/>
                      </a:lnTo>
                      <a:lnTo>
                        <a:pt x="191" y="533"/>
                      </a:lnTo>
                      <a:lnTo>
                        <a:pt x="202" y="511"/>
                      </a:lnTo>
                      <a:lnTo>
                        <a:pt x="213" y="488"/>
                      </a:lnTo>
                      <a:lnTo>
                        <a:pt x="223" y="463"/>
                      </a:lnTo>
                      <a:lnTo>
                        <a:pt x="232" y="436"/>
                      </a:lnTo>
                      <a:lnTo>
                        <a:pt x="241" y="408"/>
                      </a:lnTo>
                      <a:lnTo>
                        <a:pt x="248" y="380"/>
                      </a:lnTo>
                      <a:lnTo>
                        <a:pt x="254" y="352"/>
                      </a:lnTo>
                      <a:lnTo>
                        <a:pt x="261" y="322"/>
                      </a:lnTo>
                      <a:lnTo>
                        <a:pt x="264" y="292"/>
                      </a:lnTo>
                      <a:lnTo>
                        <a:pt x="268" y="263"/>
                      </a:lnTo>
                      <a:lnTo>
                        <a:pt x="271" y="233"/>
                      </a:lnTo>
                      <a:lnTo>
                        <a:pt x="273" y="202"/>
                      </a:lnTo>
                      <a:lnTo>
                        <a:pt x="273" y="170"/>
                      </a:lnTo>
                      <a:lnTo>
                        <a:pt x="273" y="156"/>
                      </a:lnTo>
                      <a:lnTo>
                        <a:pt x="273" y="141"/>
                      </a:lnTo>
                      <a:lnTo>
                        <a:pt x="273" y="128"/>
                      </a:lnTo>
                      <a:lnTo>
                        <a:pt x="273" y="116"/>
                      </a:lnTo>
                      <a:lnTo>
                        <a:pt x="271" y="103"/>
                      </a:lnTo>
                      <a:lnTo>
                        <a:pt x="271" y="94"/>
                      </a:lnTo>
                      <a:lnTo>
                        <a:pt x="270" y="83"/>
                      </a:lnTo>
                      <a:lnTo>
                        <a:pt x="268" y="75"/>
                      </a:lnTo>
                      <a:lnTo>
                        <a:pt x="266" y="67"/>
                      </a:lnTo>
                      <a:lnTo>
                        <a:pt x="264" y="59"/>
                      </a:lnTo>
                      <a:lnTo>
                        <a:pt x="263" y="53"/>
                      </a:lnTo>
                      <a:lnTo>
                        <a:pt x="261" y="48"/>
                      </a:lnTo>
                      <a:lnTo>
                        <a:pt x="259" y="44"/>
                      </a:lnTo>
                      <a:lnTo>
                        <a:pt x="257" y="39"/>
                      </a:lnTo>
                      <a:lnTo>
                        <a:pt x="255" y="36"/>
                      </a:lnTo>
                      <a:lnTo>
                        <a:pt x="254" y="34"/>
                      </a:lnTo>
                      <a:lnTo>
                        <a:pt x="248" y="33"/>
                      </a:lnTo>
                      <a:lnTo>
                        <a:pt x="245" y="29"/>
                      </a:lnTo>
                      <a:lnTo>
                        <a:pt x="243" y="28"/>
                      </a:lnTo>
                      <a:lnTo>
                        <a:pt x="241" y="25"/>
                      </a:lnTo>
                      <a:lnTo>
                        <a:pt x="239" y="22"/>
                      </a:lnTo>
                      <a:lnTo>
                        <a:pt x="241" y="18"/>
                      </a:lnTo>
                      <a:lnTo>
                        <a:pt x="241" y="15"/>
                      </a:lnTo>
                      <a:lnTo>
                        <a:pt x="245" y="12"/>
                      </a:lnTo>
                      <a:lnTo>
                        <a:pt x="248" y="9"/>
                      </a:lnTo>
                      <a:lnTo>
                        <a:pt x="252" y="6"/>
                      </a:lnTo>
                      <a:lnTo>
                        <a:pt x="255" y="4"/>
                      </a:lnTo>
                      <a:lnTo>
                        <a:pt x="261" y="3"/>
                      </a:lnTo>
                      <a:lnTo>
                        <a:pt x="266" y="1"/>
                      </a:lnTo>
                      <a:lnTo>
                        <a:pt x="271" y="0"/>
                      </a:lnTo>
                      <a:lnTo>
                        <a:pt x="277" y="0"/>
                      </a:lnTo>
                      <a:lnTo>
                        <a:pt x="282" y="0"/>
                      </a:lnTo>
                      <a:lnTo>
                        <a:pt x="296" y="3"/>
                      </a:lnTo>
                      <a:lnTo>
                        <a:pt x="304" y="4"/>
                      </a:lnTo>
                      <a:lnTo>
                        <a:pt x="311" y="6"/>
                      </a:lnTo>
                      <a:lnTo>
                        <a:pt x="318" y="9"/>
                      </a:lnTo>
                      <a:lnTo>
                        <a:pt x="325" y="12"/>
                      </a:lnTo>
                      <a:lnTo>
                        <a:pt x="334" y="17"/>
                      </a:lnTo>
                      <a:lnTo>
                        <a:pt x="341" y="22"/>
                      </a:lnTo>
                      <a:lnTo>
                        <a:pt x="341" y="25"/>
                      </a:lnTo>
                      <a:lnTo>
                        <a:pt x="341" y="29"/>
                      </a:lnTo>
                      <a:lnTo>
                        <a:pt x="341" y="34"/>
                      </a:lnTo>
                      <a:lnTo>
                        <a:pt x="341" y="39"/>
                      </a:lnTo>
                      <a:lnTo>
                        <a:pt x="341" y="45"/>
                      </a:lnTo>
                      <a:lnTo>
                        <a:pt x="341" y="51"/>
                      </a:lnTo>
                      <a:lnTo>
                        <a:pt x="341" y="59"/>
                      </a:lnTo>
                      <a:lnTo>
                        <a:pt x="341" y="67"/>
                      </a:lnTo>
                      <a:lnTo>
                        <a:pt x="341" y="76"/>
                      </a:lnTo>
                      <a:lnTo>
                        <a:pt x="341" y="84"/>
                      </a:lnTo>
                      <a:lnTo>
                        <a:pt x="341" y="95"/>
                      </a:lnTo>
                      <a:lnTo>
                        <a:pt x="341" y="105"/>
                      </a:lnTo>
                      <a:lnTo>
                        <a:pt x="341" y="116"/>
                      </a:lnTo>
                      <a:lnTo>
                        <a:pt x="341" y="128"/>
                      </a:lnTo>
                      <a:lnTo>
                        <a:pt x="341" y="141"/>
                      </a:lnTo>
                      <a:lnTo>
                        <a:pt x="341" y="153"/>
                      </a:lnTo>
                      <a:lnTo>
                        <a:pt x="341" y="181"/>
                      </a:lnTo>
                      <a:lnTo>
                        <a:pt x="339" y="208"/>
                      </a:lnTo>
                      <a:lnTo>
                        <a:pt x="338" y="236"/>
                      </a:lnTo>
                      <a:lnTo>
                        <a:pt x="336" y="263"/>
                      </a:lnTo>
                      <a:lnTo>
                        <a:pt x="332" y="288"/>
                      </a:lnTo>
                      <a:lnTo>
                        <a:pt x="329" y="314"/>
                      </a:lnTo>
                      <a:lnTo>
                        <a:pt x="325" y="339"/>
                      </a:lnTo>
                      <a:lnTo>
                        <a:pt x="320" y="364"/>
                      </a:lnTo>
                      <a:lnTo>
                        <a:pt x="314" y="389"/>
                      </a:lnTo>
                      <a:lnTo>
                        <a:pt x="309" y="413"/>
                      </a:lnTo>
                      <a:lnTo>
                        <a:pt x="302" y="436"/>
                      </a:lnTo>
                      <a:lnTo>
                        <a:pt x="293" y="460"/>
                      </a:lnTo>
                      <a:lnTo>
                        <a:pt x="282" y="483"/>
                      </a:lnTo>
                      <a:lnTo>
                        <a:pt x="271" y="505"/>
                      </a:lnTo>
                      <a:lnTo>
                        <a:pt x="261" y="527"/>
                      </a:lnTo>
                      <a:lnTo>
                        <a:pt x="248" y="549"/>
                      </a:lnTo>
                      <a:lnTo>
                        <a:pt x="248" y="54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86"/>
                <p:cNvSpPr/>
                <p:nvPr/>
              </p:nvSpPr>
              <p:spPr bwMode="auto">
                <a:xfrm>
                  <a:off x="4583113" y="2198688"/>
                  <a:ext cx="347663" cy="223837"/>
                </a:xfrm>
                <a:custGeom>
                  <a:avLst/>
                  <a:gdLst>
                    <a:gd name="T0" fmla="*/ 257 w 437"/>
                    <a:gd name="T1" fmla="*/ 282 h 282"/>
                    <a:gd name="T2" fmla="*/ 264 w 437"/>
                    <a:gd name="T3" fmla="*/ 252 h 282"/>
                    <a:gd name="T4" fmla="*/ 271 w 437"/>
                    <a:gd name="T5" fmla="*/ 225 h 282"/>
                    <a:gd name="T6" fmla="*/ 277 w 437"/>
                    <a:gd name="T7" fmla="*/ 200 h 282"/>
                    <a:gd name="T8" fmla="*/ 282 w 437"/>
                    <a:gd name="T9" fmla="*/ 180 h 282"/>
                    <a:gd name="T10" fmla="*/ 286 w 437"/>
                    <a:gd name="T11" fmla="*/ 161 h 282"/>
                    <a:gd name="T12" fmla="*/ 288 w 437"/>
                    <a:gd name="T13" fmla="*/ 146 h 282"/>
                    <a:gd name="T14" fmla="*/ 289 w 437"/>
                    <a:gd name="T15" fmla="*/ 133 h 282"/>
                    <a:gd name="T16" fmla="*/ 291 w 437"/>
                    <a:gd name="T17" fmla="*/ 124 h 282"/>
                    <a:gd name="T18" fmla="*/ 291 w 437"/>
                    <a:gd name="T19" fmla="*/ 110 h 282"/>
                    <a:gd name="T20" fmla="*/ 289 w 437"/>
                    <a:gd name="T21" fmla="*/ 99 h 282"/>
                    <a:gd name="T22" fmla="*/ 289 w 437"/>
                    <a:gd name="T23" fmla="*/ 92 h 282"/>
                    <a:gd name="T24" fmla="*/ 286 w 437"/>
                    <a:gd name="T25" fmla="*/ 88 h 282"/>
                    <a:gd name="T26" fmla="*/ 282 w 437"/>
                    <a:gd name="T27" fmla="*/ 86 h 282"/>
                    <a:gd name="T28" fmla="*/ 273 w 437"/>
                    <a:gd name="T29" fmla="*/ 85 h 282"/>
                    <a:gd name="T30" fmla="*/ 263 w 437"/>
                    <a:gd name="T31" fmla="*/ 85 h 282"/>
                    <a:gd name="T32" fmla="*/ 248 w 437"/>
                    <a:gd name="T33" fmla="*/ 85 h 282"/>
                    <a:gd name="T34" fmla="*/ 218 w 437"/>
                    <a:gd name="T35" fmla="*/ 85 h 282"/>
                    <a:gd name="T36" fmla="*/ 193 w 437"/>
                    <a:gd name="T37" fmla="*/ 86 h 282"/>
                    <a:gd name="T38" fmla="*/ 180 w 437"/>
                    <a:gd name="T39" fmla="*/ 89 h 282"/>
                    <a:gd name="T40" fmla="*/ 170 w 437"/>
                    <a:gd name="T41" fmla="*/ 92 h 282"/>
                    <a:gd name="T42" fmla="*/ 154 w 437"/>
                    <a:gd name="T43" fmla="*/ 96 h 282"/>
                    <a:gd name="T44" fmla="*/ 136 w 437"/>
                    <a:gd name="T45" fmla="*/ 99 h 282"/>
                    <a:gd name="T46" fmla="*/ 113 w 437"/>
                    <a:gd name="T47" fmla="*/ 103 h 282"/>
                    <a:gd name="T48" fmla="*/ 86 w 437"/>
                    <a:gd name="T49" fmla="*/ 110 h 282"/>
                    <a:gd name="T50" fmla="*/ 55 w 437"/>
                    <a:gd name="T51" fmla="*/ 116 h 282"/>
                    <a:gd name="T52" fmla="*/ 20 w 437"/>
                    <a:gd name="T53" fmla="*/ 124 h 282"/>
                    <a:gd name="T54" fmla="*/ 0 w 437"/>
                    <a:gd name="T55" fmla="*/ 85 h 282"/>
                    <a:gd name="T56" fmla="*/ 45 w 437"/>
                    <a:gd name="T57" fmla="*/ 75 h 282"/>
                    <a:gd name="T58" fmla="*/ 138 w 437"/>
                    <a:gd name="T59" fmla="*/ 58 h 282"/>
                    <a:gd name="T60" fmla="*/ 186 w 437"/>
                    <a:gd name="T61" fmla="*/ 49 h 282"/>
                    <a:gd name="T62" fmla="*/ 207 w 437"/>
                    <a:gd name="T63" fmla="*/ 44 h 282"/>
                    <a:gd name="T64" fmla="*/ 229 w 437"/>
                    <a:gd name="T65" fmla="*/ 39 h 282"/>
                    <a:gd name="T66" fmla="*/ 246 w 437"/>
                    <a:gd name="T67" fmla="*/ 35 h 282"/>
                    <a:gd name="T68" fmla="*/ 261 w 437"/>
                    <a:gd name="T69" fmla="*/ 31 h 282"/>
                    <a:gd name="T70" fmla="*/ 275 w 437"/>
                    <a:gd name="T71" fmla="*/ 27 h 282"/>
                    <a:gd name="T72" fmla="*/ 284 w 437"/>
                    <a:gd name="T73" fmla="*/ 22 h 282"/>
                    <a:gd name="T74" fmla="*/ 293 w 437"/>
                    <a:gd name="T75" fmla="*/ 19 h 282"/>
                    <a:gd name="T76" fmla="*/ 298 w 437"/>
                    <a:gd name="T77" fmla="*/ 14 h 282"/>
                    <a:gd name="T78" fmla="*/ 307 w 437"/>
                    <a:gd name="T79" fmla="*/ 8 h 282"/>
                    <a:gd name="T80" fmla="*/ 316 w 437"/>
                    <a:gd name="T81" fmla="*/ 3 h 282"/>
                    <a:gd name="T82" fmla="*/ 321 w 437"/>
                    <a:gd name="T83" fmla="*/ 2 h 282"/>
                    <a:gd name="T84" fmla="*/ 329 w 437"/>
                    <a:gd name="T85" fmla="*/ 0 h 282"/>
                    <a:gd name="T86" fmla="*/ 338 w 437"/>
                    <a:gd name="T87" fmla="*/ 2 h 282"/>
                    <a:gd name="T88" fmla="*/ 350 w 437"/>
                    <a:gd name="T89" fmla="*/ 8 h 282"/>
                    <a:gd name="T90" fmla="*/ 366 w 437"/>
                    <a:gd name="T91" fmla="*/ 17 h 282"/>
                    <a:gd name="T92" fmla="*/ 388 w 437"/>
                    <a:gd name="T93" fmla="*/ 31 h 282"/>
                    <a:gd name="T94" fmla="*/ 407 w 437"/>
                    <a:gd name="T95" fmla="*/ 45 h 282"/>
                    <a:gd name="T96" fmla="*/ 421 w 437"/>
                    <a:gd name="T97" fmla="*/ 58 h 282"/>
                    <a:gd name="T98" fmla="*/ 432 w 437"/>
                    <a:gd name="T99" fmla="*/ 66 h 282"/>
                    <a:gd name="T100" fmla="*/ 437 w 437"/>
                    <a:gd name="T101" fmla="*/ 71 h 282"/>
                    <a:gd name="T102" fmla="*/ 436 w 437"/>
                    <a:gd name="T103" fmla="*/ 77 h 282"/>
                    <a:gd name="T104" fmla="*/ 429 w 437"/>
                    <a:gd name="T105" fmla="*/ 83 h 282"/>
                    <a:gd name="T106" fmla="*/ 418 w 437"/>
                    <a:gd name="T107" fmla="*/ 89 h 282"/>
                    <a:gd name="T108" fmla="*/ 404 w 437"/>
                    <a:gd name="T109" fmla="*/ 92 h 282"/>
                    <a:gd name="T110" fmla="*/ 396 w 437"/>
                    <a:gd name="T111" fmla="*/ 97 h 282"/>
                    <a:gd name="T112" fmla="*/ 386 w 437"/>
                    <a:gd name="T113" fmla="*/ 108 h 282"/>
                    <a:gd name="T114" fmla="*/ 375 w 437"/>
                    <a:gd name="T115" fmla="*/ 124 h 282"/>
                    <a:gd name="T116" fmla="*/ 363 w 437"/>
                    <a:gd name="T117" fmla="*/ 144 h 282"/>
                    <a:gd name="T118" fmla="*/ 350 w 437"/>
                    <a:gd name="T119" fmla="*/ 171 h 282"/>
                    <a:gd name="T120" fmla="*/ 336 w 437"/>
                    <a:gd name="T121" fmla="*/ 204 h 282"/>
                    <a:gd name="T122" fmla="*/ 320 w 437"/>
                    <a:gd name="T123" fmla="*/ 240 h 282"/>
                    <a:gd name="T124" fmla="*/ 304 w 437"/>
                    <a:gd name="T125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37" h="282">
                      <a:moveTo>
                        <a:pt x="304" y="282"/>
                      </a:moveTo>
                      <a:lnTo>
                        <a:pt x="257" y="282"/>
                      </a:lnTo>
                      <a:lnTo>
                        <a:pt x="261" y="266"/>
                      </a:lnTo>
                      <a:lnTo>
                        <a:pt x="264" y="252"/>
                      </a:lnTo>
                      <a:lnTo>
                        <a:pt x="268" y="238"/>
                      </a:lnTo>
                      <a:lnTo>
                        <a:pt x="271" y="225"/>
                      </a:lnTo>
                      <a:lnTo>
                        <a:pt x="273" y="213"/>
                      </a:lnTo>
                      <a:lnTo>
                        <a:pt x="277" y="200"/>
                      </a:lnTo>
                      <a:lnTo>
                        <a:pt x="279" y="189"/>
                      </a:lnTo>
                      <a:lnTo>
                        <a:pt x="282" y="180"/>
                      </a:lnTo>
                      <a:lnTo>
                        <a:pt x="284" y="171"/>
                      </a:lnTo>
                      <a:lnTo>
                        <a:pt x="286" y="161"/>
                      </a:lnTo>
                      <a:lnTo>
                        <a:pt x="288" y="153"/>
                      </a:lnTo>
                      <a:lnTo>
                        <a:pt x="288" y="146"/>
                      </a:lnTo>
                      <a:lnTo>
                        <a:pt x="289" y="139"/>
                      </a:lnTo>
                      <a:lnTo>
                        <a:pt x="289" y="133"/>
                      </a:lnTo>
                      <a:lnTo>
                        <a:pt x="291" y="128"/>
                      </a:lnTo>
                      <a:lnTo>
                        <a:pt x="291" y="124"/>
                      </a:lnTo>
                      <a:lnTo>
                        <a:pt x="291" y="116"/>
                      </a:lnTo>
                      <a:lnTo>
                        <a:pt x="291" y="110"/>
                      </a:lnTo>
                      <a:lnTo>
                        <a:pt x="291" y="103"/>
                      </a:lnTo>
                      <a:lnTo>
                        <a:pt x="289" y="99"/>
                      </a:lnTo>
                      <a:lnTo>
                        <a:pt x="289" y="96"/>
                      </a:lnTo>
                      <a:lnTo>
                        <a:pt x="289" y="92"/>
                      </a:lnTo>
                      <a:lnTo>
                        <a:pt x="288" y="91"/>
                      </a:lnTo>
                      <a:lnTo>
                        <a:pt x="286" y="88"/>
                      </a:lnTo>
                      <a:lnTo>
                        <a:pt x="284" y="86"/>
                      </a:lnTo>
                      <a:lnTo>
                        <a:pt x="282" y="86"/>
                      </a:lnTo>
                      <a:lnTo>
                        <a:pt x="279" y="85"/>
                      </a:lnTo>
                      <a:lnTo>
                        <a:pt x="273" y="85"/>
                      </a:lnTo>
                      <a:lnTo>
                        <a:pt x="268" y="85"/>
                      </a:lnTo>
                      <a:lnTo>
                        <a:pt x="263" y="85"/>
                      </a:lnTo>
                      <a:lnTo>
                        <a:pt x="255" y="85"/>
                      </a:lnTo>
                      <a:lnTo>
                        <a:pt x="248" y="85"/>
                      </a:lnTo>
                      <a:lnTo>
                        <a:pt x="232" y="85"/>
                      </a:lnTo>
                      <a:lnTo>
                        <a:pt x="218" y="85"/>
                      </a:lnTo>
                      <a:lnTo>
                        <a:pt x="202" y="86"/>
                      </a:lnTo>
                      <a:lnTo>
                        <a:pt x="193" y="86"/>
                      </a:lnTo>
                      <a:lnTo>
                        <a:pt x="186" y="88"/>
                      </a:lnTo>
                      <a:lnTo>
                        <a:pt x="180" y="89"/>
                      </a:lnTo>
                      <a:lnTo>
                        <a:pt x="175" y="91"/>
                      </a:lnTo>
                      <a:lnTo>
                        <a:pt x="170" y="92"/>
                      </a:lnTo>
                      <a:lnTo>
                        <a:pt x="163" y="94"/>
                      </a:lnTo>
                      <a:lnTo>
                        <a:pt x="154" y="96"/>
                      </a:lnTo>
                      <a:lnTo>
                        <a:pt x="145" y="97"/>
                      </a:lnTo>
                      <a:lnTo>
                        <a:pt x="136" y="99"/>
                      </a:lnTo>
                      <a:lnTo>
                        <a:pt x="125" y="102"/>
                      </a:lnTo>
                      <a:lnTo>
                        <a:pt x="113" y="103"/>
                      </a:lnTo>
                      <a:lnTo>
                        <a:pt x="100" y="107"/>
                      </a:lnTo>
                      <a:lnTo>
                        <a:pt x="86" y="110"/>
                      </a:lnTo>
                      <a:lnTo>
                        <a:pt x="72" y="113"/>
                      </a:lnTo>
                      <a:lnTo>
                        <a:pt x="55" y="116"/>
                      </a:lnTo>
                      <a:lnTo>
                        <a:pt x="38" y="121"/>
                      </a:lnTo>
                      <a:lnTo>
                        <a:pt x="20" y="124"/>
                      </a:lnTo>
                      <a:lnTo>
                        <a:pt x="0" y="128"/>
                      </a:lnTo>
                      <a:lnTo>
                        <a:pt x="0" y="85"/>
                      </a:lnTo>
                      <a:lnTo>
                        <a:pt x="23" y="78"/>
                      </a:lnTo>
                      <a:lnTo>
                        <a:pt x="45" y="75"/>
                      </a:lnTo>
                      <a:lnTo>
                        <a:pt x="91" y="66"/>
                      </a:lnTo>
                      <a:lnTo>
                        <a:pt x="138" y="58"/>
                      </a:lnTo>
                      <a:lnTo>
                        <a:pt x="163" y="53"/>
                      </a:lnTo>
                      <a:lnTo>
                        <a:pt x="186" y="49"/>
                      </a:lnTo>
                      <a:lnTo>
                        <a:pt x="197" y="45"/>
                      </a:lnTo>
                      <a:lnTo>
                        <a:pt x="207" y="44"/>
                      </a:lnTo>
                      <a:lnTo>
                        <a:pt x="218" y="42"/>
                      </a:lnTo>
                      <a:lnTo>
                        <a:pt x="229" y="39"/>
                      </a:lnTo>
                      <a:lnTo>
                        <a:pt x="238" y="38"/>
                      </a:lnTo>
                      <a:lnTo>
                        <a:pt x="246" y="35"/>
                      </a:lnTo>
                      <a:lnTo>
                        <a:pt x="254" y="33"/>
                      </a:lnTo>
                      <a:lnTo>
                        <a:pt x="261" y="31"/>
                      </a:lnTo>
                      <a:lnTo>
                        <a:pt x="268" y="28"/>
                      </a:lnTo>
                      <a:lnTo>
                        <a:pt x="275" y="27"/>
                      </a:lnTo>
                      <a:lnTo>
                        <a:pt x="280" y="25"/>
                      </a:lnTo>
                      <a:lnTo>
                        <a:pt x="284" y="22"/>
                      </a:lnTo>
                      <a:lnTo>
                        <a:pt x="289" y="20"/>
                      </a:lnTo>
                      <a:lnTo>
                        <a:pt x="293" y="19"/>
                      </a:lnTo>
                      <a:lnTo>
                        <a:pt x="296" y="16"/>
                      </a:lnTo>
                      <a:lnTo>
                        <a:pt x="298" y="14"/>
                      </a:lnTo>
                      <a:lnTo>
                        <a:pt x="304" y="11"/>
                      </a:lnTo>
                      <a:lnTo>
                        <a:pt x="307" y="8"/>
                      </a:lnTo>
                      <a:lnTo>
                        <a:pt x="311" y="5"/>
                      </a:lnTo>
                      <a:lnTo>
                        <a:pt x="316" y="3"/>
                      </a:lnTo>
                      <a:lnTo>
                        <a:pt x="318" y="2"/>
                      </a:lnTo>
                      <a:lnTo>
                        <a:pt x="321" y="2"/>
                      </a:lnTo>
                      <a:lnTo>
                        <a:pt x="325" y="0"/>
                      </a:lnTo>
                      <a:lnTo>
                        <a:pt x="329" y="0"/>
                      </a:lnTo>
                      <a:lnTo>
                        <a:pt x="332" y="0"/>
                      </a:lnTo>
                      <a:lnTo>
                        <a:pt x="338" y="2"/>
                      </a:lnTo>
                      <a:lnTo>
                        <a:pt x="343" y="5"/>
                      </a:lnTo>
                      <a:lnTo>
                        <a:pt x="350" y="8"/>
                      </a:lnTo>
                      <a:lnTo>
                        <a:pt x="359" y="11"/>
                      </a:lnTo>
                      <a:lnTo>
                        <a:pt x="366" y="17"/>
                      </a:lnTo>
                      <a:lnTo>
                        <a:pt x="377" y="24"/>
                      </a:lnTo>
                      <a:lnTo>
                        <a:pt x="388" y="31"/>
                      </a:lnTo>
                      <a:lnTo>
                        <a:pt x="398" y="39"/>
                      </a:lnTo>
                      <a:lnTo>
                        <a:pt x="407" y="45"/>
                      </a:lnTo>
                      <a:lnTo>
                        <a:pt x="414" y="52"/>
                      </a:lnTo>
                      <a:lnTo>
                        <a:pt x="421" y="58"/>
                      </a:lnTo>
                      <a:lnTo>
                        <a:pt x="427" y="63"/>
                      </a:lnTo>
                      <a:lnTo>
                        <a:pt x="432" y="66"/>
                      </a:lnTo>
                      <a:lnTo>
                        <a:pt x="436" y="69"/>
                      </a:lnTo>
                      <a:lnTo>
                        <a:pt x="437" y="71"/>
                      </a:lnTo>
                      <a:lnTo>
                        <a:pt x="437" y="74"/>
                      </a:lnTo>
                      <a:lnTo>
                        <a:pt x="436" y="77"/>
                      </a:lnTo>
                      <a:lnTo>
                        <a:pt x="432" y="80"/>
                      </a:lnTo>
                      <a:lnTo>
                        <a:pt x="429" y="83"/>
                      </a:lnTo>
                      <a:lnTo>
                        <a:pt x="423" y="86"/>
                      </a:lnTo>
                      <a:lnTo>
                        <a:pt x="418" y="89"/>
                      </a:lnTo>
                      <a:lnTo>
                        <a:pt x="412" y="91"/>
                      </a:lnTo>
                      <a:lnTo>
                        <a:pt x="404" y="92"/>
                      </a:lnTo>
                      <a:lnTo>
                        <a:pt x="400" y="94"/>
                      </a:lnTo>
                      <a:lnTo>
                        <a:pt x="396" y="97"/>
                      </a:lnTo>
                      <a:lnTo>
                        <a:pt x="391" y="102"/>
                      </a:lnTo>
                      <a:lnTo>
                        <a:pt x="386" y="108"/>
                      </a:lnTo>
                      <a:lnTo>
                        <a:pt x="380" y="114"/>
                      </a:lnTo>
                      <a:lnTo>
                        <a:pt x="375" y="124"/>
                      </a:lnTo>
                      <a:lnTo>
                        <a:pt x="370" y="133"/>
                      </a:lnTo>
                      <a:lnTo>
                        <a:pt x="363" y="144"/>
                      </a:lnTo>
                      <a:lnTo>
                        <a:pt x="357" y="157"/>
                      </a:lnTo>
                      <a:lnTo>
                        <a:pt x="350" y="171"/>
                      </a:lnTo>
                      <a:lnTo>
                        <a:pt x="343" y="186"/>
                      </a:lnTo>
                      <a:lnTo>
                        <a:pt x="336" y="204"/>
                      </a:lnTo>
                      <a:lnTo>
                        <a:pt x="327" y="221"/>
                      </a:lnTo>
                      <a:lnTo>
                        <a:pt x="320" y="240"/>
                      </a:lnTo>
                      <a:lnTo>
                        <a:pt x="311" y="260"/>
                      </a:lnTo>
                      <a:lnTo>
                        <a:pt x="304" y="282"/>
                      </a:lnTo>
                      <a:lnTo>
                        <a:pt x="304" y="28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87"/>
                <p:cNvSpPr/>
                <p:nvPr/>
              </p:nvSpPr>
              <p:spPr bwMode="auto">
                <a:xfrm>
                  <a:off x="4583113" y="2395538"/>
                  <a:ext cx="277813" cy="90487"/>
                </a:xfrm>
                <a:custGeom>
                  <a:avLst/>
                  <a:gdLst>
                    <a:gd name="T0" fmla="*/ 316 w 350"/>
                    <a:gd name="T1" fmla="*/ 0 h 115"/>
                    <a:gd name="T2" fmla="*/ 323 w 350"/>
                    <a:gd name="T3" fmla="*/ 5 h 115"/>
                    <a:gd name="T4" fmla="*/ 330 w 350"/>
                    <a:gd name="T5" fmla="*/ 10 h 115"/>
                    <a:gd name="T6" fmla="*/ 336 w 350"/>
                    <a:gd name="T7" fmla="*/ 14 h 115"/>
                    <a:gd name="T8" fmla="*/ 341 w 350"/>
                    <a:gd name="T9" fmla="*/ 19 h 115"/>
                    <a:gd name="T10" fmla="*/ 345 w 350"/>
                    <a:gd name="T11" fmla="*/ 25 h 115"/>
                    <a:gd name="T12" fmla="*/ 346 w 350"/>
                    <a:gd name="T13" fmla="*/ 30 h 115"/>
                    <a:gd name="T14" fmla="*/ 348 w 350"/>
                    <a:gd name="T15" fmla="*/ 35 h 115"/>
                    <a:gd name="T16" fmla="*/ 350 w 350"/>
                    <a:gd name="T17" fmla="*/ 39 h 115"/>
                    <a:gd name="T18" fmla="*/ 348 w 350"/>
                    <a:gd name="T19" fmla="*/ 44 h 115"/>
                    <a:gd name="T20" fmla="*/ 346 w 350"/>
                    <a:gd name="T21" fmla="*/ 49 h 115"/>
                    <a:gd name="T22" fmla="*/ 343 w 350"/>
                    <a:gd name="T23" fmla="*/ 52 h 115"/>
                    <a:gd name="T24" fmla="*/ 338 w 350"/>
                    <a:gd name="T25" fmla="*/ 57 h 115"/>
                    <a:gd name="T26" fmla="*/ 330 w 350"/>
                    <a:gd name="T27" fmla="*/ 60 h 115"/>
                    <a:gd name="T28" fmla="*/ 321 w 350"/>
                    <a:gd name="T29" fmla="*/ 61 h 115"/>
                    <a:gd name="T30" fmla="*/ 311 w 350"/>
                    <a:gd name="T31" fmla="*/ 65 h 115"/>
                    <a:gd name="T32" fmla="*/ 298 w 350"/>
                    <a:gd name="T33" fmla="*/ 66 h 115"/>
                    <a:gd name="T34" fmla="*/ 291 w 350"/>
                    <a:gd name="T35" fmla="*/ 68 h 115"/>
                    <a:gd name="T36" fmla="*/ 284 w 350"/>
                    <a:gd name="T37" fmla="*/ 69 h 115"/>
                    <a:gd name="T38" fmla="*/ 273 w 350"/>
                    <a:gd name="T39" fmla="*/ 72 h 115"/>
                    <a:gd name="T40" fmla="*/ 261 w 350"/>
                    <a:gd name="T41" fmla="*/ 74 h 115"/>
                    <a:gd name="T42" fmla="*/ 248 w 350"/>
                    <a:gd name="T43" fmla="*/ 77 h 115"/>
                    <a:gd name="T44" fmla="*/ 232 w 350"/>
                    <a:gd name="T45" fmla="*/ 79 h 115"/>
                    <a:gd name="T46" fmla="*/ 216 w 350"/>
                    <a:gd name="T47" fmla="*/ 82 h 115"/>
                    <a:gd name="T48" fmla="*/ 198 w 350"/>
                    <a:gd name="T49" fmla="*/ 85 h 115"/>
                    <a:gd name="T50" fmla="*/ 179 w 350"/>
                    <a:gd name="T51" fmla="*/ 88 h 115"/>
                    <a:gd name="T52" fmla="*/ 159 w 350"/>
                    <a:gd name="T53" fmla="*/ 91 h 115"/>
                    <a:gd name="T54" fmla="*/ 136 w 350"/>
                    <a:gd name="T55" fmla="*/ 94 h 115"/>
                    <a:gd name="T56" fmla="*/ 111 w 350"/>
                    <a:gd name="T57" fmla="*/ 99 h 115"/>
                    <a:gd name="T58" fmla="*/ 86 w 350"/>
                    <a:gd name="T59" fmla="*/ 102 h 115"/>
                    <a:gd name="T60" fmla="*/ 59 w 350"/>
                    <a:gd name="T61" fmla="*/ 107 h 115"/>
                    <a:gd name="T62" fmla="*/ 31 w 350"/>
                    <a:gd name="T63" fmla="*/ 110 h 115"/>
                    <a:gd name="T64" fmla="*/ 0 w 350"/>
                    <a:gd name="T65" fmla="*/ 115 h 115"/>
                    <a:gd name="T66" fmla="*/ 0 w 350"/>
                    <a:gd name="T67" fmla="*/ 75 h 115"/>
                    <a:gd name="T68" fmla="*/ 31 w 350"/>
                    <a:gd name="T69" fmla="*/ 69 h 115"/>
                    <a:gd name="T70" fmla="*/ 59 w 350"/>
                    <a:gd name="T71" fmla="*/ 63 h 115"/>
                    <a:gd name="T72" fmla="*/ 86 w 350"/>
                    <a:gd name="T73" fmla="*/ 58 h 115"/>
                    <a:gd name="T74" fmla="*/ 113 w 350"/>
                    <a:gd name="T75" fmla="*/ 52 h 115"/>
                    <a:gd name="T76" fmla="*/ 138 w 350"/>
                    <a:gd name="T77" fmla="*/ 47 h 115"/>
                    <a:gd name="T78" fmla="*/ 161 w 350"/>
                    <a:gd name="T79" fmla="*/ 43 h 115"/>
                    <a:gd name="T80" fmla="*/ 182 w 350"/>
                    <a:gd name="T81" fmla="*/ 38 h 115"/>
                    <a:gd name="T82" fmla="*/ 202 w 350"/>
                    <a:gd name="T83" fmla="*/ 32 h 115"/>
                    <a:gd name="T84" fmla="*/ 221 w 350"/>
                    <a:gd name="T85" fmla="*/ 29 h 115"/>
                    <a:gd name="T86" fmla="*/ 239 w 350"/>
                    <a:gd name="T87" fmla="*/ 24 h 115"/>
                    <a:gd name="T88" fmla="*/ 255 w 350"/>
                    <a:gd name="T89" fmla="*/ 19 h 115"/>
                    <a:gd name="T90" fmla="*/ 270 w 350"/>
                    <a:gd name="T91" fmla="*/ 14 h 115"/>
                    <a:gd name="T92" fmla="*/ 284 w 350"/>
                    <a:gd name="T93" fmla="*/ 11 h 115"/>
                    <a:gd name="T94" fmla="*/ 296 w 350"/>
                    <a:gd name="T95" fmla="*/ 7 h 115"/>
                    <a:gd name="T96" fmla="*/ 307 w 350"/>
                    <a:gd name="T97" fmla="*/ 3 h 115"/>
                    <a:gd name="T98" fmla="*/ 316 w 350"/>
                    <a:gd name="T99" fmla="*/ 0 h 115"/>
                    <a:gd name="T100" fmla="*/ 316 w 350"/>
                    <a:gd name="T101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50" h="115">
                      <a:moveTo>
                        <a:pt x="316" y="0"/>
                      </a:moveTo>
                      <a:lnTo>
                        <a:pt x="323" y="5"/>
                      </a:lnTo>
                      <a:lnTo>
                        <a:pt x="330" y="10"/>
                      </a:lnTo>
                      <a:lnTo>
                        <a:pt x="336" y="14"/>
                      </a:lnTo>
                      <a:lnTo>
                        <a:pt x="341" y="19"/>
                      </a:lnTo>
                      <a:lnTo>
                        <a:pt x="345" y="25"/>
                      </a:lnTo>
                      <a:lnTo>
                        <a:pt x="346" y="30"/>
                      </a:lnTo>
                      <a:lnTo>
                        <a:pt x="348" y="35"/>
                      </a:lnTo>
                      <a:lnTo>
                        <a:pt x="350" y="39"/>
                      </a:lnTo>
                      <a:lnTo>
                        <a:pt x="348" y="44"/>
                      </a:lnTo>
                      <a:lnTo>
                        <a:pt x="346" y="49"/>
                      </a:lnTo>
                      <a:lnTo>
                        <a:pt x="343" y="52"/>
                      </a:lnTo>
                      <a:lnTo>
                        <a:pt x="338" y="57"/>
                      </a:lnTo>
                      <a:lnTo>
                        <a:pt x="330" y="60"/>
                      </a:lnTo>
                      <a:lnTo>
                        <a:pt x="321" y="61"/>
                      </a:lnTo>
                      <a:lnTo>
                        <a:pt x="311" y="65"/>
                      </a:lnTo>
                      <a:lnTo>
                        <a:pt x="298" y="66"/>
                      </a:lnTo>
                      <a:lnTo>
                        <a:pt x="291" y="68"/>
                      </a:lnTo>
                      <a:lnTo>
                        <a:pt x="284" y="69"/>
                      </a:lnTo>
                      <a:lnTo>
                        <a:pt x="273" y="72"/>
                      </a:lnTo>
                      <a:lnTo>
                        <a:pt x="261" y="74"/>
                      </a:lnTo>
                      <a:lnTo>
                        <a:pt x="248" y="77"/>
                      </a:lnTo>
                      <a:lnTo>
                        <a:pt x="232" y="79"/>
                      </a:lnTo>
                      <a:lnTo>
                        <a:pt x="216" y="82"/>
                      </a:lnTo>
                      <a:lnTo>
                        <a:pt x="198" y="85"/>
                      </a:lnTo>
                      <a:lnTo>
                        <a:pt x="179" y="88"/>
                      </a:lnTo>
                      <a:lnTo>
                        <a:pt x="159" y="91"/>
                      </a:lnTo>
                      <a:lnTo>
                        <a:pt x="136" y="94"/>
                      </a:lnTo>
                      <a:lnTo>
                        <a:pt x="111" y="99"/>
                      </a:lnTo>
                      <a:lnTo>
                        <a:pt x="86" y="102"/>
                      </a:lnTo>
                      <a:lnTo>
                        <a:pt x="59" y="107"/>
                      </a:lnTo>
                      <a:lnTo>
                        <a:pt x="31" y="110"/>
                      </a:lnTo>
                      <a:lnTo>
                        <a:pt x="0" y="115"/>
                      </a:lnTo>
                      <a:lnTo>
                        <a:pt x="0" y="75"/>
                      </a:lnTo>
                      <a:lnTo>
                        <a:pt x="31" y="69"/>
                      </a:lnTo>
                      <a:lnTo>
                        <a:pt x="59" y="63"/>
                      </a:lnTo>
                      <a:lnTo>
                        <a:pt x="86" y="58"/>
                      </a:lnTo>
                      <a:lnTo>
                        <a:pt x="113" y="52"/>
                      </a:lnTo>
                      <a:lnTo>
                        <a:pt x="138" y="47"/>
                      </a:lnTo>
                      <a:lnTo>
                        <a:pt x="161" y="43"/>
                      </a:lnTo>
                      <a:lnTo>
                        <a:pt x="182" y="38"/>
                      </a:lnTo>
                      <a:lnTo>
                        <a:pt x="202" y="32"/>
                      </a:lnTo>
                      <a:lnTo>
                        <a:pt x="221" y="29"/>
                      </a:lnTo>
                      <a:lnTo>
                        <a:pt x="239" y="24"/>
                      </a:lnTo>
                      <a:lnTo>
                        <a:pt x="255" y="19"/>
                      </a:lnTo>
                      <a:lnTo>
                        <a:pt x="270" y="14"/>
                      </a:lnTo>
                      <a:lnTo>
                        <a:pt x="284" y="11"/>
                      </a:lnTo>
                      <a:lnTo>
                        <a:pt x="296" y="7"/>
                      </a:lnTo>
                      <a:lnTo>
                        <a:pt x="307" y="3"/>
                      </a:lnTo>
                      <a:lnTo>
                        <a:pt x="316" y="0"/>
                      </a:lnTo>
                      <a:lnTo>
                        <a:pt x="316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88"/>
                <p:cNvSpPr/>
                <p:nvPr/>
              </p:nvSpPr>
              <p:spPr bwMode="auto">
                <a:xfrm>
                  <a:off x="4583113" y="2468563"/>
                  <a:ext cx="561975" cy="395287"/>
                </a:xfrm>
                <a:custGeom>
                  <a:avLst/>
                  <a:gdLst>
                    <a:gd name="T0" fmla="*/ 475 w 707"/>
                    <a:gd name="T1" fmla="*/ 494 h 499"/>
                    <a:gd name="T2" fmla="*/ 448 w 707"/>
                    <a:gd name="T3" fmla="*/ 493 h 499"/>
                    <a:gd name="T4" fmla="*/ 425 w 707"/>
                    <a:gd name="T5" fmla="*/ 488 h 499"/>
                    <a:gd name="T6" fmla="*/ 411 w 707"/>
                    <a:gd name="T7" fmla="*/ 482 h 499"/>
                    <a:gd name="T8" fmla="*/ 391 w 707"/>
                    <a:gd name="T9" fmla="*/ 465 h 499"/>
                    <a:gd name="T10" fmla="*/ 364 w 707"/>
                    <a:gd name="T11" fmla="*/ 439 h 499"/>
                    <a:gd name="T12" fmla="*/ 334 w 707"/>
                    <a:gd name="T13" fmla="*/ 405 h 499"/>
                    <a:gd name="T14" fmla="*/ 296 w 707"/>
                    <a:gd name="T15" fmla="*/ 360 h 499"/>
                    <a:gd name="T16" fmla="*/ 254 w 707"/>
                    <a:gd name="T17" fmla="*/ 310 h 499"/>
                    <a:gd name="T18" fmla="*/ 207 w 707"/>
                    <a:gd name="T19" fmla="*/ 255 h 499"/>
                    <a:gd name="T20" fmla="*/ 155 w 707"/>
                    <a:gd name="T21" fmla="*/ 197 h 499"/>
                    <a:gd name="T22" fmla="*/ 100 w 707"/>
                    <a:gd name="T23" fmla="*/ 136 h 499"/>
                    <a:gd name="T24" fmla="*/ 41 w 707"/>
                    <a:gd name="T25" fmla="*/ 69 h 499"/>
                    <a:gd name="T26" fmla="*/ 18 w 707"/>
                    <a:gd name="T27" fmla="*/ 11 h 499"/>
                    <a:gd name="T28" fmla="*/ 39 w 707"/>
                    <a:gd name="T29" fmla="*/ 6 h 499"/>
                    <a:gd name="T30" fmla="*/ 47 w 707"/>
                    <a:gd name="T31" fmla="*/ 17 h 499"/>
                    <a:gd name="T32" fmla="*/ 50 w 707"/>
                    <a:gd name="T33" fmla="*/ 22 h 499"/>
                    <a:gd name="T34" fmla="*/ 59 w 707"/>
                    <a:gd name="T35" fmla="*/ 31 h 499"/>
                    <a:gd name="T36" fmla="*/ 75 w 707"/>
                    <a:gd name="T37" fmla="*/ 47 h 499"/>
                    <a:gd name="T38" fmla="*/ 97 w 707"/>
                    <a:gd name="T39" fmla="*/ 67 h 499"/>
                    <a:gd name="T40" fmla="*/ 125 w 707"/>
                    <a:gd name="T41" fmla="*/ 95 h 499"/>
                    <a:gd name="T42" fmla="*/ 179 w 707"/>
                    <a:gd name="T43" fmla="*/ 147 h 499"/>
                    <a:gd name="T44" fmla="*/ 241 w 707"/>
                    <a:gd name="T45" fmla="*/ 205 h 499"/>
                    <a:gd name="T46" fmla="*/ 298 w 707"/>
                    <a:gd name="T47" fmla="*/ 255 h 499"/>
                    <a:gd name="T48" fmla="*/ 354 w 707"/>
                    <a:gd name="T49" fmla="*/ 297 h 499"/>
                    <a:gd name="T50" fmla="*/ 411 w 707"/>
                    <a:gd name="T51" fmla="*/ 335 h 499"/>
                    <a:gd name="T52" fmla="*/ 470 w 707"/>
                    <a:gd name="T53" fmla="*/ 367 h 499"/>
                    <a:gd name="T54" fmla="*/ 530 w 707"/>
                    <a:gd name="T55" fmla="*/ 396 h 499"/>
                    <a:gd name="T56" fmla="*/ 595 w 707"/>
                    <a:gd name="T57" fmla="*/ 418 h 499"/>
                    <a:gd name="T58" fmla="*/ 639 w 707"/>
                    <a:gd name="T59" fmla="*/ 429 h 499"/>
                    <a:gd name="T60" fmla="*/ 664 w 707"/>
                    <a:gd name="T61" fmla="*/ 438 h 499"/>
                    <a:gd name="T62" fmla="*/ 684 w 707"/>
                    <a:gd name="T63" fmla="*/ 446 h 499"/>
                    <a:gd name="T64" fmla="*/ 698 w 707"/>
                    <a:gd name="T65" fmla="*/ 452 h 499"/>
                    <a:gd name="T66" fmla="*/ 705 w 707"/>
                    <a:gd name="T67" fmla="*/ 458 h 499"/>
                    <a:gd name="T68" fmla="*/ 707 w 707"/>
                    <a:gd name="T69" fmla="*/ 465 h 499"/>
                    <a:gd name="T70" fmla="*/ 702 w 707"/>
                    <a:gd name="T71" fmla="*/ 469 h 499"/>
                    <a:gd name="T72" fmla="*/ 693 w 707"/>
                    <a:gd name="T73" fmla="*/ 474 h 499"/>
                    <a:gd name="T74" fmla="*/ 677 w 707"/>
                    <a:gd name="T75" fmla="*/ 479 h 499"/>
                    <a:gd name="T76" fmla="*/ 655 w 707"/>
                    <a:gd name="T77" fmla="*/ 483 h 499"/>
                    <a:gd name="T78" fmla="*/ 627 w 707"/>
                    <a:gd name="T79" fmla="*/ 488 h 499"/>
                    <a:gd name="T80" fmla="*/ 570 w 707"/>
                    <a:gd name="T81" fmla="*/ 496 h 499"/>
                    <a:gd name="T82" fmla="*/ 521 w 707"/>
                    <a:gd name="T83" fmla="*/ 499 h 499"/>
                    <a:gd name="T84" fmla="*/ 496 w 707"/>
                    <a:gd name="T85" fmla="*/ 497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07" h="499">
                      <a:moveTo>
                        <a:pt x="496" y="497"/>
                      </a:moveTo>
                      <a:lnTo>
                        <a:pt x="486" y="496"/>
                      </a:lnTo>
                      <a:lnTo>
                        <a:pt x="475" y="494"/>
                      </a:lnTo>
                      <a:lnTo>
                        <a:pt x="466" y="494"/>
                      </a:lnTo>
                      <a:lnTo>
                        <a:pt x="455" y="493"/>
                      </a:lnTo>
                      <a:lnTo>
                        <a:pt x="448" y="493"/>
                      </a:lnTo>
                      <a:lnTo>
                        <a:pt x="439" y="491"/>
                      </a:lnTo>
                      <a:lnTo>
                        <a:pt x="432" y="490"/>
                      </a:lnTo>
                      <a:lnTo>
                        <a:pt x="425" y="488"/>
                      </a:lnTo>
                      <a:lnTo>
                        <a:pt x="421" y="488"/>
                      </a:lnTo>
                      <a:lnTo>
                        <a:pt x="416" y="485"/>
                      </a:lnTo>
                      <a:lnTo>
                        <a:pt x="411" y="482"/>
                      </a:lnTo>
                      <a:lnTo>
                        <a:pt x="405" y="477"/>
                      </a:lnTo>
                      <a:lnTo>
                        <a:pt x="398" y="472"/>
                      </a:lnTo>
                      <a:lnTo>
                        <a:pt x="391" y="465"/>
                      </a:lnTo>
                      <a:lnTo>
                        <a:pt x="382" y="458"/>
                      </a:lnTo>
                      <a:lnTo>
                        <a:pt x="373" y="449"/>
                      </a:lnTo>
                      <a:lnTo>
                        <a:pt x="364" y="439"/>
                      </a:lnTo>
                      <a:lnTo>
                        <a:pt x="355" y="429"/>
                      </a:lnTo>
                      <a:lnTo>
                        <a:pt x="345" y="418"/>
                      </a:lnTo>
                      <a:lnTo>
                        <a:pt x="334" y="405"/>
                      </a:lnTo>
                      <a:lnTo>
                        <a:pt x="321" y="391"/>
                      </a:lnTo>
                      <a:lnTo>
                        <a:pt x="309" y="375"/>
                      </a:lnTo>
                      <a:lnTo>
                        <a:pt x="296" y="360"/>
                      </a:lnTo>
                      <a:lnTo>
                        <a:pt x="282" y="344"/>
                      </a:lnTo>
                      <a:lnTo>
                        <a:pt x="268" y="327"/>
                      </a:lnTo>
                      <a:lnTo>
                        <a:pt x="254" y="310"/>
                      </a:lnTo>
                      <a:lnTo>
                        <a:pt x="238" y="292"/>
                      </a:lnTo>
                      <a:lnTo>
                        <a:pt x="223" y="274"/>
                      </a:lnTo>
                      <a:lnTo>
                        <a:pt x="207" y="255"/>
                      </a:lnTo>
                      <a:lnTo>
                        <a:pt x="189" y="236"/>
                      </a:lnTo>
                      <a:lnTo>
                        <a:pt x="173" y="217"/>
                      </a:lnTo>
                      <a:lnTo>
                        <a:pt x="155" y="197"/>
                      </a:lnTo>
                      <a:lnTo>
                        <a:pt x="138" y="177"/>
                      </a:lnTo>
                      <a:lnTo>
                        <a:pt x="120" y="156"/>
                      </a:lnTo>
                      <a:lnTo>
                        <a:pt x="100" y="136"/>
                      </a:lnTo>
                      <a:lnTo>
                        <a:pt x="82" y="114"/>
                      </a:lnTo>
                      <a:lnTo>
                        <a:pt x="63" y="92"/>
                      </a:lnTo>
                      <a:lnTo>
                        <a:pt x="41" y="69"/>
                      </a:lnTo>
                      <a:lnTo>
                        <a:pt x="22" y="45"/>
                      </a:lnTo>
                      <a:lnTo>
                        <a:pt x="0" y="22"/>
                      </a:lnTo>
                      <a:lnTo>
                        <a:pt x="18" y="11"/>
                      </a:lnTo>
                      <a:lnTo>
                        <a:pt x="34" y="0"/>
                      </a:lnTo>
                      <a:lnTo>
                        <a:pt x="38" y="3"/>
                      </a:lnTo>
                      <a:lnTo>
                        <a:pt x="39" y="6"/>
                      </a:lnTo>
                      <a:lnTo>
                        <a:pt x="43" y="11"/>
                      </a:lnTo>
                      <a:lnTo>
                        <a:pt x="47" y="14"/>
                      </a:lnTo>
                      <a:lnTo>
                        <a:pt x="47" y="17"/>
                      </a:lnTo>
                      <a:lnTo>
                        <a:pt x="47" y="18"/>
                      </a:lnTo>
                      <a:lnTo>
                        <a:pt x="48" y="20"/>
                      </a:lnTo>
                      <a:lnTo>
                        <a:pt x="50" y="22"/>
                      </a:lnTo>
                      <a:lnTo>
                        <a:pt x="52" y="25"/>
                      </a:lnTo>
                      <a:lnTo>
                        <a:pt x="55" y="28"/>
                      </a:lnTo>
                      <a:lnTo>
                        <a:pt x="59" y="31"/>
                      </a:lnTo>
                      <a:lnTo>
                        <a:pt x="64" y="36"/>
                      </a:lnTo>
                      <a:lnTo>
                        <a:pt x="70" y="40"/>
                      </a:lnTo>
                      <a:lnTo>
                        <a:pt x="75" y="47"/>
                      </a:lnTo>
                      <a:lnTo>
                        <a:pt x="82" y="53"/>
                      </a:lnTo>
                      <a:lnTo>
                        <a:pt x="89" y="61"/>
                      </a:lnTo>
                      <a:lnTo>
                        <a:pt x="97" y="67"/>
                      </a:lnTo>
                      <a:lnTo>
                        <a:pt x="105" y="76"/>
                      </a:lnTo>
                      <a:lnTo>
                        <a:pt x="114" y="86"/>
                      </a:lnTo>
                      <a:lnTo>
                        <a:pt x="125" y="95"/>
                      </a:lnTo>
                      <a:lnTo>
                        <a:pt x="136" y="105"/>
                      </a:lnTo>
                      <a:lnTo>
                        <a:pt x="157" y="126"/>
                      </a:lnTo>
                      <a:lnTo>
                        <a:pt x="179" y="147"/>
                      </a:lnTo>
                      <a:lnTo>
                        <a:pt x="200" y="167"/>
                      </a:lnTo>
                      <a:lnTo>
                        <a:pt x="220" y="188"/>
                      </a:lnTo>
                      <a:lnTo>
                        <a:pt x="241" y="205"/>
                      </a:lnTo>
                      <a:lnTo>
                        <a:pt x="261" y="224"/>
                      </a:lnTo>
                      <a:lnTo>
                        <a:pt x="280" y="239"/>
                      </a:lnTo>
                      <a:lnTo>
                        <a:pt x="298" y="255"/>
                      </a:lnTo>
                      <a:lnTo>
                        <a:pt x="316" y="270"/>
                      </a:lnTo>
                      <a:lnTo>
                        <a:pt x="334" y="285"/>
                      </a:lnTo>
                      <a:lnTo>
                        <a:pt x="354" y="297"/>
                      </a:lnTo>
                      <a:lnTo>
                        <a:pt x="371" y="311"/>
                      </a:lnTo>
                      <a:lnTo>
                        <a:pt x="391" y="324"/>
                      </a:lnTo>
                      <a:lnTo>
                        <a:pt x="411" y="335"/>
                      </a:lnTo>
                      <a:lnTo>
                        <a:pt x="430" y="346"/>
                      </a:lnTo>
                      <a:lnTo>
                        <a:pt x="450" y="357"/>
                      </a:lnTo>
                      <a:lnTo>
                        <a:pt x="470" y="367"/>
                      </a:lnTo>
                      <a:lnTo>
                        <a:pt x="489" y="378"/>
                      </a:lnTo>
                      <a:lnTo>
                        <a:pt x="509" y="388"/>
                      </a:lnTo>
                      <a:lnTo>
                        <a:pt x="530" y="396"/>
                      </a:lnTo>
                      <a:lnTo>
                        <a:pt x="550" y="403"/>
                      </a:lnTo>
                      <a:lnTo>
                        <a:pt x="573" y="411"/>
                      </a:lnTo>
                      <a:lnTo>
                        <a:pt x="595" y="418"/>
                      </a:lnTo>
                      <a:lnTo>
                        <a:pt x="618" y="422"/>
                      </a:lnTo>
                      <a:lnTo>
                        <a:pt x="628" y="425"/>
                      </a:lnTo>
                      <a:lnTo>
                        <a:pt x="639" y="429"/>
                      </a:lnTo>
                      <a:lnTo>
                        <a:pt x="648" y="432"/>
                      </a:lnTo>
                      <a:lnTo>
                        <a:pt x="657" y="435"/>
                      </a:lnTo>
                      <a:lnTo>
                        <a:pt x="664" y="438"/>
                      </a:lnTo>
                      <a:lnTo>
                        <a:pt x="673" y="441"/>
                      </a:lnTo>
                      <a:lnTo>
                        <a:pt x="678" y="443"/>
                      </a:lnTo>
                      <a:lnTo>
                        <a:pt x="684" y="446"/>
                      </a:lnTo>
                      <a:lnTo>
                        <a:pt x="689" y="449"/>
                      </a:lnTo>
                      <a:lnTo>
                        <a:pt x="695" y="450"/>
                      </a:lnTo>
                      <a:lnTo>
                        <a:pt x="698" y="452"/>
                      </a:lnTo>
                      <a:lnTo>
                        <a:pt x="702" y="455"/>
                      </a:lnTo>
                      <a:lnTo>
                        <a:pt x="703" y="457"/>
                      </a:lnTo>
                      <a:lnTo>
                        <a:pt x="705" y="458"/>
                      </a:lnTo>
                      <a:lnTo>
                        <a:pt x="707" y="460"/>
                      </a:lnTo>
                      <a:lnTo>
                        <a:pt x="707" y="463"/>
                      </a:lnTo>
                      <a:lnTo>
                        <a:pt x="707" y="465"/>
                      </a:lnTo>
                      <a:lnTo>
                        <a:pt x="705" y="466"/>
                      </a:lnTo>
                      <a:lnTo>
                        <a:pt x="703" y="468"/>
                      </a:lnTo>
                      <a:lnTo>
                        <a:pt x="702" y="469"/>
                      </a:lnTo>
                      <a:lnTo>
                        <a:pt x="700" y="471"/>
                      </a:lnTo>
                      <a:lnTo>
                        <a:pt x="696" y="472"/>
                      </a:lnTo>
                      <a:lnTo>
                        <a:pt x="693" y="474"/>
                      </a:lnTo>
                      <a:lnTo>
                        <a:pt x="687" y="475"/>
                      </a:lnTo>
                      <a:lnTo>
                        <a:pt x="682" y="477"/>
                      </a:lnTo>
                      <a:lnTo>
                        <a:pt x="677" y="479"/>
                      </a:lnTo>
                      <a:lnTo>
                        <a:pt x="670" y="480"/>
                      </a:lnTo>
                      <a:lnTo>
                        <a:pt x="662" y="482"/>
                      </a:lnTo>
                      <a:lnTo>
                        <a:pt x="655" y="483"/>
                      </a:lnTo>
                      <a:lnTo>
                        <a:pt x="646" y="485"/>
                      </a:lnTo>
                      <a:lnTo>
                        <a:pt x="637" y="486"/>
                      </a:lnTo>
                      <a:lnTo>
                        <a:pt x="627" y="488"/>
                      </a:lnTo>
                      <a:lnTo>
                        <a:pt x="607" y="491"/>
                      </a:lnTo>
                      <a:lnTo>
                        <a:pt x="587" y="494"/>
                      </a:lnTo>
                      <a:lnTo>
                        <a:pt x="570" y="496"/>
                      </a:lnTo>
                      <a:lnTo>
                        <a:pt x="552" y="497"/>
                      </a:lnTo>
                      <a:lnTo>
                        <a:pt x="536" y="499"/>
                      </a:lnTo>
                      <a:lnTo>
                        <a:pt x="521" y="499"/>
                      </a:lnTo>
                      <a:lnTo>
                        <a:pt x="509" y="499"/>
                      </a:lnTo>
                      <a:lnTo>
                        <a:pt x="496" y="497"/>
                      </a:lnTo>
                      <a:lnTo>
                        <a:pt x="496" y="49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3247328" y="4132238"/>
              <a:ext cx="450807" cy="453063"/>
              <a:chOff x="2512235" y="3561780"/>
              <a:chExt cx="450807" cy="453063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235" y="356178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30" name="组合 29"/>
              <p:cNvGrpSpPr/>
              <p:nvPr/>
            </p:nvGrpSpPr>
            <p:grpSpPr>
              <a:xfrm>
                <a:off x="2606862" y="3680237"/>
                <a:ext cx="191904" cy="212539"/>
                <a:chOff x="4340226" y="2198688"/>
                <a:chExt cx="590550" cy="654049"/>
              </a:xfrm>
              <a:solidFill>
                <a:srgbClr val="FF0000"/>
              </a:solidFill>
            </p:grpSpPr>
            <p:sp>
              <p:nvSpPr>
                <p:cNvPr id="31" name="Freeform 85"/>
                <p:cNvSpPr/>
                <p:nvPr/>
              </p:nvSpPr>
              <p:spPr bwMode="auto">
                <a:xfrm>
                  <a:off x="4340226" y="2247900"/>
                  <a:ext cx="269875" cy="604837"/>
                </a:xfrm>
                <a:custGeom>
                  <a:avLst/>
                  <a:gdLst>
                    <a:gd name="T0" fmla="*/ 238 w 341"/>
                    <a:gd name="T1" fmla="*/ 571 h 762"/>
                    <a:gd name="T2" fmla="*/ 216 w 341"/>
                    <a:gd name="T3" fmla="*/ 601 h 762"/>
                    <a:gd name="T4" fmla="*/ 171 w 341"/>
                    <a:gd name="T5" fmla="*/ 648 h 762"/>
                    <a:gd name="T6" fmla="*/ 105 w 341"/>
                    <a:gd name="T7" fmla="*/ 699 h 762"/>
                    <a:gd name="T8" fmla="*/ 72 w 341"/>
                    <a:gd name="T9" fmla="*/ 724 h 762"/>
                    <a:gd name="T10" fmla="*/ 45 w 341"/>
                    <a:gd name="T11" fmla="*/ 742 h 762"/>
                    <a:gd name="T12" fmla="*/ 23 w 341"/>
                    <a:gd name="T13" fmla="*/ 754 h 762"/>
                    <a:gd name="T14" fmla="*/ 9 w 341"/>
                    <a:gd name="T15" fmla="*/ 760 h 762"/>
                    <a:gd name="T16" fmla="*/ 2 w 341"/>
                    <a:gd name="T17" fmla="*/ 762 h 762"/>
                    <a:gd name="T18" fmla="*/ 0 w 341"/>
                    <a:gd name="T19" fmla="*/ 752 h 762"/>
                    <a:gd name="T20" fmla="*/ 11 w 341"/>
                    <a:gd name="T21" fmla="*/ 737 h 762"/>
                    <a:gd name="T22" fmla="*/ 22 w 341"/>
                    <a:gd name="T23" fmla="*/ 724 h 762"/>
                    <a:gd name="T24" fmla="*/ 38 w 341"/>
                    <a:gd name="T25" fmla="*/ 710 h 762"/>
                    <a:gd name="T26" fmla="*/ 68 w 341"/>
                    <a:gd name="T27" fmla="*/ 682 h 762"/>
                    <a:gd name="T28" fmla="*/ 109 w 341"/>
                    <a:gd name="T29" fmla="*/ 643 h 762"/>
                    <a:gd name="T30" fmla="*/ 152 w 341"/>
                    <a:gd name="T31" fmla="*/ 594 h 762"/>
                    <a:gd name="T32" fmla="*/ 191 w 341"/>
                    <a:gd name="T33" fmla="*/ 533 h 762"/>
                    <a:gd name="T34" fmla="*/ 223 w 341"/>
                    <a:gd name="T35" fmla="*/ 463 h 762"/>
                    <a:gd name="T36" fmla="*/ 248 w 341"/>
                    <a:gd name="T37" fmla="*/ 380 h 762"/>
                    <a:gd name="T38" fmla="*/ 264 w 341"/>
                    <a:gd name="T39" fmla="*/ 292 h 762"/>
                    <a:gd name="T40" fmla="*/ 273 w 341"/>
                    <a:gd name="T41" fmla="*/ 202 h 762"/>
                    <a:gd name="T42" fmla="*/ 273 w 341"/>
                    <a:gd name="T43" fmla="*/ 141 h 762"/>
                    <a:gd name="T44" fmla="*/ 271 w 341"/>
                    <a:gd name="T45" fmla="*/ 103 h 762"/>
                    <a:gd name="T46" fmla="*/ 268 w 341"/>
                    <a:gd name="T47" fmla="*/ 75 h 762"/>
                    <a:gd name="T48" fmla="*/ 263 w 341"/>
                    <a:gd name="T49" fmla="*/ 53 h 762"/>
                    <a:gd name="T50" fmla="*/ 257 w 341"/>
                    <a:gd name="T51" fmla="*/ 39 h 762"/>
                    <a:gd name="T52" fmla="*/ 248 w 341"/>
                    <a:gd name="T53" fmla="*/ 33 h 762"/>
                    <a:gd name="T54" fmla="*/ 241 w 341"/>
                    <a:gd name="T55" fmla="*/ 25 h 762"/>
                    <a:gd name="T56" fmla="*/ 241 w 341"/>
                    <a:gd name="T57" fmla="*/ 15 h 762"/>
                    <a:gd name="T58" fmla="*/ 252 w 341"/>
                    <a:gd name="T59" fmla="*/ 6 h 762"/>
                    <a:gd name="T60" fmla="*/ 266 w 341"/>
                    <a:gd name="T61" fmla="*/ 1 h 762"/>
                    <a:gd name="T62" fmla="*/ 282 w 341"/>
                    <a:gd name="T63" fmla="*/ 0 h 762"/>
                    <a:gd name="T64" fmla="*/ 311 w 341"/>
                    <a:gd name="T65" fmla="*/ 6 h 762"/>
                    <a:gd name="T66" fmla="*/ 334 w 341"/>
                    <a:gd name="T67" fmla="*/ 17 h 762"/>
                    <a:gd name="T68" fmla="*/ 341 w 341"/>
                    <a:gd name="T69" fmla="*/ 29 h 762"/>
                    <a:gd name="T70" fmla="*/ 341 w 341"/>
                    <a:gd name="T71" fmla="*/ 45 h 762"/>
                    <a:gd name="T72" fmla="*/ 341 w 341"/>
                    <a:gd name="T73" fmla="*/ 67 h 762"/>
                    <a:gd name="T74" fmla="*/ 341 w 341"/>
                    <a:gd name="T75" fmla="*/ 95 h 762"/>
                    <a:gd name="T76" fmla="*/ 341 w 341"/>
                    <a:gd name="T77" fmla="*/ 128 h 762"/>
                    <a:gd name="T78" fmla="*/ 341 w 341"/>
                    <a:gd name="T79" fmla="*/ 181 h 762"/>
                    <a:gd name="T80" fmla="*/ 336 w 341"/>
                    <a:gd name="T81" fmla="*/ 263 h 762"/>
                    <a:gd name="T82" fmla="*/ 325 w 341"/>
                    <a:gd name="T83" fmla="*/ 339 h 762"/>
                    <a:gd name="T84" fmla="*/ 309 w 341"/>
                    <a:gd name="T85" fmla="*/ 413 h 762"/>
                    <a:gd name="T86" fmla="*/ 282 w 341"/>
                    <a:gd name="T87" fmla="*/ 483 h 762"/>
                    <a:gd name="T88" fmla="*/ 248 w 341"/>
                    <a:gd name="T89" fmla="*/ 549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41" h="762">
                      <a:moveTo>
                        <a:pt x="248" y="549"/>
                      </a:moveTo>
                      <a:lnTo>
                        <a:pt x="243" y="560"/>
                      </a:lnTo>
                      <a:lnTo>
                        <a:pt x="238" y="571"/>
                      </a:lnTo>
                      <a:lnTo>
                        <a:pt x="230" y="580"/>
                      </a:lnTo>
                      <a:lnTo>
                        <a:pt x="223" y="591"/>
                      </a:lnTo>
                      <a:lnTo>
                        <a:pt x="216" y="601"/>
                      </a:lnTo>
                      <a:lnTo>
                        <a:pt x="207" y="610"/>
                      </a:lnTo>
                      <a:lnTo>
                        <a:pt x="189" y="629"/>
                      </a:lnTo>
                      <a:lnTo>
                        <a:pt x="171" y="648"/>
                      </a:lnTo>
                      <a:lnTo>
                        <a:pt x="150" y="665"/>
                      </a:lnTo>
                      <a:lnTo>
                        <a:pt x="129" y="682"/>
                      </a:lnTo>
                      <a:lnTo>
                        <a:pt x="105" y="699"/>
                      </a:lnTo>
                      <a:lnTo>
                        <a:pt x="93" y="709"/>
                      </a:lnTo>
                      <a:lnTo>
                        <a:pt x="82" y="716"/>
                      </a:lnTo>
                      <a:lnTo>
                        <a:pt x="72" y="724"/>
                      </a:lnTo>
                      <a:lnTo>
                        <a:pt x="63" y="731"/>
                      </a:lnTo>
                      <a:lnTo>
                        <a:pt x="52" y="737"/>
                      </a:lnTo>
                      <a:lnTo>
                        <a:pt x="45" y="742"/>
                      </a:lnTo>
                      <a:lnTo>
                        <a:pt x="38" y="746"/>
                      </a:lnTo>
                      <a:lnTo>
                        <a:pt x="30" y="751"/>
                      </a:lnTo>
                      <a:lnTo>
                        <a:pt x="23" y="754"/>
                      </a:lnTo>
                      <a:lnTo>
                        <a:pt x="18" y="757"/>
                      </a:lnTo>
                      <a:lnTo>
                        <a:pt x="14" y="759"/>
                      </a:lnTo>
                      <a:lnTo>
                        <a:pt x="9" y="760"/>
                      </a:lnTo>
                      <a:lnTo>
                        <a:pt x="5" y="762"/>
                      </a:lnTo>
                      <a:lnTo>
                        <a:pt x="4" y="762"/>
                      </a:lnTo>
                      <a:lnTo>
                        <a:pt x="2" y="762"/>
                      </a:lnTo>
                      <a:lnTo>
                        <a:pt x="0" y="762"/>
                      </a:lnTo>
                      <a:lnTo>
                        <a:pt x="0" y="757"/>
                      </a:lnTo>
                      <a:lnTo>
                        <a:pt x="0" y="752"/>
                      </a:lnTo>
                      <a:lnTo>
                        <a:pt x="4" y="748"/>
                      </a:lnTo>
                      <a:lnTo>
                        <a:pt x="7" y="742"/>
                      </a:lnTo>
                      <a:lnTo>
                        <a:pt x="11" y="737"/>
                      </a:lnTo>
                      <a:lnTo>
                        <a:pt x="14" y="734"/>
                      </a:lnTo>
                      <a:lnTo>
                        <a:pt x="18" y="729"/>
                      </a:lnTo>
                      <a:lnTo>
                        <a:pt x="22" y="724"/>
                      </a:lnTo>
                      <a:lnTo>
                        <a:pt x="27" y="720"/>
                      </a:lnTo>
                      <a:lnTo>
                        <a:pt x="30" y="715"/>
                      </a:lnTo>
                      <a:lnTo>
                        <a:pt x="38" y="710"/>
                      </a:lnTo>
                      <a:lnTo>
                        <a:pt x="43" y="704"/>
                      </a:lnTo>
                      <a:lnTo>
                        <a:pt x="55" y="693"/>
                      </a:lnTo>
                      <a:lnTo>
                        <a:pt x="68" y="682"/>
                      </a:lnTo>
                      <a:lnTo>
                        <a:pt x="82" y="670"/>
                      </a:lnTo>
                      <a:lnTo>
                        <a:pt x="97" y="657"/>
                      </a:lnTo>
                      <a:lnTo>
                        <a:pt x="109" y="643"/>
                      </a:lnTo>
                      <a:lnTo>
                        <a:pt x="123" y="627"/>
                      </a:lnTo>
                      <a:lnTo>
                        <a:pt x="138" y="612"/>
                      </a:lnTo>
                      <a:lnTo>
                        <a:pt x="152" y="594"/>
                      </a:lnTo>
                      <a:lnTo>
                        <a:pt x="166" y="576"/>
                      </a:lnTo>
                      <a:lnTo>
                        <a:pt x="179" y="555"/>
                      </a:lnTo>
                      <a:lnTo>
                        <a:pt x="191" y="533"/>
                      </a:lnTo>
                      <a:lnTo>
                        <a:pt x="202" y="511"/>
                      </a:lnTo>
                      <a:lnTo>
                        <a:pt x="213" y="488"/>
                      </a:lnTo>
                      <a:lnTo>
                        <a:pt x="223" y="463"/>
                      </a:lnTo>
                      <a:lnTo>
                        <a:pt x="232" y="436"/>
                      </a:lnTo>
                      <a:lnTo>
                        <a:pt x="241" y="408"/>
                      </a:lnTo>
                      <a:lnTo>
                        <a:pt x="248" y="380"/>
                      </a:lnTo>
                      <a:lnTo>
                        <a:pt x="254" y="352"/>
                      </a:lnTo>
                      <a:lnTo>
                        <a:pt x="261" y="322"/>
                      </a:lnTo>
                      <a:lnTo>
                        <a:pt x="264" y="292"/>
                      </a:lnTo>
                      <a:lnTo>
                        <a:pt x="268" y="263"/>
                      </a:lnTo>
                      <a:lnTo>
                        <a:pt x="271" y="233"/>
                      </a:lnTo>
                      <a:lnTo>
                        <a:pt x="273" y="202"/>
                      </a:lnTo>
                      <a:lnTo>
                        <a:pt x="273" y="170"/>
                      </a:lnTo>
                      <a:lnTo>
                        <a:pt x="273" y="156"/>
                      </a:lnTo>
                      <a:lnTo>
                        <a:pt x="273" y="141"/>
                      </a:lnTo>
                      <a:lnTo>
                        <a:pt x="273" y="128"/>
                      </a:lnTo>
                      <a:lnTo>
                        <a:pt x="273" y="116"/>
                      </a:lnTo>
                      <a:lnTo>
                        <a:pt x="271" y="103"/>
                      </a:lnTo>
                      <a:lnTo>
                        <a:pt x="271" y="94"/>
                      </a:lnTo>
                      <a:lnTo>
                        <a:pt x="270" y="83"/>
                      </a:lnTo>
                      <a:lnTo>
                        <a:pt x="268" y="75"/>
                      </a:lnTo>
                      <a:lnTo>
                        <a:pt x="266" y="67"/>
                      </a:lnTo>
                      <a:lnTo>
                        <a:pt x="264" y="59"/>
                      </a:lnTo>
                      <a:lnTo>
                        <a:pt x="263" y="53"/>
                      </a:lnTo>
                      <a:lnTo>
                        <a:pt x="261" y="48"/>
                      </a:lnTo>
                      <a:lnTo>
                        <a:pt x="259" y="44"/>
                      </a:lnTo>
                      <a:lnTo>
                        <a:pt x="257" y="39"/>
                      </a:lnTo>
                      <a:lnTo>
                        <a:pt x="255" y="36"/>
                      </a:lnTo>
                      <a:lnTo>
                        <a:pt x="254" y="34"/>
                      </a:lnTo>
                      <a:lnTo>
                        <a:pt x="248" y="33"/>
                      </a:lnTo>
                      <a:lnTo>
                        <a:pt x="245" y="29"/>
                      </a:lnTo>
                      <a:lnTo>
                        <a:pt x="243" y="28"/>
                      </a:lnTo>
                      <a:lnTo>
                        <a:pt x="241" y="25"/>
                      </a:lnTo>
                      <a:lnTo>
                        <a:pt x="239" y="22"/>
                      </a:lnTo>
                      <a:lnTo>
                        <a:pt x="241" y="18"/>
                      </a:lnTo>
                      <a:lnTo>
                        <a:pt x="241" y="15"/>
                      </a:lnTo>
                      <a:lnTo>
                        <a:pt x="245" y="12"/>
                      </a:lnTo>
                      <a:lnTo>
                        <a:pt x="248" y="9"/>
                      </a:lnTo>
                      <a:lnTo>
                        <a:pt x="252" y="6"/>
                      </a:lnTo>
                      <a:lnTo>
                        <a:pt x="255" y="4"/>
                      </a:lnTo>
                      <a:lnTo>
                        <a:pt x="261" y="3"/>
                      </a:lnTo>
                      <a:lnTo>
                        <a:pt x="266" y="1"/>
                      </a:lnTo>
                      <a:lnTo>
                        <a:pt x="271" y="0"/>
                      </a:lnTo>
                      <a:lnTo>
                        <a:pt x="277" y="0"/>
                      </a:lnTo>
                      <a:lnTo>
                        <a:pt x="282" y="0"/>
                      </a:lnTo>
                      <a:lnTo>
                        <a:pt x="296" y="3"/>
                      </a:lnTo>
                      <a:lnTo>
                        <a:pt x="304" y="4"/>
                      </a:lnTo>
                      <a:lnTo>
                        <a:pt x="311" y="6"/>
                      </a:lnTo>
                      <a:lnTo>
                        <a:pt x="318" y="9"/>
                      </a:lnTo>
                      <a:lnTo>
                        <a:pt x="325" y="12"/>
                      </a:lnTo>
                      <a:lnTo>
                        <a:pt x="334" y="17"/>
                      </a:lnTo>
                      <a:lnTo>
                        <a:pt x="341" y="22"/>
                      </a:lnTo>
                      <a:lnTo>
                        <a:pt x="341" y="25"/>
                      </a:lnTo>
                      <a:lnTo>
                        <a:pt x="341" y="29"/>
                      </a:lnTo>
                      <a:lnTo>
                        <a:pt x="341" y="34"/>
                      </a:lnTo>
                      <a:lnTo>
                        <a:pt x="341" y="39"/>
                      </a:lnTo>
                      <a:lnTo>
                        <a:pt x="341" y="45"/>
                      </a:lnTo>
                      <a:lnTo>
                        <a:pt x="341" y="51"/>
                      </a:lnTo>
                      <a:lnTo>
                        <a:pt x="341" y="59"/>
                      </a:lnTo>
                      <a:lnTo>
                        <a:pt x="341" y="67"/>
                      </a:lnTo>
                      <a:lnTo>
                        <a:pt x="341" y="76"/>
                      </a:lnTo>
                      <a:lnTo>
                        <a:pt x="341" y="84"/>
                      </a:lnTo>
                      <a:lnTo>
                        <a:pt x="341" y="95"/>
                      </a:lnTo>
                      <a:lnTo>
                        <a:pt x="341" y="105"/>
                      </a:lnTo>
                      <a:lnTo>
                        <a:pt x="341" y="116"/>
                      </a:lnTo>
                      <a:lnTo>
                        <a:pt x="341" y="128"/>
                      </a:lnTo>
                      <a:lnTo>
                        <a:pt x="341" y="141"/>
                      </a:lnTo>
                      <a:lnTo>
                        <a:pt x="341" y="153"/>
                      </a:lnTo>
                      <a:lnTo>
                        <a:pt x="341" y="181"/>
                      </a:lnTo>
                      <a:lnTo>
                        <a:pt x="339" y="208"/>
                      </a:lnTo>
                      <a:lnTo>
                        <a:pt x="338" y="236"/>
                      </a:lnTo>
                      <a:lnTo>
                        <a:pt x="336" y="263"/>
                      </a:lnTo>
                      <a:lnTo>
                        <a:pt x="332" y="288"/>
                      </a:lnTo>
                      <a:lnTo>
                        <a:pt x="329" y="314"/>
                      </a:lnTo>
                      <a:lnTo>
                        <a:pt x="325" y="339"/>
                      </a:lnTo>
                      <a:lnTo>
                        <a:pt x="320" y="364"/>
                      </a:lnTo>
                      <a:lnTo>
                        <a:pt x="314" y="389"/>
                      </a:lnTo>
                      <a:lnTo>
                        <a:pt x="309" y="413"/>
                      </a:lnTo>
                      <a:lnTo>
                        <a:pt x="302" y="436"/>
                      </a:lnTo>
                      <a:lnTo>
                        <a:pt x="293" y="460"/>
                      </a:lnTo>
                      <a:lnTo>
                        <a:pt x="282" y="483"/>
                      </a:lnTo>
                      <a:lnTo>
                        <a:pt x="271" y="505"/>
                      </a:lnTo>
                      <a:lnTo>
                        <a:pt x="261" y="527"/>
                      </a:lnTo>
                      <a:lnTo>
                        <a:pt x="248" y="549"/>
                      </a:lnTo>
                      <a:lnTo>
                        <a:pt x="248" y="54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86"/>
                <p:cNvSpPr/>
                <p:nvPr/>
              </p:nvSpPr>
              <p:spPr bwMode="auto">
                <a:xfrm>
                  <a:off x="4583113" y="2198688"/>
                  <a:ext cx="347663" cy="223837"/>
                </a:xfrm>
                <a:custGeom>
                  <a:avLst/>
                  <a:gdLst>
                    <a:gd name="T0" fmla="*/ 257 w 437"/>
                    <a:gd name="T1" fmla="*/ 282 h 282"/>
                    <a:gd name="T2" fmla="*/ 264 w 437"/>
                    <a:gd name="T3" fmla="*/ 252 h 282"/>
                    <a:gd name="T4" fmla="*/ 271 w 437"/>
                    <a:gd name="T5" fmla="*/ 225 h 282"/>
                    <a:gd name="T6" fmla="*/ 277 w 437"/>
                    <a:gd name="T7" fmla="*/ 200 h 282"/>
                    <a:gd name="T8" fmla="*/ 282 w 437"/>
                    <a:gd name="T9" fmla="*/ 180 h 282"/>
                    <a:gd name="T10" fmla="*/ 286 w 437"/>
                    <a:gd name="T11" fmla="*/ 161 h 282"/>
                    <a:gd name="T12" fmla="*/ 288 w 437"/>
                    <a:gd name="T13" fmla="*/ 146 h 282"/>
                    <a:gd name="T14" fmla="*/ 289 w 437"/>
                    <a:gd name="T15" fmla="*/ 133 h 282"/>
                    <a:gd name="T16" fmla="*/ 291 w 437"/>
                    <a:gd name="T17" fmla="*/ 124 h 282"/>
                    <a:gd name="T18" fmla="*/ 291 w 437"/>
                    <a:gd name="T19" fmla="*/ 110 h 282"/>
                    <a:gd name="T20" fmla="*/ 289 w 437"/>
                    <a:gd name="T21" fmla="*/ 99 h 282"/>
                    <a:gd name="T22" fmla="*/ 289 w 437"/>
                    <a:gd name="T23" fmla="*/ 92 h 282"/>
                    <a:gd name="T24" fmla="*/ 286 w 437"/>
                    <a:gd name="T25" fmla="*/ 88 h 282"/>
                    <a:gd name="T26" fmla="*/ 282 w 437"/>
                    <a:gd name="T27" fmla="*/ 86 h 282"/>
                    <a:gd name="T28" fmla="*/ 273 w 437"/>
                    <a:gd name="T29" fmla="*/ 85 h 282"/>
                    <a:gd name="T30" fmla="*/ 263 w 437"/>
                    <a:gd name="T31" fmla="*/ 85 h 282"/>
                    <a:gd name="T32" fmla="*/ 248 w 437"/>
                    <a:gd name="T33" fmla="*/ 85 h 282"/>
                    <a:gd name="T34" fmla="*/ 218 w 437"/>
                    <a:gd name="T35" fmla="*/ 85 h 282"/>
                    <a:gd name="T36" fmla="*/ 193 w 437"/>
                    <a:gd name="T37" fmla="*/ 86 h 282"/>
                    <a:gd name="T38" fmla="*/ 180 w 437"/>
                    <a:gd name="T39" fmla="*/ 89 h 282"/>
                    <a:gd name="T40" fmla="*/ 170 w 437"/>
                    <a:gd name="T41" fmla="*/ 92 h 282"/>
                    <a:gd name="T42" fmla="*/ 154 w 437"/>
                    <a:gd name="T43" fmla="*/ 96 h 282"/>
                    <a:gd name="T44" fmla="*/ 136 w 437"/>
                    <a:gd name="T45" fmla="*/ 99 h 282"/>
                    <a:gd name="T46" fmla="*/ 113 w 437"/>
                    <a:gd name="T47" fmla="*/ 103 h 282"/>
                    <a:gd name="T48" fmla="*/ 86 w 437"/>
                    <a:gd name="T49" fmla="*/ 110 h 282"/>
                    <a:gd name="T50" fmla="*/ 55 w 437"/>
                    <a:gd name="T51" fmla="*/ 116 h 282"/>
                    <a:gd name="T52" fmla="*/ 20 w 437"/>
                    <a:gd name="T53" fmla="*/ 124 h 282"/>
                    <a:gd name="T54" fmla="*/ 0 w 437"/>
                    <a:gd name="T55" fmla="*/ 85 h 282"/>
                    <a:gd name="T56" fmla="*/ 45 w 437"/>
                    <a:gd name="T57" fmla="*/ 75 h 282"/>
                    <a:gd name="T58" fmla="*/ 138 w 437"/>
                    <a:gd name="T59" fmla="*/ 58 h 282"/>
                    <a:gd name="T60" fmla="*/ 186 w 437"/>
                    <a:gd name="T61" fmla="*/ 49 h 282"/>
                    <a:gd name="T62" fmla="*/ 207 w 437"/>
                    <a:gd name="T63" fmla="*/ 44 h 282"/>
                    <a:gd name="T64" fmla="*/ 229 w 437"/>
                    <a:gd name="T65" fmla="*/ 39 h 282"/>
                    <a:gd name="T66" fmla="*/ 246 w 437"/>
                    <a:gd name="T67" fmla="*/ 35 h 282"/>
                    <a:gd name="T68" fmla="*/ 261 w 437"/>
                    <a:gd name="T69" fmla="*/ 31 h 282"/>
                    <a:gd name="T70" fmla="*/ 275 w 437"/>
                    <a:gd name="T71" fmla="*/ 27 h 282"/>
                    <a:gd name="T72" fmla="*/ 284 w 437"/>
                    <a:gd name="T73" fmla="*/ 22 h 282"/>
                    <a:gd name="T74" fmla="*/ 293 w 437"/>
                    <a:gd name="T75" fmla="*/ 19 h 282"/>
                    <a:gd name="T76" fmla="*/ 298 w 437"/>
                    <a:gd name="T77" fmla="*/ 14 h 282"/>
                    <a:gd name="T78" fmla="*/ 307 w 437"/>
                    <a:gd name="T79" fmla="*/ 8 h 282"/>
                    <a:gd name="T80" fmla="*/ 316 w 437"/>
                    <a:gd name="T81" fmla="*/ 3 h 282"/>
                    <a:gd name="T82" fmla="*/ 321 w 437"/>
                    <a:gd name="T83" fmla="*/ 2 h 282"/>
                    <a:gd name="T84" fmla="*/ 329 w 437"/>
                    <a:gd name="T85" fmla="*/ 0 h 282"/>
                    <a:gd name="T86" fmla="*/ 338 w 437"/>
                    <a:gd name="T87" fmla="*/ 2 h 282"/>
                    <a:gd name="T88" fmla="*/ 350 w 437"/>
                    <a:gd name="T89" fmla="*/ 8 h 282"/>
                    <a:gd name="T90" fmla="*/ 366 w 437"/>
                    <a:gd name="T91" fmla="*/ 17 h 282"/>
                    <a:gd name="T92" fmla="*/ 388 w 437"/>
                    <a:gd name="T93" fmla="*/ 31 h 282"/>
                    <a:gd name="T94" fmla="*/ 407 w 437"/>
                    <a:gd name="T95" fmla="*/ 45 h 282"/>
                    <a:gd name="T96" fmla="*/ 421 w 437"/>
                    <a:gd name="T97" fmla="*/ 58 h 282"/>
                    <a:gd name="T98" fmla="*/ 432 w 437"/>
                    <a:gd name="T99" fmla="*/ 66 h 282"/>
                    <a:gd name="T100" fmla="*/ 437 w 437"/>
                    <a:gd name="T101" fmla="*/ 71 h 282"/>
                    <a:gd name="T102" fmla="*/ 436 w 437"/>
                    <a:gd name="T103" fmla="*/ 77 h 282"/>
                    <a:gd name="T104" fmla="*/ 429 w 437"/>
                    <a:gd name="T105" fmla="*/ 83 h 282"/>
                    <a:gd name="T106" fmla="*/ 418 w 437"/>
                    <a:gd name="T107" fmla="*/ 89 h 282"/>
                    <a:gd name="T108" fmla="*/ 404 w 437"/>
                    <a:gd name="T109" fmla="*/ 92 h 282"/>
                    <a:gd name="T110" fmla="*/ 396 w 437"/>
                    <a:gd name="T111" fmla="*/ 97 h 282"/>
                    <a:gd name="T112" fmla="*/ 386 w 437"/>
                    <a:gd name="T113" fmla="*/ 108 h 282"/>
                    <a:gd name="T114" fmla="*/ 375 w 437"/>
                    <a:gd name="T115" fmla="*/ 124 h 282"/>
                    <a:gd name="T116" fmla="*/ 363 w 437"/>
                    <a:gd name="T117" fmla="*/ 144 h 282"/>
                    <a:gd name="T118" fmla="*/ 350 w 437"/>
                    <a:gd name="T119" fmla="*/ 171 h 282"/>
                    <a:gd name="T120" fmla="*/ 336 w 437"/>
                    <a:gd name="T121" fmla="*/ 204 h 282"/>
                    <a:gd name="T122" fmla="*/ 320 w 437"/>
                    <a:gd name="T123" fmla="*/ 240 h 282"/>
                    <a:gd name="T124" fmla="*/ 304 w 437"/>
                    <a:gd name="T125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37" h="282">
                      <a:moveTo>
                        <a:pt x="304" y="282"/>
                      </a:moveTo>
                      <a:lnTo>
                        <a:pt x="257" y="282"/>
                      </a:lnTo>
                      <a:lnTo>
                        <a:pt x="261" y="266"/>
                      </a:lnTo>
                      <a:lnTo>
                        <a:pt x="264" y="252"/>
                      </a:lnTo>
                      <a:lnTo>
                        <a:pt x="268" y="238"/>
                      </a:lnTo>
                      <a:lnTo>
                        <a:pt x="271" y="225"/>
                      </a:lnTo>
                      <a:lnTo>
                        <a:pt x="273" y="213"/>
                      </a:lnTo>
                      <a:lnTo>
                        <a:pt x="277" y="200"/>
                      </a:lnTo>
                      <a:lnTo>
                        <a:pt x="279" y="189"/>
                      </a:lnTo>
                      <a:lnTo>
                        <a:pt x="282" y="180"/>
                      </a:lnTo>
                      <a:lnTo>
                        <a:pt x="284" y="171"/>
                      </a:lnTo>
                      <a:lnTo>
                        <a:pt x="286" y="161"/>
                      </a:lnTo>
                      <a:lnTo>
                        <a:pt x="288" y="153"/>
                      </a:lnTo>
                      <a:lnTo>
                        <a:pt x="288" y="146"/>
                      </a:lnTo>
                      <a:lnTo>
                        <a:pt x="289" y="139"/>
                      </a:lnTo>
                      <a:lnTo>
                        <a:pt x="289" y="133"/>
                      </a:lnTo>
                      <a:lnTo>
                        <a:pt x="291" y="128"/>
                      </a:lnTo>
                      <a:lnTo>
                        <a:pt x="291" y="124"/>
                      </a:lnTo>
                      <a:lnTo>
                        <a:pt x="291" y="116"/>
                      </a:lnTo>
                      <a:lnTo>
                        <a:pt x="291" y="110"/>
                      </a:lnTo>
                      <a:lnTo>
                        <a:pt x="291" y="103"/>
                      </a:lnTo>
                      <a:lnTo>
                        <a:pt x="289" y="99"/>
                      </a:lnTo>
                      <a:lnTo>
                        <a:pt x="289" y="96"/>
                      </a:lnTo>
                      <a:lnTo>
                        <a:pt x="289" y="92"/>
                      </a:lnTo>
                      <a:lnTo>
                        <a:pt x="288" y="91"/>
                      </a:lnTo>
                      <a:lnTo>
                        <a:pt x="286" y="88"/>
                      </a:lnTo>
                      <a:lnTo>
                        <a:pt x="284" y="86"/>
                      </a:lnTo>
                      <a:lnTo>
                        <a:pt x="282" y="86"/>
                      </a:lnTo>
                      <a:lnTo>
                        <a:pt x="279" y="85"/>
                      </a:lnTo>
                      <a:lnTo>
                        <a:pt x="273" y="85"/>
                      </a:lnTo>
                      <a:lnTo>
                        <a:pt x="268" y="85"/>
                      </a:lnTo>
                      <a:lnTo>
                        <a:pt x="263" y="85"/>
                      </a:lnTo>
                      <a:lnTo>
                        <a:pt x="255" y="85"/>
                      </a:lnTo>
                      <a:lnTo>
                        <a:pt x="248" y="85"/>
                      </a:lnTo>
                      <a:lnTo>
                        <a:pt x="232" y="85"/>
                      </a:lnTo>
                      <a:lnTo>
                        <a:pt x="218" y="85"/>
                      </a:lnTo>
                      <a:lnTo>
                        <a:pt x="202" y="86"/>
                      </a:lnTo>
                      <a:lnTo>
                        <a:pt x="193" y="86"/>
                      </a:lnTo>
                      <a:lnTo>
                        <a:pt x="186" y="88"/>
                      </a:lnTo>
                      <a:lnTo>
                        <a:pt x="180" y="89"/>
                      </a:lnTo>
                      <a:lnTo>
                        <a:pt x="175" y="91"/>
                      </a:lnTo>
                      <a:lnTo>
                        <a:pt x="170" y="92"/>
                      </a:lnTo>
                      <a:lnTo>
                        <a:pt x="163" y="94"/>
                      </a:lnTo>
                      <a:lnTo>
                        <a:pt x="154" y="96"/>
                      </a:lnTo>
                      <a:lnTo>
                        <a:pt x="145" y="97"/>
                      </a:lnTo>
                      <a:lnTo>
                        <a:pt x="136" y="99"/>
                      </a:lnTo>
                      <a:lnTo>
                        <a:pt x="125" y="102"/>
                      </a:lnTo>
                      <a:lnTo>
                        <a:pt x="113" y="103"/>
                      </a:lnTo>
                      <a:lnTo>
                        <a:pt x="100" y="107"/>
                      </a:lnTo>
                      <a:lnTo>
                        <a:pt x="86" y="110"/>
                      </a:lnTo>
                      <a:lnTo>
                        <a:pt x="72" y="113"/>
                      </a:lnTo>
                      <a:lnTo>
                        <a:pt x="55" y="116"/>
                      </a:lnTo>
                      <a:lnTo>
                        <a:pt x="38" y="121"/>
                      </a:lnTo>
                      <a:lnTo>
                        <a:pt x="20" y="124"/>
                      </a:lnTo>
                      <a:lnTo>
                        <a:pt x="0" y="128"/>
                      </a:lnTo>
                      <a:lnTo>
                        <a:pt x="0" y="85"/>
                      </a:lnTo>
                      <a:lnTo>
                        <a:pt x="23" y="78"/>
                      </a:lnTo>
                      <a:lnTo>
                        <a:pt x="45" y="75"/>
                      </a:lnTo>
                      <a:lnTo>
                        <a:pt x="91" y="66"/>
                      </a:lnTo>
                      <a:lnTo>
                        <a:pt x="138" y="58"/>
                      </a:lnTo>
                      <a:lnTo>
                        <a:pt x="163" y="53"/>
                      </a:lnTo>
                      <a:lnTo>
                        <a:pt x="186" y="49"/>
                      </a:lnTo>
                      <a:lnTo>
                        <a:pt x="197" y="45"/>
                      </a:lnTo>
                      <a:lnTo>
                        <a:pt x="207" y="44"/>
                      </a:lnTo>
                      <a:lnTo>
                        <a:pt x="218" y="42"/>
                      </a:lnTo>
                      <a:lnTo>
                        <a:pt x="229" y="39"/>
                      </a:lnTo>
                      <a:lnTo>
                        <a:pt x="238" y="38"/>
                      </a:lnTo>
                      <a:lnTo>
                        <a:pt x="246" y="35"/>
                      </a:lnTo>
                      <a:lnTo>
                        <a:pt x="254" y="33"/>
                      </a:lnTo>
                      <a:lnTo>
                        <a:pt x="261" y="31"/>
                      </a:lnTo>
                      <a:lnTo>
                        <a:pt x="268" y="28"/>
                      </a:lnTo>
                      <a:lnTo>
                        <a:pt x="275" y="27"/>
                      </a:lnTo>
                      <a:lnTo>
                        <a:pt x="280" y="25"/>
                      </a:lnTo>
                      <a:lnTo>
                        <a:pt x="284" y="22"/>
                      </a:lnTo>
                      <a:lnTo>
                        <a:pt x="289" y="20"/>
                      </a:lnTo>
                      <a:lnTo>
                        <a:pt x="293" y="19"/>
                      </a:lnTo>
                      <a:lnTo>
                        <a:pt x="296" y="16"/>
                      </a:lnTo>
                      <a:lnTo>
                        <a:pt x="298" y="14"/>
                      </a:lnTo>
                      <a:lnTo>
                        <a:pt x="304" y="11"/>
                      </a:lnTo>
                      <a:lnTo>
                        <a:pt x="307" y="8"/>
                      </a:lnTo>
                      <a:lnTo>
                        <a:pt x="311" y="5"/>
                      </a:lnTo>
                      <a:lnTo>
                        <a:pt x="316" y="3"/>
                      </a:lnTo>
                      <a:lnTo>
                        <a:pt x="318" y="2"/>
                      </a:lnTo>
                      <a:lnTo>
                        <a:pt x="321" y="2"/>
                      </a:lnTo>
                      <a:lnTo>
                        <a:pt x="325" y="0"/>
                      </a:lnTo>
                      <a:lnTo>
                        <a:pt x="329" y="0"/>
                      </a:lnTo>
                      <a:lnTo>
                        <a:pt x="332" y="0"/>
                      </a:lnTo>
                      <a:lnTo>
                        <a:pt x="338" y="2"/>
                      </a:lnTo>
                      <a:lnTo>
                        <a:pt x="343" y="5"/>
                      </a:lnTo>
                      <a:lnTo>
                        <a:pt x="350" y="8"/>
                      </a:lnTo>
                      <a:lnTo>
                        <a:pt x="359" y="11"/>
                      </a:lnTo>
                      <a:lnTo>
                        <a:pt x="366" y="17"/>
                      </a:lnTo>
                      <a:lnTo>
                        <a:pt x="377" y="24"/>
                      </a:lnTo>
                      <a:lnTo>
                        <a:pt x="388" y="31"/>
                      </a:lnTo>
                      <a:lnTo>
                        <a:pt x="398" y="39"/>
                      </a:lnTo>
                      <a:lnTo>
                        <a:pt x="407" y="45"/>
                      </a:lnTo>
                      <a:lnTo>
                        <a:pt x="414" y="52"/>
                      </a:lnTo>
                      <a:lnTo>
                        <a:pt x="421" y="58"/>
                      </a:lnTo>
                      <a:lnTo>
                        <a:pt x="427" y="63"/>
                      </a:lnTo>
                      <a:lnTo>
                        <a:pt x="432" y="66"/>
                      </a:lnTo>
                      <a:lnTo>
                        <a:pt x="436" y="69"/>
                      </a:lnTo>
                      <a:lnTo>
                        <a:pt x="437" y="71"/>
                      </a:lnTo>
                      <a:lnTo>
                        <a:pt x="437" y="74"/>
                      </a:lnTo>
                      <a:lnTo>
                        <a:pt x="436" y="77"/>
                      </a:lnTo>
                      <a:lnTo>
                        <a:pt x="432" y="80"/>
                      </a:lnTo>
                      <a:lnTo>
                        <a:pt x="429" y="83"/>
                      </a:lnTo>
                      <a:lnTo>
                        <a:pt x="423" y="86"/>
                      </a:lnTo>
                      <a:lnTo>
                        <a:pt x="418" y="89"/>
                      </a:lnTo>
                      <a:lnTo>
                        <a:pt x="412" y="91"/>
                      </a:lnTo>
                      <a:lnTo>
                        <a:pt x="404" y="92"/>
                      </a:lnTo>
                      <a:lnTo>
                        <a:pt x="400" y="94"/>
                      </a:lnTo>
                      <a:lnTo>
                        <a:pt x="396" y="97"/>
                      </a:lnTo>
                      <a:lnTo>
                        <a:pt x="391" y="102"/>
                      </a:lnTo>
                      <a:lnTo>
                        <a:pt x="386" y="108"/>
                      </a:lnTo>
                      <a:lnTo>
                        <a:pt x="380" y="114"/>
                      </a:lnTo>
                      <a:lnTo>
                        <a:pt x="375" y="124"/>
                      </a:lnTo>
                      <a:lnTo>
                        <a:pt x="370" y="133"/>
                      </a:lnTo>
                      <a:lnTo>
                        <a:pt x="363" y="144"/>
                      </a:lnTo>
                      <a:lnTo>
                        <a:pt x="357" y="157"/>
                      </a:lnTo>
                      <a:lnTo>
                        <a:pt x="350" y="171"/>
                      </a:lnTo>
                      <a:lnTo>
                        <a:pt x="343" y="186"/>
                      </a:lnTo>
                      <a:lnTo>
                        <a:pt x="336" y="204"/>
                      </a:lnTo>
                      <a:lnTo>
                        <a:pt x="327" y="221"/>
                      </a:lnTo>
                      <a:lnTo>
                        <a:pt x="320" y="240"/>
                      </a:lnTo>
                      <a:lnTo>
                        <a:pt x="311" y="260"/>
                      </a:lnTo>
                      <a:lnTo>
                        <a:pt x="304" y="282"/>
                      </a:lnTo>
                      <a:lnTo>
                        <a:pt x="304" y="28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87"/>
                <p:cNvSpPr/>
                <p:nvPr/>
              </p:nvSpPr>
              <p:spPr bwMode="auto">
                <a:xfrm>
                  <a:off x="4583113" y="2395538"/>
                  <a:ext cx="277813" cy="90487"/>
                </a:xfrm>
                <a:custGeom>
                  <a:avLst/>
                  <a:gdLst>
                    <a:gd name="T0" fmla="*/ 316 w 350"/>
                    <a:gd name="T1" fmla="*/ 0 h 115"/>
                    <a:gd name="T2" fmla="*/ 323 w 350"/>
                    <a:gd name="T3" fmla="*/ 5 h 115"/>
                    <a:gd name="T4" fmla="*/ 330 w 350"/>
                    <a:gd name="T5" fmla="*/ 10 h 115"/>
                    <a:gd name="T6" fmla="*/ 336 w 350"/>
                    <a:gd name="T7" fmla="*/ 14 h 115"/>
                    <a:gd name="T8" fmla="*/ 341 w 350"/>
                    <a:gd name="T9" fmla="*/ 19 h 115"/>
                    <a:gd name="T10" fmla="*/ 345 w 350"/>
                    <a:gd name="T11" fmla="*/ 25 h 115"/>
                    <a:gd name="T12" fmla="*/ 346 w 350"/>
                    <a:gd name="T13" fmla="*/ 30 h 115"/>
                    <a:gd name="T14" fmla="*/ 348 w 350"/>
                    <a:gd name="T15" fmla="*/ 35 h 115"/>
                    <a:gd name="T16" fmla="*/ 350 w 350"/>
                    <a:gd name="T17" fmla="*/ 39 h 115"/>
                    <a:gd name="T18" fmla="*/ 348 w 350"/>
                    <a:gd name="T19" fmla="*/ 44 h 115"/>
                    <a:gd name="T20" fmla="*/ 346 w 350"/>
                    <a:gd name="T21" fmla="*/ 49 h 115"/>
                    <a:gd name="T22" fmla="*/ 343 w 350"/>
                    <a:gd name="T23" fmla="*/ 52 h 115"/>
                    <a:gd name="T24" fmla="*/ 338 w 350"/>
                    <a:gd name="T25" fmla="*/ 57 h 115"/>
                    <a:gd name="T26" fmla="*/ 330 w 350"/>
                    <a:gd name="T27" fmla="*/ 60 h 115"/>
                    <a:gd name="T28" fmla="*/ 321 w 350"/>
                    <a:gd name="T29" fmla="*/ 61 h 115"/>
                    <a:gd name="T30" fmla="*/ 311 w 350"/>
                    <a:gd name="T31" fmla="*/ 65 h 115"/>
                    <a:gd name="T32" fmla="*/ 298 w 350"/>
                    <a:gd name="T33" fmla="*/ 66 h 115"/>
                    <a:gd name="T34" fmla="*/ 291 w 350"/>
                    <a:gd name="T35" fmla="*/ 68 h 115"/>
                    <a:gd name="T36" fmla="*/ 284 w 350"/>
                    <a:gd name="T37" fmla="*/ 69 h 115"/>
                    <a:gd name="T38" fmla="*/ 273 w 350"/>
                    <a:gd name="T39" fmla="*/ 72 h 115"/>
                    <a:gd name="T40" fmla="*/ 261 w 350"/>
                    <a:gd name="T41" fmla="*/ 74 h 115"/>
                    <a:gd name="T42" fmla="*/ 248 w 350"/>
                    <a:gd name="T43" fmla="*/ 77 h 115"/>
                    <a:gd name="T44" fmla="*/ 232 w 350"/>
                    <a:gd name="T45" fmla="*/ 79 h 115"/>
                    <a:gd name="T46" fmla="*/ 216 w 350"/>
                    <a:gd name="T47" fmla="*/ 82 h 115"/>
                    <a:gd name="T48" fmla="*/ 198 w 350"/>
                    <a:gd name="T49" fmla="*/ 85 h 115"/>
                    <a:gd name="T50" fmla="*/ 179 w 350"/>
                    <a:gd name="T51" fmla="*/ 88 h 115"/>
                    <a:gd name="T52" fmla="*/ 159 w 350"/>
                    <a:gd name="T53" fmla="*/ 91 h 115"/>
                    <a:gd name="T54" fmla="*/ 136 w 350"/>
                    <a:gd name="T55" fmla="*/ 94 h 115"/>
                    <a:gd name="T56" fmla="*/ 111 w 350"/>
                    <a:gd name="T57" fmla="*/ 99 h 115"/>
                    <a:gd name="T58" fmla="*/ 86 w 350"/>
                    <a:gd name="T59" fmla="*/ 102 h 115"/>
                    <a:gd name="T60" fmla="*/ 59 w 350"/>
                    <a:gd name="T61" fmla="*/ 107 h 115"/>
                    <a:gd name="T62" fmla="*/ 31 w 350"/>
                    <a:gd name="T63" fmla="*/ 110 h 115"/>
                    <a:gd name="T64" fmla="*/ 0 w 350"/>
                    <a:gd name="T65" fmla="*/ 115 h 115"/>
                    <a:gd name="T66" fmla="*/ 0 w 350"/>
                    <a:gd name="T67" fmla="*/ 75 h 115"/>
                    <a:gd name="T68" fmla="*/ 31 w 350"/>
                    <a:gd name="T69" fmla="*/ 69 h 115"/>
                    <a:gd name="T70" fmla="*/ 59 w 350"/>
                    <a:gd name="T71" fmla="*/ 63 h 115"/>
                    <a:gd name="T72" fmla="*/ 86 w 350"/>
                    <a:gd name="T73" fmla="*/ 58 h 115"/>
                    <a:gd name="T74" fmla="*/ 113 w 350"/>
                    <a:gd name="T75" fmla="*/ 52 h 115"/>
                    <a:gd name="T76" fmla="*/ 138 w 350"/>
                    <a:gd name="T77" fmla="*/ 47 h 115"/>
                    <a:gd name="T78" fmla="*/ 161 w 350"/>
                    <a:gd name="T79" fmla="*/ 43 h 115"/>
                    <a:gd name="T80" fmla="*/ 182 w 350"/>
                    <a:gd name="T81" fmla="*/ 38 h 115"/>
                    <a:gd name="T82" fmla="*/ 202 w 350"/>
                    <a:gd name="T83" fmla="*/ 32 h 115"/>
                    <a:gd name="T84" fmla="*/ 221 w 350"/>
                    <a:gd name="T85" fmla="*/ 29 h 115"/>
                    <a:gd name="T86" fmla="*/ 239 w 350"/>
                    <a:gd name="T87" fmla="*/ 24 h 115"/>
                    <a:gd name="T88" fmla="*/ 255 w 350"/>
                    <a:gd name="T89" fmla="*/ 19 h 115"/>
                    <a:gd name="T90" fmla="*/ 270 w 350"/>
                    <a:gd name="T91" fmla="*/ 14 h 115"/>
                    <a:gd name="T92" fmla="*/ 284 w 350"/>
                    <a:gd name="T93" fmla="*/ 11 h 115"/>
                    <a:gd name="T94" fmla="*/ 296 w 350"/>
                    <a:gd name="T95" fmla="*/ 7 h 115"/>
                    <a:gd name="T96" fmla="*/ 307 w 350"/>
                    <a:gd name="T97" fmla="*/ 3 h 115"/>
                    <a:gd name="T98" fmla="*/ 316 w 350"/>
                    <a:gd name="T99" fmla="*/ 0 h 115"/>
                    <a:gd name="T100" fmla="*/ 316 w 350"/>
                    <a:gd name="T101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50" h="115">
                      <a:moveTo>
                        <a:pt x="316" y="0"/>
                      </a:moveTo>
                      <a:lnTo>
                        <a:pt x="323" y="5"/>
                      </a:lnTo>
                      <a:lnTo>
                        <a:pt x="330" y="10"/>
                      </a:lnTo>
                      <a:lnTo>
                        <a:pt x="336" y="14"/>
                      </a:lnTo>
                      <a:lnTo>
                        <a:pt x="341" y="19"/>
                      </a:lnTo>
                      <a:lnTo>
                        <a:pt x="345" y="25"/>
                      </a:lnTo>
                      <a:lnTo>
                        <a:pt x="346" y="30"/>
                      </a:lnTo>
                      <a:lnTo>
                        <a:pt x="348" y="35"/>
                      </a:lnTo>
                      <a:lnTo>
                        <a:pt x="350" y="39"/>
                      </a:lnTo>
                      <a:lnTo>
                        <a:pt x="348" y="44"/>
                      </a:lnTo>
                      <a:lnTo>
                        <a:pt x="346" y="49"/>
                      </a:lnTo>
                      <a:lnTo>
                        <a:pt x="343" y="52"/>
                      </a:lnTo>
                      <a:lnTo>
                        <a:pt x="338" y="57"/>
                      </a:lnTo>
                      <a:lnTo>
                        <a:pt x="330" y="60"/>
                      </a:lnTo>
                      <a:lnTo>
                        <a:pt x="321" y="61"/>
                      </a:lnTo>
                      <a:lnTo>
                        <a:pt x="311" y="65"/>
                      </a:lnTo>
                      <a:lnTo>
                        <a:pt x="298" y="66"/>
                      </a:lnTo>
                      <a:lnTo>
                        <a:pt x="291" y="68"/>
                      </a:lnTo>
                      <a:lnTo>
                        <a:pt x="284" y="69"/>
                      </a:lnTo>
                      <a:lnTo>
                        <a:pt x="273" y="72"/>
                      </a:lnTo>
                      <a:lnTo>
                        <a:pt x="261" y="74"/>
                      </a:lnTo>
                      <a:lnTo>
                        <a:pt x="248" y="77"/>
                      </a:lnTo>
                      <a:lnTo>
                        <a:pt x="232" y="79"/>
                      </a:lnTo>
                      <a:lnTo>
                        <a:pt x="216" y="82"/>
                      </a:lnTo>
                      <a:lnTo>
                        <a:pt x="198" y="85"/>
                      </a:lnTo>
                      <a:lnTo>
                        <a:pt x="179" y="88"/>
                      </a:lnTo>
                      <a:lnTo>
                        <a:pt x="159" y="91"/>
                      </a:lnTo>
                      <a:lnTo>
                        <a:pt x="136" y="94"/>
                      </a:lnTo>
                      <a:lnTo>
                        <a:pt x="111" y="99"/>
                      </a:lnTo>
                      <a:lnTo>
                        <a:pt x="86" y="102"/>
                      </a:lnTo>
                      <a:lnTo>
                        <a:pt x="59" y="107"/>
                      </a:lnTo>
                      <a:lnTo>
                        <a:pt x="31" y="110"/>
                      </a:lnTo>
                      <a:lnTo>
                        <a:pt x="0" y="115"/>
                      </a:lnTo>
                      <a:lnTo>
                        <a:pt x="0" y="75"/>
                      </a:lnTo>
                      <a:lnTo>
                        <a:pt x="31" y="69"/>
                      </a:lnTo>
                      <a:lnTo>
                        <a:pt x="59" y="63"/>
                      </a:lnTo>
                      <a:lnTo>
                        <a:pt x="86" y="58"/>
                      </a:lnTo>
                      <a:lnTo>
                        <a:pt x="113" y="52"/>
                      </a:lnTo>
                      <a:lnTo>
                        <a:pt x="138" y="47"/>
                      </a:lnTo>
                      <a:lnTo>
                        <a:pt x="161" y="43"/>
                      </a:lnTo>
                      <a:lnTo>
                        <a:pt x="182" y="38"/>
                      </a:lnTo>
                      <a:lnTo>
                        <a:pt x="202" y="32"/>
                      </a:lnTo>
                      <a:lnTo>
                        <a:pt x="221" y="29"/>
                      </a:lnTo>
                      <a:lnTo>
                        <a:pt x="239" y="24"/>
                      </a:lnTo>
                      <a:lnTo>
                        <a:pt x="255" y="19"/>
                      </a:lnTo>
                      <a:lnTo>
                        <a:pt x="270" y="14"/>
                      </a:lnTo>
                      <a:lnTo>
                        <a:pt x="284" y="11"/>
                      </a:lnTo>
                      <a:lnTo>
                        <a:pt x="296" y="7"/>
                      </a:lnTo>
                      <a:lnTo>
                        <a:pt x="307" y="3"/>
                      </a:lnTo>
                      <a:lnTo>
                        <a:pt x="316" y="0"/>
                      </a:lnTo>
                      <a:lnTo>
                        <a:pt x="316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2793540" y="4132238"/>
              <a:ext cx="450807" cy="453063"/>
              <a:chOff x="2512235" y="3561780"/>
              <a:chExt cx="450807" cy="453063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235" y="356178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26" name="组合 25"/>
              <p:cNvGrpSpPr/>
              <p:nvPr/>
            </p:nvGrpSpPr>
            <p:grpSpPr>
              <a:xfrm>
                <a:off x="2685791" y="3680239"/>
                <a:ext cx="112976" cy="93373"/>
                <a:chOff x="4583113" y="2198688"/>
                <a:chExt cx="347663" cy="287337"/>
              </a:xfrm>
              <a:solidFill>
                <a:srgbClr val="FF0000"/>
              </a:solidFill>
            </p:grpSpPr>
            <p:sp>
              <p:nvSpPr>
                <p:cNvPr id="27" name="Freeform 86"/>
                <p:cNvSpPr/>
                <p:nvPr/>
              </p:nvSpPr>
              <p:spPr bwMode="auto">
                <a:xfrm>
                  <a:off x="4583113" y="2198688"/>
                  <a:ext cx="347663" cy="223837"/>
                </a:xfrm>
                <a:custGeom>
                  <a:avLst/>
                  <a:gdLst>
                    <a:gd name="T0" fmla="*/ 257 w 437"/>
                    <a:gd name="T1" fmla="*/ 282 h 282"/>
                    <a:gd name="T2" fmla="*/ 264 w 437"/>
                    <a:gd name="T3" fmla="*/ 252 h 282"/>
                    <a:gd name="T4" fmla="*/ 271 w 437"/>
                    <a:gd name="T5" fmla="*/ 225 h 282"/>
                    <a:gd name="T6" fmla="*/ 277 w 437"/>
                    <a:gd name="T7" fmla="*/ 200 h 282"/>
                    <a:gd name="T8" fmla="*/ 282 w 437"/>
                    <a:gd name="T9" fmla="*/ 180 h 282"/>
                    <a:gd name="T10" fmla="*/ 286 w 437"/>
                    <a:gd name="T11" fmla="*/ 161 h 282"/>
                    <a:gd name="T12" fmla="*/ 288 w 437"/>
                    <a:gd name="T13" fmla="*/ 146 h 282"/>
                    <a:gd name="T14" fmla="*/ 289 w 437"/>
                    <a:gd name="T15" fmla="*/ 133 h 282"/>
                    <a:gd name="T16" fmla="*/ 291 w 437"/>
                    <a:gd name="T17" fmla="*/ 124 h 282"/>
                    <a:gd name="T18" fmla="*/ 291 w 437"/>
                    <a:gd name="T19" fmla="*/ 110 h 282"/>
                    <a:gd name="T20" fmla="*/ 289 w 437"/>
                    <a:gd name="T21" fmla="*/ 99 h 282"/>
                    <a:gd name="T22" fmla="*/ 289 w 437"/>
                    <a:gd name="T23" fmla="*/ 92 h 282"/>
                    <a:gd name="T24" fmla="*/ 286 w 437"/>
                    <a:gd name="T25" fmla="*/ 88 h 282"/>
                    <a:gd name="T26" fmla="*/ 282 w 437"/>
                    <a:gd name="T27" fmla="*/ 86 h 282"/>
                    <a:gd name="T28" fmla="*/ 273 w 437"/>
                    <a:gd name="T29" fmla="*/ 85 h 282"/>
                    <a:gd name="T30" fmla="*/ 263 w 437"/>
                    <a:gd name="T31" fmla="*/ 85 h 282"/>
                    <a:gd name="T32" fmla="*/ 248 w 437"/>
                    <a:gd name="T33" fmla="*/ 85 h 282"/>
                    <a:gd name="T34" fmla="*/ 218 w 437"/>
                    <a:gd name="T35" fmla="*/ 85 h 282"/>
                    <a:gd name="T36" fmla="*/ 193 w 437"/>
                    <a:gd name="T37" fmla="*/ 86 h 282"/>
                    <a:gd name="T38" fmla="*/ 180 w 437"/>
                    <a:gd name="T39" fmla="*/ 89 h 282"/>
                    <a:gd name="T40" fmla="*/ 170 w 437"/>
                    <a:gd name="T41" fmla="*/ 92 h 282"/>
                    <a:gd name="T42" fmla="*/ 154 w 437"/>
                    <a:gd name="T43" fmla="*/ 96 h 282"/>
                    <a:gd name="T44" fmla="*/ 136 w 437"/>
                    <a:gd name="T45" fmla="*/ 99 h 282"/>
                    <a:gd name="T46" fmla="*/ 113 w 437"/>
                    <a:gd name="T47" fmla="*/ 103 h 282"/>
                    <a:gd name="T48" fmla="*/ 86 w 437"/>
                    <a:gd name="T49" fmla="*/ 110 h 282"/>
                    <a:gd name="T50" fmla="*/ 55 w 437"/>
                    <a:gd name="T51" fmla="*/ 116 h 282"/>
                    <a:gd name="T52" fmla="*/ 20 w 437"/>
                    <a:gd name="T53" fmla="*/ 124 h 282"/>
                    <a:gd name="T54" fmla="*/ 0 w 437"/>
                    <a:gd name="T55" fmla="*/ 85 h 282"/>
                    <a:gd name="T56" fmla="*/ 45 w 437"/>
                    <a:gd name="T57" fmla="*/ 75 h 282"/>
                    <a:gd name="T58" fmla="*/ 138 w 437"/>
                    <a:gd name="T59" fmla="*/ 58 h 282"/>
                    <a:gd name="T60" fmla="*/ 186 w 437"/>
                    <a:gd name="T61" fmla="*/ 49 h 282"/>
                    <a:gd name="T62" fmla="*/ 207 w 437"/>
                    <a:gd name="T63" fmla="*/ 44 h 282"/>
                    <a:gd name="T64" fmla="*/ 229 w 437"/>
                    <a:gd name="T65" fmla="*/ 39 h 282"/>
                    <a:gd name="T66" fmla="*/ 246 w 437"/>
                    <a:gd name="T67" fmla="*/ 35 h 282"/>
                    <a:gd name="T68" fmla="*/ 261 w 437"/>
                    <a:gd name="T69" fmla="*/ 31 h 282"/>
                    <a:gd name="T70" fmla="*/ 275 w 437"/>
                    <a:gd name="T71" fmla="*/ 27 h 282"/>
                    <a:gd name="T72" fmla="*/ 284 w 437"/>
                    <a:gd name="T73" fmla="*/ 22 h 282"/>
                    <a:gd name="T74" fmla="*/ 293 w 437"/>
                    <a:gd name="T75" fmla="*/ 19 h 282"/>
                    <a:gd name="T76" fmla="*/ 298 w 437"/>
                    <a:gd name="T77" fmla="*/ 14 h 282"/>
                    <a:gd name="T78" fmla="*/ 307 w 437"/>
                    <a:gd name="T79" fmla="*/ 8 h 282"/>
                    <a:gd name="T80" fmla="*/ 316 w 437"/>
                    <a:gd name="T81" fmla="*/ 3 h 282"/>
                    <a:gd name="T82" fmla="*/ 321 w 437"/>
                    <a:gd name="T83" fmla="*/ 2 h 282"/>
                    <a:gd name="T84" fmla="*/ 329 w 437"/>
                    <a:gd name="T85" fmla="*/ 0 h 282"/>
                    <a:gd name="T86" fmla="*/ 338 w 437"/>
                    <a:gd name="T87" fmla="*/ 2 h 282"/>
                    <a:gd name="T88" fmla="*/ 350 w 437"/>
                    <a:gd name="T89" fmla="*/ 8 h 282"/>
                    <a:gd name="T90" fmla="*/ 366 w 437"/>
                    <a:gd name="T91" fmla="*/ 17 h 282"/>
                    <a:gd name="T92" fmla="*/ 388 w 437"/>
                    <a:gd name="T93" fmla="*/ 31 h 282"/>
                    <a:gd name="T94" fmla="*/ 407 w 437"/>
                    <a:gd name="T95" fmla="*/ 45 h 282"/>
                    <a:gd name="T96" fmla="*/ 421 w 437"/>
                    <a:gd name="T97" fmla="*/ 58 h 282"/>
                    <a:gd name="T98" fmla="*/ 432 w 437"/>
                    <a:gd name="T99" fmla="*/ 66 h 282"/>
                    <a:gd name="T100" fmla="*/ 437 w 437"/>
                    <a:gd name="T101" fmla="*/ 71 h 282"/>
                    <a:gd name="T102" fmla="*/ 436 w 437"/>
                    <a:gd name="T103" fmla="*/ 77 h 282"/>
                    <a:gd name="T104" fmla="*/ 429 w 437"/>
                    <a:gd name="T105" fmla="*/ 83 h 282"/>
                    <a:gd name="T106" fmla="*/ 418 w 437"/>
                    <a:gd name="T107" fmla="*/ 89 h 282"/>
                    <a:gd name="T108" fmla="*/ 404 w 437"/>
                    <a:gd name="T109" fmla="*/ 92 h 282"/>
                    <a:gd name="T110" fmla="*/ 396 w 437"/>
                    <a:gd name="T111" fmla="*/ 97 h 282"/>
                    <a:gd name="T112" fmla="*/ 386 w 437"/>
                    <a:gd name="T113" fmla="*/ 108 h 282"/>
                    <a:gd name="T114" fmla="*/ 375 w 437"/>
                    <a:gd name="T115" fmla="*/ 124 h 282"/>
                    <a:gd name="T116" fmla="*/ 363 w 437"/>
                    <a:gd name="T117" fmla="*/ 144 h 282"/>
                    <a:gd name="T118" fmla="*/ 350 w 437"/>
                    <a:gd name="T119" fmla="*/ 171 h 282"/>
                    <a:gd name="T120" fmla="*/ 336 w 437"/>
                    <a:gd name="T121" fmla="*/ 204 h 282"/>
                    <a:gd name="T122" fmla="*/ 320 w 437"/>
                    <a:gd name="T123" fmla="*/ 240 h 282"/>
                    <a:gd name="T124" fmla="*/ 304 w 437"/>
                    <a:gd name="T125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37" h="282">
                      <a:moveTo>
                        <a:pt x="304" y="282"/>
                      </a:moveTo>
                      <a:lnTo>
                        <a:pt x="257" y="282"/>
                      </a:lnTo>
                      <a:lnTo>
                        <a:pt x="261" y="266"/>
                      </a:lnTo>
                      <a:lnTo>
                        <a:pt x="264" y="252"/>
                      </a:lnTo>
                      <a:lnTo>
                        <a:pt x="268" y="238"/>
                      </a:lnTo>
                      <a:lnTo>
                        <a:pt x="271" y="225"/>
                      </a:lnTo>
                      <a:lnTo>
                        <a:pt x="273" y="213"/>
                      </a:lnTo>
                      <a:lnTo>
                        <a:pt x="277" y="200"/>
                      </a:lnTo>
                      <a:lnTo>
                        <a:pt x="279" y="189"/>
                      </a:lnTo>
                      <a:lnTo>
                        <a:pt x="282" y="180"/>
                      </a:lnTo>
                      <a:lnTo>
                        <a:pt x="284" y="171"/>
                      </a:lnTo>
                      <a:lnTo>
                        <a:pt x="286" y="161"/>
                      </a:lnTo>
                      <a:lnTo>
                        <a:pt x="288" y="153"/>
                      </a:lnTo>
                      <a:lnTo>
                        <a:pt x="288" y="146"/>
                      </a:lnTo>
                      <a:lnTo>
                        <a:pt x="289" y="139"/>
                      </a:lnTo>
                      <a:lnTo>
                        <a:pt x="289" y="133"/>
                      </a:lnTo>
                      <a:lnTo>
                        <a:pt x="291" y="128"/>
                      </a:lnTo>
                      <a:lnTo>
                        <a:pt x="291" y="124"/>
                      </a:lnTo>
                      <a:lnTo>
                        <a:pt x="291" y="116"/>
                      </a:lnTo>
                      <a:lnTo>
                        <a:pt x="291" y="110"/>
                      </a:lnTo>
                      <a:lnTo>
                        <a:pt x="291" y="103"/>
                      </a:lnTo>
                      <a:lnTo>
                        <a:pt x="289" y="99"/>
                      </a:lnTo>
                      <a:lnTo>
                        <a:pt x="289" y="96"/>
                      </a:lnTo>
                      <a:lnTo>
                        <a:pt x="289" y="92"/>
                      </a:lnTo>
                      <a:lnTo>
                        <a:pt x="288" y="91"/>
                      </a:lnTo>
                      <a:lnTo>
                        <a:pt x="286" y="88"/>
                      </a:lnTo>
                      <a:lnTo>
                        <a:pt x="284" y="86"/>
                      </a:lnTo>
                      <a:lnTo>
                        <a:pt x="282" y="86"/>
                      </a:lnTo>
                      <a:lnTo>
                        <a:pt x="279" y="85"/>
                      </a:lnTo>
                      <a:lnTo>
                        <a:pt x="273" y="85"/>
                      </a:lnTo>
                      <a:lnTo>
                        <a:pt x="268" y="85"/>
                      </a:lnTo>
                      <a:lnTo>
                        <a:pt x="263" y="85"/>
                      </a:lnTo>
                      <a:lnTo>
                        <a:pt x="255" y="85"/>
                      </a:lnTo>
                      <a:lnTo>
                        <a:pt x="248" y="85"/>
                      </a:lnTo>
                      <a:lnTo>
                        <a:pt x="232" y="85"/>
                      </a:lnTo>
                      <a:lnTo>
                        <a:pt x="218" y="85"/>
                      </a:lnTo>
                      <a:lnTo>
                        <a:pt x="202" y="86"/>
                      </a:lnTo>
                      <a:lnTo>
                        <a:pt x="193" y="86"/>
                      </a:lnTo>
                      <a:lnTo>
                        <a:pt x="186" y="88"/>
                      </a:lnTo>
                      <a:lnTo>
                        <a:pt x="180" y="89"/>
                      </a:lnTo>
                      <a:lnTo>
                        <a:pt x="175" y="91"/>
                      </a:lnTo>
                      <a:lnTo>
                        <a:pt x="170" y="92"/>
                      </a:lnTo>
                      <a:lnTo>
                        <a:pt x="163" y="94"/>
                      </a:lnTo>
                      <a:lnTo>
                        <a:pt x="154" y="96"/>
                      </a:lnTo>
                      <a:lnTo>
                        <a:pt x="145" y="97"/>
                      </a:lnTo>
                      <a:lnTo>
                        <a:pt x="136" y="99"/>
                      </a:lnTo>
                      <a:lnTo>
                        <a:pt x="125" y="102"/>
                      </a:lnTo>
                      <a:lnTo>
                        <a:pt x="113" y="103"/>
                      </a:lnTo>
                      <a:lnTo>
                        <a:pt x="100" y="107"/>
                      </a:lnTo>
                      <a:lnTo>
                        <a:pt x="86" y="110"/>
                      </a:lnTo>
                      <a:lnTo>
                        <a:pt x="72" y="113"/>
                      </a:lnTo>
                      <a:lnTo>
                        <a:pt x="55" y="116"/>
                      </a:lnTo>
                      <a:lnTo>
                        <a:pt x="38" y="121"/>
                      </a:lnTo>
                      <a:lnTo>
                        <a:pt x="20" y="124"/>
                      </a:lnTo>
                      <a:lnTo>
                        <a:pt x="0" y="128"/>
                      </a:lnTo>
                      <a:lnTo>
                        <a:pt x="0" y="85"/>
                      </a:lnTo>
                      <a:lnTo>
                        <a:pt x="23" y="78"/>
                      </a:lnTo>
                      <a:lnTo>
                        <a:pt x="45" y="75"/>
                      </a:lnTo>
                      <a:lnTo>
                        <a:pt x="91" y="66"/>
                      </a:lnTo>
                      <a:lnTo>
                        <a:pt x="138" y="58"/>
                      </a:lnTo>
                      <a:lnTo>
                        <a:pt x="163" y="53"/>
                      </a:lnTo>
                      <a:lnTo>
                        <a:pt x="186" y="49"/>
                      </a:lnTo>
                      <a:lnTo>
                        <a:pt x="197" y="45"/>
                      </a:lnTo>
                      <a:lnTo>
                        <a:pt x="207" y="44"/>
                      </a:lnTo>
                      <a:lnTo>
                        <a:pt x="218" y="42"/>
                      </a:lnTo>
                      <a:lnTo>
                        <a:pt x="229" y="39"/>
                      </a:lnTo>
                      <a:lnTo>
                        <a:pt x="238" y="38"/>
                      </a:lnTo>
                      <a:lnTo>
                        <a:pt x="246" y="35"/>
                      </a:lnTo>
                      <a:lnTo>
                        <a:pt x="254" y="33"/>
                      </a:lnTo>
                      <a:lnTo>
                        <a:pt x="261" y="31"/>
                      </a:lnTo>
                      <a:lnTo>
                        <a:pt x="268" y="28"/>
                      </a:lnTo>
                      <a:lnTo>
                        <a:pt x="275" y="27"/>
                      </a:lnTo>
                      <a:lnTo>
                        <a:pt x="280" y="25"/>
                      </a:lnTo>
                      <a:lnTo>
                        <a:pt x="284" y="22"/>
                      </a:lnTo>
                      <a:lnTo>
                        <a:pt x="289" y="20"/>
                      </a:lnTo>
                      <a:lnTo>
                        <a:pt x="293" y="19"/>
                      </a:lnTo>
                      <a:lnTo>
                        <a:pt x="296" y="16"/>
                      </a:lnTo>
                      <a:lnTo>
                        <a:pt x="298" y="14"/>
                      </a:lnTo>
                      <a:lnTo>
                        <a:pt x="304" y="11"/>
                      </a:lnTo>
                      <a:lnTo>
                        <a:pt x="307" y="8"/>
                      </a:lnTo>
                      <a:lnTo>
                        <a:pt x="311" y="5"/>
                      </a:lnTo>
                      <a:lnTo>
                        <a:pt x="316" y="3"/>
                      </a:lnTo>
                      <a:lnTo>
                        <a:pt x="318" y="2"/>
                      </a:lnTo>
                      <a:lnTo>
                        <a:pt x="321" y="2"/>
                      </a:lnTo>
                      <a:lnTo>
                        <a:pt x="325" y="0"/>
                      </a:lnTo>
                      <a:lnTo>
                        <a:pt x="329" y="0"/>
                      </a:lnTo>
                      <a:lnTo>
                        <a:pt x="332" y="0"/>
                      </a:lnTo>
                      <a:lnTo>
                        <a:pt x="338" y="2"/>
                      </a:lnTo>
                      <a:lnTo>
                        <a:pt x="343" y="5"/>
                      </a:lnTo>
                      <a:lnTo>
                        <a:pt x="350" y="8"/>
                      </a:lnTo>
                      <a:lnTo>
                        <a:pt x="359" y="11"/>
                      </a:lnTo>
                      <a:lnTo>
                        <a:pt x="366" y="17"/>
                      </a:lnTo>
                      <a:lnTo>
                        <a:pt x="377" y="24"/>
                      </a:lnTo>
                      <a:lnTo>
                        <a:pt x="388" y="31"/>
                      </a:lnTo>
                      <a:lnTo>
                        <a:pt x="398" y="39"/>
                      </a:lnTo>
                      <a:lnTo>
                        <a:pt x="407" y="45"/>
                      </a:lnTo>
                      <a:lnTo>
                        <a:pt x="414" y="52"/>
                      </a:lnTo>
                      <a:lnTo>
                        <a:pt x="421" y="58"/>
                      </a:lnTo>
                      <a:lnTo>
                        <a:pt x="427" y="63"/>
                      </a:lnTo>
                      <a:lnTo>
                        <a:pt x="432" y="66"/>
                      </a:lnTo>
                      <a:lnTo>
                        <a:pt x="436" y="69"/>
                      </a:lnTo>
                      <a:lnTo>
                        <a:pt x="437" y="71"/>
                      </a:lnTo>
                      <a:lnTo>
                        <a:pt x="437" y="74"/>
                      </a:lnTo>
                      <a:lnTo>
                        <a:pt x="436" y="77"/>
                      </a:lnTo>
                      <a:lnTo>
                        <a:pt x="432" y="80"/>
                      </a:lnTo>
                      <a:lnTo>
                        <a:pt x="429" y="83"/>
                      </a:lnTo>
                      <a:lnTo>
                        <a:pt x="423" y="86"/>
                      </a:lnTo>
                      <a:lnTo>
                        <a:pt x="418" y="89"/>
                      </a:lnTo>
                      <a:lnTo>
                        <a:pt x="412" y="91"/>
                      </a:lnTo>
                      <a:lnTo>
                        <a:pt x="404" y="92"/>
                      </a:lnTo>
                      <a:lnTo>
                        <a:pt x="400" y="94"/>
                      </a:lnTo>
                      <a:lnTo>
                        <a:pt x="396" y="97"/>
                      </a:lnTo>
                      <a:lnTo>
                        <a:pt x="391" y="102"/>
                      </a:lnTo>
                      <a:lnTo>
                        <a:pt x="386" y="108"/>
                      </a:lnTo>
                      <a:lnTo>
                        <a:pt x="380" y="114"/>
                      </a:lnTo>
                      <a:lnTo>
                        <a:pt x="375" y="124"/>
                      </a:lnTo>
                      <a:lnTo>
                        <a:pt x="370" y="133"/>
                      </a:lnTo>
                      <a:lnTo>
                        <a:pt x="363" y="144"/>
                      </a:lnTo>
                      <a:lnTo>
                        <a:pt x="357" y="157"/>
                      </a:lnTo>
                      <a:lnTo>
                        <a:pt x="350" y="171"/>
                      </a:lnTo>
                      <a:lnTo>
                        <a:pt x="343" y="186"/>
                      </a:lnTo>
                      <a:lnTo>
                        <a:pt x="336" y="204"/>
                      </a:lnTo>
                      <a:lnTo>
                        <a:pt x="327" y="221"/>
                      </a:lnTo>
                      <a:lnTo>
                        <a:pt x="320" y="240"/>
                      </a:lnTo>
                      <a:lnTo>
                        <a:pt x="311" y="260"/>
                      </a:lnTo>
                      <a:lnTo>
                        <a:pt x="304" y="282"/>
                      </a:lnTo>
                      <a:lnTo>
                        <a:pt x="304" y="28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87"/>
                <p:cNvSpPr/>
                <p:nvPr/>
              </p:nvSpPr>
              <p:spPr bwMode="auto">
                <a:xfrm>
                  <a:off x="4583113" y="2395538"/>
                  <a:ext cx="277813" cy="90487"/>
                </a:xfrm>
                <a:custGeom>
                  <a:avLst/>
                  <a:gdLst>
                    <a:gd name="T0" fmla="*/ 316 w 350"/>
                    <a:gd name="T1" fmla="*/ 0 h 115"/>
                    <a:gd name="T2" fmla="*/ 323 w 350"/>
                    <a:gd name="T3" fmla="*/ 5 h 115"/>
                    <a:gd name="T4" fmla="*/ 330 w 350"/>
                    <a:gd name="T5" fmla="*/ 10 h 115"/>
                    <a:gd name="T6" fmla="*/ 336 w 350"/>
                    <a:gd name="T7" fmla="*/ 14 h 115"/>
                    <a:gd name="T8" fmla="*/ 341 w 350"/>
                    <a:gd name="T9" fmla="*/ 19 h 115"/>
                    <a:gd name="T10" fmla="*/ 345 w 350"/>
                    <a:gd name="T11" fmla="*/ 25 h 115"/>
                    <a:gd name="T12" fmla="*/ 346 w 350"/>
                    <a:gd name="T13" fmla="*/ 30 h 115"/>
                    <a:gd name="T14" fmla="*/ 348 w 350"/>
                    <a:gd name="T15" fmla="*/ 35 h 115"/>
                    <a:gd name="T16" fmla="*/ 350 w 350"/>
                    <a:gd name="T17" fmla="*/ 39 h 115"/>
                    <a:gd name="T18" fmla="*/ 348 w 350"/>
                    <a:gd name="T19" fmla="*/ 44 h 115"/>
                    <a:gd name="T20" fmla="*/ 346 w 350"/>
                    <a:gd name="T21" fmla="*/ 49 h 115"/>
                    <a:gd name="T22" fmla="*/ 343 w 350"/>
                    <a:gd name="T23" fmla="*/ 52 h 115"/>
                    <a:gd name="T24" fmla="*/ 338 w 350"/>
                    <a:gd name="T25" fmla="*/ 57 h 115"/>
                    <a:gd name="T26" fmla="*/ 330 w 350"/>
                    <a:gd name="T27" fmla="*/ 60 h 115"/>
                    <a:gd name="T28" fmla="*/ 321 w 350"/>
                    <a:gd name="T29" fmla="*/ 61 h 115"/>
                    <a:gd name="T30" fmla="*/ 311 w 350"/>
                    <a:gd name="T31" fmla="*/ 65 h 115"/>
                    <a:gd name="T32" fmla="*/ 298 w 350"/>
                    <a:gd name="T33" fmla="*/ 66 h 115"/>
                    <a:gd name="T34" fmla="*/ 291 w 350"/>
                    <a:gd name="T35" fmla="*/ 68 h 115"/>
                    <a:gd name="T36" fmla="*/ 284 w 350"/>
                    <a:gd name="T37" fmla="*/ 69 h 115"/>
                    <a:gd name="T38" fmla="*/ 273 w 350"/>
                    <a:gd name="T39" fmla="*/ 72 h 115"/>
                    <a:gd name="T40" fmla="*/ 261 w 350"/>
                    <a:gd name="T41" fmla="*/ 74 h 115"/>
                    <a:gd name="T42" fmla="*/ 248 w 350"/>
                    <a:gd name="T43" fmla="*/ 77 h 115"/>
                    <a:gd name="T44" fmla="*/ 232 w 350"/>
                    <a:gd name="T45" fmla="*/ 79 h 115"/>
                    <a:gd name="T46" fmla="*/ 216 w 350"/>
                    <a:gd name="T47" fmla="*/ 82 h 115"/>
                    <a:gd name="T48" fmla="*/ 198 w 350"/>
                    <a:gd name="T49" fmla="*/ 85 h 115"/>
                    <a:gd name="T50" fmla="*/ 179 w 350"/>
                    <a:gd name="T51" fmla="*/ 88 h 115"/>
                    <a:gd name="T52" fmla="*/ 159 w 350"/>
                    <a:gd name="T53" fmla="*/ 91 h 115"/>
                    <a:gd name="T54" fmla="*/ 136 w 350"/>
                    <a:gd name="T55" fmla="*/ 94 h 115"/>
                    <a:gd name="T56" fmla="*/ 111 w 350"/>
                    <a:gd name="T57" fmla="*/ 99 h 115"/>
                    <a:gd name="T58" fmla="*/ 86 w 350"/>
                    <a:gd name="T59" fmla="*/ 102 h 115"/>
                    <a:gd name="T60" fmla="*/ 59 w 350"/>
                    <a:gd name="T61" fmla="*/ 107 h 115"/>
                    <a:gd name="T62" fmla="*/ 31 w 350"/>
                    <a:gd name="T63" fmla="*/ 110 h 115"/>
                    <a:gd name="T64" fmla="*/ 0 w 350"/>
                    <a:gd name="T65" fmla="*/ 115 h 115"/>
                    <a:gd name="T66" fmla="*/ 0 w 350"/>
                    <a:gd name="T67" fmla="*/ 75 h 115"/>
                    <a:gd name="T68" fmla="*/ 31 w 350"/>
                    <a:gd name="T69" fmla="*/ 69 h 115"/>
                    <a:gd name="T70" fmla="*/ 59 w 350"/>
                    <a:gd name="T71" fmla="*/ 63 h 115"/>
                    <a:gd name="T72" fmla="*/ 86 w 350"/>
                    <a:gd name="T73" fmla="*/ 58 h 115"/>
                    <a:gd name="T74" fmla="*/ 113 w 350"/>
                    <a:gd name="T75" fmla="*/ 52 h 115"/>
                    <a:gd name="T76" fmla="*/ 138 w 350"/>
                    <a:gd name="T77" fmla="*/ 47 h 115"/>
                    <a:gd name="T78" fmla="*/ 161 w 350"/>
                    <a:gd name="T79" fmla="*/ 43 h 115"/>
                    <a:gd name="T80" fmla="*/ 182 w 350"/>
                    <a:gd name="T81" fmla="*/ 38 h 115"/>
                    <a:gd name="T82" fmla="*/ 202 w 350"/>
                    <a:gd name="T83" fmla="*/ 32 h 115"/>
                    <a:gd name="T84" fmla="*/ 221 w 350"/>
                    <a:gd name="T85" fmla="*/ 29 h 115"/>
                    <a:gd name="T86" fmla="*/ 239 w 350"/>
                    <a:gd name="T87" fmla="*/ 24 h 115"/>
                    <a:gd name="T88" fmla="*/ 255 w 350"/>
                    <a:gd name="T89" fmla="*/ 19 h 115"/>
                    <a:gd name="T90" fmla="*/ 270 w 350"/>
                    <a:gd name="T91" fmla="*/ 14 h 115"/>
                    <a:gd name="T92" fmla="*/ 284 w 350"/>
                    <a:gd name="T93" fmla="*/ 11 h 115"/>
                    <a:gd name="T94" fmla="*/ 296 w 350"/>
                    <a:gd name="T95" fmla="*/ 7 h 115"/>
                    <a:gd name="T96" fmla="*/ 307 w 350"/>
                    <a:gd name="T97" fmla="*/ 3 h 115"/>
                    <a:gd name="T98" fmla="*/ 316 w 350"/>
                    <a:gd name="T99" fmla="*/ 0 h 115"/>
                    <a:gd name="T100" fmla="*/ 316 w 350"/>
                    <a:gd name="T101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50" h="115">
                      <a:moveTo>
                        <a:pt x="316" y="0"/>
                      </a:moveTo>
                      <a:lnTo>
                        <a:pt x="323" y="5"/>
                      </a:lnTo>
                      <a:lnTo>
                        <a:pt x="330" y="10"/>
                      </a:lnTo>
                      <a:lnTo>
                        <a:pt x="336" y="14"/>
                      </a:lnTo>
                      <a:lnTo>
                        <a:pt x="341" y="19"/>
                      </a:lnTo>
                      <a:lnTo>
                        <a:pt x="345" y="25"/>
                      </a:lnTo>
                      <a:lnTo>
                        <a:pt x="346" y="30"/>
                      </a:lnTo>
                      <a:lnTo>
                        <a:pt x="348" y="35"/>
                      </a:lnTo>
                      <a:lnTo>
                        <a:pt x="350" y="39"/>
                      </a:lnTo>
                      <a:lnTo>
                        <a:pt x="348" y="44"/>
                      </a:lnTo>
                      <a:lnTo>
                        <a:pt x="346" y="49"/>
                      </a:lnTo>
                      <a:lnTo>
                        <a:pt x="343" y="52"/>
                      </a:lnTo>
                      <a:lnTo>
                        <a:pt x="338" y="57"/>
                      </a:lnTo>
                      <a:lnTo>
                        <a:pt x="330" y="60"/>
                      </a:lnTo>
                      <a:lnTo>
                        <a:pt x="321" y="61"/>
                      </a:lnTo>
                      <a:lnTo>
                        <a:pt x="311" y="65"/>
                      </a:lnTo>
                      <a:lnTo>
                        <a:pt x="298" y="66"/>
                      </a:lnTo>
                      <a:lnTo>
                        <a:pt x="291" y="68"/>
                      </a:lnTo>
                      <a:lnTo>
                        <a:pt x="284" y="69"/>
                      </a:lnTo>
                      <a:lnTo>
                        <a:pt x="273" y="72"/>
                      </a:lnTo>
                      <a:lnTo>
                        <a:pt x="261" y="74"/>
                      </a:lnTo>
                      <a:lnTo>
                        <a:pt x="248" y="77"/>
                      </a:lnTo>
                      <a:lnTo>
                        <a:pt x="232" y="79"/>
                      </a:lnTo>
                      <a:lnTo>
                        <a:pt x="216" y="82"/>
                      </a:lnTo>
                      <a:lnTo>
                        <a:pt x="198" y="85"/>
                      </a:lnTo>
                      <a:lnTo>
                        <a:pt x="179" y="88"/>
                      </a:lnTo>
                      <a:lnTo>
                        <a:pt x="159" y="91"/>
                      </a:lnTo>
                      <a:lnTo>
                        <a:pt x="136" y="94"/>
                      </a:lnTo>
                      <a:lnTo>
                        <a:pt x="111" y="99"/>
                      </a:lnTo>
                      <a:lnTo>
                        <a:pt x="86" y="102"/>
                      </a:lnTo>
                      <a:lnTo>
                        <a:pt x="59" y="107"/>
                      </a:lnTo>
                      <a:lnTo>
                        <a:pt x="31" y="110"/>
                      </a:lnTo>
                      <a:lnTo>
                        <a:pt x="0" y="115"/>
                      </a:lnTo>
                      <a:lnTo>
                        <a:pt x="0" y="75"/>
                      </a:lnTo>
                      <a:lnTo>
                        <a:pt x="31" y="69"/>
                      </a:lnTo>
                      <a:lnTo>
                        <a:pt x="59" y="63"/>
                      </a:lnTo>
                      <a:lnTo>
                        <a:pt x="86" y="58"/>
                      </a:lnTo>
                      <a:lnTo>
                        <a:pt x="113" y="52"/>
                      </a:lnTo>
                      <a:lnTo>
                        <a:pt x="138" y="47"/>
                      </a:lnTo>
                      <a:lnTo>
                        <a:pt x="161" y="43"/>
                      </a:lnTo>
                      <a:lnTo>
                        <a:pt x="182" y="38"/>
                      </a:lnTo>
                      <a:lnTo>
                        <a:pt x="202" y="32"/>
                      </a:lnTo>
                      <a:lnTo>
                        <a:pt x="221" y="29"/>
                      </a:lnTo>
                      <a:lnTo>
                        <a:pt x="239" y="24"/>
                      </a:lnTo>
                      <a:lnTo>
                        <a:pt x="255" y="19"/>
                      </a:lnTo>
                      <a:lnTo>
                        <a:pt x="270" y="14"/>
                      </a:lnTo>
                      <a:lnTo>
                        <a:pt x="284" y="11"/>
                      </a:lnTo>
                      <a:lnTo>
                        <a:pt x="296" y="7"/>
                      </a:lnTo>
                      <a:lnTo>
                        <a:pt x="307" y="3"/>
                      </a:lnTo>
                      <a:lnTo>
                        <a:pt x="316" y="0"/>
                      </a:lnTo>
                      <a:lnTo>
                        <a:pt x="316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2339752" y="4132238"/>
              <a:ext cx="450807" cy="453063"/>
              <a:chOff x="2512235" y="3561780"/>
              <a:chExt cx="450807" cy="453063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2235" y="3561780"/>
                <a:ext cx="450807" cy="453063"/>
              </a:xfrm>
              <a:prstGeom prst="rect">
                <a:avLst/>
              </a:prstGeom>
            </p:spPr>
          </p:pic>
          <p:sp>
            <p:nvSpPr>
              <p:cNvPr id="24" name="Freeform 86"/>
              <p:cNvSpPr/>
              <p:nvPr/>
            </p:nvSpPr>
            <p:spPr bwMode="auto">
              <a:xfrm>
                <a:off x="2685791" y="3680239"/>
                <a:ext cx="112976" cy="72738"/>
              </a:xfrm>
              <a:custGeom>
                <a:avLst/>
                <a:gdLst>
                  <a:gd name="T0" fmla="*/ 257 w 437"/>
                  <a:gd name="T1" fmla="*/ 282 h 282"/>
                  <a:gd name="T2" fmla="*/ 264 w 437"/>
                  <a:gd name="T3" fmla="*/ 252 h 282"/>
                  <a:gd name="T4" fmla="*/ 271 w 437"/>
                  <a:gd name="T5" fmla="*/ 225 h 282"/>
                  <a:gd name="T6" fmla="*/ 277 w 437"/>
                  <a:gd name="T7" fmla="*/ 200 h 282"/>
                  <a:gd name="T8" fmla="*/ 282 w 437"/>
                  <a:gd name="T9" fmla="*/ 180 h 282"/>
                  <a:gd name="T10" fmla="*/ 286 w 437"/>
                  <a:gd name="T11" fmla="*/ 161 h 282"/>
                  <a:gd name="T12" fmla="*/ 288 w 437"/>
                  <a:gd name="T13" fmla="*/ 146 h 282"/>
                  <a:gd name="T14" fmla="*/ 289 w 437"/>
                  <a:gd name="T15" fmla="*/ 133 h 282"/>
                  <a:gd name="T16" fmla="*/ 291 w 437"/>
                  <a:gd name="T17" fmla="*/ 124 h 282"/>
                  <a:gd name="T18" fmla="*/ 291 w 437"/>
                  <a:gd name="T19" fmla="*/ 110 h 282"/>
                  <a:gd name="T20" fmla="*/ 289 w 437"/>
                  <a:gd name="T21" fmla="*/ 99 h 282"/>
                  <a:gd name="T22" fmla="*/ 289 w 437"/>
                  <a:gd name="T23" fmla="*/ 92 h 282"/>
                  <a:gd name="T24" fmla="*/ 286 w 437"/>
                  <a:gd name="T25" fmla="*/ 88 h 282"/>
                  <a:gd name="T26" fmla="*/ 282 w 437"/>
                  <a:gd name="T27" fmla="*/ 86 h 282"/>
                  <a:gd name="T28" fmla="*/ 273 w 437"/>
                  <a:gd name="T29" fmla="*/ 85 h 282"/>
                  <a:gd name="T30" fmla="*/ 263 w 437"/>
                  <a:gd name="T31" fmla="*/ 85 h 282"/>
                  <a:gd name="T32" fmla="*/ 248 w 437"/>
                  <a:gd name="T33" fmla="*/ 85 h 282"/>
                  <a:gd name="T34" fmla="*/ 218 w 437"/>
                  <a:gd name="T35" fmla="*/ 85 h 282"/>
                  <a:gd name="T36" fmla="*/ 193 w 437"/>
                  <a:gd name="T37" fmla="*/ 86 h 282"/>
                  <a:gd name="T38" fmla="*/ 180 w 437"/>
                  <a:gd name="T39" fmla="*/ 89 h 282"/>
                  <a:gd name="T40" fmla="*/ 170 w 437"/>
                  <a:gd name="T41" fmla="*/ 92 h 282"/>
                  <a:gd name="T42" fmla="*/ 154 w 437"/>
                  <a:gd name="T43" fmla="*/ 96 h 282"/>
                  <a:gd name="T44" fmla="*/ 136 w 437"/>
                  <a:gd name="T45" fmla="*/ 99 h 282"/>
                  <a:gd name="T46" fmla="*/ 113 w 437"/>
                  <a:gd name="T47" fmla="*/ 103 h 282"/>
                  <a:gd name="T48" fmla="*/ 86 w 437"/>
                  <a:gd name="T49" fmla="*/ 110 h 282"/>
                  <a:gd name="T50" fmla="*/ 55 w 437"/>
                  <a:gd name="T51" fmla="*/ 116 h 282"/>
                  <a:gd name="T52" fmla="*/ 20 w 437"/>
                  <a:gd name="T53" fmla="*/ 124 h 282"/>
                  <a:gd name="T54" fmla="*/ 0 w 437"/>
                  <a:gd name="T55" fmla="*/ 85 h 282"/>
                  <a:gd name="T56" fmla="*/ 45 w 437"/>
                  <a:gd name="T57" fmla="*/ 75 h 282"/>
                  <a:gd name="T58" fmla="*/ 138 w 437"/>
                  <a:gd name="T59" fmla="*/ 58 h 282"/>
                  <a:gd name="T60" fmla="*/ 186 w 437"/>
                  <a:gd name="T61" fmla="*/ 49 h 282"/>
                  <a:gd name="T62" fmla="*/ 207 w 437"/>
                  <a:gd name="T63" fmla="*/ 44 h 282"/>
                  <a:gd name="T64" fmla="*/ 229 w 437"/>
                  <a:gd name="T65" fmla="*/ 39 h 282"/>
                  <a:gd name="T66" fmla="*/ 246 w 437"/>
                  <a:gd name="T67" fmla="*/ 35 h 282"/>
                  <a:gd name="T68" fmla="*/ 261 w 437"/>
                  <a:gd name="T69" fmla="*/ 31 h 282"/>
                  <a:gd name="T70" fmla="*/ 275 w 437"/>
                  <a:gd name="T71" fmla="*/ 27 h 282"/>
                  <a:gd name="T72" fmla="*/ 284 w 437"/>
                  <a:gd name="T73" fmla="*/ 22 h 282"/>
                  <a:gd name="T74" fmla="*/ 293 w 437"/>
                  <a:gd name="T75" fmla="*/ 19 h 282"/>
                  <a:gd name="T76" fmla="*/ 298 w 437"/>
                  <a:gd name="T77" fmla="*/ 14 h 282"/>
                  <a:gd name="T78" fmla="*/ 307 w 437"/>
                  <a:gd name="T79" fmla="*/ 8 h 282"/>
                  <a:gd name="T80" fmla="*/ 316 w 437"/>
                  <a:gd name="T81" fmla="*/ 3 h 282"/>
                  <a:gd name="T82" fmla="*/ 321 w 437"/>
                  <a:gd name="T83" fmla="*/ 2 h 282"/>
                  <a:gd name="T84" fmla="*/ 329 w 437"/>
                  <a:gd name="T85" fmla="*/ 0 h 282"/>
                  <a:gd name="T86" fmla="*/ 338 w 437"/>
                  <a:gd name="T87" fmla="*/ 2 h 282"/>
                  <a:gd name="T88" fmla="*/ 350 w 437"/>
                  <a:gd name="T89" fmla="*/ 8 h 282"/>
                  <a:gd name="T90" fmla="*/ 366 w 437"/>
                  <a:gd name="T91" fmla="*/ 17 h 282"/>
                  <a:gd name="T92" fmla="*/ 388 w 437"/>
                  <a:gd name="T93" fmla="*/ 31 h 282"/>
                  <a:gd name="T94" fmla="*/ 407 w 437"/>
                  <a:gd name="T95" fmla="*/ 45 h 282"/>
                  <a:gd name="T96" fmla="*/ 421 w 437"/>
                  <a:gd name="T97" fmla="*/ 58 h 282"/>
                  <a:gd name="T98" fmla="*/ 432 w 437"/>
                  <a:gd name="T99" fmla="*/ 66 h 282"/>
                  <a:gd name="T100" fmla="*/ 437 w 437"/>
                  <a:gd name="T101" fmla="*/ 71 h 282"/>
                  <a:gd name="T102" fmla="*/ 436 w 437"/>
                  <a:gd name="T103" fmla="*/ 77 h 282"/>
                  <a:gd name="T104" fmla="*/ 429 w 437"/>
                  <a:gd name="T105" fmla="*/ 83 h 282"/>
                  <a:gd name="T106" fmla="*/ 418 w 437"/>
                  <a:gd name="T107" fmla="*/ 89 h 282"/>
                  <a:gd name="T108" fmla="*/ 404 w 437"/>
                  <a:gd name="T109" fmla="*/ 92 h 282"/>
                  <a:gd name="T110" fmla="*/ 396 w 437"/>
                  <a:gd name="T111" fmla="*/ 97 h 282"/>
                  <a:gd name="T112" fmla="*/ 386 w 437"/>
                  <a:gd name="T113" fmla="*/ 108 h 282"/>
                  <a:gd name="T114" fmla="*/ 375 w 437"/>
                  <a:gd name="T115" fmla="*/ 124 h 282"/>
                  <a:gd name="T116" fmla="*/ 363 w 437"/>
                  <a:gd name="T117" fmla="*/ 144 h 282"/>
                  <a:gd name="T118" fmla="*/ 350 w 437"/>
                  <a:gd name="T119" fmla="*/ 171 h 282"/>
                  <a:gd name="T120" fmla="*/ 336 w 437"/>
                  <a:gd name="T121" fmla="*/ 204 h 282"/>
                  <a:gd name="T122" fmla="*/ 320 w 437"/>
                  <a:gd name="T123" fmla="*/ 240 h 282"/>
                  <a:gd name="T124" fmla="*/ 304 w 437"/>
                  <a:gd name="T125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37" h="282">
                    <a:moveTo>
                      <a:pt x="304" y="282"/>
                    </a:moveTo>
                    <a:lnTo>
                      <a:pt x="257" y="282"/>
                    </a:lnTo>
                    <a:lnTo>
                      <a:pt x="261" y="266"/>
                    </a:lnTo>
                    <a:lnTo>
                      <a:pt x="264" y="252"/>
                    </a:lnTo>
                    <a:lnTo>
                      <a:pt x="268" y="238"/>
                    </a:lnTo>
                    <a:lnTo>
                      <a:pt x="271" y="225"/>
                    </a:lnTo>
                    <a:lnTo>
                      <a:pt x="273" y="213"/>
                    </a:lnTo>
                    <a:lnTo>
                      <a:pt x="277" y="200"/>
                    </a:lnTo>
                    <a:lnTo>
                      <a:pt x="279" y="189"/>
                    </a:lnTo>
                    <a:lnTo>
                      <a:pt x="282" y="180"/>
                    </a:lnTo>
                    <a:lnTo>
                      <a:pt x="284" y="171"/>
                    </a:lnTo>
                    <a:lnTo>
                      <a:pt x="286" y="161"/>
                    </a:lnTo>
                    <a:lnTo>
                      <a:pt x="288" y="153"/>
                    </a:lnTo>
                    <a:lnTo>
                      <a:pt x="288" y="146"/>
                    </a:lnTo>
                    <a:lnTo>
                      <a:pt x="289" y="139"/>
                    </a:lnTo>
                    <a:lnTo>
                      <a:pt x="289" y="133"/>
                    </a:lnTo>
                    <a:lnTo>
                      <a:pt x="291" y="128"/>
                    </a:lnTo>
                    <a:lnTo>
                      <a:pt x="291" y="124"/>
                    </a:lnTo>
                    <a:lnTo>
                      <a:pt x="291" y="116"/>
                    </a:lnTo>
                    <a:lnTo>
                      <a:pt x="291" y="110"/>
                    </a:lnTo>
                    <a:lnTo>
                      <a:pt x="291" y="103"/>
                    </a:lnTo>
                    <a:lnTo>
                      <a:pt x="289" y="99"/>
                    </a:lnTo>
                    <a:lnTo>
                      <a:pt x="289" y="96"/>
                    </a:lnTo>
                    <a:lnTo>
                      <a:pt x="289" y="92"/>
                    </a:lnTo>
                    <a:lnTo>
                      <a:pt x="288" y="91"/>
                    </a:lnTo>
                    <a:lnTo>
                      <a:pt x="286" y="88"/>
                    </a:lnTo>
                    <a:lnTo>
                      <a:pt x="284" y="86"/>
                    </a:lnTo>
                    <a:lnTo>
                      <a:pt x="282" y="86"/>
                    </a:lnTo>
                    <a:lnTo>
                      <a:pt x="279" y="85"/>
                    </a:lnTo>
                    <a:lnTo>
                      <a:pt x="273" y="85"/>
                    </a:lnTo>
                    <a:lnTo>
                      <a:pt x="268" y="85"/>
                    </a:lnTo>
                    <a:lnTo>
                      <a:pt x="263" y="85"/>
                    </a:lnTo>
                    <a:lnTo>
                      <a:pt x="255" y="85"/>
                    </a:lnTo>
                    <a:lnTo>
                      <a:pt x="248" y="85"/>
                    </a:lnTo>
                    <a:lnTo>
                      <a:pt x="232" y="85"/>
                    </a:lnTo>
                    <a:lnTo>
                      <a:pt x="218" y="85"/>
                    </a:lnTo>
                    <a:lnTo>
                      <a:pt x="202" y="86"/>
                    </a:lnTo>
                    <a:lnTo>
                      <a:pt x="193" y="86"/>
                    </a:lnTo>
                    <a:lnTo>
                      <a:pt x="186" y="88"/>
                    </a:lnTo>
                    <a:lnTo>
                      <a:pt x="180" y="89"/>
                    </a:lnTo>
                    <a:lnTo>
                      <a:pt x="175" y="91"/>
                    </a:lnTo>
                    <a:lnTo>
                      <a:pt x="170" y="92"/>
                    </a:lnTo>
                    <a:lnTo>
                      <a:pt x="163" y="94"/>
                    </a:lnTo>
                    <a:lnTo>
                      <a:pt x="154" y="96"/>
                    </a:lnTo>
                    <a:lnTo>
                      <a:pt x="145" y="97"/>
                    </a:lnTo>
                    <a:lnTo>
                      <a:pt x="136" y="99"/>
                    </a:lnTo>
                    <a:lnTo>
                      <a:pt x="125" y="102"/>
                    </a:lnTo>
                    <a:lnTo>
                      <a:pt x="113" y="103"/>
                    </a:lnTo>
                    <a:lnTo>
                      <a:pt x="100" y="107"/>
                    </a:lnTo>
                    <a:lnTo>
                      <a:pt x="86" y="110"/>
                    </a:lnTo>
                    <a:lnTo>
                      <a:pt x="72" y="113"/>
                    </a:lnTo>
                    <a:lnTo>
                      <a:pt x="55" y="116"/>
                    </a:lnTo>
                    <a:lnTo>
                      <a:pt x="38" y="121"/>
                    </a:lnTo>
                    <a:lnTo>
                      <a:pt x="20" y="124"/>
                    </a:lnTo>
                    <a:lnTo>
                      <a:pt x="0" y="128"/>
                    </a:lnTo>
                    <a:lnTo>
                      <a:pt x="0" y="85"/>
                    </a:lnTo>
                    <a:lnTo>
                      <a:pt x="23" y="78"/>
                    </a:lnTo>
                    <a:lnTo>
                      <a:pt x="45" y="75"/>
                    </a:lnTo>
                    <a:lnTo>
                      <a:pt x="91" y="66"/>
                    </a:lnTo>
                    <a:lnTo>
                      <a:pt x="138" y="58"/>
                    </a:lnTo>
                    <a:lnTo>
                      <a:pt x="163" y="53"/>
                    </a:lnTo>
                    <a:lnTo>
                      <a:pt x="186" y="49"/>
                    </a:lnTo>
                    <a:lnTo>
                      <a:pt x="197" y="45"/>
                    </a:lnTo>
                    <a:lnTo>
                      <a:pt x="207" y="44"/>
                    </a:lnTo>
                    <a:lnTo>
                      <a:pt x="218" y="42"/>
                    </a:lnTo>
                    <a:lnTo>
                      <a:pt x="229" y="39"/>
                    </a:lnTo>
                    <a:lnTo>
                      <a:pt x="238" y="38"/>
                    </a:lnTo>
                    <a:lnTo>
                      <a:pt x="246" y="35"/>
                    </a:lnTo>
                    <a:lnTo>
                      <a:pt x="254" y="33"/>
                    </a:lnTo>
                    <a:lnTo>
                      <a:pt x="261" y="31"/>
                    </a:lnTo>
                    <a:lnTo>
                      <a:pt x="268" y="28"/>
                    </a:lnTo>
                    <a:lnTo>
                      <a:pt x="275" y="27"/>
                    </a:lnTo>
                    <a:lnTo>
                      <a:pt x="280" y="25"/>
                    </a:lnTo>
                    <a:lnTo>
                      <a:pt x="284" y="22"/>
                    </a:lnTo>
                    <a:lnTo>
                      <a:pt x="289" y="20"/>
                    </a:lnTo>
                    <a:lnTo>
                      <a:pt x="293" y="19"/>
                    </a:lnTo>
                    <a:lnTo>
                      <a:pt x="296" y="16"/>
                    </a:lnTo>
                    <a:lnTo>
                      <a:pt x="298" y="14"/>
                    </a:lnTo>
                    <a:lnTo>
                      <a:pt x="304" y="11"/>
                    </a:lnTo>
                    <a:lnTo>
                      <a:pt x="307" y="8"/>
                    </a:lnTo>
                    <a:lnTo>
                      <a:pt x="311" y="5"/>
                    </a:lnTo>
                    <a:lnTo>
                      <a:pt x="316" y="3"/>
                    </a:lnTo>
                    <a:lnTo>
                      <a:pt x="318" y="2"/>
                    </a:lnTo>
                    <a:lnTo>
                      <a:pt x="321" y="2"/>
                    </a:lnTo>
                    <a:lnTo>
                      <a:pt x="325" y="0"/>
                    </a:lnTo>
                    <a:lnTo>
                      <a:pt x="329" y="0"/>
                    </a:lnTo>
                    <a:lnTo>
                      <a:pt x="332" y="0"/>
                    </a:lnTo>
                    <a:lnTo>
                      <a:pt x="338" y="2"/>
                    </a:lnTo>
                    <a:lnTo>
                      <a:pt x="343" y="5"/>
                    </a:lnTo>
                    <a:lnTo>
                      <a:pt x="350" y="8"/>
                    </a:lnTo>
                    <a:lnTo>
                      <a:pt x="359" y="11"/>
                    </a:lnTo>
                    <a:lnTo>
                      <a:pt x="366" y="17"/>
                    </a:lnTo>
                    <a:lnTo>
                      <a:pt x="377" y="24"/>
                    </a:lnTo>
                    <a:lnTo>
                      <a:pt x="388" y="31"/>
                    </a:lnTo>
                    <a:lnTo>
                      <a:pt x="398" y="39"/>
                    </a:lnTo>
                    <a:lnTo>
                      <a:pt x="407" y="45"/>
                    </a:lnTo>
                    <a:lnTo>
                      <a:pt x="414" y="52"/>
                    </a:lnTo>
                    <a:lnTo>
                      <a:pt x="421" y="58"/>
                    </a:lnTo>
                    <a:lnTo>
                      <a:pt x="427" y="63"/>
                    </a:lnTo>
                    <a:lnTo>
                      <a:pt x="432" y="66"/>
                    </a:lnTo>
                    <a:lnTo>
                      <a:pt x="436" y="69"/>
                    </a:lnTo>
                    <a:lnTo>
                      <a:pt x="437" y="71"/>
                    </a:lnTo>
                    <a:lnTo>
                      <a:pt x="437" y="74"/>
                    </a:lnTo>
                    <a:lnTo>
                      <a:pt x="436" y="77"/>
                    </a:lnTo>
                    <a:lnTo>
                      <a:pt x="432" y="80"/>
                    </a:lnTo>
                    <a:lnTo>
                      <a:pt x="429" y="83"/>
                    </a:lnTo>
                    <a:lnTo>
                      <a:pt x="423" y="86"/>
                    </a:lnTo>
                    <a:lnTo>
                      <a:pt x="418" y="89"/>
                    </a:lnTo>
                    <a:lnTo>
                      <a:pt x="412" y="91"/>
                    </a:lnTo>
                    <a:lnTo>
                      <a:pt x="404" y="92"/>
                    </a:lnTo>
                    <a:lnTo>
                      <a:pt x="400" y="94"/>
                    </a:lnTo>
                    <a:lnTo>
                      <a:pt x="396" y="97"/>
                    </a:lnTo>
                    <a:lnTo>
                      <a:pt x="391" y="102"/>
                    </a:lnTo>
                    <a:lnTo>
                      <a:pt x="386" y="108"/>
                    </a:lnTo>
                    <a:lnTo>
                      <a:pt x="380" y="114"/>
                    </a:lnTo>
                    <a:lnTo>
                      <a:pt x="375" y="124"/>
                    </a:lnTo>
                    <a:lnTo>
                      <a:pt x="370" y="133"/>
                    </a:lnTo>
                    <a:lnTo>
                      <a:pt x="363" y="144"/>
                    </a:lnTo>
                    <a:lnTo>
                      <a:pt x="357" y="157"/>
                    </a:lnTo>
                    <a:lnTo>
                      <a:pt x="350" y="171"/>
                    </a:lnTo>
                    <a:lnTo>
                      <a:pt x="343" y="186"/>
                    </a:lnTo>
                    <a:lnTo>
                      <a:pt x="336" y="204"/>
                    </a:lnTo>
                    <a:lnTo>
                      <a:pt x="327" y="221"/>
                    </a:lnTo>
                    <a:lnTo>
                      <a:pt x="320" y="240"/>
                    </a:lnTo>
                    <a:lnTo>
                      <a:pt x="311" y="260"/>
                    </a:lnTo>
                    <a:lnTo>
                      <a:pt x="304" y="282"/>
                    </a:lnTo>
                    <a:lnTo>
                      <a:pt x="304" y="282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0" name="任意多边形 39"/>
          <p:cNvSpPr/>
          <p:nvPr/>
        </p:nvSpPr>
        <p:spPr>
          <a:xfrm>
            <a:off x="2267477" y="2151110"/>
            <a:ext cx="230832" cy="310423"/>
          </a:xfrm>
          <a:custGeom>
            <a:avLst/>
            <a:gdLst>
              <a:gd name="connsiteX0" fmla="*/ 60451 w 230832"/>
              <a:gd name="connsiteY0" fmla="*/ 0 h 310423"/>
              <a:gd name="connsiteX1" fmla="*/ 230832 w 230832"/>
              <a:gd name="connsiteY1" fmla="*/ 0 h 310423"/>
              <a:gd name="connsiteX2" fmla="*/ 229359 w 230832"/>
              <a:gd name="connsiteY2" fmla="*/ 1764 h 310423"/>
              <a:gd name="connsiteX3" fmla="*/ 218691 w 230832"/>
              <a:gd name="connsiteY3" fmla="*/ 12407 h 310423"/>
              <a:gd name="connsiteX4" fmla="*/ 209801 w 230832"/>
              <a:gd name="connsiteY4" fmla="*/ 30146 h 310423"/>
              <a:gd name="connsiteX5" fmla="*/ 200911 w 230832"/>
              <a:gd name="connsiteY5" fmla="*/ 46111 h 310423"/>
              <a:gd name="connsiteX6" fmla="*/ 188465 w 230832"/>
              <a:gd name="connsiteY6" fmla="*/ 65624 h 310423"/>
              <a:gd name="connsiteX7" fmla="*/ 177798 w 230832"/>
              <a:gd name="connsiteY7" fmla="*/ 88685 h 310423"/>
              <a:gd name="connsiteX8" fmla="*/ 165352 w 230832"/>
              <a:gd name="connsiteY8" fmla="*/ 113520 h 310423"/>
              <a:gd name="connsiteX9" fmla="*/ 152906 w 230832"/>
              <a:gd name="connsiteY9" fmla="*/ 140128 h 310423"/>
              <a:gd name="connsiteX10" fmla="*/ 140460 w 230832"/>
              <a:gd name="connsiteY10" fmla="*/ 172059 h 310423"/>
              <a:gd name="connsiteX11" fmla="*/ 124458 w 230832"/>
              <a:gd name="connsiteY11" fmla="*/ 202215 h 310423"/>
              <a:gd name="connsiteX12" fmla="*/ 112013 w 230832"/>
              <a:gd name="connsiteY12" fmla="*/ 235919 h 310423"/>
              <a:gd name="connsiteX13" fmla="*/ 96011 w 230832"/>
              <a:gd name="connsiteY13" fmla="*/ 271397 h 310423"/>
              <a:gd name="connsiteX14" fmla="*/ 83565 w 230832"/>
              <a:gd name="connsiteY14" fmla="*/ 310423 h 310423"/>
              <a:gd name="connsiteX15" fmla="*/ 0 w 230832"/>
              <a:gd name="connsiteY15" fmla="*/ 310423 h 310423"/>
              <a:gd name="connsiteX16" fmla="*/ 7112 w 230832"/>
              <a:gd name="connsiteY16" fmla="*/ 282041 h 310423"/>
              <a:gd name="connsiteX17" fmla="*/ 12446 w 230832"/>
              <a:gd name="connsiteY17" fmla="*/ 257206 h 310423"/>
              <a:gd name="connsiteX18" fmla="*/ 19558 w 230832"/>
              <a:gd name="connsiteY18" fmla="*/ 232371 h 310423"/>
              <a:gd name="connsiteX19" fmla="*/ 24892 w 230832"/>
              <a:gd name="connsiteY19" fmla="*/ 209311 h 310423"/>
              <a:gd name="connsiteX20" fmla="*/ 28448 w 230832"/>
              <a:gd name="connsiteY20" fmla="*/ 188024 h 310423"/>
              <a:gd name="connsiteX21" fmla="*/ 35560 w 230832"/>
              <a:gd name="connsiteY21" fmla="*/ 164963 h 310423"/>
              <a:gd name="connsiteX22" fmla="*/ 39116 w 230832"/>
              <a:gd name="connsiteY22" fmla="*/ 145450 h 310423"/>
              <a:gd name="connsiteX23" fmla="*/ 44450 w 230832"/>
              <a:gd name="connsiteY23" fmla="*/ 129485 h 310423"/>
              <a:gd name="connsiteX24" fmla="*/ 48006 w 230832"/>
              <a:gd name="connsiteY24" fmla="*/ 113520 h 310423"/>
              <a:gd name="connsiteX25" fmla="*/ 51562 w 230832"/>
              <a:gd name="connsiteY25" fmla="*/ 95781 h 310423"/>
              <a:gd name="connsiteX26" fmla="*/ 55118 w 230832"/>
              <a:gd name="connsiteY26" fmla="*/ 81589 h 310423"/>
              <a:gd name="connsiteX27" fmla="*/ 55118 w 230832"/>
              <a:gd name="connsiteY27" fmla="*/ 69172 h 310423"/>
              <a:gd name="connsiteX28" fmla="*/ 56896 w 230832"/>
              <a:gd name="connsiteY28" fmla="*/ 56755 h 310423"/>
              <a:gd name="connsiteX29" fmla="*/ 56896 w 230832"/>
              <a:gd name="connsiteY29" fmla="*/ 46111 h 310423"/>
              <a:gd name="connsiteX30" fmla="*/ 60451 w 230832"/>
              <a:gd name="connsiteY30" fmla="*/ 37242 h 310423"/>
              <a:gd name="connsiteX31" fmla="*/ 60451 w 230832"/>
              <a:gd name="connsiteY31" fmla="*/ 30146 h 310423"/>
              <a:gd name="connsiteX32" fmla="*/ 60451 w 230832"/>
              <a:gd name="connsiteY32" fmla="*/ 15955 h 310423"/>
              <a:gd name="connsiteX33" fmla="*/ 60451 w 230832"/>
              <a:gd name="connsiteY33" fmla="*/ 5312 h 310423"/>
              <a:gd name="connsiteX34" fmla="*/ 60451 w 230832"/>
              <a:gd name="connsiteY34" fmla="*/ 0 h 31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0832" h="310423">
                <a:moveTo>
                  <a:pt x="60451" y="0"/>
                </a:moveTo>
                <a:lnTo>
                  <a:pt x="230832" y="0"/>
                </a:lnTo>
                <a:lnTo>
                  <a:pt x="229359" y="1764"/>
                </a:lnTo>
                <a:lnTo>
                  <a:pt x="218691" y="12407"/>
                </a:lnTo>
                <a:lnTo>
                  <a:pt x="209801" y="30146"/>
                </a:lnTo>
                <a:lnTo>
                  <a:pt x="200911" y="46111"/>
                </a:lnTo>
                <a:lnTo>
                  <a:pt x="188465" y="65624"/>
                </a:lnTo>
                <a:lnTo>
                  <a:pt x="177798" y="88685"/>
                </a:lnTo>
                <a:lnTo>
                  <a:pt x="165352" y="113520"/>
                </a:lnTo>
                <a:lnTo>
                  <a:pt x="152906" y="140128"/>
                </a:lnTo>
                <a:lnTo>
                  <a:pt x="140460" y="172059"/>
                </a:lnTo>
                <a:lnTo>
                  <a:pt x="124458" y="202215"/>
                </a:lnTo>
                <a:lnTo>
                  <a:pt x="112013" y="235919"/>
                </a:lnTo>
                <a:lnTo>
                  <a:pt x="96011" y="271397"/>
                </a:lnTo>
                <a:lnTo>
                  <a:pt x="83565" y="310423"/>
                </a:lnTo>
                <a:lnTo>
                  <a:pt x="0" y="310423"/>
                </a:lnTo>
                <a:lnTo>
                  <a:pt x="7112" y="282041"/>
                </a:lnTo>
                <a:lnTo>
                  <a:pt x="12446" y="257206"/>
                </a:lnTo>
                <a:lnTo>
                  <a:pt x="19558" y="232371"/>
                </a:lnTo>
                <a:lnTo>
                  <a:pt x="24892" y="209311"/>
                </a:lnTo>
                <a:lnTo>
                  <a:pt x="28448" y="188024"/>
                </a:lnTo>
                <a:lnTo>
                  <a:pt x="35560" y="164963"/>
                </a:lnTo>
                <a:lnTo>
                  <a:pt x="39116" y="145450"/>
                </a:lnTo>
                <a:lnTo>
                  <a:pt x="44450" y="129485"/>
                </a:lnTo>
                <a:lnTo>
                  <a:pt x="48006" y="113520"/>
                </a:lnTo>
                <a:lnTo>
                  <a:pt x="51562" y="95781"/>
                </a:lnTo>
                <a:lnTo>
                  <a:pt x="55118" y="81589"/>
                </a:lnTo>
                <a:lnTo>
                  <a:pt x="55118" y="69172"/>
                </a:lnTo>
                <a:lnTo>
                  <a:pt x="56896" y="56755"/>
                </a:lnTo>
                <a:lnTo>
                  <a:pt x="56896" y="46111"/>
                </a:lnTo>
                <a:lnTo>
                  <a:pt x="60451" y="37242"/>
                </a:lnTo>
                <a:lnTo>
                  <a:pt x="60451" y="30146"/>
                </a:lnTo>
                <a:lnTo>
                  <a:pt x="60451" y="15955"/>
                </a:lnTo>
                <a:lnTo>
                  <a:pt x="60451" y="5312"/>
                </a:lnTo>
                <a:lnTo>
                  <a:pt x="6045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810539" y="1961292"/>
            <a:ext cx="776973" cy="227060"/>
          </a:xfrm>
          <a:custGeom>
            <a:avLst/>
            <a:gdLst>
              <a:gd name="connsiteX0" fmla="*/ 577840 w 776973"/>
              <a:gd name="connsiteY0" fmla="*/ 0 h 227060"/>
              <a:gd name="connsiteX1" fmla="*/ 584952 w 776973"/>
              <a:gd name="connsiteY1" fmla="*/ 0 h 227060"/>
              <a:gd name="connsiteX2" fmla="*/ 590286 w 776973"/>
              <a:gd name="connsiteY2" fmla="*/ 0 h 227060"/>
              <a:gd name="connsiteX3" fmla="*/ 600954 w 776973"/>
              <a:gd name="connsiteY3" fmla="*/ 3548 h 227060"/>
              <a:gd name="connsiteX4" fmla="*/ 609844 w 776973"/>
              <a:gd name="connsiteY4" fmla="*/ 8870 h 227060"/>
              <a:gd name="connsiteX5" fmla="*/ 622290 w 776973"/>
              <a:gd name="connsiteY5" fmla="*/ 14191 h 227060"/>
              <a:gd name="connsiteX6" fmla="*/ 638291 w 776973"/>
              <a:gd name="connsiteY6" fmla="*/ 19513 h 227060"/>
              <a:gd name="connsiteX7" fmla="*/ 650737 w 776973"/>
              <a:gd name="connsiteY7" fmla="*/ 30156 h 227060"/>
              <a:gd name="connsiteX8" fmla="*/ 670295 w 776973"/>
              <a:gd name="connsiteY8" fmla="*/ 42574 h 227060"/>
              <a:gd name="connsiteX9" fmla="*/ 689853 w 776973"/>
              <a:gd name="connsiteY9" fmla="*/ 54991 h 227060"/>
              <a:gd name="connsiteX10" fmla="*/ 707632 w 776973"/>
              <a:gd name="connsiteY10" fmla="*/ 69182 h 227060"/>
              <a:gd name="connsiteX11" fmla="*/ 723634 w 776973"/>
              <a:gd name="connsiteY11" fmla="*/ 79826 h 227060"/>
              <a:gd name="connsiteX12" fmla="*/ 736080 w 776973"/>
              <a:gd name="connsiteY12" fmla="*/ 92243 h 227060"/>
              <a:gd name="connsiteX13" fmla="*/ 748526 w 776973"/>
              <a:gd name="connsiteY13" fmla="*/ 102887 h 227060"/>
              <a:gd name="connsiteX14" fmla="*/ 759193 w 776973"/>
              <a:gd name="connsiteY14" fmla="*/ 111756 h 227060"/>
              <a:gd name="connsiteX15" fmla="*/ 768083 w 776973"/>
              <a:gd name="connsiteY15" fmla="*/ 117078 h 227060"/>
              <a:gd name="connsiteX16" fmla="*/ 775195 w 776973"/>
              <a:gd name="connsiteY16" fmla="*/ 122400 h 227060"/>
              <a:gd name="connsiteX17" fmla="*/ 776973 w 776973"/>
              <a:gd name="connsiteY17" fmla="*/ 125947 h 227060"/>
              <a:gd name="connsiteX18" fmla="*/ 776973 w 776973"/>
              <a:gd name="connsiteY18" fmla="*/ 131269 h 227060"/>
              <a:gd name="connsiteX19" fmla="*/ 775195 w 776973"/>
              <a:gd name="connsiteY19" fmla="*/ 136591 h 227060"/>
              <a:gd name="connsiteX20" fmla="*/ 768083 w 776973"/>
              <a:gd name="connsiteY20" fmla="*/ 141912 h 227060"/>
              <a:gd name="connsiteX21" fmla="*/ 762749 w 776973"/>
              <a:gd name="connsiteY21" fmla="*/ 147234 h 227060"/>
              <a:gd name="connsiteX22" fmla="*/ 752082 w 776973"/>
              <a:gd name="connsiteY22" fmla="*/ 152556 h 227060"/>
              <a:gd name="connsiteX23" fmla="*/ 743192 w 776973"/>
              <a:gd name="connsiteY23" fmla="*/ 157878 h 227060"/>
              <a:gd name="connsiteX24" fmla="*/ 732524 w 776973"/>
              <a:gd name="connsiteY24" fmla="*/ 161425 h 227060"/>
              <a:gd name="connsiteX25" fmla="*/ 718300 w 776973"/>
              <a:gd name="connsiteY25" fmla="*/ 163199 h 227060"/>
              <a:gd name="connsiteX26" fmla="*/ 711188 w 776973"/>
              <a:gd name="connsiteY26" fmla="*/ 166747 h 227060"/>
              <a:gd name="connsiteX27" fmla="*/ 704076 w 776973"/>
              <a:gd name="connsiteY27" fmla="*/ 172069 h 227060"/>
              <a:gd name="connsiteX28" fmla="*/ 695187 w 776973"/>
              <a:gd name="connsiteY28" fmla="*/ 180938 h 227060"/>
              <a:gd name="connsiteX29" fmla="*/ 687770 w 776973"/>
              <a:gd name="connsiteY29" fmla="*/ 189818 h 227060"/>
              <a:gd name="connsiteX30" fmla="*/ 517389 w 776973"/>
              <a:gd name="connsiteY30" fmla="*/ 189818 h 227060"/>
              <a:gd name="connsiteX31" fmla="*/ 517389 w 776973"/>
              <a:gd name="connsiteY31" fmla="*/ 182712 h 227060"/>
              <a:gd name="connsiteX32" fmla="*/ 513834 w 776973"/>
              <a:gd name="connsiteY32" fmla="*/ 175617 h 227060"/>
              <a:gd name="connsiteX33" fmla="*/ 513834 w 776973"/>
              <a:gd name="connsiteY33" fmla="*/ 170295 h 227060"/>
              <a:gd name="connsiteX34" fmla="*/ 513834 w 776973"/>
              <a:gd name="connsiteY34" fmla="*/ 163199 h 227060"/>
              <a:gd name="connsiteX35" fmla="*/ 512056 w 776973"/>
              <a:gd name="connsiteY35" fmla="*/ 161425 h 227060"/>
              <a:gd name="connsiteX36" fmla="*/ 508500 w 776973"/>
              <a:gd name="connsiteY36" fmla="*/ 156104 h 227060"/>
              <a:gd name="connsiteX37" fmla="*/ 504944 w 776973"/>
              <a:gd name="connsiteY37" fmla="*/ 152556 h 227060"/>
              <a:gd name="connsiteX38" fmla="*/ 501388 w 776973"/>
              <a:gd name="connsiteY38" fmla="*/ 152556 h 227060"/>
              <a:gd name="connsiteX39" fmla="*/ 496054 w 776973"/>
              <a:gd name="connsiteY39" fmla="*/ 150782 h 227060"/>
              <a:gd name="connsiteX40" fmla="*/ 485386 w 776973"/>
              <a:gd name="connsiteY40" fmla="*/ 150782 h 227060"/>
              <a:gd name="connsiteX41" fmla="*/ 476496 w 776973"/>
              <a:gd name="connsiteY41" fmla="*/ 150782 h 227060"/>
              <a:gd name="connsiteX42" fmla="*/ 467606 w 776973"/>
              <a:gd name="connsiteY42" fmla="*/ 150782 h 227060"/>
              <a:gd name="connsiteX43" fmla="*/ 453383 w 776973"/>
              <a:gd name="connsiteY43" fmla="*/ 150782 h 227060"/>
              <a:gd name="connsiteX44" fmla="*/ 440937 w 776973"/>
              <a:gd name="connsiteY44" fmla="*/ 150782 h 227060"/>
              <a:gd name="connsiteX45" fmla="*/ 412489 w 776973"/>
              <a:gd name="connsiteY45" fmla="*/ 150782 h 227060"/>
              <a:gd name="connsiteX46" fmla="*/ 387598 w 776973"/>
              <a:gd name="connsiteY46" fmla="*/ 150782 h 227060"/>
              <a:gd name="connsiteX47" fmla="*/ 359150 w 776973"/>
              <a:gd name="connsiteY47" fmla="*/ 152556 h 227060"/>
              <a:gd name="connsiteX48" fmla="*/ 343148 w 776973"/>
              <a:gd name="connsiteY48" fmla="*/ 152556 h 227060"/>
              <a:gd name="connsiteX49" fmla="*/ 330703 w 776973"/>
              <a:gd name="connsiteY49" fmla="*/ 156104 h 227060"/>
              <a:gd name="connsiteX50" fmla="*/ 320035 w 776973"/>
              <a:gd name="connsiteY50" fmla="*/ 157878 h 227060"/>
              <a:gd name="connsiteX51" fmla="*/ 311145 w 776973"/>
              <a:gd name="connsiteY51" fmla="*/ 161425 h 227060"/>
              <a:gd name="connsiteX52" fmla="*/ 302255 w 776973"/>
              <a:gd name="connsiteY52" fmla="*/ 163199 h 227060"/>
              <a:gd name="connsiteX53" fmla="*/ 289809 w 776973"/>
              <a:gd name="connsiteY53" fmla="*/ 166747 h 227060"/>
              <a:gd name="connsiteX54" fmla="*/ 273808 w 776973"/>
              <a:gd name="connsiteY54" fmla="*/ 170295 h 227060"/>
              <a:gd name="connsiteX55" fmla="*/ 257806 w 776973"/>
              <a:gd name="connsiteY55" fmla="*/ 172069 h 227060"/>
              <a:gd name="connsiteX56" fmla="*/ 241804 w 776973"/>
              <a:gd name="connsiteY56" fmla="*/ 175617 h 227060"/>
              <a:gd name="connsiteX57" fmla="*/ 222246 w 776973"/>
              <a:gd name="connsiteY57" fmla="*/ 180938 h 227060"/>
              <a:gd name="connsiteX58" fmla="*/ 200911 w 776973"/>
              <a:gd name="connsiteY58" fmla="*/ 182712 h 227060"/>
              <a:gd name="connsiteX59" fmla="*/ 177797 w 776973"/>
              <a:gd name="connsiteY59" fmla="*/ 189808 h 227060"/>
              <a:gd name="connsiteX60" fmla="*/ 152906 w 776973"/>
              <a:gd name="connsiteY60" fmla="*/ 195130 h 227060"/>
              <a:gd name="connsiteX61" fmla="*/ 128014 w 776973"/>
              <a:gd name="connsiteY61" fmla="*/ 200451 h 227060"/>
              <a:gd name="connsiteX62" fmla="*/ 97788 w 776973"/>
              <a:gd name="connsiteY62" fmla="*/ 205773 h 227060"/>
              <a:gd name="connsiteX63" fmla="*/ 67563 w 776973"/>
              <a:gd name="connsiteY63" fmla="*/ 214643 h 227060"/>
              <a:gd name="connsiteX64" fmla="*/ 35559 w 776973"/>
              <a:gd name="connsiteY64" fmla="*/ 219964 h 227060"/>
              <a:gd name="connsiteX65" fmla="*/ 0 w 776973"/>
              <a:gd name="connsiteY65" fmla="*/ 227060 h 227060"/>
              <a:gd name="connsiteX66" fmla="*/ 0 w 776973"/>
              <a:gd name="connsiteY66" fmla="*/ 150782 h 227060"/>
              <a:gd name="connsiteX67" fmla="*/ 40893 w 776973"/>
              <a:gd name="connsiteY67" fmla="*/ 138365 h 227060"/>
              <a:gd name="connsiteX68" fmla="*/ 80009 w 776973"/>
              <a:gd name="connsiteY68" fmla="*/ 133043 h 227060"/>
              <a:gd name="connsiteX69" fmla="*/ 161795 w 776973"/>
              <a:gd name="connsiteY69" fmla="*/ 117078 h 227060"/>
              <a:gd name="connsiteX70" fmla="*/ 245360 w 776973"/>
              <a:gd name="connsiteY70" fmla="*/ 102887 h 227060"/>
              <a:gd name="connsiteX71" fmla="*/ 289809 w 776973"/>
              <a:gd name="connsiteY71" fmla="*/ 94017 h 227060"/>
              <a:gd name="connsiteX72" fmla="*/ 330703 w 776973"/>
              <a:gd name="connsiteY72" fmla="*/ 86921 h 227060"/>
              <a:gd name="connsiteX73" fmla="*/ 350260 w 776973"/>
              <a:gd name="connsiteY73" fmla="*/ 79826 h 227060"/>
              <a:gd name="connsiteX74" fmla="*/ 368040 w 776973"/>
              <a:gd name="connsiteY74" fmla="*/ 78052 h 227060"/>
              <a:gd name="connsiteX75" fmla="*/ 387598 w 776973"/>
              <a:gd name="connsiteY75" fmla="*/ 74504 h 227060"/>
              <a:gd name="connsiteX76" fmla="*/ 407155 w 776973"/>
              <a:gd name="connsiteY76" fmla="*/ 69182 h 227060"/>
              <a:gd name="connsiteX77" fmla="*/ 423157 w 776973"/>
              <a:gd name="connsiteY77" fmla="*/ 67408 h 227060"/>
              <a:gd name="connsiteX78" fmla="*/ 437381 w 776973"/>
              <a:gd name="connsiteY78" fmla="*/ 62087 h 227060"/>
              <a:gd name="connsiteX79" fmla="*/ 451605 w 776973"/>
              <a:gd name="connsiteY79" fmla="*/ 58539 h 227060"/>
              <a:gd name="connsiteX80" fmla="*/ 464050 w 776973"/>
              <a:gd name="connsiteY80" fmla="*/ 54991 h 227060"/>
              <a:gd name="connsiteX81" fmla="*/ 476496 w 776973"/>
              <a:gd name="connsiteY81" fmla="*/ 49669 h 227060"/>
              <a:gd name="connsiteX82" fmla="*/ 488942 w 776973"/>
              <a:gd name="connsiteY82" fmla="*/ 47896 h 227060"/>
              <a:gd name="connsiteX83" fmla="*/ 497832 w 776973"/>
              <a:gd name="connsiteY83" fmla="*/ 44348 h 227060"/>
              <a:gd name="connsiteX84" fmla="*/ 504944 w 776973"/>
              <a:gd name="connsiteY84" fmla="*/ 39026 h 227060"/>
              <a:gd name="connsiteX85" fmla="*/ 513834 w 776973"/>
              <a:gd name="connsiteY85" fmla="*/ 35478 h 227060"/>
              <a:gd name="connsiteX86" fmla="*/ 520945 w 776973"/>
              <a:gd name="connsiteY86" fmla="*/ 33704 h 227060"/>
              <a:gd name="connsiteX87" fmla="*/ 526279 w 776973"/>
              <a:gd name="connsiteY87" fmla="*/ 28383 h 227060"/>
              <a:gd name="connsiteX88" fmla="*/ 529835 w 776973"/>
              <a:gd name="connsiteY88" fmla="*/ 24835 h 227060"/>
              <a:gd name="connsiteX89" fmla="*/ 540503 w 776973"/>
              <a:gd name="connsiteY89" fmla="*/ 19513 h 227060"/>
              <a:gd name="connsiteX90" fmla="*/ 545837 w 776973"/>
              <a:gd name="connsiteY90" fmla="*/ 14191 h 227060"/>
              <a:gd name="connsiteX91" fmla="*/ 552949 w 776973"/>
              <a:gd name="connsiteY91" fmla="*/ 8870 h 227060"/>
              <a:gd name="connsiteX92" fmla="*/ 561839 w 776973"/>
              <a:gd name="connsiteY92" fmla="*/ 5322 h 227060"/>
              <a:gd name="connsiteX93" fmla="*/ 565395 w 776973"/>
              <a:gd name="connsiteY93" fmla="*/ 3548 h 227060"/>
              <a:gd name="connsiteX94" fmla="*/ 570729 w 776973"/>
              <a:gd name="connsiteY94" fmla="*/ 3548 h 227060"/>
              <a:gd name="connsiteX95" fmla="*/ 577840 w 776973"/>
              <a:gd name="connsiteY95" fmla="*/ 0 h 22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776973" h="227060">
                <a:moveTo>
                  <a:pt x="577840" y="0"/>
                </a:moveTo>
                <a:lnTo>
                  <a:pt x="584952" y="0"/>
                </a:lnTo>
                <a:lnTo>
                  <a:pt x="590286" y="0"/>
                </a:lnTo>
                <a:lnTo>
                  <a:pt x="600954" y="3548"/>
                </a:lnTo>
                <a:lnTo>
                  <a:pt x="609844" y="8870"/>
                </a:lnTo>
                <a:lnTo>
                  <a:pt x="622290" y="14191"/>
                </a:lnTo>
                <a:lnTo>
                  <a:pt x="638291" y="19513"/>
                </a:lnTo>
                <a:lnTo>
                  <a:pt x="650737" y="30156"/>
                </a:lnTo>
                <a:lnTo>
                  <a:pt x="670295" y="42574"/>
                </a:lnTo>
                <a:lnTo>
                  <a:pt x="689853" y="54991"/>
                </a:lnTo>
                <a:lnTo>
                  <a:pt x="707632" y="69182"/>
                </a:lnTo>
                <a:lnTo>
                  <a:pt x="723634" y="79826"/>
                </a:lnTo>
                <a:lnTo>
                  <a:pt x="736080" y="92243"/>
                </a:lnTo>
                <a:lnTo>
                  <a:pt x="748526" y="102887"/>
                </a:lnTo>
                <a:lnTo>
                  <a:pt x="759193" y="111756"/>
                </a:lnTo>
                <a:lnTo>
                  <a:pt x="768083" y="117078"/>
                </a:lnTo>
                <a:lnTo>
                  <a:pt x="775195" y="122400"/>
                </a:lnTo>
                <a:lnTo>
                  <a:pt x="776973" y="125947"/>
                </a:lnTo>
                <a:lnTo>
                  <a:pt x="776973" y="131269"/>
                </a:lnTo>
                <a:lnTo>
                  <a:pt x="775195" y="136591"/>
                </a:lnTo>
                <a:lnTo>
                  <a:pt x="768083" y="141912"/>
                </a:lnTo>
                <a:lnTo>
                  <a:pt x="762749" y="147234"/>
                </a:lnTo>
                <a:lnTo>
                  <a:pt x="752082" y="152556"/>
                </a:lnTo>
                <a:lnTo>
                  <a:pt x="743192" y="157878"/>
                </a:lnTo>
                <a:lnTo>
                  <a:pt x="732524" y="161425"/>
                </a:lnTo>
                <a:lnTo>
                  <a:pt x="718300" y="163199"/>
                </a:lnTo>
                <a:lnTo>
                  <a:pt x="711188" y="166747"/>
                </a:lnTo>
                <a:lnTo>
                  <a:pt x="704076" y="172069"/>
                </a:lnTo>
                <a:lnTo>
                  <a:pt x="695187" y="180938"/>
                </a:lnTo>
                <a:lnTo>
                  <a:pt x="687770" y="189818"/>
                </a:lnTo>
                <a:lnTo>
                  <a:pt x="517389" y="189818"/>
                </a:lnTo>
                <a:lnTo>
                  <a:pt x="517389" y="182712"/>
                </a:lnTo>
                <a:lnTo>
                  <a:pt x="513834" y="175617"/>
                </a:lnTo>
                <a:lnTo>
                  <a:pt x="513834" y="170295"/>
                </a:lnTo>
                <a:lnTo>
                  <a:pt x="513834" y="163199"/>
                </a:lnTo>
                <a:lnTo>
                  <a:pt x="512056" y="161425"/>
                </a:lnTo>
                <a:lnTo>
                  <a:pt x="508500" y="156104"/>
                </a:lnTo>
                <a:lnTo>
                  <a:pt x="504944" y="152556"/>
                </a:lnTo>
                <a:lnTo>
                  <a:pt x="501388" y="152556"/>
                </a:lnTo>
                <a:lnTo>
                  <a:pt x="496054" y="150782"/>
                </a:lnTo>
                <a:lnTo>
                  <a:pt x="485386" y="150782"/>
                </a:lnTo>
                <a:lnTo>
                  <a:pt x="476496" y="150782"/>
                </a:lnTo>
                <a:lnTo>
                  <a:pt x="467606" y="150782"/>
                </a:lnTo>
                <a:lnTo>
                  <a:pt x="453383" y="150782"/>
                </a:lnTo>
                <a:lnTo>
                  <a:pt x="440937" y="150782"/>
                </a:lnTo>
                <a:lnTo>
                  <a:pt x="412489" y="150782"/>
                </a:lnTo>
                <a:lnTo>
                  <a:pt x="387598" y="150782"/>
                </a:lnTo>
                <a:lnTo>
                  <a:pt x="359150" y="152556"/>
                </a:lnTo>
                <a:lnTo>
                  <a:pt x="343148" y="152556"/>
                </a:lnTo>
                <a:lnTo>
                  <a:pt x="330703" y="156104"/>
                </a:lnTo>
                <a:lnTo>
                  <a:pt x="320035" y="157878"/>
                </a:lnTo>
                <a:lnTo>
                  <a:pt x="311145" y="161425"/>
                </a:lnTo>
                <a:lnTo>
                  <a:pt x="302255" y="163199"/>
                </a:lnTo>
                <a:lnTo>
                  <a:pt x="289809" y="166747"/>
                </a:lnTo>
                <a:lnTo>
                  <a:pt x="273808" y="170295"/>
                </a:lnTo>
                <a:lnTo>
                  <a:pt x="257806" y="172069"/>
                </a:lnTo>
                <a:lnTo>
                  <a:pt x="241804" y="175617"/>
                </a:lnTo>
                <a:lnTo>
                  <a:pt x="222246" y="180938"/>
                </a:lnTo>
                <a:lnTo>
                  <a:pt x="200911" y="182712"/>
                </a:lnTo>
                <a:lnTo>
                  <a:pt x="177797" y="189808"/>
                </a:lnTo>
                <a:lnTo>
                  <a:pt x="152906" y="195130"/>
                </a:lnTo>
                <a:lnTo>
                  <a:pt x="128014" y="200451"/>
                </a:lnTo>
                <a:lnTo>
                  <a:pt x="97788" y="205773"/>
                </a:lnTo>
                <a:lnTo>
                  <a:pt x="67563" y="214643"/>
                </a:lnTo>
                <a:lnTo>
                  <a:pt x="35559" y="219964"/>
                </a:lnTo>
                <a:lnTo>
                  <a:pt x="0" y="227060"/>
                </a:lnTo>
                <a:lnTo>
                  <a:pt x="0" y="150782"/>
                </a:lnTo>
                <a:lnTo>
                  <a:pt x="40893" y="138365"/>
                </a:lnTo>
                <a:lnTo>
                  <a:pt x="80009" y="133043"/>
                </a:lnTo>
                <a:lnTo>
                  <a:pt x="161795" y="117078"/>
                </a:lnTo>
                <a:lnTo>
                  <a:pt x="245360" y="102887"/>
                </a:lnTo>
                <a:lnTo>
                  <a:pt x="289809" y="94017"/>
                </a:lnTo>
                <a:lnTo>
                  <a:pt x="330703" y="86921"/>
                </a:lnTo>
                <a:lnTo>
                  <a:pt x="350260" y="79826"/>
                </a:lnTo>
                <a:lnTo>
                  <a:pt x="368040" y="78052"/>
                </a:lnTo>
                <a:lnTo>
                  <a:pt x="387598" y="74504"/>
                </a:lnTo>
                <a:lnTo>
                  <a:pt x="407155" y="69182"/>
                </a:lnTo>
                <a:lnTo>
                  <a:pt x="423157" y="67408"/>
                </a:lnTo>
                <a:lnTo>
                  <a:pt x="437381" y="62087"/>
                </a:lnTo>
                <a:lnTo>
                  <a:pt x="451605" y="58539"/>
                </a:lnTo>
                <a:lnTo>
                  <a:pt x="464050" y="54991"/>
                </a:lnTo>
                <a:lnTo>
                  <a:pt x="476496" y="49669"/>
                </a:lnTo>
                <a:lnTo>
                  <a:pt x="488942" y="47896"/>
                </a:lnTo>
                <a:lnTo>
                  <a:pt x="497832" y="44348"/>
                </a:lnTo>
                <a:lnTo>
                  <a:pt x="504944" y="39026"/>
                </a:lnTo>
                <a:lnTo>
                  <a:pt x="513834" y="35478"/>
                </a:lnTo>
                <a:lnTo>
                  <a:pt x="520945" y="33704"/>
                </a:lnTo>
                <a:lnTo>
                  <a:pt x="526279" y="28383"/>
                </a:lnTo>
                <a:lnTo>
                  <a:pt x="529835" y="24835"/>
                </a:lnTo>
                <a:lnTo>
                  <a:pt x="540503" y="19513"/>
                </a:lnTo>
                <a:lnTo>
                  <a:pt x="545837" y="14191"/>
                </a:lnTo>
                <a:lnTo>
                  <a:pt x="552949" y="8870"/>
                </a:lnTo>
                <a:lnTo>
                  <a:pt x="561839" y="5322"/>
                </a:lnTo>
                <a:lnTo>
                  <a:pt x="565395" y="3548"/>
                </a:lnTo>
                <a:lnTo>
                  <a:pt x="570729" y="3548"/>
                </a:lnTo>
                <a:lnTo>
                  <a:pt x="57784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40" grpId="0" animBg="1"/>
      <p:bldP spid="4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37621" y="40453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字词快闪游戏。</a:t>
            </a:r>
            <a:endParaRPr lang="en-US" altLang="zh-CN" sz="32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5536" y="2010195"/>
            <a:ext cx="345638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音乐开始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08104" y="2010195"/>
            <a:ext cx="344058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游戏</a:t>
            </a:r>
            <a:r>
              <a:rPr lang="zh-CN" altLang="en-US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074" y="3522363"/>
            <a:ext cx="960441" cy="135364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779" y="3522363"/>
            <a:ext cx="960441" cy="1353643"/>
          </a:xfrm>
          <a:prstGeom prst="rect">
            <a:avLst/>
          </a:prstGeom>
        </p:spPr>
      </p:pic>
      <p:pic>
        <p:nvPicPr>
          <p:cNvPr id="3" name="识字快闪游戏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27440.61132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0" y="627534"/>
            <a:ext cx="936104" cy="93610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-28383"/>
            <a:ext cx="9289032" cy="5328592"/>
          </a:xfrm>
          <a:prstGeom prst="rect">
            <a:avLst/>
          </a:prstGeom>
          <a:solidFill>
            <a:srgbClr val="29393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9832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31840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31840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59625" y="-180242"/>
            <a:ext cx="585407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本</a:t>
            </a:r>
            <a:endParaRPr lang="en-US" altLang="zh-CN" sz="36000" b="1" dirty="0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87836" y="-67706"/>
            <a:ext cx="46299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业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438012" y="-344296"/>
            <a:ext cx="108732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书包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87836" y="-318385"/>
            <a:ext cx="5040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66245" y="-77108"/>
            <a:ext cx="49808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作</a:t>
            </a:r>
            <a:endParaRPr lang="zh-CN" altLang="en-US" sz="36000" b="1" dirty="0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08520" y="989308"/>
            <a:ext cx="1058676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8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作业本</a:t>
            </a:r>
            <a:endParaRPr lang="en-US" altLang="zh-CN" sz="228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99527" y="0"/>
            <a:ext cx="57605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尺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262022" y="-20538"/>
            <a:ext cx="59980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刀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90540" y="-270973"/>
            <a:ext cx="54391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课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19641" y="-201943"/>
            <a:ext cx="54391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早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66245" y="-99882"/>
            <a:ext cx="54391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校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33" name="Picture 3" descr="C:\Users\Administrator\Desktop\包图网_18186809可爱帅气小熊真棒动态表情包配图\5cc93cea60f4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483" y="-36203"/>
            <a:ext cx="5344257" cy="534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5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500"/>
                            </p:stCondLst>
                            <p:childTnLst>
                              <p:par>
                                <p:cTn id="7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5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10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5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30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500"/>
                            </p:stCondLst>
                            <p:childTnLst>
                              <p:par>
                                <p:cTn id="9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50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5" grpId="0"/>
      <p:bldP spid="15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41" grpId="0"/>
      <p:bldP spid="41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6606" y="1598198"/>
            <a:ext cx="7785834" cy="1527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看一看你的课程表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说一说明天自己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的书包里该放什么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482037" y="4083918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133356"/>
            <a:ext cx="351070" cy="380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073495" y="4247432"/>
            <a:ext cx="694000" cy="694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9512" y="195486"/>
            <a:ext cx="2610240" cy="720080"/>
            <a:chOff x="377584" y="2859782"/>
            <a:chExt cx="2610240" cy="7200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8" r="32659"/>
          <a:stretch>
            <a:fillRect/>
          </a:stretch>
        </p:blipFill>
        <p:spPr bwMode="auto">
          <a:xfrm>
            <a:off x="6321972" y="0"/>
            <a:ext cx="285854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6"/>
          <a:stretch>
            <a:fillRect/>
          </a:stretch>
        </p:blipFill>
        <p:spPr bwMode="auto">
          <a:xfrm>
            <a:off x="0" y="-9983"/>
            <a:ext cx="6516216" cy="515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12"/>
          <p:cNvSpPr txBox="1"/>
          <p:nvPr/>
        </p:nvSpPr>
        <p:spPr>
          <a:xfrm>
            <a:off x="45840" y="1601385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6033940" y="123478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611560" y="1563638"/>
            <a:ext cx="2083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5148064" y="987574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儿歌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817092" y="1720074"/>
            <a:ext cx="20987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橡   </a:t>
            </a:r>
            <a:r>
              <a:rPr lang="zh-CN" altLang="en-US" sz="44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皮    </a:t>
            </a:r>
            <a:endParaRPr lang="zh-CN" altLang="en-US" sz="44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9553" y="1220008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xiàng</a:t>
            </a: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425596" y="1720074"/>
            <a:ext cx="19968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尺 </a:t>
            </a:r>
            <a:r>
              <a:rPr lang="zh-CN" altLang="en-US" sz="4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子</a:t>
            </a:r>
            <a:endParaRPr lang="zh-CN" altLang="en-US" sz="44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92071" y="1220008"/>
            <a:ext cx="224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chǐ</a:t>
            </a: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604292" y="1220008"/>
            <a:ext cx="30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zuò</a:t>
            </a: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yè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běn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60838" y="1720074"/>
            <a:ext cx="2366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作 </a:t>
            </a:r>
            <a:r>
              <a:rPr lang="zh-CN" altLang="en-US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业 </a:t>
            </a:r>
            <a:r>
              <a: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本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53165" y="3289430"/>
            <a:ext cx="2118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dài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11560" y="3789496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</a:t>
            </a:r>
            <a:r>
              <a:rPr lang="zh-CN" altLang="en-US" sz="4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袋</a:t>
            </a:r>
            <a:endParaRPr lang="zh-CN" altLang="en-US" sz="44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87270" y="3789496"/>
            <a:ext cx="20484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铅 </a:t>
            </a:r>
            <a:r>
              <a:rPr lang="zh-CN" altLang="en-US" sz="4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352680" y="3289430"/>
            <a:ext cx="2183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qiān</a:t>
            </a: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535705" y="3318467"/>
            <a:ext cx="3608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zhuàn</a:t>
            </a: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dāo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927755" y="3818533"/>
            <a:ext cx="31103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转</a:t>
            </a:r>
            <a:r>
              <a: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zh-CN" altLang="en-US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 刀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487269" y="1861897"/>
            <a:ext cx="661635" cy="63784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9927" y="119064"/>
            <a:ext cx="398002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借助拼音正确认读词语。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云形 38"/>
          <p:cNvSpPr/>
          <p:nvPr/>
        </p:nvSpPr>
        <p:spPr>
          <a:xfrm>
            <a:off x="3076213" y="496597"/>
            <a:ext cx="2346268" cy="792088"/>
          </a:xfrm>
          <a:prstGeom prst="cloud">
            <a:avLst/>
          </a:prstGeom>
          <a:gradFill>
            <a:gsLst>
              <a:gs pos="22000">
                <a:srgbClr val="92D050"/>
              </a:gs>
              <a:gs pos="71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翘舌音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805697" y="1785871"/>
            <a:ext cx="661635" cy="63784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云形 40"/>
          <p:cNvSpPr/>
          <p:nvPr/>
        </p:nvSpPr>
        <p:spPr>
          <a:xfrm>
            <a:off x="5678596" y="427920"/>
            <a:ext cx="2346268" cy="792088"/>
          </a:xfrm>
          <a:prstGeom prst="cloud">
            <a:avLst/>
          </a:prstGeom>
          <a:gradFill>
            <a:gsLst>
              <a:gs pos="22000">
                <a:srgbClr val="92D050"/>
              </a:gs>
              <a:gs pos="71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平舌音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云形 41"/>
          <p:cNvSpPr/>
          <p:nvPr/>
        </p:nvSpPr>
        <p:spPr>
          <a:xfrm>
            <a:off x="6691864" y="2499742"/>
            <a:ext cx="2346268" cy="792088"/>
          </a:xfrm>
          <a:prstGeom prst="cloud">
            <a:avLst/>
          </a:prstGeom>
          <a:gradFill>
            <a:gsLst>
              <a:gs pos="22000">
                <a:srgbClr val="92D050"/>
              </a:gs>
              <a:gs pos="71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前鼻音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380312" y="1779662"/>
            <a:ext cx="661635" cy="63784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211960" y="1851670"/>
            <a:ext cx="661635" cy="63784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云形 44"/>
          <p:cNvSpPr/>
          <p:nvPr/>
        </p:nvSpPr>
        <p:spPr>
          <a:xfrm>
            <a:off x="3688996" y="2526379"/>
            <a:ext cx="1644982" cy="792088"/>
          </a:xfrm>
          <a:prstGeom prst="cloud">
            <a:avLst/>
          </a:prstGeom>
          <a:gradFill>
            <a:gsLst>
              <a:gs pos="22000">
                <a:srgbClr val="92D050"/>
              </a:gs>
              <a:gs pos="71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轻声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6" grpId="0"/>
      <p:bldP spid="59" grpId="0"/>
      <p:bldP spid="65" grpId="0"/>
      <p:bldP spid="99" grpId="0"/>
      <p:bldP spid="102" grpId="0"/>
      <p:bldP spid="32" grpId="0" animBg="1"/>
      <p:bldP spid="32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1824175" y="2221809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橡   皮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52737" y="1894061"/>
            <a:ext cx="166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xiàng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pí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681563" y="2221809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尺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32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子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610125" y="1894061"/>
            <a:ext cx="166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chǐ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zi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551268" y="2221809"/>
            <a:ext cx="2261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作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32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业 </a:t>
            </a:r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本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67513" y="1894061"/>
            <a:ext cx="194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zuò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yè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běn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52737" y="4435247"/>
            <a:ext cx="1533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  袋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13522" y="4126309"/>
            <a:ext cx="1472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dài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742741" y="4435247"/>
            <a:ext cx="1538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铅 </a:t>
            </a:r>
            <a:r>
              <a:rPr lang="zh-CN" altLang="en-US" sz="32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笔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70733" y="4126309"/>
            <a:ext cx="173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qiān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608679" y="4435247"/>
            <a:ext cx="2563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转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zh-CN" altLang="en-US" sz="32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笔 刀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398925" y="4126309"/>
            <a:ext cx="248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zhuàn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dāo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894" r="100000">
                        <a14:foregroundMark x1="21970" y1="53211" x2="36364" y2="88991"/>
                        <a14:foregroundMark x1="32955" y1="57339" x2="34470" y2="75688"/>
                        <a14:foregroundMark x1="37879" y1="56422" x2="38258" y2="82110"/>
                        <a14:foregroundMark x1="54924" y1="60092" x2="44318" y2="79817"/>
                        <a14:foregroundMark x1="74242" y1="31651" x2="45455" y2="82569"/>
                        <a14:foregroundMark x1="75758" y1="37615" x2="46970" y2="79817"/>
                        <a14:foregroundMark x1="59091" y1="31651" x2="43182" y2="72477"/>
                        <a14:foregroundMark x1="75758" y1="28899" x2="59848" y2="69266"/>
                        <a14:foregroundMark x1="66667" y1="19266" x2="57197" y2="61009"/>
                        <a14:foregroundMark x1="60985" y1="27982" x2="67803" y2="637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541" y="544967"/>
            <a:ext cx="1667584" cy="137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083" y1="90047" x2="12083" y2="90047"/>
                        <a14:foregroundMark x1="94583" y1="12796" x2="94583" y2="12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749" y="474282"/>
            <a:ext cx="1652764" cy="1449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296" y="450296"/>
            <a:ext cx="1008112" cy="131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717" y="2864401"/>
            <a:ext cx="1736519" cy="121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292746" y="209858"/>
            <a:ext cx="319913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图画对照读一读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24" b="100000" l="95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404" y="2683743"/>
            <a:ext cx="1200150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48" b="100000" l="9898" r="100000">
                        <a14:foregroundMark x1="53242" y1="26633" x2="53242" y2="26633"/>
                        <a14:foregroundMark x1="67577" y1="21106" x2="67577" y2="21106"/>
                        <a14:foregroundMark x1="63823" y1="33166" x2="63823" y2="33166"/>
                        <a14:foregroundMark x1="70990" y1="33166" x2="70990" y2="33166"/>
                        <a14:foregroundMark x1="80887" y1="37186" x2="80887" y2="37186"/>
                        <a14:foregroundMark x1="72014" y1="31156" x2="72014" y2="31156"/>
                        <a14:foregroundMark x1="62116" y1="26633" x2="62116" y2="26633"/>
                        <a14:foregroundMark x1="59727" y1="31658" x2="59727" y2="31658"/>
                        <a14:foregroundMark x1="60410" y1="32161" x2="53242" y2="40201"/>
                        <a14:foregroundMark x1="54266" y1="27638" x2="51877" y2="33668"/>
                        <a14:foregroundMark x1="72696" y1="18090" x2="66894" y2="27136"/>
                        <a14:foregroundMark x1="86007" y1="32161" x2="79863" y2="37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352" y="2683743"/>
            <a:ext cx="2094717" cy="142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4"/>
          <p:cNvSpPr txBox="1">
            <a:spLocks noChangeArrowheads="1"/>
          </p:cNvSpPr>
          <p:nvPr/>
        </p:nvSpPr>
        <p:spPr bwMode="auto">
          <a:xfrm>
            <a:off x="594768" y="1657229"/>
            <a:ext cx="1852718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600" b="1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endParaRPr lang="en-US" altLang="zh-CN" sz="1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3792" y="4219223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585" y="1072356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zuò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5536" y="1581056"/>
            <a:ext cx="232146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endParaRPr lang="zh-CN" altLang="en-US" sz="13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01592" y="2688280"/>
            <a:ext cx="2490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表示人在做某一件事情。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193" y="4096112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: 圆角 3"/>
          <p:cNvSpPr/>
          <p:nvPr/>
        </p:nvSpPr>
        <p:spPr>
          <a:xfrm>
            <a:off x="3224461" y="1864964"/>
            <a:ext cx="1650074" cy="6524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单人旁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1284" y="51470"/>
            <a:ext cx="2062484" cy="646331"/>
            <a:chOff x="421284" y="411510"/>
            <a:chExt cx="2062484" cy="64633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2" name="文本框 15"/>
            <p:cNvSpPr txBox="1"/>
            <p:nvPr/>
          </p:nvSpPr>
          <p:spPr>
            <a:xfrm>
              <a:off x="827584" y="411510"/>
              <a:ext cx="1656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84825" y="195486"/>
            <a:ext cx="2807989" cy="1153869"/>
            <a:chOff x="3684825" y="397575"/>
            <a:chExt cx="2807989" cy="1153869"/>
          </a:xfrm>
        </p:grpSpPr>
        <p:sp>
          <p:nvSpPr>
            <p:cNvPr id="15" name="TextBox 14"/>
            <p:cNvSpPr txBox="1"/>
            <p:nvPr/>
          </p:nvSpPr>
          <p:spPr>
            <a:xfrm>
              <a:off x="3767489" y="843558"/>
              <a:ext cx="25327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作</a:t>
              </a:r>
              <a:r>
                <a:rPr lang="zh-CN" altLang="en-US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zh-CN" altLang="en-US" sz="4000" b="1" smtClean="0"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业  本</a:t>
              </a:r>
              <a:endParaRPr lang="zh-CN" altLang="en-US" sz="40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84825" y="397575"/>
              <a:ext cx="28079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err="1"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zuò</a:t>
              </a:r>
              <a:r>
                <a:rPr lang="en-US" altLang="zh-CN" sz="3200" b="1" dirty="0"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yè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  </a:t>
              </a:r>
              <a:r>
                <a:rPr lang="en-US" altLang="zh-CN" sz="3200" b="1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běn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1026" name="Picture 2" descr="C:\Users\Administrator\Desktop\5c36d8f5ed5f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75" y="1359542"/>
            <a:ext cx="238125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32" grpId="0"/>
      <p:bldP spid="17" grpId="0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4"/>
          <p:cNvSpPr txBox="1">
            <a:spLocks noChangeArrowheads="1"/>
          </p:cNvSpPr>
          <p:nvPr/>
        </p:nvSpPr>
        <p:spPr bwMode="auto">
          <a:xfrm>
            <a:off x="683568" y="1176303"/>
            <a:ext cx="1172051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600" b="1" dirty="0"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endParaRPr lang="en-US" altLang="zh-CN" sz="1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7544" y="1149008"/>
            <a:ext cx="1512168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8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600" dirty="0">
                <a:solidFill>
                  <a:srgbClr val="FF0000"/>
                </a:solidFill>
              </a:rPr>
              <a:t>⺮</a:t>
            </a:r>
            <a:endParaRPr lang="zh-CN" altLang="en-US" sz="166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9237" y="555526"/>
            <a:ext cx="12944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</a:t>
            </a:r>
            <a:r>
              <a:rPr lang="en-US" altLang="zh-CN" sz="6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0" name="矩形: 圆角 3"/>
          <p:cNvSpPr/>
          <p:nvPr/>
        </p:nvSpPr>
        <p:spPr>
          <a:xfrm>
            <a:off x="2195736" y="1989679"/>
            <a:ext cx="1872207" cy="64767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竹字头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211960" y="555526"/>
            <a:ext cx="2952328" cy="245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smtClean="0">
                <a:latin typeface="宋体" panose="02010600030101010101" pitchFamily="2" charset="-122"/>
              </a:rPr>
              <a:t>    古人用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竹子（⺮）</a:t>
            </a:r>
            <a:r>
              <a:rPr lang="zh-CN" altLang="en-US" sz="3600" b="1" smtClean="0">
                <a:latin typeface="宋体" panose="02010600030101010101" pitchFamily="2" charset="-122"/>
              </a:rPr>
              <a:t>制作笔杆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11960" y="3675677"/>
            <a:ext cx="29523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    毛</a:t>
            </a:r>
            <a:r>
              <a:rPr lang="zh-CN" altLang="en-US" sz="3600" b="1" smtClean="0">
                <a:latin typeface="宋体" panose="02010600030101010101" pitchFamily="2" charset="-122"/>
              </a:rPr>
              <a:t>塞在笔杆里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52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594"/>
          <a:stretch>
            <a:fillRect/>
          </a:stretch>
        </p:blipFill>
        <p:spPr bwMode="auto">
          <a:xfrm>
            <a:off x="6948264" y="120107"/>
            <a:ext cx="1872208" cy="497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 animBg="1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83768" y="411510"/>
            <a:ext cx="3674637" cy="4011910"/>
            <a:chOff x="1" y="0"/>
            <a:chExt cx="4550814" cy="4547826"/>
          </a:xfrm>
        </p:grpSpPr>
        <p:sp>
          <p:nvSpPr>
            <p:cNvPr id="57" name="椭圆 56"/>
            <p:cNvSpPr/>
            <p:nvPr/>
          </p:nvSpPr>
          <p:spPr>
            <a:xfrm>
              <a:off x="461198" y="619272"/>
              <a:ext cx="3660346" cy="3660345"/>
            </a:xfrm>
            <a:prstGeom prst="ellipse">
              <a:avLst/>
            </a:prstGeom>
            <a:noFill/>
            <a:ln>
              <a:solidFill>
                <a:srgbClr val="7CA5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78163" y="791310"/>
              <a:ext cx="3258204" cy="3258203"/>
            </a:xfrm>
            <a:prstGeom prst="ellipse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466581" y="0"/>
              <a:ext cx="1676307" cy="1676307"/>
              <a:chOff x="4113789" y="1425371"/>
              <a:chExt cx="1800200" cy="1800200"/>
            </a:xfrm>
          </p:grpSpPr>
          <p:sp>
            <p:nvSpPr>
              <p:cNvPr id="77" name="泪滴形 76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gradFill flip="none" rotWithShape="1">
                <a:gsLst>
                  <a:gs pos="0">
                    <a:srgbClr val="57D3FF"/>
                  </a:gs>
                  <a:gs pos="76000">
                    <a:srgbClr val="00B0F0"/>
                  </a:gs>
                  <a:gs pos="100000">
                    <a:srgbClr val="0091F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rgbClr val="0091F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泪滴形 59"/>
            <p:cNvSpPr/>
            <p:nvPr/>
          </p:nvSpPr>
          <p:spPr>
            <a:xfrm rot="13408299">
              <a:off x="2874508" y="1410676"/>
              <a:ext cx="1676307" cy="1676307"/>
            </a:xfrm>
            <a:prstGeom prst="teardrop">
              <a:avLst>
                <a:gd name="adj" fmla="val 121709"/>
              </a:avLst>
            </a:prstGeom>
            <a:gradFill flip="none" rotWithShape="1">
              <a:gsLst>
                <a:gs pos="0">
                  <a:srgbClr val="A8E53B"/>
                </a:gs>
                <a:gs pos="87000">
                  <a:srgbClr val="A1B90F"/>
                </a:gs>
                <a:gs pos="97000">
                  <a:srgbClr val="6FA808"/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5247637">
              <a:off x="2992966" y="1510461"/>
              <a:ext cx="1475150" cy="1475150"/>
            </a:xfrm>
            <a:prstGeom prst="ellipse">
              <a:avLst/>
            </a:prstGeom>
            <a:solidFill>
              <a:srgbClr val="91AF2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泪滴形 61"/>
            <p:cNvSpPr/>
            <p:nvPr/>
          </p:nvSpPr>
          <p:spPr>
            <a:xfrm rot="8039338" flipH="1">
              <a:off x="1" y="1463047"/>
              <a:ext cx="1676307" cy="1676308"/>
            </a:xfrm>
            <a:prstGeom prst="teardrop">
              <a:avLst>
                <a:gd name="adj" fmla="val 121709"/>
              </a:avLst>
            </a:prstGeom>
            <a:gradFill flip="none" rotWithShape="1">
              <a:gsLst>
                <a:gs pos="0">
                  <a:srgbClr val="A8E53B"/>
                </a:gs>
                <a:gs pos="87000">
                  <a:srgbClr val="A1B90F"/>
                </a:gs>
                <a:gs pos="97000">
                  <a:srgbClr val="6FA808"/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16200000" flipH="1">
              <a:off x="82682" y="1563626"/>
              <a:ext cx="1475150" cy="1475150"/>
            </a:xfrm>
            <a:prstGeom prst="ellipse">
              <a:avLst/>
            </a:prstGeom>
            <a:solidFill>
              <a:srgbClr val="91AF2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 flipV="1">
              <a:off x="1469111" y="2871519"/>
              <a:ext cx="1676307" cy="1676307"/>
              <a:chOff x="4113789" y="1425371"/>
              <a:chExt cx="1800200" cy="1800200"/>
            </a:xfrm>
          </p:grpSpPr>
          <p:sp>
            <p:nvSpPr>
              <p:cNvPr id="75" name="泪滴形 74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gradFill flip="none" rotWithShape="1">
                <a:gsLst>
                  <a:gs pos="0">
                    <a:srgbClr val="57D3FF"/>
                  </a:gs>
                  <a:gs pos="71000">
                    <a:srgbClr val="00B0F0"/>
                  </a:gs>
                  <a:gs pos="97000">
                    <a:srgbClr val="0091FE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rgbClr val="0091F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1726035" y="1795556"/>
              <a:ext cx="1121701" cy="107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826498" y="1900865"/>
              <a:ext cx="931597" cy="87773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DD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2531264" y="2120523"/>
            <a:ext cx="13483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钢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笔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9416" y="195796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笔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695940" y="829178"/>
            <a:ext cx="16958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铅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笔</a:t>
            </a:r>
            <a:endParaRPr lang="en-US" altLang="zh-CN" sz="4000" b="1" dirty="0" err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863435" y="2105761"/>
            <a:ext cx="16958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画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笔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679989" y="3399053"/>
            <a:ext cx="12520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彩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笔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296" b="100000" l="0" r="100000">
                        <a14:foregroundMark x1="62611" y1="14039" x2="94690" y2="524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46961"/>
            <a:ext cx="2759953" cy="2827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3666" r="900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273">
            <a:off x="342425" y="641066"/>
            <a:ext cx="2502772" cy="3629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32" b="95638" l="9940" r="903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9621">
            <a:off x="5349242" y="-434408"/>
            <a:ext cx="2427002" cy="217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6486">
                        <a14:foregroundMark x1="30351" y1="48688" x2="68371" y2="4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769" y="3291830"/>
            <a:ext cx="1726553" cy="189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矩形 9"/>
          <p:cNvSpPr>
            <a:spLocks noChangeArrowheads="1"/>
          </p:cNvSpPr>
          <p:nvPr/>
        </p:nvSpPr>
        <p:spPr bwMode="auto">
          <a:xfrm>
            <a:off x="311166" y="199405"/>
            <a:ext cx="282067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联系实际说一说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4" grpId="0"/>
      <p:bldP spid="95" grpId="0"/>
      <p:bldP spid="96" grpId="0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KSO_WPP_MARK_KEY" val="e1d0b00e-ba27-48cd-ac05-003bc000993d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179223076"/>
</p:tagLst>
</file>

<file path=ppt/tags/tag6.xml><?xml version="1.0" encoding="utf-8"?>
<p:tagLst xmlns:p="http://schemas.openxmlformats.org/presentationml/2006/main">
  <p:tag name="REFSHAPE" val="179223076"/>
</p:tagLst>
</file>

<file path=ppt/tags/tag7.xml><?xml version="1.0" encoding="utf-8"?>
<p:tagLst xmlns:p="http://schemas.openxmlformats.org/presentationml/2006/main">
  <p:tag name="REFSHAPE" val="179223076"/>
</p:tagLst>
</file>

<file path=ppt/tags/tag8.xml><?xml version="1.0" encoding="utf-8"?>
<p:tagLst xmlns:p="http://schemas.openxmlformats.org/presentationml/2006/main">
  <p:tag name="REFSHAPE" val="179223076"/>
</p:tagLst>
</file>

<file path=ppt/tags/tag9.xml><?xml version="1.0" encoding="utf-8"?>
<p:tagLst xmlns:p="http://schemas.openxmlformats.org/presentationml/2006/main">
  <p:tag name="REFSHAPE" val="179223076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1444</Words>
  <Application>WPS 演示</Application>
  <PresentationFormat>全屏显示(16:9)</PresentationFormat>
  <Paragraphs>421</Paragraphs>
  <Slides>33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Wingdings</vt:lpstr>
      <vt:lpstr>inpin heiti</vt:lpstr>
      <vt:lpstr>楷体</vt:lpstr>
      <vt:lpstr>黑体</vt:lpstr>
      <vt:lpstr>汉语拼音</vt:lpstr>
      <vt:lpstr>Calibri</vt:lpstr>
      <vt:lpstr>Kaiti SC</vt:lpstr>
      <vt:lpstr>微软雅黑</vt:lpstr>
      <vt:lpstr>Arial Unicode MS</vt:lpstr>
      <vt:lpstr>GB Pinyinok-B</vt:lpstr>
      <vt:lpstr>方正粗黑宋简体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390</cp:revision>
  <dcterms:created xsi:type="dcterms:W3CDTF">2017-03-17T02:28:00Z</dcterms:created>
  <dcterms:modified xsi:type="dcterms:W3CDTF">2022-11-28T13:54:09Z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652CE171DAC54FEE9B1BD6C82F2679DF</vt:lpwstr>
  </property>
</Properties>
</file>