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wdp" ContentType="image/vnd.ms-photo"/>
  <Default Extension="gif" ContentType="image/gif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462" r:id="rId3"/>
    <p:sldId id="1380" r:id="rId5"/>
    <p:sldId id="1404" r:id="rId6"/>
    <p:sldId id="1309" r:id="rId7"/>
    <p:sldId id="1381" r:id="rId8"/>
    <p:sldId id="1382" r:id="rId9"/>
    <p:sldId id="1388" r:id="rId10"/>
    <p:sldId id="1412" r:id="rId11"/>
    <p:sldId id="1396" r:id="rId12"/>
    <p:sldId id="1397" r:id="rId13"/>
    <p:sldId id="1415" r:id="rId14"/>
    <p:sldId id="1383" r:id="rId15"/>
    <p:sldId id="1390" r:id="rId16"/>
    <p:sldId id="1393" r:id="rId17"/>
    <p:sldId id="1394" r:id="rId18"/>
    <p:sldId id="1395" r:id="rId19"/>
    <p:sldId id="1417" r:id="rId20"/>
    <p:sldId id="1403" r:id="rId21"/>
    <p:sldId id="1405" r:id="rId22"/>
    <p:sldId id="1370" r:id="rId23"/>
    <p:sldId id="1406" r:id="rId24"/>
    <p:sldId id="1407" r:id="rId25"/>
    <p:sldId id="1373" r:id="rId26"/>
    <p:sldId id="1408" r:id="rId27"/>
    <p:sldId id="1401" r:id="rId28"/>
    <p:sldId id="1402" r:id="rId29"/>
    <p:sldId id="1410" r:id="rId30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34"/>
    </p:embeddedFont>
    <p:embeddedFont>
      <p:font typeface="黑体" panose="02010609060101010101" pitchFamily="49" charset="-122"/>
      <p:regular r:id="rId35"/>
    </p:embeddedFont>
    <p:embeddedFont>
      <p:font typeface="汉语拼音" panose="020B0604020202020204" pitchFamily="34" charset="0"/>
      <p:regular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微软雅黑" panose="020B0503020204020204" charset="-122"/>
      <p:regular r:id="rId41"/>
    </p:embeddedFont>
  </p:embeddedFontLst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FF00"/>
    <a:srgbClr val="0000FF"/>
    <a:srgbClr val="FF3300"/>
    <a:srgbClr val="F67086"/>
    <a:srgbClr val="FFFF66"/>
    <a:srgbClr val="FF5050"/>
    <a:srgbClr val="FF7C80"/>
    <a:srgbClr val="FF0066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61" autoAdjust="0"/>
    <p:restoredTop sz="93481" autoAdjust="0"/>
  </p:normalViewPr>
  <p:slideViewPr>
    <p:cSldViewPr>
      <p:cViewPr>
        <p:scale>
          <a:sx n="100" d="100"/>
          <a:sy n="100" d="100"/>
        </p:scale>
        <p:origin x="-594" y="-4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2" Type="http://schemas.openxmlformats.org/officeDocument/2006/relationships/tags" Target="tags/tag1.xml"/><Relationship Id="rId41" Type="http://schemas.openxmlformats.org/officeDocument/2006/relationships/font" Target="fonts/font8.fntdata"/><Relationship Id="rId40" Type="http://schemas.openxmlformats.org/officeDocument/2006/relationships/font" Target="fonts/font7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6.fntdata"/><Relationship Id="rId38" Type="http://schemas.openxmlformats.org/officeDocument/2006/relationships/font" Target="fonts/font5.fntdata"/><Relationship Id="rId37" Type="http://schemas.openxmlformats.org/officeDocument/2006/relationships/font" Target="fonts/font4.fntdata"/><Relationship Id="rId36" Type="http://schemas.openxmlformats.org/officeDocument/2006/relationships/font" Target="fonts/font3.fntdata"/><Relationship Id="rId35" Type="http://schemas.openxmlformats.org/officeDocument/2006/relationships/font" Target="fonts/font2.fntdata"/><Relationship Id="rId34" Type="http://schemas.openxmlformats.org/officeDocument/2006/relationships/font" Target="fonts/font1.fntdata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图片1.jp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35" y="13830"/>
            <a:ext cx="9153835" cy="515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81215"/>
            <a:ext cx="1017948" cy="40230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slide" Target="slide1.xml"/><Relationship Id="rId2" Type="http://schemas.openxmlformats.org/officeDocument/2006/relationships/slide" Target="slide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3.xml"/><Relationship Id="rId4" Type="http://schemas.microsoft.com/office/2007/relationships/hdphoto" Target="../media/image37.wdp"/><Relationship Id="rId3" Type="http://schemas.openxmlformats.org/officeDocument/2006/relationships/image" Target="../media/image36.png"/><Relationship Id="rId2" Type="http://schemas.microsoft.com/office/2007/relationships/hdphoto" Target="../media/image35.wdp"/><Relationship Id="rId1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26.wdp"/><Relationship Id="rId3" Type="http://schemas.openxmlformats.org/officeDocument/2006/relationships/image" Target="../media/image25.png"/><Relationship Id="rId2" Type="http://schemas.openxmlformats.org/officeDocument/2006/relationships/image" Target="../media/image39.png"/><Relationship Id="rId1" Type="http://schemas.openxmlformats.org/officeDocument/2006/relationships/image" Target="../media/image38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hyperlink" Target="&#36164;&#26009;&#38142;&#25509;/&#35270;&#39057;/&#20013;.mp4" TargetMode="Externa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hyperlink" Target="&#36164;&#26009;&#38142;&#25509;/&#35270;&#39057;/&#20116;.mp4" TargetMode="Externa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audio" Target="../media/audio3.wav"/><Relationship Id="rId8" Type="http://schemas.openxmlformats.org/officeDocument/2006/relationships/audio" Target="../media/audio2.wav"/><Relationship Id="rId7" Type="http://schemas.openxmlformats.org/officeDocument/2006/relationships/image" Target="../media/image51.png"/><Relationship Id="rId6" Type="http://schemas.openxmlformats.org/officeDocument/2006/relationships/image" Target="../media/image50.emf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39.png"/><Relationship Id="rId4" Type="http://schemas.openxmlformats.org/officeDocument/2006/relationships/image" Target="../media/image38.emf"/><Relationship Id="rId3" Type="http://schemas.openxmlformats.org/officeDocument/2006/relationships/image" Target="../media/image54.png"/><Relationship Id="rId2" Type="http://schemas.microsoft.com/office/2007/relationships/hdphoto" Target="../media/image53.wdp"/><Relationship Id="rId1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microsoft.com/office/2007/relationships/hdphoto" Target="../media/image6.wdp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26.wdp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3" Type="http://schemas.openxmlformats.org/officeDocument/2006/relationships/image" Target="../media/image27.png"/><Relationship Id="rId2" Type="http://schemas.microsoft.com/office/2007/relationships/hdphoto" Target="../media/image26.wdp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2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6.png"/><Relationship Id="rId3" Type="http://schemas.openxmlformats.org/officeDocument/2006/relationships/image" Target="../media/image65.png"/><Relationship Id="rId2" Type="http://schemas.microsoft.com/office/2007/relationships/hdphoto" Target="../media/image64.wdp"/><Relationship Id="rId1" Type="http://schemas.openxmlformats.org/officeDocument/2006/relationships/image" Target="../media/image63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hyperlink" Target="&#36164;&#26009;&#38142;&#25509;/&#35270;&#39057;/&#31435;.mp4" TargetMode="Externa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hyperlink" Target="&#36164;&#26009;&#38142;&#25509;/&#35270;&#39057;/&#27491;.mp4" TargetMode="Externa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2.GIF"/><Relationship Id="rId2" Type="http://schemas.openxmlformats.org/officeDocument/2006/relationships/image" Target="../media/image67.png"/><Relationship Id="rId1" Type="http://schemas.openxmlformats.org/officeDocument/2006/relationships/hyperlink" Target="&#36164;&#26009;&#38142;&#25509;/&#35270;&#39057;/&#23383;&#35789;&#21548;&#20889;&#35782;&#23383;10&#35782;&#23383;&#21319;&#22269;&#26071;.mp4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microsoft.com/office/2007/relationships/media" Target="../media/media2.mp3"/><Relationship Id="rId4" Type="http://schemas.openxmlformats.org/officeDocument/2006/relationships/audio" Target="../media/media2.mp3"/><Relationship Id="rId3" Type="http://schemas.openxmlformats.org/officeDocument/2006/relationships/image" Target="../media/image9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9" Type="http://schemas.microsoft.com/office/2007/relationships/hdphoto" Target="../media/image19.wdp"/><Relationship Id="rId8" Type="http://schemas.openxmlformats.org/officeDocument/2006/relationships/image" Target="../media/image18.png"/><Relationship Id="rId7" Type="http://schemas.microsoft.com/office/2007/relationships/hdphoto" Target="../media/image17.wdp"/><Relationship Id="rId6" Type="http://schemas.openxmlformats.org/officeDocument/2006/relationships/image" Target="../media/image16.png"/><Relationship Id="rId5" Type="http://schemas.microsoft.com/office/2007/relationships/hdphoto" Target="../media/image15.wdp"/><Relationship Id="rId4" Type="http://schemas.openxmlformats.org/officeDocument/2006/relationships/image" Target="../media/image14.png"/><Relationship Id="rId3" Type="http://schemas.openxmlformats.org/officeDocument/2006/relationships/image" Target="../media/image13.GIF"/><Relationship Id="rId2" Type="http://schemas.microsoft.com/office/2007/relationships/hdphoto" Target="../media/image12.wdp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microsoft.com/office/2007/relationships/hdphoto" Target="../media/image24.wdp"/><Relationship Id="rId5" Type="http://schemas.openxmlformats.org/officeDocument/2006/relationships/image" Target="../media/image23.png"/><Relationship Id="rId4" Type="http://schemas.openxmlformats.org/officeDocument/2006/relationships/image" Target="../media/image22.GIF"/><Relationship Id="rId3" Type="http://schemas.openxmlformats.org/officeDocument/2006/relationships/image" Target="../media/image21.png"/><Relationship Id="rId2" Type="http://schemas.openxmlformats.org/officeDocument/2006/relationships/hyperlink" Target="&#36164;&#26009;&#38142;&#25509;/&#35270;&#39057;/&#35838;&#25991;&#26391;&#35835;&#35782;&#23383;10&#21319;&#22269;&#26071;.mp4" TargetMode="External"/><Relationship Id="rId1" Type="http://schemas.openxmlformats.org/officeDocument/2006/relationships/image" Target="../media/image20.em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microsoft.com/office/2007/relationships/hdphoto" Target="../media/image26.wdp"/><Relationship Id="rId1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3.xml"/><Relationship Id="rId5" Type="http://schemas.openxmlformats.org/officeDocument/2006/relationships/audio" Target="../media/audio1.wav"/><Relationship Id="rId4" Type="http://schemas.openxmlformats.org/officeDocument/2006/relationships/image" Target="../media/image33.emf"/><Relationship Id="rId3" Type="http://schemas.openxmlformats.org/officeDocument/2006/relationships/image" Target="../media/image32.png"/><Relationship Id="rId2" Type="http://schemas.microsoft.com/office/2007/relationships/hdphoto" Target="../media/image31.wdp"/><Relationship Id="rId1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3275856" y="1547813"/>
            <a:ext cx="3080978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>
              <a:lnSpc>
                <a:spcPct val="80000"/>
              </a:lnSpc>
            </a:pPr>
            <a:r>
              <a:rPr lang="zh-CN" altLang="en-US" sz="6000" b="1" smtClean="0">
                <a:ln w="9525">
                  <a:noFill/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升国旗</a:t>
            </a:r>
            <a:endParaRPr lang="zh-CN" altLang="en-US" sz="6000" b="1" dirty="0" smtClean="0">
              <a:ln w="9525">
                <a:noFill/>
                <a:prstDash val="solid"/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3768" y="1519248"/>
            <a:ext cx="830188" cy="836478"/>
            <a:chOff x="3059832" y="2239328"/>
            <a:chExt cx="830188" cy="836478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9832" y="2239328"/>
              <a:ext cx="830188" cy="836478"/>
            </a:xfrm>
            <a:prstGeom prst="rect">
              <a:avLst/>
            </a:prstGeom>
          </p:spPr>
        </p:pic>
        <p:sp>
          <p:nvSpPr>
            <p:cNvPr id="21" name="文本框 6"/>
            <p:cNvSpPr txBox="1"/>
            <p:nvPr/>
          </p:nvSpPr>
          <p:spPr>
            <a:xfrm>
              <a:off x="3117179" y="2278575"/>
              <a:ext cx="70083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000" b="1" smtClean="0">
                  <a:solidFill>
                    <a:srgbClr val="009B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kumimoji="1" lang="zh-CN" altLang="en-US" sz="4400" b="1" dirty="0">
                <a:solidFill>
                  <a:srgbClr val="009B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07504" y="157946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059832" y="3076839"/>
            <a:ext cx="2816764" cy="646331"/>
            <a:chOff x="5499652" y="3435846"/>
            <a:chExt cx="2816764" cy="646331"/>
          </a:xfrm>
        </p:grpSpPr>
        <p:sp>
          <p:nvSpPr>
            <p:cNvPr id="25" name="文本框 15">
              <a:hlinkClick r:id="rId2" action="ppaction://hlinksldjump"/>
            </p:cNvPr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6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27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  <p:grpSp>
        <p:nvGrpSpPr>
          <p:cNvPr id="28" name="组合 27"/>
          <p:cNvGrpSpPr/>
          <p:nvPr/>
        </p:nvGrpSpPr>
        <p:grpSpPr>
          <a:xfrm>
            <a:off x="3059832" y="3838902"/>
            <a:ext cx="2816764" cy="646331"/>
            <a:chOff x="5499652" y="4197909"/>
            <a:chExt cx="2816764" cy="646331"/>
          </a:xfrm>
        </p:grpSpPr>
        <p:sp>
          <p:nvSpPr>
            <p:cNvPr id="29" name="文本框 15">
              <a:hlinkClick r:id="rId3" action="ppaction://hlinksldjump"/>
            </p:cNvPr>
            <p:cNvSpPr txBox="1"/>
            <p:nvPr/>
          </p:nvSpPr>
          <p:spPr>
            <a:xfrm>
              <a:off x="5634111" y="4197909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" name="iconfont-1191-870150"/>
            <p:cNvSpPr>
              <a:spLocks noChangeAspect="1"/>
            </p:cNvSpPr>
            <p:nvPr/>
          </p:nvSpPr>
          <p:spPr bwMode="auto">
            <a:xfrm>
              <a:off x="8033446" y="430884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31" name="iconfont-1191-870150"/>
            <p:cNvSpPr>
              <a:spLocks noChangeAspect="1"/>
            </p:cNvSpPr>
            <p:nvPr/>
          </p:nvSpPr>
          <p:spPr bwMode="auto">
            <a:xfrm rot="10800000">
              <a:off x="5499652" y="430884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  <p:sp>
        <p:nvSpPr>
          <p:cNvPr id="6" name="矩形 5"/>
          <p:cNvSpPr/>
          <p:nvPr/>
        </p:nvSpPr>
        <p:spPr>
          <a:xfrm>
            <a:off x="3131840" y="1077351"/>
            <a:ext cx="4304259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80000"/>
              </a:lnSpc>
            </a:pPr>
            <a:r>
              <a:rPr lang="en-US" altLang="zh-CN" sz="3200" b="1">
                <a:ln w="9525">
                  <a:noFill/>
                  <a:prstDash val="solid"/>
                </a:ln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shēng  </a:t>
            </a:r>
            <a:r>
              <a:rPr lang="en-US" altLang="zh-CN" sz="3200" b="1" smtClean="0">
                <a:ln w="9525">
                  <a:noFill/>
                  <a:prstDash val="solid"/>
                </a:ln>
                <a:solidFill>
                  <a:prstClr val="black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guó     qí</a:t>
            </a:r>
            <a:endParaRPr lang="en-US" altLang="zh-CN" sz="3200" b="1">
              <a:ln w="9525">
                <a:noFill/>
                <a:prstDash val="solid"/>
              </a:ln>
              <a:solidFill>
                <a:prstClr val="black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95535" y="555526"/>
            <a:ext cx="2241339" cy="684803"/>
          </a:xfrm>
          <a:prstGeom prst="rect">
            <a:avLst/>
          </a:prstGeom>
          <a:noFill/>
          <a:ln w="15875" cmpd="dbl">
            <a:solidFill>
              <a:srgbClr val="005C2A"/>
            </a:solidFill>
            <a:prstDash val="sysDot"/>
            <a:miter lim="800000"/>
          </a:ln>
          <a:effectLst>
            <a:glow rad="25400">
              <a:schemeClr val="accent3">
                <a:lumMod val="40000"/>
                <a:lumOff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 defTabSz="685800">
              <a:spcBef>
                <a:spcPct val="50000"/>
              </a:spcBef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熟字对比</a:t>
            </a:r>
            <a:endParaRPr lang="zh-CN" altLang="en-US" dirty="0"/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2987824" y="1570018"/>
            <a:ext cx="1592709" cy="83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4400" b="1"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me</a:t>
            </a:r>
            <a:endParaRPr lang="zh-CN" altLang="en-US" sz="4400" b="1" dirty="0"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31487" y="2170838"/>
            <a:ext cx="1960793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</a:t>
            </a:r>
            <a:endParaRPr lang="zh-CN" altLang="en-US" sz="5400"/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5148064" y="1563638"/>
            <a:ext cx="1592709" cy="83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4400" b="1" smtClean="0"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gōng</a:t>
            </a:r>
            <a:endParaRPr lang="zh-CN" altLang="en-US" sz="4400" b="1" dirty="0"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71800" y="2191254"/>
            <a:ext cx="1960793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么</a:t>
            </a:r>
            <a:endParaRPr lang="zh-CN" altLang="en-US" sz="5400"/>
          </a:p>
        </p:txBody>
      </p:sp>
      <p:sp>
        <p:nvSpPr>
          <p:cNvPr id="15" name="矩形 14"/>
          <p:cNvSpPr/>
          <p:nvPr/>
        </p:nvSpPr>
        <p:spPr>
          <a:xfrm>
            <a:off x="2771800" y="2174997"/>
            <a:ext cx="1960793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么</a:t>
            </a:r>
            <a:endParaRPr lang="zh-CN" altLang="en-US" sz="5400">
              <a:solidFill>
                <a:srgbClr val="FF0000"/>
              </a:solidFill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4800" l="0" r="92607">
                        <a14:foregroundMark x1="37354" y1="28000" x2="16732" y2="58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462780"/>
            <a:ext cx="1850861" cy="1800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9237" y1="15748" x2="74046" y2="49213"/>
                        <a14:backgroundMark x1="45420" y1="57480" x2="31679" y2="84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878" b="37114"/>
          <a:stretch>
            <a:fillRect/>
          </a:stretch>
        </p:blipFill>
        <p:spPr bwMode="auto">
          <a:xfrm>
            <a:off x="5868144" y="2444409"/>
            <a:ext cx="1153452" cy="1096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椭圆 2"/>
          <p:cNvSpPr/>
          <p:nvPr/>
        </p:nvSpPr>
        <p:spPr>
          <a:xfrm rot="2594535">
            <a:off x="3690878" y="2548643"/>
            <a:ext cx="424071" cy="1169458"/>
          </a:xfrm>
          <a:prstGeom prst="ellipse">
            <a:avLst/>
          </a:prstGeom>
          <a:no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2594535">
            <a:off x="5841854" y="3111074"/>
            <a:ext cx="358309" cy="644251"/>
          </a:xfrm>
          <a:prstGeom prst="ellipse">
            <a:avLst/>
          </a:prstGeom>
          <a:noFill/>
          <a:ln>
            <a:solidFill>
              <a:srgbClr val="0000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3445768" y="497890"/>
            <a:ext cx="2278360" cy="561692"/>
          </a:xfrm>
          <a:prstGeom prst="rect">
            <a:avLst/>
          </a:prstGeom>
          <a:noFill/>
          <a:ln w="19050">
            <a:solidFill>
              <a:srgbClr val="006600"/>
            </a:solidFill>
            <a:prstDash val="sysDot"/>
            <a:miter lim="800000"/>
          </a:ln>
          <a:effectLst>
            <a:glow rad="25400">
              <a:schemeClr val="accent6">
                <a:lumMod val="40000"/>
                <a:lumOff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 defTabSz="685800">
              <a:spcBef>
                <a:spcPct val="50000"/>
              </a:spcBef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/>
              <a:t>熟字组词</a:t>
            </a:r>
            <a:endParaRPr lang="zh-CN" altLang="en-US" sz="3200" dirty="0"/>
          </a:p>
        </p:txBody>
      </p:sp>
      <p:grpSp>
        <p:nvGrpSpPr>
          <p:cNvPr id="7" name="组合 6"/>
          <p:cNvGrpSpPr/>
          <p:nvPr/>
        </p:nvGrpSpPr>
        <p:grpSpPr>
          <a:xfrm>
            <a:off x="467544" y="1349355"/>
            <a:ext cx="8568952" cy="3913986"/>
            <a:chOff x="899592" y="1349355"/>
            <a:chExt cx="8027091" cy="3913986"/>
          </a:xfrm>
        </p:grpSpPr>
        <p:sp>
          <p:nvSpPr>
            <p:cNvPr id="41" name="TextBox 7"/>
            <p:cNvSpPr txBox="1">
              <a:spLocks noChangeArrowheads="1"/>
            </p:cNvSpPr>
            <p:nvPr/>
          </p:nvSpPr>
          <p:spPr bwMode="auto">
            <a:xfrm>
              <a:off x="4680520" y="1349355"/>
              <a:ext cx="665435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国</a:t>
              </a:r>
              <a:r>
                <a:rPr lang="en-US" altLang="zh-CN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en-US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Box 7"/>
            <p:cNvSpPr txBox="1">
              <a:spLocks noChangeArrowheads="1"/>
            </p:cNvSpPr>
            <p:nvPr/>
          </p:nvSpPr>
          <p:spPr bwMode="auto">
            <a:xfrm>
              <a:off x="5398000" y="1395522"/>
              <a:ext cx="352868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国旗 国歌 国家</a:t>
              </a:r>
              <a:endPara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TextBox 7"/>
            <p:cNvSpPr txBox="1">
              <a:spLocks noChangeArrowheads="1"/>
            </p:cNvSpPr>
            <p:nvPr/>
          </p:nvSpPr>
          <p:spPr bwMode="auto">
            <a:xfrm>
              <a:off x="4680520" y="2212871"/>
              <a:ext cx="665435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红</a:t>
              </a:r>
              <a:r>
                <a:rPr lang="en-US" altLang="zh-CN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en-US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TextBox 7"/>
            <p:cNvSpPr txBox="1">
              <a:spLocks noChangeArrowheads="1"/>
            </p:cNvSpPr>
            <p:nvPr/>
          </p:nvSpPr>
          <p:spPr bwMode="auto">
            <a:xfrm>
              <a:off x="5398000" y="2259038"/>
              <a:ext cx="352868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火红 红日 红叶</a:t>
              </a:r>
              <a:endPara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TextBox 7"/>
            <p:cNvSpPr txBox="1">
              <a:spLocks noChangeArrowheads="1"/>
            </p:cNvSpPr>
            <p:nvPr/>
          </p:nvSpPr>
          <p:spPr bwMode="auto">
            <a:xfrm>
              <a:off x="4680520" y="3076387"/>
              <a:ext cx="665435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起</a:t>
              </a:r>
              <a:r>
                <a:rPr lang="en-US" altLang="zh-CN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en-US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" name="TextBox 7"/>
            <p:cNvSpPr txBox="1">
              <a:spLocks noChangeArrowheads="1"/>
            </p:cNvSpPr>
            <p:nvPr/>
          </p:nvSpPr>
          <p:spPr bwMode="auto">
            <a:xfrm>
              <a:off x="5398000" y="3122554"/>
              <a:ext cx="352868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起立 起来 升起</a:t>
              </a:r>
              <a:endPara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Box 7"/>
            <p:cNvSpPr txBox="1">
              <a:spLocks noChangeArrowheads="1"/>
            </p:cNvSpPr>
            <p:nvPr/>
          </p:nvSpPr>
          <p:spPr bwMode="auto">
            <a:xfrm>
              <a:off x="899592" y="1349355"/>
              <a:ext cx="66543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升</a:t>
              </a:r>
              <a:r>
                <a:rPr lang="en-US" altLang="zh-CN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en-US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7"/>
            <p:cNvSpPr txBox="1">
              <a:spLocks noChangeArrowheads="1"/>
            </p:cNvSpPr>
            <p:nvPr/>
          </p:nvSpPr>
          <p:spPr bwMode="auto">
            <a:xfrm>
              <a:off x="1606802" y="1395522"/>
              <a:ext cx="225168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上升 升旗</a:t>
              </a:r>
              <a:endPara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TextBox 7"/>
            <p:cNvSpPr txBox="1">
              <a:spLocks noChangeArrowheads="1"/>
            </p:cNvSpPr>
            <p:nvPr/>
          </p:nvSpPr>
          <p:spPr bwMode="auto">
            <a:xfrm>
              <a:off x="899592" y="2212871"/>
              <a:ext cx="876909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旗</a:t>
              </a:r>
              <a:r>
                <a:rPr lang="en-US" altLang="zh-CN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en-US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TextBox 7"/>
            <p:cNvSpPr txBox="1">
              <a:spLocks noChangeArrowheads="1"/>
            </p:cNvSpPr>
            <p:nvPr/>
          </p:nvSpPr>
          <p:spPr bwMode="auto">
            <a:xfrm>
              <a:off x="1606801" y="2259038"/>
              <a:ext cx="320515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旗子 红旗</a:t>
              </a:r>
              <a:endPara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TextBox 7"/>
            <p:cNvSpPr txBox="1">
              <a:spLocks noChangeArrowheads="1"/>
            </p:cNvSpPr>
            <p:nvPr/>
          </p:nvSpPr>
          <p:spPr bwMode="auto">
            <a:xfrm>
              <a:off x="899592" y="3076387"/>
              <a:ext cx="665435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歌</a:t>
              </a:r>
              <a:r>
                <a:rPr lang="en-US" altLang="zh-CN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en-US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TextBox 7"/>
            <p:cNvSpPr txBox="1">
              <a:spLocks noChangeArrowheads="1"/>
            </p:cNvSpPr>
            <p:nvPr/>
          </p:nvSpPr>
          <p:spPr bwMode="auto">
            <a:xfrm>
              <a:off x="1606801" y="3122554"/>
              <a:ext cx="320515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歌声 歌词</a:t>
              </a:r>
              <a:endPara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TextBox 7"/>
            <p:cNvSpPr txBox="1">
              <a:spLocks noChangeArrowheads="1"/>
            </p:cNvSpPr>
            <p:nvPr/>
          </p:nvSpPr>
          <p:spPr bwMode="auto">
            <a:xfrm>
              <a:off x="899592" y="3939902"/>
              <a:ext cx="665435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美</a:t>
              </a:r>
              <a:r>
                <a:rPr lang="en-US" altLang="zh-CN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en-US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Box 7"/>
            <p:cNvSpPr txBox="1">
              <a:spLocks noChangeArrowheads="1"/>
            </p:cNvSpPr>
            <p:nvPr/>
          </p:nvSpPr>
          <p:spPr bwMode="auto">
            <a:xfrm>
              <a:off x="1606801" y="3986069"/>
              <a:ext cx="320515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美丽 美人</a:t>
              </a:r>
              <a:endPara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Box 7"/>
            <p:cNvSpPr txBox="1">
              <a:spLocks noChangeArrowheads="1"/>
            </p:cNvSpPr>
            <p:nvPr/>
          </p:nvSpPr>
          <p:spPr bwMode="auto">
            <a:xfrm>
              <a:off x="4680520" y="3939902"/>
              <a:ext cx="665435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立</a:t>
              </a:r>
              <a:r>
                <a:rPr lang="en-US" altLang="zh-CN" sz="40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endParaRPr lang="en-US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Box 7"/>
            <p:cNvSpPr txBox="1">
              <a:spLocks noChangeArrowheads="1"/>
            </p:cNvSpPr>
            <p:nvPr/>
          </p:nvSpPr>
          <p:spPr bwMode="auto">
            <a:xfrm>
              <a:off x="5398000" y="3986069"/>
              <a:ext cx="352868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</a:pPr>
              <a:r>
                <a:rPr lang="zh-CN" altLang="en-US" sz="36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立正 站立 坐立</a:t>
              </a:r>
              <a:endPara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251596" y="903138"/>
            <a:ext cx="4608436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借助拼音正确认读词语。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95536" y="1603702"/>
            <a:ext cx="556742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5400" b="1" spc="1000" dirty="0">
                <a:latin typeface="楷体" panose="02010609060101010101" pitchFamily="49" charset="-122"/>
                <a:ea typeface="楷体" panose="02010609060101010101" pitchFamily="49" charset="-122"/>
              </a:rPr>
              <a:t>中国  国旗  五星红旗</a:t>
            </a:r>
            <a:endParaRPr lang="zh-CN" altLang="en-US" sz="5400" b="1" spc="1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9512" y="1315670"/>
            <a:ext cx="5023470" cy="945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ts val="7900"/>
              </a:lnSpc>
              <a:defRPr/>
            </a:pP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zhōnɡ</a:t>
            </a:r>
            <a:r>
              <a:rPr lang="en-US" altLang="zh-CN" sz="3200" b="1" dirty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ɡuó</a:t>
            </a:r>
            <a:r>
              <a:rPr lang="en-US" altLang="zh-CN" sz="3200" b="1" dirty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      </a:t>
            </a: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ɡuó</a:t>
            </a:r>
            <a:r>
              <a:rPr lang="en-US" altLang="zh-CN" sz="3200" b="1" dirty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qí</a:t>
            </a:r>
            <a:endParaRPr lang="en-US" altLang="zh-CN" sz="32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51520" y="3255818"/>
            <a:ext cx="4320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wǔ</a:t>
            </a:r>
            <a:r>
              <a:rPr lang="en-US" altLang="zh-CN" sz="3200" b="1" dirty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xīnɡ</a:t>
            </a:r>
            <a:r>
              <a:rPr lang="en-US" altLang="zh-CN" sz="3200" b="1" dirty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hónɡ</a:t>
            </a:r>
            <a:r>
              <a:rPr lang="en-US" altLang="zh-CN" sz="3200" b="1" dirty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qí</a:t>
            </a:r>
            <a:endParaRPr lang="zh-CN" altLang="en-US" sz="2400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9512" y="195487"/>
            <a:ext cx="2610240" cy="720080"/>
            <a:chOff x="377584" y="2859782"/>
            <a:chExt cx="2610240" cy="72008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568" y="2887285"/>
              <a:ext cx="2268000" cy="692577"/>
            </a:xfrm>
            <a:prstGeom prst="rect">
              <a:avLst/>
            </a:prstGeom>
          </p:spPr>
        </p:pic>
        <p:sp>
          <p:nvSpPr>
            <p:cNvPr id="11" name="文本框 14"/>
            <p:cNvSpPr txBox="1"/>
            <p:nvPr/>
          </p:nvSpPr>
          <p:spPr>
            <a:xfrm>
              <a:off x="864933" y="285978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互动课堂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627533"/>
            <a:ext cx="3670423" cy="4229447"/>
          </a:xfrm>
          <a:prstGeom prst="rect">
            <a:avLst/>
          </a:prstGeom>
          <a:ln>
            <a:noFill/>
          </a:ln>
          <a:effectLst>
            <a:glow rad="63500">
              <a:schemeClr val="accent3">
                <a:lumMod val="60000"/>
                <a:lumOff val="40000"/>
                <a:alpha val="76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75656" y="545273"/>
            <a:ext cx="6791558" cy="1938992"/>
            <a:chOff x="-347350" y="51470"/>
            <a:chExt cx="6791558" cy="1938992"/>
          </a:xfrm>
        </p:grpSpPr>
        <p:sp>
          <p:nvSpPr>
            <p:cNvPr id="25" name="矩形 24"/>
            <p:cNvSpPr/>
            <p:nvPr/>
          </p:nvSpPr>
          <p:spPr>
            <a:xfrm>
              <a:off x="-347350" y="51470"/>
              <a:ext cx="6791558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200000"/>
                </a:lnSpc>
                <a:defRPr/>
              </a:pPr>
              <a:r>
                <a:rPr lang="zh-CN" altLang="en-US" sz="6000" b="1" spc="1000" smtClean="0">
                  <a:latin typeface="楷体" panose="02010609060101010101" pitchFamily="49" charset="-122"/>
                  <a:ea typeface="楷体" panose="02010609060101010101" pitchFamily="49" charset="-122"/>
                </a:rPr>
                <a:t>国旗 五星红旗</a:t>
              </a:r>
              <a:endParaRPr lang="zh-CN" altLang="en-US" sz="6000" b="1" spc="1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740882" y="176322"/>
              <a:ext cx="43204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b="1" dirty="0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 </a:t>
              </a:r>
              <a:r>
                <a:rPr lang="en-US" altLang="zh-CN" sz="3600" b="1" dirty="0" err="1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wǔ</a:t>
              </a:r>
              <a:r>
                <a:rPr lang="en-US" altLang="zh-CN" sz="3600" b="1" dirty="0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 </a:t>
              </a:r>
              <a:r>
                <a:rPr lang="en-US" altLang="zh-CN" sz="3600" b="1" dirty="0" err="1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xīnɡ</a:t>
              </a:r>
              <a:r>
                <a:rPr lang="en-US" altLang="zh-CN" sz="3600" b="1" dirty="0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  </a:t>
              </a:r>
              <a:r>
                <a:rPr lang="en-US" altLang="zh-CN" sz="3600" b="1" dirty="0" err="1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hónɡ</a:t>
              </a:r>
              <a:r>
                <a:rPr lang="en-US" altLang="zh-CN" sz="3600" b="1" dirty="0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 </a:t>
              </a:r>
              <a:r>
                <a:rPr lang="en-US" altLang="zh-CN" sz="3600" b="1" dirty="0" err="1">
                  <a:solidFill>
                    <a:srgbClr val="FF0000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qí</a:t>
              </a:r>
              <a:endParaRPr lang="zh-CN" altLang="en-US" sz="2800" dirty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564754" y="267494"/>
            <a:ext cx="1711102" cy="957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ts val="7900"/>
              </a:lnSpc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ɡuó  </a:t>
            </a:r>
            <a:r>
              <a:rPr lang="en-US" altLang="zh-CN" sz="3600" b="1" dirty="0" err="1">
                <a:solidFill>
                  <a:srgbClr val="FF0000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qí</a:t>
            </a:r>
            <a:endParaRPr lang="en-US" altLang="zh-CN" sz="3600" b="1" dirty="0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0160" y="2810421"/>
            <a:ext cx="67687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你在哪里见过五星红旗？</a:t>
            </a:r>
            <a:endParaRPr lang="zh-CN" altLang="en-US" sz="4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5940152" y="3468945"/>
            <a:ext cx="29523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4400" b="1" spc="1000" smtClean="0">
                <a:latin typeface="楷体" panose="02010609060101010101" pitchFamily="49" charset="-122"/>
                <a:ea typeface="楷体" panose="02010609060101010101" pitchFamily="49" charset="-122"/>
              </a:rPr>
              <a:t>的    。</a:t>
            </a:r>
            <a:endParaRPr lang="zh-CN" altLang="en-US" sz="4800" b="1" spc="1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7544" y="1308705"/>
            <a:ext cx="1648865" cy="769441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zh-CN" altLang="en-US" sz="4400" b="1" spc="10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    </a:t>
            </a:r>
            <a:endParaRPr lang="zh-CN" altLang="en-US" sz="4400" b="1" spc="1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51312" y="1308705"/>
            <a:ext cx="1613941" cy="769441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400" b="1" spc="1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国旗</a:t>
            </a:r>
            <a:endParaRPr lang="zh-CN" altLang="en-US" sz="4400" b="1" spc="10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89763" y="1272817"/>
            <a:ext cx="45542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4400" b="1" spc="1000" smtClean="0">
                <a:latin typeface="楷体" panose="02010609060101010101" pitchFamily="49" charset="-122"/>
                <a:ea typeface="楷体" panose="02010609060101010101" pitchFamily="49" charset="-122"/>
              </a:rPr>
              <a:t>是        。</a:t>
            </a:r>
            <a:endParaRPr lang="zh-CN" altLang="en-US" sz="4800" b="1" spc="1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71676" y="327074"/>
            <a:ext cx="7128716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读读词语，试着把词语连成一句话吧！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27576" y="1308705"/>
            <a:ext cx="3170895" cy="769441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400" b="1" spc="1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五星红旗</a:t>
            </a:r>
            <a:endParaRPr lang="zh-CN" altLang="en-US" sz="4400" b="1" spc="1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55976" y="3468945"/>
            <a:ext cx="1648865" cy="769441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zh-CN" altLang="en-US" sz="4400" b="1" spc="100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    </a:t>
            </a:r>
            <a:endParaRPr lang="zh-CN" altLang="en-US" sz="4400" b="1" spc="1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60232" y="3468945"/>
            <a:ext cx="1613941" cy="769441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400" b="1" spc="1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国旗</a:t>
            </a:r>
            <a:endParaRPr lang="zh-CN" altLang="en-US" sz="4400" b="1" spc="100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5001" y="3468945"/>
            <a:ext cx="3170895" cy="769441"/>
          </a:xfrm>
          <a:prstGeom prst="rect">
            <a:avLst/>
          </a:prstGeom>
          <a:solidFill>
            <a:srgbClr val="0066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4400" b="1" spc="1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五星红旗</a:t>
            </a:r>
            <a:endParaRPr lang="zh-CN" altLang="en-US" sz="4400" b="1" spc="10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04979" y="1285591"/>
            <a:ext cx="91834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zh-CN" altLang="en-US" sz="4400" b="1" spc="100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zh-CN" altLang="en-US" sz="4800" b="1" spc="1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69649" y="3468944"/>
            <a:ext cx="91834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zh-CN" altLang="en-US" sz="4400" b="1" spc="100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endParaRPr lang="zh-CN" altLang="en-US" sz="4800" b="1" spc="1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/>
      <p:bldP spid="10" grpId="0" animBg="1"/>
      <p:bldP spid="11" grpId="0" animBg="1"/>
      <p:bldP spid="12" grpId="0" animBg="1"/>
      <p:bldP spid="13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框 8"/>
          <p:cNvSpPr txBox="1"/>
          <p:nvPr/>
        </p:nvSpPr>
        <p:spPr>
          <a:xfrm>
            <a:off x="4067944" y="2063626"/>
            <a:ext cx="460201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）“口”要写得宽扁。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）竖写在竖中线上，穿过扁口，上短下长。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"/>
          <p:cNvSpPr txBox="1"/>
          <p:nvPr/>
        </p:nvSpPr>
        <p:spPr>
          <a:xfrm>
            <a:off x="4637509" y="1176931"/>
            <a:ext cx="3888432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中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国 手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中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7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700" y="2601606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" name="文本框 8"/>
          <p:cNvSpPr txBox="1">
            <a:spLocks noChangeArrowheads="1"/>
          </p:cNvSpPr>
          <p:nvPr/>
        </p:nvSpPr>
        <p:spPr bwMode="auto">
          <a:xfrm>
            <a:off x="562465" y="784324"/>
            <a:ext cx="328494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4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zhōng</a:t>
            </a:r>
            <a:endParaRPr lang="zh-CN" altLang="en-US" sz="54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1038334" y="1780496"/>
            <a:ext cx="2318547" cy="2326669"/>
            <a:chOff x="5534807" y="1672548"/>
            <a:chExt cx="2318547" cy="2326669"/>
          </a:xfrm>
        </p:grpSpPr>
        <p:sp>
          <p:nvSpPr>
            <p:cNvPr id="91" name="矩形 90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2" name="直接连接符 91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组合 93"/>
          <p:cNvGrpSpPr/>
          <p:nvPr/>
        </p:nvGrpSpPr>
        <p:grpSpPr>
          <a:xfrm>
            <a:off x="1591223" y="2059726"/>
            <a:ext cx="1212769" cy="1768209"/>
            <a:chOff x="2273301" y="3933825"/>
            <a:chExt cx="585788" cy="854075"/>
          </a:xfrm>
        </p:grpSpPr>
        <p:sp>
          <p:nvSpPr>
            <p:cNvPr id="95" name="Freeform 115"/>
            <p:cNvSpPr/>
            <p:nvPr/>
          </p:nvSpPr>
          <p:spPr bwMode="auto">
            <a:xfrm>
              <a:off x="2273301" y="4160838"/>
              <a:ext cx="103188" cy="287337"/>
            </a:xfrm>
            <a:custGeom>
              <a:avLst/>
              <a:gdLst>
                <a:gd name="T0" fmla="*/ 34 w 130"/>
                <a:gd name="T1" fmla="*/ 0 h 361"/>
                <a:gd name="T2" fmla="*/ 48 w 130"/>
                <a:gd name="T3" fmla="*/ 1 h 361"/>
                <a:gd name="T4" fmla="*/ 67 w 130"/>
                <a:gd name="T5" fmla="*/ 5 h 361"/>
                <a:gd name="T6" fmla="*/ 87 w 130"/>
                <a:gd name="T7" fmla="*/ 12 h 361"/>
                <a:gd name="T8" fmla="*/ 107 w 130"/>
                <a:gd name="T9" fmla="*/ 70 h 361"/>
                <a:gd name="T10" fmla="*/ 121 w 130"/>
                <a:gd name="T11" fmla="*/ 181 h 361"/>
                <a:gd name="T12" fmla="*/ 128 w 130"/>
                <a:gd name="T13" fmla="*/ 252 h 361"/>
                <a:gd name="T14" fmla="*/ 128 w 130"/>
                <a:gd name="T15" fmla="*/ 277 h 361"/>
                <a:gd name="T16" fmla="*/ 130 w 130"/>
                <a:gd name="T17" fmla="*/ 300 h 361"/>
                <a:gd name="T18" fmla="*/ 130 w 130"/>
                <a:gd name="T19" fmla="*/ 319 h 361"/>
                <a:gd name="T20" fmla="*/ 128 w 130"/>
                <a:gd name="T21" fmla="*/ 335 h 361"/>
                <a:gd name="T22" fmla="*/ 126 w 130"/>
                <a:gd name="T23" fmla="*/ 346 h 361"/>
                <a:gd name="T24" fmla="*/ 125 w 130"/>
                <a:gd name="T25" fmla="*/ 354 h 361"/>
                <a:gd name="T26" fmla="*/ 121 w 130"/>
                <a:gd name="T27" fmla="*/ 360 h 361"/>
                <a:gd name="T28" fmla="*/ 116 w 130"/>
                <a:gd name="T29" fmla="*/ 361 h 361"/>
                <a:gd name="T30" fmla="*/ 112 w 130"/>
                <a:gd name="T31" fmla="*/ 360 h 361"/>
                <a:gd name="T32" fmla="*/ 107 w 130"/>
                <a:gd name="T33" fmla="*/ 355 h 361"/>
                <a:gd name="T34" fmla="*/ 103 w 130"/>
                <a:gd name="T35" fmla="*/ 349 h 361"/>
                <a:gd name="T36" fmla="*/ 98 w 130"/>
                <a:gd name="T37" fmla="*/ 338 h 361"/>
                <a:gd name="T38" fmla="*/ 94 w 130"/>
                <a:gd name="T39" fmla="*/ 325 h 361"/>
                <a:gd name="T40" fmla="*/ 91 w 130"/>
                <a:gd name="T41" fmla="*/ 310 h 361"/>
                <a:gd name="T42" fmla="*/ 87 w 130"/>
                <a:gd name="T43" fmla="*/ 291 h 361"/>
                <a:gd name="T44" fmla="*/ 80 w 130"/>
                <a:gd name="T45" fmla="*/ 260 h 361"/>
                <a:gd name="T46" fmla="*/ 73 w 130"/>
                <a:gd name="T47" fmla="*/ 219 h 361"/>
                <a:gd name="T48" fmla="*/ 64 w 130"/>
                <a:gd name="T49" fmla="*/ 178 h 361"/>
                <a:gd name="T50" fmla="*/ 57 w 130"/>
                <a:gd name="T51" fmla="*/ 141 h 361"/>
                <a:gd name="T52" fmla="*/ 50 w 130"/>
                <a:gd name="T53" fmla="*/ 114 h 361"/>
                <a:gd name="T54" fmla="*/ 44 w 130"/>
                <a:gd name="T55" fmla="*/ 100 h 361"/>
                <a:gd name="T56" fmla="*/ 41 w 130"/>
                <a:gd name="T57" fmla="*/ 86 h 361"/>
                <a:gd name="T58" fmla="*/ 35 w 130"/>
                <a:gd name="T59" fmla="*/ 69 h 361"/>
                <a:gd name="T60" fmla="*/ 26 w 130"/>
                <a:gd name="T61" fmla="*/ 52 h 361"/>
                <a:gd name="T62" fmla="*/ 17 w 130"/>
                <a:gd name="T63" fmla="*/ 39 h 361"/>
                <a:gd name="T64" fmla="*/ 9 w 130"/>
                <a:gd name="T65" fmla="*/ 30 h 361"/>
                <a:gd name="T66" fmla="*/ 3 w 130"/>
                <a:gd name="T67" fmla="*/ 22 h 361"/>
                <a:gd name="T68" fmla="*/ 0 w 130"/>
                <a:gd name="T69" fmla="*/ 14 h 361"/>
                <a:gd name="T70" fmla="*/ 1 w 130"/>
                <a:gd name="T71" fmla="*/ 8 h 361"/>
                <a:gd name="T72" fmla="*/ 3 w 130"/>
                <a:gd name="T73" fmla="*/ 5 h 361"/>
                <a:gd name="T74" fmla="*/ 7 w 130"/>
                <a:gd name="T75" fmla="*/ 1 h 361"/>
                <a:gd name="T76" fmla="*/ 16 w 130"/>
                <a:gd name="T77" fmla="*/ 0 h 361"/>
                <a:gd name="T78" fmla="*/ 26 w 130"/>
                <a:gd name="T79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361">
                  <a:moveTo>
                    <a:pt x="26" y="0"/>
                  </a:moveTo>
                  <a:lnTo>
                    <a:pt x="34" y="0"/>
                  </a:lnTo>
                  <a:lnTo>
                    <a:pt x="41" y="0"/>
                  </a:lnTo>
                  <a:lnTo>
                    <a:pt x="48" y="1"/>
                  </a:lnTo>
                  <a:lnTo>
                    <a:pt x="57" y="3"/>
                  </a:lnTo>
                  <a:lnTo>
                    <a:pt x="67" y="5"/>
                  </a:lnTo>
                  <a:lnTo>
                    <a:pt x="76" y="8"/>
                  </a:lnTo>
                  <a:lnTo>
                    <a:pt x="87" y="12"/>
                  </a:lnTo>
                  <a:lnTo>
                    <a:pt x="98" y="17"/>
                  </a:lnTo>
                  <a:lnTo>
                    <a:pt x="107" y="70"/>
                  </a:lnTo>
                  <a:lnTo>
                    <a:pt x="114" y="125"/>
                  </a:lnTo>
                  <a:lnTo>
                    <a:pt x="121" y="181"/>
                  </a:lnTo>
                  <a:lnTo>
                    <a:pt x="126" y="238"/>
                  </a:lnTo>
                  <a:lnTo>
                    <a:pt x="128" y="252"/>
                  </a:lnTo>
                  <a:lnTo>
                    <a:pt x="128" y="264"/>
                  </a:lnTo>
                  <a:lnTo>
                    <a:pt x="128" y="277"/>
                  </a:lnTo>
                  <a:lnTo>
                    <a:pt x="130" y="289"/>
                  </a:lnTo>
                  <a:lnTo>
                    <a:pt x="130" y="300"/>
                  </a:lnTo>
                  <a:lnTo>
                    <a:pt x="130" y="310"/>
                  </a:lnTo>
                  <a:lnTo>
                    <a:pt x="130" y="319"/>
                  </a:lnTo>
                  <a:lnTo>
                    <a:pt x="128" y="327"/>
                  </a:lnTo>
                  <a:lnTo>
                    <a:pt x="128" y="335"/>
                  </a:lnTo>
                  <a:lnTo>
                    <a:pt x="128" y="341"/>
                  </a:lnTo>
                  <a:lnTo>
                    <a:pt x="126" y="346"/>
                  </a:lnTo>
                  <a:lnTo>
                    <a:pt x="126" y="350"/>
                  </a:lnTo>
                  <a:lnTo>
                    <a:pt x="125" y="354"/>
                  </a:lnTo>
                  <a:lnTo>
                    <a:pt x="123" y="357"/>
                  </a:lnTo>
                  <a:lnTo>
                    <a:pt x="121" y="360"/>
                  </a:lnTo>
                  <a:lnTo>
                    <a:pt x="119" y="360"/>
                  </a:lnTo>
                  <a:lnTo>
                    <a:pt x="116" y="361"/>
                  </a:lnTo>
                  <a:lnTo>
                    <a:pt x="114" y="361"/>
                  </a:lnTo>
                  <a:lnTo>
                    <a:pt x="112" y="360"/>
                  </a:lnTo>
                  <a:lnTo>
                    <a:pt x="108" y="358"/>
                  </a:lnTo>
                  <a:lnTo>
                    <a:pt x="107" y="355"/>
                  </a:lnTo>
                  <a:lnTo>
                    <a:pt x="105" y="352"/>
                  </a:lnTo>
                  <a:lnTo>
                    <a:pt x="103" y="349"/>
                  </a:lnTo>
                  <a:lnTo>
                    <a:pt x="100" y="344"/>
                  </a:lnTo>
                  <a:lnTo>
                    <a:pt x="98" y="338"/>
                  </a:lnTo>
                  <a:lnTo>
                    <a:pt x="96" y="333"/>
                  </a:lnTo>
                  <a:lnTo>
                    <a:pt x="94" y="325"/>
                  </a:lnTo>
                  <a:lnTo>
                    <a:pt x="92" y="318"/>
                  </a:lnTo>
                  <a:lnTo>
                    <a:pt x="91" y="310"/>
                  </a:lnTo>
                  <a:lnTo>
                    <a:pt x="89" y="300"/>
                  </a:lnTo>
                  <a:lnTo>
                    <a:pt x="87" y="291"/>
                  </a:lnTo>
                  <a:lnTo>
                    <a:pt x="85" y="282"/>
                  </a:lnTo>
                  <a:lnTo>
                    <a:pt x="80" y="260"/>
                  </a:lnTo>
                  <a:lnTo>
                    <a:pt x="76" y="239"/>
                  </a:lnTo>
                  <a:lnTo>
                    <a:pt x="73" y="219"/>
                  </a:lnTo>
                  <a:lnTo>
                    <a:pt x="67" y="199"/>
                  </a:lnTo>
                  <a:lnTo>
                    <a:pt x="64" y="178"/>
                  </a:lnTo>
                  <a:lnTo>
                    <a:pt x="60" y="160"/>
                  </a:lnTo>
                  <a:lnTo>
                    <a:pt x="57" y="141"/>
                  </a:lnTo>
                  <a:lnTo>
                    <a:pt x="51" y="122"/>
                  </a:lnTo>
                  <a:lnTo>
                    <a:pt x="50" y="114"/>
                  </a:lnTo>
                  <a:lnTo>
                    <a:pt x="46" y="106"/>
                  </a:lnTo>
                  <a:lnTo>
                    <a:pt x="44" y="100"/>
                  </a:lnTo>
                  <a:lnTo>
                    <a:pt x="42" y="92"/>
                  </a:lnTo>
                  <a:lnTo>
                    <a:pt x="41" y="86"/>
                  </a:lnTo>
                  <a:lnTo>
                    <a:pt x="39" y="80"/>
                  </a:lnTo>
                  <a:lnTo>
                    <a:pt x="35" y="69"/>
                  </a:lnTo>
                  <a:lnTo>
                    <a:pt x="30" y="59"/>
                  </a:lnTo>
                  <a:lnTo>
                    <a:pt x="26" y="52"/>
                  </a:lnTo>
                  <a:lnTo>
                    <a:pt x="23" y="44"/>
                  </a:lnTo>
                  <a:lnTo>
                    <a:pt x="17" y="39"/>
                  </a:lnTo>
                  <a:lnTo>
                    <a:pt x="14" y="34"/>
                  </a:lnTo>
                  <a:lnTo>
                    <a:pt x="9" y="30"/>
                  </a:lnTo>
                  <a:lnTo>
                    <a:pt x="5" y="25"/>
                  </a:lnTo>
                  <a:lnTo>
                    <a:pt x="3" y="22"/>
                  </a:lnTo>
                  <a:lnTo>
                    <a:pt x="1" y="19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8"/>
                  </a:lnTo>
                  <a:lnTo>
                    <a:pt x="1" y="6"/>
                  </a:lnTo>
                  <a:lnTo>
                    <a:pt x="3" y="5"/>
                  </a:lnTo>
                  <a:lnTo>
                    <a:pt x="5" y="3"/>
                  </a:lnTo>
                  <a:lnTo>
                    <a:pt x="7" y="1"/>
                  </a:lnTo>
                  <a:lnTo>
                    <a:pt x="10" y="1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26" y="0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16"/>
            <p:cNvSpPr/>
            <p:nvPr/>
          </p:nvSpPr>
          <p:spPr bwMode="auto">
            <a:xfrm>
              <a:off x="2509838" y="3933825"/>
              <a:ext cx="87313" cy="854075"/>
            </a:xfrm>
            <a:custGeom>
              <a:avLst/>
              <a:gdLst>
                <a:gd name="T0" fmla="*/ 12 w 109"/>
                <a:gd name="T1" fmla="*/ 0 h 1076"/>
                <a:gd name="T2" fmla="*/ 46 w 109"/>
                <a:gd name="T3" fmla="*/ 5 h 1076"/>
                <a:gd name="T4" fmla="*/ 84 w 109"/>
                <a:gd name="T5" fmla="*/ 22 h 1076"/>
                <a:gd name="T6" fmla="*/ 105 w 109"/>
                <a:gd name="T7" fmla="*/ 40 h 1076"/>
                <a:gd name="T8" fmla="*/ 109 w 109"/>
                <a:gd name="T9" fmla="*/ 57 h 1076"/>
                <a:gd name="T10" fmla="*/ 101 w 109"/>
                <a:gd name="T11" fmla="*/ 76 h 1076"/>
                <a:gd name="T12" fmla="*/ 100 w 109"/>
                <a:gd name="T13" fmla="*/ 88 h 1076"/>
                <a:gd name="T14" fmla="*/ 100 w 109"/>
                <a:gd name="T15" fmla="*/ 113 h 1076"/>
                <a:gd name="T16" fmla="*/ 98 w 109"/>
                <a:gd name="T17" fmla="*/ 151 h 1076"/>
                <a:gd name="T18" fmla="*/ 96 w 109"/>
                <a:gd name="T19" fmla="*/ 199 h 1076"/>
                <a:gd name="T20" fmla="*/ 96 w 109"/>
                <a:gd name="T21" fmla="*/ 262 h 1076"/>
                <a:gd name="T22" fmla="*/ 94 w 109"/>
                <a:gd name="T23" fmla="*/ 335 h 1076"/>
                <a:gd name="T24" fmla="*/ 94 w 109"/>
                <a:gd name="T25" fmla="*/ 421 h 1076"/>
                <a:gd name="T26" fmla="*/ 94 w 109"/>
                <a:gd name="T27" fmla="*/ 518 h 1076"/>
                <a:gd name="T28" fmla="*/ 94 w 109"/>
                <a:gd name="T29" fmla="*/ 612 h 1076"/>
                <a:gd name="T30" fmla="*/ 93 w 109"/>
                <a:gd name="T31" fmla="*/ 695 h 1076"/>
                <a:gd name="T32" fmla="*/ 93 w 109"/>
                <a:gd name="T33" fmla="*/ 770 h 1076"/>
                <a:gd name="T34" fmla="*/ 91 w 109"/>
                <a:gd name="T35" fmla="*/ 835 h 1076"/>
                <a:gd name="T36" fmla="*/ 89 w 109"/>
                <a:gd name="T37" fmla="*/ 889 h 1076"/>
                <a:gd name="T38" fmla="*/ 89 w 109"/>
                <a:gd name="T39" fmla="*/ 933 h 1076"/>
                <a:gd name="T40" fmla="*/ 87 w 109"/>
                <a:gd name="T41" fmla="*/ 968 h 1076"/>
                <a:gd name="T42" fmla="*/ 84 w 109"/>
                <a:gd name="T43" fmla="*/ 997 h 1076"/>
                <a:gd name="T44" fmla="*/ 78 w 109"/>
                <a:gd name="T45" fmla="*/ 1032 h 1076"/>
                <a:gd name="T46" fmla="*/ 73 w 109"/>
                <a:gd name="T47" fmla="*/ 1057 h 1076"/>
                <a:gd name="T48" fmla="*/ 68 w 109"/>
                <a:gd name="T49" fmla="*/ 1071 h 1076"/>
                <a:gd name="T50" fmla="*/ 62 w 109"/>
                <a:gd name="T51" fmla="*/ 1074 h 1076"/>
                <a:gd name="T52" fmla="*/ 57 w 109"/>
                <a:gd name="T53" fmla="*/ 1068 h 1076"/>
                <a:gd name="T54" fmla="*/ 51 w 109"/>
                <a:gd name="T55" fmla="*/ 1055 h 1076"/>
                <a:gd name="T56" fmla="*/ 46 w 109"/>
                <a:gd name="T57" fmla="*/ 1033 h 1076"/>
                <a:gd name="T58" fmla="*/ 43 w 109"/>
                <a:gd name="T59" fmla="*/ 999 h 1076"/>
                <a:gd name="T60" fmla="*/ 35 w 109"/>
                <a:gd name="T61" fmla="*/ 903 h 1076"/>
                <a:gd name="T62" fmla="*/ 34 w 109"/>
                <a:gd name="T63" fmla="*/ 886 h 1076"/>
                <a:gd name="T64" fmla="*/ 32 w 109"/>
                <a:gd name="T65" fmla="*/ 858 h 1076"/>
                <a:gd name="T66" fmla="*/ 32 w 109"/>
                <a:gd name="T67" fmla="*/ 817 h 1076"/>
                <a:gd name="T68" fmla="*/ 32 w 109"/>
                <a:gd name="T69" fmla="*/ 767 h 1076"/>
                <a:gd name="T70" fmla="*/ 32 w 109"/>
                <a:gd name="T71" fmla="*/ 705 h 1076"/>
                <a:gd name="T72" fmla="*/ 30 w 109"/>
                <a:gd name="T73" fmla="*/ 631 h 1076"/>
                <a:gd name="T74" fmla="*/ 30 w 109"/>
                <a:gd name="T75" fmla="*/ 545 h 1076"/>
                <a:gd name="T76" fmla="*/ 30 w 109"/>
                <a:gd name="T77" fmla="*/ 450 h 1076"/>
                <a:gd name="T78" fmla="*/ 30 w 109"/>
                <a:gd name="T79" fmla="*/ 354 h 1076"/>
                <a:gd name="T80" fmla="*/ 28 w 109"/>
                <a:gd name="T81" fmla="*/ 271 h 1076"/>
                <a:gd name="T82" fmla="*/ 26 w 109"/>
                <a:gd name="T83" fmla="*/ 201 h 1076"/>
                <a:gd name="T84" fmla="*/ 25 w 109"/>
                <a:gd name="T85" fmla="*/ 141 h 1076"/>
                <a:gd name="T86" fmla="*/ 21 w 109"/>
                <a:gd name="T87" fmla="*/ 94 h 1076"/>
                <a:gd name="T88" fmla="*/ 19 w 109"/>
                <a:gd name="T89" fmla="*/ 60 h 1076"/>
                <a:gd name="T90" fmla="*/ 18 w 109"/>
                <a:gd name="T91" fmla="*/ 36 h 1076"/>
                <a:gd name="T92" fmla="*/ 14 w 109"/>
                <a:gd name="T93" fmla="*/ 26 h 1076"/>
                <a:gd name="T94" fmla="*/ 1 w 109"/>
                <a:gd name="T95" fmla="*/ 13 h 1076"/>
                <a:gd name="T96" fmla="*/ 1 w 109"/>
                <a:gd name="T97" fmla="*/ 4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9" h="1076">
                  <a:moveTo>
                    <a:pt x="1" y="4"/>
                  </a:moveTo>
                  <a:lnTo>
                    <a:pt x="3" y="2"/>
                  </a:lnTo>
                  <a:lnTo>
                    <a:pt x="7" y="2"/>
                  </a:lnTo>
                  <a:lnTo>
                    <a:pt x="12" y="0"/>
                  </a:lnTo>
                  <a:lnTo>
                    <a:pt x="19" y="2"/>
                  </a:lnTo>
                  <a:lnTo>
                    <a:pt x="26" y="2"/>
                  </a:lnTo>
                  <a:lnTo>
                    <a:pt x="35" y="4"/>
                  </a:lnTo>
                  <a:lnTo>
                    <a:pt x="46" y="5"/>
                  </a:lnTo>
                  <a:lnTo>
                    <a:pt x="57" y="8"/>
                  </a:lnTo>
                  <a:lnTo>
                    <a:pt x="66" y="13"/>
                  </a:lnTo>
                  <a:lnTo>
                    <a:pt x="76" y="18"/>
                  </a:lnTo>
                  <a:lnTo>
                    <a:pt x="84" y="22"/>
                  </a:lnTo>
                  <a:lnTo>
                    <a:pt x="91" y="26"/>
                  </a:lnTo>
                  <a:lnTo>
                    <a:pt x="96" y="30"/>
                  </a:lnTo>
                  <a:lnTo>
                    <a:pt x="101" y="35"/>
                  </a:lnTo>
                  <a:lnTo>
                    <a:pt x="105" y="40"/>
                  </a:lnTo>
                  <a:lnTo>
                    <a:pt x="107" y="44"/>
                  </a:lnTo>
                  <a:lnTo>
                    <a:pt x="107" y="49"/>
                  </a:lnTo>
                  <a:lnTo>
                    <a:pt x="109" y="54"/>
                  </a:lnTo>
                  <a:lnTo>
                    <a:pt x="109" y="57"/>
                  </a:lnTo>
                  <a:lnTo>
                    <a:pt x="107" y="62"/>
                  </a:lnTo>
                  <a:lnTo>
                    <a:pt x="105" y="68"/>
                  </a:lnTo>
                  <a:lnTo>
                    <a:pt x="101" y="74"/>
                  </a:lnTo>
                  <a:lnTo>
                    <a:pt x="101" y="76"/>
                  </a:lnTo>
                  <a:lnTo>
                    <a:pt x="101" y="77"/>
                  </a:lnTo>
                  <a:lnTo>
                    <a:pt x="101" y="80"/>
                  </a:lnTo>
                  <a:lnTo>
                    <a:pt x="101" y="83"/>
                  </a:lnTo>
                  <a:lnTo>
                    <a:pt x="100" y="88"/>
                  </a:lnTo>
                  <a:lnTo>
                    <a:pt x="100" y="93"/>
                  </a:lnTo>
                  <a:lnTo>
                    <a:pt x="100" y="99"/>
                  </a:lnTo>
                  <a:lnTo>
                    <a:pt x="100" y="105"/>
                  </a:lnTo>
                  <a:lnTo>
                    <a:pt x="100" y="113"/>
                  </a:lnTo>
                  <a:lnTo>
                    <a:pt x="98" y="121"/>
                  </a:lnTo>
                  <a:lnTo>
                    <a:pt x="98" y="130"/>
                  </a:lnTo>
                  <a:lnTo>
                    <a:pt x="98" y="140"/>
                  </a:lnTo>
                  <a:lnTo>
                    <a:pt x="98" y="151"/>
                  </a:lnTo>
                  <a:lnTo>
                    <a:pt x="98" y="162"/>
                  </a:lnTo>
                  <a:lnTo>
                    <a:pt x="96" y="174"/>
                  </a:lnTo>
                  <a:lnTo>
                    <a:pt x="96" y="187"/>
                  </a:lnTo>
                  <a:lnTo>
                    <a:pt x="96" y="199"/>
                  </a:lnTo>
                  <a:lnTo>
                    <a:pt x="96" y="215"/>
                  </a:lnTo>
                  <a:lnTo>
                    <a:pt x="96" y="229"/>
                  </a:lnTo>
                  <a:lnTo>
                    <a:pt x="96" y="245"/>
                  </a:lnTo>
                  <a:lnTo>
                    <a:pt x="96" y="262"/>
                  </a:lnTo>
                  <a:lnTo>
                    <a:pt x="94" y="279"/>
                  </a:lnTo>
                  <a:lnTo>
                    <a:pt x="94" y="296"/>
                  </a:lnTo>
                  <a:lnTo>
                    <a:pt x="94" y="315"/>
                  </a:lnTo>
                  <a:lnTo>
                    <a:pt x="94" y="335"/>
                  </a:lnTo>
                  <a:lnTo>
                    <a:pt x="94" y="356"/>
                  </a:lnTo>
                  <a:lnTo>
                    <a:pt x="94" y="376"/>
                  </a:lnTo>
                  <a:lnTo>
                    <a:pt x="94" y="398"/>
                  </a:lnTo>
                  <a:lnTo>
                    <a:pt x="94" y="421"/>
                  </a:lnTo>
                  <a:lnTo>
                    <a:pt x="94" y="445"/>
                  </a:lnTo>
                  <a:lnTo>
                    <a:pt x="94" y="468"/>
                  </a:lnTo>
                  <a:lnTo>
                    <a:pt x="94" y="493"/>
                  </a:lnTo>
                  <a:lnTo>
                    <a:pt x="94" y="518"/>
                  </a:lnTo>
                  <a:lnTo>
                    <a:pt x="94" y="542"/>
                  </a:lnTo>
                  <a:lnTo>
                    <a:pt x="94" y="565"/>
                  </a:lnTo>
                  <a:lnTo>
                    <a:pt x="94" y="589"/>
                  </a:lnTo>
                  <a:lnTo>
                    <a:pt x="94" y="612"/>
                  </a:lnTo>
                  <a:lnTo>
                    <a:pt x="94" y="634"/>
                  </a:lnTo>
                  <a:lnTo>
                    <a:pt x="93" y="655"/>
                  </a:lnTo>
                  <a:lnTo>
                    <a:pt x="93" y="675"/>
                  </a:lnTo>
                  <a:lnTo>
                    <a:pt x="93" y="695"/>
                  </a:lnTo>
                  <a:lnTo>
                    <a:pt x="93" y="716"/>
                  </a:lnTo>
                  <a:lnTo>
                    <a:pt x="93" y="734"/>
                  </a:lnTo>
                  <a:lnTo>
                    <a:pt x="93" y="752"/>
                  </a:lnTo>
                  <a:lnTo>
                    <a:pt x="93" y="770"/>
                  </a:lnTo>
                  <a:lnTo>
                    <a:pt x="93" y="788"/>
                  </a:lnTo>
                  <a:lnTo>
                    <a:pt x="91" y="803"/>
                  </a:lnTo>
                  <a:lnTo>
                    <a:pt x="91" y="819"/>
                  </a:lnTo>
                  <a:lnTo>
                    <a:pt x="91" y="835"/>
                  </a:lnTo>
                  <a:lnTo>
                    <a:pt x="91" y="849"/>
                  </a:lnTo>
                  <a:lnTo>
                    <a:pt x="91" y="863"/>
                  </a:lnTo>
                  <a:lnTo>
                    <a:pt x="91" y="877"/>
                  </a:lnTo>
                  <a:lnTo>
                    <a:pt x="89" y="889"/>
                  </a:lnTo>
                  <a:lnTo>
                    <a:pt x="89" y="900"/>
                  </a:lnTo>
                  <a:lnTo>
                    <a:pt x="89" y="913"/>
                  </a:lnTo>
                  <a:lnTo>
                    <a:pt x="89" y="924"/>
                  </a:lnTo>
                  <a:lnTo>
                    <a:pt x="89" y="933"/>
                  </a:lnTo>
                  <a:lnTo>
                    <a:pt x="87" y="943"/>
                  </a:lnTo>
                  <a:lnTo>
                    <a:pt x="87" y="952"/>
                  </a:lnTo>
                  <a:lnTo>
                    <a:pt x="87" y="960"/>
                  </a:lnTo>
                  <a:lnTo>
                    <a:pt x="87" y="968"/>
                  </a:lnTo>
                  <a:lnTo>
                    <a:pt x="85" y="974"/>
                  </a:lnTo>
                  <a:lnTo>
                    <a:pt x="85" y="982"/>
                  </a:lnTo>
                  <a:lnTo>
                    <a:pt x="85" y="986"/>
                  </a:lnTo>
                  <a:lnTo>
                    <a:pt x="84" y="997"/>
                  </a:lnTo>
                  <a:lnTo>
                    <a:pt x="82" y="1007"/>
                  </a:lnTo>
                  <a:lnTo>
                    <a:pt x="80" y="1016"/>
                  </a:lnTo>
                  <a:lnTo>
                    <a:pt x="80" y="1024"/>
                  </a:lnTo>
                  <a:lnTo>
                    <a:pt x="78" y="1032"/>
                  </a:lnTo>
                  <a:lnTo>
                    <a:pt x="76" y="1040"/>
                  </a:lnTo>
                  <a:lnTo>
                    <a:pt x="75" y="1046"/>
                  </a:lnTo>
                  <a:lnTo>
                    <a:pt x="73" y="1052"/>
                  </a:lnTo>
                  <a:lnTo>
                    <a:pt x="73" y="1057"/>
                  </a:lnTo>
                  <a:lnTo>
                    <a:pt x="71" y="1062"/>
                  </a:lnTo>
                  <a:lnTo>
                    <a:pt x="69" y="1066"/>
                  </a:lnTo>
                  <a:lnTo>
                    <a:pt x="68" y="1069"/>
                  </a:lnTo>
                  <a:lnTo>
                    <a:pt x="68" y="1071"/>
                  </a:lnTo>
                  <a:lnTo>
                    <a:pt x="66" y="1074"/>
                  </a:lnTo>
                  <a:lnTo>
                    <a:pt x="66" y="1074"/>
                  </a:lnTo>
                  <a:lnTo>
                    <a:pt x="64" y="1076"/>
                  </a:lnTo>
                  <a:lnTo>
                    <a:pt x="62" y="1074"/>
                  </a:lnTo>
                  <a:lnTo>
                    <a:pt x="60" y="1074"/>
                  </a:lnTo>
                  <a:lnTo>
                    <a:pt x="60" y="1073"/>
                  </a:lnTo>
                  <a:lnTo>
                    <a:pt x="59" y="1071"/>
                  </a:lnTo>
                  <a:lnTo>
                    <a:pt x="57" y="1068"/>
                  </a:lnTo>
                  <a:lnTo>
                    <a:pt x="55" y="1066"/>
                  </a:lnTo>
                  <a:lnTo>
                    <a:pt x="53" y="1063"/>
                  </a:lnTo>
                  <a:lnTo>
                    <a:pt x="51" y="1058"/>
                  </a:lnTo>
                  <a:lnTo>
                    <a:pt x="51" y="1055"/>
                  </a:lnTo>
                  <a:lnTo>
                    <a:pt x="50" y="1051"/>
                  </a:lnTo>
                  <a:lnTo>
                    <a:pt x="48" y="1044"/>
                  </a:lnTo>
                  <a:lnTo>
                    <a:pt x="48" y="1040"/>
                  </a:lnTo>
                  <a:lnTo>
                    <a:pt x="46" y="1033"/>
                  </a:lnTo>
                  <a:lnTo>
                    <a:pt x="44" y="1027"/>
                  </a:lnTo>
                  <a:lnTo>
                    <a:pt x="44" y="1021"/>
                  </a:lnTo>
                  <a:lnTo>
                    <a:pt x="44" y="1013"/>
                  </a:lnTo>
                  <a:lnTo>
                    <a:pt x="43" y="999"/>
                  </a:lnTo>
                  <a:lnTo>
                    <a:pt x="41" y="985"/>
                  </a:lnTo>
                  <a:lnTo>
                    <a:pt x="37" y="957"/>
                  </a:lnTo>
                  <a:lnTo>
                    <a:pt x="35" y="930"/>
                  </a:lnTo>
                  <a:lnTo>
                    <a:pt x="35" y="903"/>
                  </a:lnTo>
                  <a:lnTo>
                    <a:pt x="35" y="900"/>
                  </a:lnTo>
                  <a:lnTo>
                    <a:pt x="34" y="896"/>
                  </a:lnTo>
                  <a:lnTo>
                    <a:pt x="34" y="891"/>
                  </a:lnTo>
                  <a:lnTo>
                    <a:pt x="34" y="886"/>
                  </a:lnTo>
                  <a:lnTo>
                    <a:pt x="34" y="880"/>
                  </a:lnTo>
                  <a:lnTo>
                    <a:pt x="34" y="874"/>
                  </a:lnTo>
                  <a:lnTo>
                    <a:pt x="34" y="866"/>
                  </a:lnTo>
                  <a:lnTo>
                    <a:pt x="32" y="858"/>
                  </a:lnTo>
                  <a:lnTo>
                    <a:pt x="32" y="849"/>
                  </a:lnTo>
                  <a:lnTo>
                    <a:pt x="32" y="839"/>
                  </a:lnTo>
                  <a:lnTo>
                    <a:pt x="32" y="828"/>
                  </a:lnTo>
                  <a:lnTo>
                    <a:pt x="32" y="817"/>
                  </a:lnTo>
                  <a:lnTo>
                    <a:pt x="32" y="806"/>
                  </a:lnTo>
                  <a:lnTo>
                    <a:pt x="32" y="794"/>
                  </a:lnTo>
                  <a:lnTo>
                    <a:pt x="32" y="781"/>
                  </a:lnTo>
                  <a:lnTo>
                    <a:pt x="32" y="767"/>
                  </a:lnTo>
                  <a:lnTo>
                    <a:pt x="32" y="752"/>
                  </a:lnTo>
                  <a:lnTo>
                    <a:pt x="32" y="738"/>
                  </a:lnTo>
                  <a:lnTo>
                    <a:pt x="32" y="722"/>
                  </a:lnTo>
                  <a:lnTo>
                    <a:pt x="32" y="705"/>
                  </a:lnTo>
                  <a:lnTo>
                    <a:pt x="30" y="688"/>
                  </a:lnTo>
                  <a:lnTo>
                    <a:pt x="30" y="669"/>
                  </a:lnTo>
                  <a:lnTo>
                    <a:pt x="30" y="650"/>
                  </a:lnTo>
                  <a:lnTo>
                    <a:pt x="30" y="631"/>
                  </a:lnTo>
                  <a:lnTo>
                    <a:pt x="30" y="611"/>
                  </a:lnTo>
                  <a:lnTo>
                    <a:pt x="30" y="590"/>
                  </a:lnTo>
                  <a:lnTo>
                    <a:pt x="30" y="569"/>
                  </a:lnTo>
                  <a:lnTo>
                    <a:pt x="30" y="545"/>
                  </a:lnTo>
                  <a:lnTo>
                    <a:pt x="30" y="523"/>
                  </a:lnTo>
                  <a:lnTo>
                    <a:pt x="30" y="498"/>
                  </a:lnTo>
                  <a:lnTo>
                    <a:pt x="30" y="475"/>
                  </a:lnTo>
                  <a:lnTo>
                    <a:pt x="30" y="450"/>
                  </a:lnTo>
                  <a:lnTo>
                    <a:pt x="30" y="425"/>
                  </a:lnTo>
                  <a:lnTo>
                    <a:pt x="30" y="400"/>
                  </a:lnTo>
                  <a:lnTo>
                    <a:pt x="30" y="378"/>
                  </a:lnTo>
                  <a:lnTo>
                    <a:pt x="30" y="354"/>
                  </a:lnTo>
                  <a:lnTo>
                    <a:pt x="28" y="332"/>
                  </a:lnTo>
                  <a:lnTo>
                    <a:pt x="28" y="312"/>
                  </a:lnTo>
                  <a:lnTo>
                    <a:pt x="28" y="292"/>
                  </a:lnTo>
                  <a:lnTo>
                    <a:pt x="28" y="271"/>
                  </a:lnTo>
                  <a:lnTo>
                    <a:pt x="26" y="252"/>
                  </a:lnTo>
                  <a:lnTo>
                    <a:pt x="26" y="235"/>
                  </a:lnTo>
                  <a:lnTo>
                    <a:pt x="26" y="218"/>
                  </a:lnTo>
                  <a:lnTo>
                    <a:pt x="26" y="201"/>
                  </a:lnTo>
                  <a:lnTo>
                    <a:pt x="25" y="185"/>
                  </a:lnTo>
                  <a:lnTo>
                    <a:pt x="25" y="169"/>
                  </a:lnTo>
                  <a:lnTo>
                    <a:pt x="25" y="155"/>
                  </a:lnTo>
                  <a:lnTo>
                    <a:pt x="25" y="141"/>
                  </a:lnTo>
                  <a:lnTo>
                    <a:pt x="23" y="129"/>
                  </a:lnTo>
                  <a:lnTo>
                    <a:pt x="23" y="116"/>
                  </a:lnTo>
                  <a:lnTo>
                    <a:pt x="23" y="105"/>
                  </a:lnTo>
                  <a:lnTo>
                    <a:pt x="21" y="94"/>
                  </a:lnTo>
                  <a:lnTo>
                    <a:pt x="21" y="85"/>
                  </a:lnTo>
                  <a:lnTo>
                    <a:pt x="21" y="76"/>
                  </a:lnTo>
                  <a:lnTo>
                    <a:pt x="19" y="68"/>
                  </a:lnTo>
                  <a:lnTo>
                    <a:pt x="19" y="60"/>
                  </a:lnTo>
                  <a:lnTo>
                    <a:pt x="19" y="54"/>
                  </a:lnTo>
                  <a:lnTo>
                    <a:pt x="18" y="47"/>
                  </a:lnTo>
                  <a:lnTo>
                    <a:pt x="18" y="41"/>
                  </a:lnTo>
                  <a:lnTo>
                    <a:pt x="18" y="36"/>
                  </a:lnTo>
                  <a:lnTo>
                    <a:pt x="16" y="33"/>
                  </a:lnTo>
                  <a:lnTo>
                    <a:pt x="16" y="30"/>
                  </a:lnTo>
                  <a:lnTo>
                    <a:pt x="14" y="27"/>
                  </a:lnTo>
                  <a:lnTo>
                    <a:pt x="14" y="26"/>
                  </a:lnTo>
                  <a:lnTo>
                    <a:pt x="10" y="22"/>
                  </a:lnTo>
                  <a:lnTo>
                    <a:pt x="7" y="19"/>
                  </a:lnTo>
                  <a:lnTo>
                    <a:pt x="3" y="16"/>
                  </a:lnTo>
                  <a:lnTo>
                    <a:pt x="1" y="13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4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17"/>
            <p:cNvSpPr/>
            <p:nvPr/>
          </p:nvSpPr>
          <p:spPr bwMode="auto">
            <a:xfrm>
              <a:off x="2351088" y="4332288"/>
              <a:ext cx="444500" cy="76200"/>
            </a:xfrm>
            <a:custGeom>
              <a:avLst/>
              <a:gdLst>
                <a:gd name="T0" fmla="*/ 542 w 558"/>
                <a:gd name="T1" fmla="*/ 14 h 95"/>
                <a:gd name="T2" fmla="*/ 550 w 558"/>
                <a:gd name="T3" fmla="*/ 19 h 95"/>
                <a:gd name="T4" fmla="*/ 555 w 558"/>
                <a:gd name="T5" fmla="*/ 25 h 95"/>
                <a:gd name="T6" fmla="*/ 558 w 558"/>
                <a:gd name="T7" fmla="*/ 31 h 95"/>
                <a:gd name="T8" fmla="*/ 558 w 558"/>
                <a:gd name="T9" fmla="*/ 37 h 95"/>
                <a:gd name="T10" fmla="*/ 557 w 558"/>
                <a:gd name="T11" fmla="*/ 42 h 95"/>
                <a:gd name="T12" fmla="*/ 553 w 558"/>
                <a:gd name="T13" fmla="*/ 47 h 95"/>
                <a:gd name="T14" fmla="*/ 546 w 558"/>
                <a:gd name="T15" fmla="*/ 50 h 95"/>
                <a:gd name="T16" fmla="*/ 537 w 558"/>
                <a:gd name="T17" fmla="*/ 53 h 95"/>
                <a:gd name="T18" fmla="*/ 523 w 558"/>
                <a:gd name="T19" fmla="*/ 55 h 95"/>
                <a:gd name="T20" fmla="*/ 501 w 558"/>
                <a:gd name="T21" fmla="*/ 56 h 95"/>
                <a:gd name="T22" fmla="*/ 489 w 558"/>
                <a:gd name="T23" fmla="*/ 56 h 95"/>
                <a:gd name="T24" fmla="*/ 475 w 558"/>
                <a:gd name="T25" fmla="*/ 56 h 95"/>
                <a:gd name="T26" fmla="*/ 459 w 558"/>
                <a:gd name="T27" fmla="*/ 56 h 95"/>
                <a:gd name="T28" fmla="*/ 439 w 558"/>
                <a:gd name="T29" fmla="*/ 58 h 95"/>
                <a:gd name="T30" fmla="*/ 417 w 558"/>
                <a:gd name="T31" fmla="*/ 59 h 95"/>
                <a:gd name="T32" fmla="*/ 392 w 558"/>
                <a:gd name="T33" fmla="*/ 62 h 95"/>
                <a:gd name="T34" fmla="*/ 364 w 558"/>
                <a:gd name="T35" fmla="*/ 64 h 95"/>
                <a:gd name="T36" fmla="*/ 334 w 558"/>
                <a:gd name="T37" fmla="*/ 67 h 95"/>
                <a:gd name="T38" fmla="*/ 300 w 558"/>
                <a:gd name="T39" fmla="*/ 70 h 95"/>
                <a:gd name="T40" fmla="*/ 264 w 558"/>
                <a:gd name="T41" fmla="*/ 73 h 95"/>
                <a:gd name="T42" fmla="*/ 226 w 558"/>
                <a:gd name="T43" fmla="*/ 78 h 95"/>
                <a:gd name="T44" fmla="*/ 189 w 558"/>
                <a:gd name="T45" fmla="*/ 83 h 95"/>
                <a:gd name="T46" fmla="*/ 153 w 558"/>
                <a:gd name="T47" fmla="*/ 87 h 95"/>
                <a:gd name="T48" fmla="*/ 121 w 558"/>
                <a:gd name="T49" fmla="*/ 89 h 95"/>
                <a:gd name="T50" fmla="*/ 91 w 558"/>
                <a:gd name="T51" fmla="*/ 92 h 95"/>
                <a:gd name="T52" fmla="*/ 64 w 558"/>
                <a:gd name="T53" fmla="*/ 94 h 95"/>
                <a:gd name="T54" fmla="*/ 39 w 558"/>
                <a:gd name="T55" fmla="*/ 95 h 95"/>
                <a:gd name="T56" fmla="*/ 18 w 558"/>
                <a:gd name="T57" fmla="*/ 95 h 95"/>
                <a:gd name="T58" fmla="*/ 0 w 558"/>
                <a:gd name="T59" fmla="*/ 95 h 95"/>
                <a:gd name="T60" fmla="*/ 16 w 558"/>
                <a:gd name="T61" fmla="*/ 51 h 95"/>
                <a:gd name="T62" fmla="*/ 53 w 558"/>
                <a:gd name="T63" fmla="*/ 50 h 95"/>
                <a:gd name="T64" fmla="*/ 75 w 558"/>
                <a:gd name="T65" fmla="*/ 48 h 95"/>
                <a:gd name="T66" fmla="*/ 87 w 558"/>
                <a:gd name="T67" fmla="*/ 45 h 95"/>
                <a:gd name="T68" fmla="*/ 103 w 558"/>
                <a:gd name="T69" fmla="*/ 44 h 95"/>
                <a:gd name="T70" fmla="*/ 125 w 558"/>
                <a:gd name="T71" fmla="*/ 41 h 95"/>
                <a:gd name="T72" fmla="*/ 150 w 558"/>
                <a:gd name="T73" fmla="*/ 37 h 95"/>
                <a:gd name="T74" fmla="*/ 180 w 558"/>
                <a:gd name="T75" fmla="*/ 34 h 95"/>
                <a:gd name="T76" fmla="*/ 216 w 558"/>
                <a:gd name="T77" fmla="*/ 30 h 95"/>
                <a:gd name="T78" fmla="*/ 255 w 558"/>
                <a:gd name="T79" fmla="*/ 26 h 95"/>
                <a:gd name="T80" fmla="*/ 298 w 558"/>
                <a:gd name="T81" fmla="*/ 22 h 95"/>
                <a:gd name="T82" fmla="*/ 341 w 558"/>
                <a:gd name="T83" fmla="*/ 15 h 95"/>
                <a:gd name="T84" fmla="*/ 380 w 558"/>
                <a:gd name="T85" fmla="*/ 12 h 95"/>
                <a:gd name="T86" fmla="*/ 414 w 558"/>
                <a:gd name="T87" fmla="*/ 8 h 95"/>
                <a:gd name="T88" fmla="*/ 442 w 558"/>
                <a:gd name="T89" fmla="*/ 5 h 95"/>
                <a:gd name="T90" fmla="*/ 466 w 558"/>
                <a:gd name="T91" fmla="*/ 3 h 95"/>
                <a:gd name="T92" fmla="*/ 484 w 558"/>
                <a:gd name="T93" fmla="*/ 0 h 95"/>
                <a:gd name="T94" fmla="*/ 496 w 558"/>
                <a:gd name="T95" fmla="*/ 0 h 95"/>
                <a:gd name="T96" fmla="*/ 505 w 558"/>
                <a:gd name="T97" fmla="*/ 0 h 95"/>
                <a:gd name="T98" fmla="*/ 512 w 558"/>
                <a:gd name="T99" fmla="*/ 0 h 95"/>
                <a:gd name="T100" fmla="*/ 521 w 558"/>
                <a:gd name="T101" fmla="*/ 3 h 95"/>
                <a:gd name="T102" fmla="*/ 528 w 558"/>
                <a:gd name="T103" fmla="*/ 6 h 95"/>
                <a:gd name="T104" fmla="*/ 537 w 558"/>
                <a:gd name="T105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58" h="95">
                  <a:moveTo>
                    <a:pt x="537" y="12"/>
                  </a:moveTo>
                  <a:lnTo>
                    <a:pt x="542" y="14"/>
                  </a:lnTo>
                  <a:lnTo>
                    <a:pt x="546" y="17"/>
                  </a:lnTo>
                  <a:lnTo>
                    <a:pt x="550" y="19"/>
                  </a:lnTo>
                  <a:lnTo>
                    <a:pt x="553" y="22"/>
                  </a:lnTo>
                  <a:lnTo>
                    <a:pt x="555" y="25"/>
                  </a:lnTo>
                  <a:lnTo>
                    <a:pt x="557" y="28"/>
                  </a:lnTo>
                  <a:lnTo>
                    <a:pt x="558" y="31"/>
                  </a:lnTo>
                  <a:lnTo>
                    <a:pt x="558" y="34"/>
                  </a:lnTo>
                  <a:lnTo>
                    <a:pt x="558" y="37"/>
                  </a:lnTo>
                  <a:lnTo>
                    <a:pt x="558" y="41"/>
                  </a:lnTo>
                  <a:lnTo>
                    <a:pt x="557" y="42"/>
                  </a:lnTo>
                  <a:lnTo>
                    <a:pt x="555" y="45"/>
                  </a:lnTo>
                  <a:lnTo>
                    <a:pt x="553" y="47"/>
                  </a:lnTo>
                  <a:lnTo>
                    <a:pt x="550" y="48"/>
                  </a:lnTo>
                  <a:lnTo>
                    <a:pt x="546" y="50"/>
                  </a:lnTo>
                  <a:lnTo>
                    <a:pt x="542" y="51"/>
                  </a:lnTo>
                  <a:lnTo>
                    <a:pt x="537" y="53"/>
                  </a:lnTo>
                  <a:lnTo>
                    <a:pt x="530" y="55"/>
                  </a:lnTo>
                  <a:lnTo>
                    <a:pt x="523" y="55"/>
                  </a:lnTo>
                  <a:lnTo>
                    <a:pt x="512" y="56"/>
                  </a:lnTo>
                  <a:lnTo>
                    <a:pt x="501" y="56"/>
                  </a:lnTo>
                  <a:lnTo>
                    <a:pt x="496" y="56"/>
                  </a:lnTo>
                  <a:lnTo>
                    <a:pt x="489" y="56"/>
                  </a:lnTo>
                  <a:lnTo>
                    <a:pt x="482" y="56"/>
                  </a:lnTo>
                  <a:lnTo>
                    <a:pt x="475" y="56"/>
                  </a:lnTo>
                  <a:lnTo>
                    <a:pt x="466" y="56"/>
                  </a:lnTo>
                  <a:lnTo>
                    <a:pt x="459" y="56"/>
                  </a:lnTo>
                  <a:lnTo>
                    <a:pt x="448" y="58"/>
                  </a:lnTo>
                  <a:lnTo>
                    <a:pt x="439" y="58"/>
                  </a:lnTo>
                  <a:lnTo>
                    <a:pt x="428" y="59"/>
                  </a:lnTo>
                  <a:lnTo>
                    <a:pt x="417" y="59"/>
                  </a:lnTo>
                  <a:lnTo>
                    <a:pt x="405" y="61"/>
                  </a:lnTo>
                  <a:lnTo>
                    <a:pt x="392" y="62"/>
                  </a:lnTo>
                  <a:lnTo>
                    <a:pt x="378" y="62"/>
                  </a:lnTo>
                  <a:lnTo>
                    <a:pt x="364" y="64"/>
                  </a:lnTo>
                  <a:lnTo>
                    <a:pt x="350" y="66"/>
                  </a:lnTo>
                  <a:lnTo>
                    <a:pt x="334" y="67"/>
                  </a:lnTo>
                  <a:lnTo>
                    <a:pt x="318" y="69"/>
                  </a:lnTo>
                  <a:lnTo>
                    <a:pt x="300" y="70"/>
                  </a:lnTo>
                  <a:lnTo>
                    <a:pt x="284" y="72"/>
                  </a:lnTo>
                  <a:lnTo>
                    <a:pt x="264" y="73"/>
                  </a:lnTo>
                  <a:lnTo>
                    <a:pt x="246" y="77"/>
                  </a:lnTo>
                  <a:lnTo>
                    <a:pt x="226" y="78"/>
                  </a:lnTo>
                  <a:lnTo>
                    <a:pt x="207" y="81"/>
                  </a:lnTo>
                  <a:lnTo>
                    <a:pt x="189" y="83"/>
                  </a:lnTo>
                  <a:lnTo>
                    <a:pt x="171" y="84"/>
                  </a:lnTo>
                  <a:lnTo>
                    <a:pt x="153" y="87"/>
                  </a:lnTo>
                  <a:lnTo>
                    <a:pt x="137" y="89"/>
                  </a:lnTo>
                  <a:lnTo>
                    <a:pt x="121" y="89"/>
                  </a:lnTo>
                  <a:lnTo>
                    <a:pt x="105" y="91"/>
                  </a:lnTo>
                  <a:lnTo>
                    <a:pt x="91" y="92"/>
                  </a:lnTo>
                  <a:lnTo>
                    <a:pt x="77" y="94"/>
                  </a:lnTo>
                  <a:lnTo>
                    <a:pt x="64" y="94"/>
                  </a:lnTo>
                  <a:lnTo>
                    <a:pt x="52" y="95"/>
                  </a:lnTo>
                  <a:lnTo>
                    <a:pt x="39" y="95"/>
                  </a:lnTo>
                  <a:lnTo>
                    <a:pt x="28" y="95"/>
                  </a:lnTo>
                  <a:lnTo>
                    <a:pt x="18" y="95"/>
                  </a:lnTo>
                  <a:lnTo>
                    <a:pt x="9" y="95"/>
                  </a:lnTo>
                  <a:lnTo>
                    <a:pt x="0" y="95"/>
                  </a:lnTo>
                  <a:lnTo>
                    <a:pt x="0" y="51"/>
                  </a:lnTo>
                  <a:lnTo>
                    <a:pt x="16" y="51"/>
                  </a:lnTo>
                  <a:lnTo>
                    <a:pt x="34" y="51"/>
                  </a:lnTo>
                  <a:lnTo>
                    <a:pt x="53" y="50"/>
                  </a:lnTo>
                  <a:lnTo>
                    <a:pt x="64" y="48"/>
                  </a:lnTo>
                  <a:lnTo>
                    <a:pt x="75" y="48"/>
                  </a:lnTo>
                  <a:lnTo>
                    <a:pt x="80" y="47"/>
                  </a:lnTo>
                  <a:lnTo>
                    <a:pt x="87" y="45"/>
                  </a:lnTo>
                  <a:lnTo>
                    <a:pt x="94" y="45"/>
                  </a:lnTo>
                  <a:lnTo>
                    <a:pt x="103" y="44"/>
                  </a:lnTo>
                  <a:lnTo>
                    <a:pt x="114" y="42"/>
                  </a:lnTo>
                  <a:lnTo>
                    <a:pt x="125" y="41"/>
                  </a:lnTo>
                  <a:lnTo>
                    <a:pt x="137" y="39"/>
                  </a:lnTo>
                  <a:lnTo>
                    <a:pt x="150" y="37"/>
                  </a:lnTo>
                  <a:lnTo>
                    <a:pt x="164" y="36"/>
                  </a:lnTo>
                  <a:lnTo>
                    <a:pt x="180" y="34"/>
                  </a:lnTo>
                  <a:lnTo>
                    <a:pt x="198" y="33"/>
                  </a:lnTo>
                  <a:lnTo>
                    <a:pt x="216" y="30"/>
                  </a:lnTo>
                  <a:lnTo>
                    <a:pt x="234" y="28"/>
                  </a:lnTo>
                  <a:lnTo>
                    <a:pt x="255" y="26"/>
                  </a:lnTo>
                  <a:lnTo>
                    <a:pt x="276" y="23"/>
                  </a:lnTo>
                  <a:lnTo>
                    <a:pt x="298" y="22"/>
                  </a:lnTo>
                  <a:lnTo>
                    <a:pt x="321" y="19"/>
                  </a:lnTo>
                  <a:lnTo>
                    <a:pt x="341" y="15"/>
                  </a:lnTo>
                  <a:lnTo>
                    <a:pt x="360" y="14"/>
                  </a:lnTo>
                  <a:lnTo>
                    <a:pt x="380" y="12"/>
                  </a:lnTo>
                  <a:lnTo>
                    <a:pt x="398" y="9"/>
                  </a:lnTo>
                  <a:lnTo>
                    <a:pt x="414" y="8"/>
                  </a:lnTo>
                  <a:lnTo>
                    <a:pt x="428" y="6"/>
                  </a:lnTo>
                  <a:lnTo>
                    <a:pt x="442" y="5"/>
                  </a:lnTo>
                  <a:lnTo>
                    <a:pt x="455" y="3"/>
                  </a:lnTo>
                  <a:lnTo>
                    <a:pt x="466" y="3"/>
                  </a:lnTo>
                  <a:lnTo>
                    <a:pt x="475" y="1"/>
                  </a:lnTo>
                  <a:lnTo>
                    <a:pt x="484" y="0"/>
                  </a:lnTo>
                  <a:lnTo>
                    <a:pt x="491" y="0"/>
                  </a:lnTo>
                  <a:lnTo>
                    <a:pt x="496" y="0"/>
                  </a:lnTo>
                  <a:lnTo>
                    <a:pt x="501" y="0"/>
                  </a:lnTo>
                  <a:lnTo>
                    <a:pt x="505" y="0"/>
                  </a:lnTo>
                  <a:lnTo>
                    <a:pt x="509" y="0"/>
                  </a:lnTo>
                  <a:lnTo>
                    <a:pt x="512" y="0"/>
                  </a:lnTo>
                  <a:lnTo>
                    <a:pt x="517" y="1"/>
                  </a:lnTo>
                  <a:lnTo>
                    <a:pt x="521" y="3"/>
                  </a:lnTo>
                  <a:lnTo>
                    <a:pt x="525" y="5"/>
                  </a:lnTo>
                  <a:lnTo>
                    <a:pt x="528" y="6"/>
                  </a:lnTo>
                  <a:lnTo>
                    <a:pt x="533" y="9"/>
                  </a:lnTo>
                  <a:lnTo>
                    <a:pt x="537" y="12"/>
                  </a:lnTo>
                  <a:lnTo>
                    <a:pt x="537" y="12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18"/>
            <p:cNvSpPr/>
            <p:nvPr/>
          </p:nvSpPr>
          <p:spPr bwMode="auto">
            <a:xfrm>
              <a:off x="2317751" y="4111625"/>
              <a:ext cx="541338" cy="241300"/>
            </a:xfrm>
            <a:custGeom>
              <a:avLst/>
              <a:gdLst>
                <a:gd name="T0" fmla="*/ 548 w 682"/>
                <a:gd name="T1" fmla="*/ 80 h 304"/>
                <a:gd name="T2" fmla="*/ 541 w 682"/>
                <a:gd name="T3" fmla="*/ 75 h 304"/>
                <a:gd name="T4" fmla="*/ 528 w 682"/>
                <a:gd name="T5" fmla="*/ 74 h 304"/>
                <a:gd name="T6" fmla="*/ 510 w 682"/>
                <a:gd name="T7" fmla="*/ 72 h 304"/>
                <a:gd name="T8" fmla="*/ 485 w 682"/>
                <a:gd name="T9" fmla="*/ 74 h 304"/>
                <a:gd name="T10" fmla="*/ 462 w 682"/>
                <a:gd name="T11" fmla="*/ 75 h 304"/>
                <a:gd name="T12" fmla="*/ 443 w 682"/>
                <a:gd name="T13" fmla="*/ 77 h 304"/>
                <a:gd name="T14" fmla="*/ 418 w 682"/>
                <a:gd name="T15" fmla="*/ 80 h 304"/>
                <a:gd name="T16" fmla="*/ 385 w 682"/>
                <a:gd name="T17" fmla="*/ 83 h 304"/>
                <a:gd name="T18" fmla="*/ 350 w 682"/>
                <a:gd name="T19" fmla="*/ 88 h 304"/>
                <a:gd name="T20" fmla="*/ 309 w 682"/>
                <a:gd name="T21" fmla="*/ 91 h 304"/>
                <a:gd name="T22" fmla="*/ 262 w 682"/>
                <a:gd name="T23" fmla="*/ 97 h 304"/>
                <a:gd name="T24" fmla="*/ 211 w 682"/>
                <a:gd name="T25" fmla="*/ 104 h 304"/>
                <a:gd name="T26" fmla="*/ 153 w 682"/>
                <a:gd name="T27" fmla="*/ 110 h 304"/>
                <a:gd name="T28" fmla="*/ 93 w 682"/>
                <a:gd name="T29" fmla="*/ 118 h 304"/>
                <a:gd name="T30" fmla="*/ 25 w 682"/>
                <a:gd name="T31" fmla="*/ 125 h 304"/>
                <a:gd name="T32" fmla="*/ 9 w 682"/>
                <a:gd name="T33" fmla="*/ 80 h 304"/>
                <a:gd name="T34" fmla="*/ 37 w 682"/>
                <a:gd name="T35" fmla="*/ 79 h 304"/>
                <a:gd name="T36" fmla="*/ 77 w 682"/>
                <a:gd name="T37" fmla="*/ 75 h 304"/>
                <a:gd name="T38" fmla="*/ 125 w 682"/>
                <a:gd name="T39" fmla="*/ 69 h 304"/>
                <a:gd name="T40" fmla="*/ 184 w 682"/>
                <a:gd name="T41" fmla="*/ 63 h 304"/>
                <a:gd name="T42" fmla="*/ 253 w 682"/>
                <a:gd name="T43" fmla="*/ 53 h 304"/>
                <a:gd name="T44" fmla="*/ 321 w 682"/>
                <a:gd name="T45" fmla="*/ 46 h 304"/>
                <a:gd name="T46" fmla="*/ 380 w 682"/>
                <a:gd name="T47" fmla="*/ 41 h 304"/>
                <a:gd name="T48" fmla="*/ 427 w 682"/>
                <a:gd name="T49" fmla="*/ 35 h 304"/>
                <a:gd name="T50" fmla="*/ 464 w 682"/>
                <a:gd name="T51" fmla="*/ 32 h 304"/>
                <a:gd name="T52" fmla="*/ 491 w 682"/>
                <a:gd name="T53" fmla="*/ 28 h 304"/>
                <a:gd name="T54" fmla="*/ 518 w 682"/>
                <a:gd name="T55" fmla="*/ 24 h 304"/>
                <a:gd name="T56" fmla="*/ 541 w 682"/>
                <a:gd name="T57" fmla="*/ 17 h 304"/>
                <a:gd name="T58" fmla="*/ 555 w 682"/>
                <a:gd name="T59" fmla="*/ 10 h 304"/>
                <a:gd name="T60" fmla="*/ 569 w 682"/>
                <a:gd name="T61" fmla="*/ 2 h 304"/>
                <a:gd name="T62" fmla="*/ 580 w 682"/>
                <a:gd name="T63" fmla="*/ 2 h 304"/>
                <a:gd name="T64" fmla="*/ 598 w 682"/>
                <a:gd name="T65" fmla="*/ 10 h 304"/>
                <a:gd name="T66" fmla="*/ 625 w 682"/>
                <a:gd name="T67" fmla="*/ 28 h 304"/>
                <a:gd name="T68" fmla="*/ 655 w 682"/>
                <a:gd name="T69" fmla="*/ 53 h 304"/>
                <a:gd name="T70" fmla="*/ 675 w 682"/>
                <a:gd name="T71" fmla="*/ 74 h 304"/>
                <a:gd name="T72" fmla="*/ 682 w 682"/>
                <a:gd name="T73" fmla="*/ 85 h 304"/>
                <a:gd name="T74" fmla="*/ 678 w 682"/>
                <a:gd name="T75" fmla="*/ 94 h 304"/>
                <a:gd name="T76" fmla="*/ 669 w 682"/>
                <a:gd name="T77" fmla="*/ 102 h 304"/>
                <a:gd name="T78" fmla="*/ 657 w 682"/>
                <a:gd name="T79" fmla="*/ 108 h 304"/>
                <a:gd name="T80" fmla="*/ 646 w 682"/>
                <a:gd name="T81" fmla="*/ 121 h 304"/>
                <a:gd name="T82" fmla="*/ 630 w 682"/>
                <a:gd name="T83" fmla="*/ 147 h 304"/>
                <a:gd name="T84" fmla="*/ 612 w 682"/>
                <a:gd name="T85" fmla="*/ 185 h 304"/>
                <a:gd name="T86" fmla="*/ 593 w 682"/>
                <a:gd name="T87" fmla="*/ 237 h 304"/>
                <a:gd name="T88" fmla="*/ 568 w 682"/>
                <a:gd name="T89" fmla="*/ 301 h 304"/>
                <a:gd name="T90" fmla="*/ 523 w 682"/>
                <a:gd name="T91" fmla="*/ 257 h 304"/>
                <a:gd name="T92" fmla="*/ 541 w 682"/>
                <a:gd name="T93" fmla="*/ 197 h 304"/>
                <a:gd name="T94" fmla="*/ 550 w 682"/>
                <a:gd name="T95" fmla="*/ 165 h 304"/>
                <a:gd name="T96" fmla="*/ 553 w 682"/>
                <a:gd name="T97" fmla="*/ 138 h 304"/>
                <a:gd name="T98" fmla="*/ 555 w 682"/>
                <a:gd name="T99" fmla="*/ 107 h 304"/>
                <a:gd name="T100" fmla="*/ 553 w 682"/>
                <a:gd name="T101" fmla="*/ 88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82" h="304">
                  <a:moveTo>
                    <a:pt x="552" y="85"/>
                  </a:moveTo>
                  <a:lnTo>
                    <a:pt x="550" y="82"/>
                  </a:lnTo>
                  <a:lnTo>
                    <a:pt x="548" y="80"/>
                  </a:lnTo>
                  <a:lnTo>
                    <a:pt x="546" y="79"/>
                  </a:lnTo>
                  <a:lnTo>
                    <a:pt x="544" y="77"/>
                  </a:lnTo>
                  <a:lnTo>
                    <a:pt x="541" y="75"/>
                  </a:lnTo>
                  <a:lnTo>
                    <a:pt x="537" y="74"/>
                  </a:lnTo>
                  <a:lnTo>
                    <a:pt x="534" y="74"/>
                  </a:lnTo>
                  <a:lnTo>
                    <a:pt x="528" y="74"/>
                  </a:lnTo>
                  <a:lnTo>
                    <a:pt x="523" y="72"/>
                  </a:lnTo>
                  <a:lnTo>
                    <a:pt x="516" y="72"/>
                  </a:lnTo>
                  <a:lnTo>
                    <a:pt x="510" y="72"/>
                  </a:lnTo>
                  <a:lnTo>
                    <a:pt x="503" y="72"/>
                  </a:lnTo>
                  <a:lnTo>
                    <a:pt x="494" y="74"/>
                  </a:lnTo>
                  <a:lnTo>
                    <a:pt x="485" y="74"/>
                  </a:lnTo>
                  <a:lnTo>
                    <a:pt x="477" y="75"/>
                  </a:lnTo>
                  <a:lnTo>
                    <a:pt x="468" y="75"/>
                  </a:lnTo>
                  <a:lnTo>
                    <a:pt x="462" y="75"/>
                  </a:lnTo>
                  <a:lnTo>
                    <a:pt x="455" y="77"/>
                  </a:lnTo>
                  <a:lnTo>
                    <a:pt x="450" y="77"/>
                  </a:lnTo>
                  <a:lnTo>
                    <a:pt x="443" y="77"/>
                  </a:lnTo>
                  <a:lnTo>
                    <a:pt x="434" y="79"/>
                  </a:lnTo>
                  <a:lnTo>
                    <a:pt x="427" y="79"/>
                  </a:lnTo>
                  <a:lnTo>
                    <a:pt x="418" y="80"/>
                  </a:lnTo>
                  <a:lnTo>
                    <a:pt x="407" y="82"/>
                  </a:lnTo>
                  <a:lnTo>
                    <a:pt x="398" y="82"/>
                  </a:lnTo>
                  <a:lnTo>
                    <a:pt x="385" y="83"/>
                  </a:lnTo>
                  <a:lnTo>
                    <a:pt x="375" y="85"/>
                  </a:lnTo>
                  <a:lnTo>
                    <a:pt x="362" y="86"/>
                  </a:lnTo>
                  <a:lnTo>
                    <a:pt x="350" y="88"/>
                  </a:lnTo>
                  <a:lnTo>
                    <a:pt x="337" y="88"/>
                  </a:lnTo>
                  <a:lnTo>
                    <a:pt x="323" y="89"/>
                  </a:lnTo>
                  <a:lnTo>
                    <a:pt x="309" y="91"/>
                  </a:lnTo>
                  <a:lnTo>
                    <a:pt x="294" y="93"/>
                  </a:lnTo>
                  <a:lnTo>
                    <a:pt x="278" y="96"/>
                  </a:lnTo>
                  <a:lnTo>
                    <a:pt x="262" y="97"/>
                  </a:lnTo>
                  <a:lnTo>
                    <a:pt x="246" y="99"/>
                  </a:lnTo>
                  <a:lnTo>
                    <a:pt x="228" y="100"/>
                  </a:lnTo>
                  <a:lnTo>
                    <a:pt x="211" y="104"/>
                  </a:lnTo>
                  <a:lnTo>
                    <a:pt x="193" y="105"/>
                  </a:lnTo>
                  <a:lnTo>
                    <a:pt x="173" y="107"/>
                  </a:lnTo>
                  <a:lnTo>
                    <a:pt x="153" y="110"/>
                  </a:lnTo>
                  <a:lnTo>
                    <a:pt x="134" y="111"/>
                  </a:lnTo>
                  <a:lnTo>
                    <a:pt x="114" y="115"/>
                  </a:lnTo>
                  <a:lnTo>
                    <a:pt x="93" y="118"/>
                  </a:lnTo>
                  <a:lnTo>
                    <a:pt x="70" y="119"/>
                  </a:lnTo>
                  <a:lnTo>
                    <a:pt x="48" y="122"/>
                  </a:lnTo>
                  <a:lnTo>
                    <a:pt x="25" y="125"/>
                  </a:lnTo>
                  <a:lnTo>
                    <a:pt x="0" y="129"/>
                  </a:lnTo>
                  <a:lnTo>
                    <a:pt x="0" y="80"/>
                  </a:lnTo>
                  <a:lnTo>
                    <a:pt x="9" y="80"/>
                  </a:lnTo>
                  <a:lnTo>
                    <a:pt x="18" y="80"/>
                  </a:lnTo>
                  <a:lnTo>
                    <a:pt x="27" y="79"/>
                  </a:lnTo>
                  <a:lnTo>
                    <a:pt x="37" y="79"/>
                  </a:lnTo>
                  <a:lnTo>
                    <a:pt x="50" y="77"/>
                  </a:lnTo>
                  <a:lnTo>
                    <a:pt x="62" y="75"/>
                  </a:lnTo>
                  <a:lnTo>
                    <a:pt x="77" y="75"/>
                  </a:lnTo>
                  <a:lnTo>
                    <a:pt x="93" y="74"/>
                  </a:lnTo>
                  <a:lnTo>
                    <a:pt x="109" y="72"/>
                  </a:lnTo>
                  <a:lnTo>
                    <a:pt x="125" y="69"/>
                  </a:lnTo>
                  <a:lnTo>
                    <a:pt x="145" y="68"/>
                  </a:lnTo>
                  <a:lnTo>
                    <a:pt x="164" y="64"/>
                  </a:lnTo>
                  <a:lnTo>
                    <a:pt x="184" y="63"/>
                  </a:lnTo>
                  <a:lnTo>
                    <a:pt x="205" y="60"/>
                  </a:lnTo>
                  <a:lnTo>
                    <a:pt x="228" y="57"/>
                  </a:lnTo>
                  <a:lnTo>
                    <a:pt x="253" y="53"/>
                  </a:lnTo>
                  <a:lnTo>
                    <a:pt x="277" y="50"/>
                  </a:lnTo>
                  <a:lnTo>
                    <a:pt x="300" y="49"/>
                  </a:lnTo>
                  <a:lnTo>
                    <a:pt x="321" y="46"/>
                  </a:lnTo>
                  <a:lnTo>
                    <a:pt x="341" y="44"/>
                  </a:lnTo>
                  <a:lnTo>
                    <a:pt x="361" y="43"/>
                  </a:lnTo>
                  <a:lnTo>
                    <a:pt x="380" y="41"/>
                  </a:lnTo>
                  <a:lnTo>
                    <a:pt x="396" y="38"/>
                  </a:lnTo>
                  <a:lnTo>
                    <a:pt x="412" y="36"/>
                  </a:lnTo>
                  <a:lnTo>
                    <a:pt x="427" y="35"/>
                  </a:lnTo>
                  <a:lnTo>
                    <a:pt x="441" y="33"/>
                  </a:lnTo>
                  <a:lnTo>
                    <a:pt x="453" y="32"/>
                  </a:lnTo>
                  <a:lnTo>
                    <a:pt x="464" y="32"/>
                  </a:lnTo>
                  <a:lnTo>
                    <a:pt x="475" y="30"/>
                  </a:lnTo>
                  <a:lnTo>
                    <a:pt x="484" y="28"/>
                  </a:lnTo>
                  <a:lnTo>
                    <a:pt x="491" y="28"/>
                  </a:lnTo>
                  <a:lnTo>
                    <a:pt x="496" y="27"/>
                  </a:lnTo>
                  <a:lnTo>
                    <a:pt x="507" y="25"/>
                  </a:lnTo>
                  <a:lnTo>
                    <a:pt x="518" y="24"/>
                  </a:lnTo>
                  <a:lnTo>
                    <a:pt x="527" y="22"/>
                  </a:lnTo>
                  <a:lnTo>
                    <a:pt x="534" y="19"/>
                  </a:lnTo>
                  <a:lnTo>
                    <a:pt x="541" y="17"/>
                  </a:lnTo>
                  <a:lnTo>
                    <a:pt x="546" y="14"/>
                  </a:lnTo>
                  <a:lnTo>
                    <a:pt x="552" y="13"/>
                  </a:lnTo>
                  <a:lnTo>
                    <a:pt x="555" y="10"/>
                  </a:lnTo>
                  <a:lnTo>
                    <a:pt x="559" y="7"/>
                  </a:lnTo>
                  <a:lnTo>
                    <a:pt x="564" y="3"/>
                  </a:lnTo>
                  <a:lnTo>
                    <a:pt x="569" y="2"/>
                  </a:lnTo>
                  <a:lnTo>
                    <a:pt x="573" y="0"/>
                  </a:lnTo>
                  <a:lnTo>
                    <a:pt x="576" y="0"/>
                  </a:lnTo>
                  <a:lnTo>
                    <a:pt x="580" y="2"/>
                  </a:lnTo>
                  <a:lnTo>
                    <a:pt x="585" y="3"/>
                  </a:lnTo>
                  <a:lnTo>
                    <a:pt x="591" y="7"/>
                  </a:lnTo>
                  <a:lnTo>
                    <a:pt x="598" y="10"/>
                  </a:lnTo>
                  <a:lnTo>
                    <a:pt x="607" y="14"/>
                  </a:lnTo>
                  <a:lnTo>
                    <a:pt x="616" y="21"/>
                  </a:lnTo>
                  <a:lnTo>
                    <a:pt x="625" y="28"/>
                  </a:lnTo>
                  <a:lnTo>
                    <a:pt x="635" y="36"/>
                  </a:lnTo>
                  <a:lnTo>
                    <a:pt x="646" y="46"/>
                  </a:lnTo>
                  <a:lnTo>
                    <a:pt x="655" y="53"/>
                  </a:lnTo>
                  <a:lnTo>
                    <a:pt x="662" y="61"/>
                  </a:lnTo>
                  <a:lnTo>
                    <a:pt x="669" y="68"/>
                  </a:lnTo>
                  <a:lnTo>
                    <a:pt x="675" y="74"/>
                  </a:lnTo>
                  <a:lnTo>
                    <a:pt x="678" y="79"/>
                  </a:lnTo>
                  <a:lnTo>
                    <a:pt x="680" y="82"/>
                  </a:lnTo>
                  <a:lnTo>
                    <a:pt x="682" y="85"/>
                  </a:lnTo>
                  <a:lnTo>
                    <a:pt x="682" y="88"/>
                  </a:lnTo>
                  <a:lnTo>
                    <a:pt x="680" y="91"/>
                  </a:lnTo>
                  <a:lnTo>
                    <a:pt x="678" y="94"/>
                  </a:lnTo>
                  <a:lnTo>
                    <a:pt x="676" y="97"/>
                  </a:lnTo>
                  <a:lnTo>
                    <a:pt x="673" y="99"/>
                  </a:lnTo>
                  <a:lnTo>
                    <a:pt x="669" y="102"/>
                  </a:lnTo>
                  <a:lnTo>
                    <a:pt x="666" y="104"/>
                  </a:lnTo>
                  <a:lnTo>
                    <a:pt x="660" y="107"/>
                  </a:lnTo>
                  <a:lnTo>
                    <a:pt x="657" y="108"/>
                  </a:lnTo>
                  <a:lnTo>
                    <a:pt x="653" y="111"/>
                  </a:lnTo>
                  <a:lnTo>
                    <a:pt x="650" y="115"/>
                  </a:lnTo>
                  <a:lnTo>
                    <a:pt x="646" y="121"/>
                  </a:lnTo>
                  <a:lnTo>
                    <a:pt x="641" y="129"/>
                  </a:lnTo>
                  <a:lnTo>
                    <a:pt x="635" y="136"/>
                  </a:lnTo>
                  <a:lnTo>
                    <a:pt x="630" y="147"/>
                  </a:lnTo>
                  <a:lnTo>
                    <a:pt x="625" y="158"/>
                  </a:lnTo>
                  <a:lnTo>
                    <a:pt x="619" y="171"/>
                  </a:lnTo>
                  <a:lnTo>
                    <a:pt x="612" y="185"/>
                  </a:lnTo>
                  <a:lnTo>
                    <a:pt x="607" y="201"/>
                  </a:lnTo>
                  <a:lnTo>
                    <a:pt x="600" y="218"/>
                  </a:lnTo>
                  <a:lnTo>
                    <a:pt x="593" y="237"/>
                  </a:lnTo>
                  <a:lnTo>
                    <a:pt x="584" y="257"/>
                  </a:lnTo>
                  <a:lnTo>
                    <a:pt x="576" y="277"/>
                  </a:lnTo>
                  <a:lnTo>
                    <a:pt x="568" y="301"/>
                  </a:lnTo>
                  <a:lnTo>
                    <a:pt x="509" y="304"/>
                  </a:lnTo>
                  <a:lnTo>
                    <a:pt x="516" y="280"/>
                  </a:lnTo>
                  <a:lnTo>
                    <a:pt x="523" y="257"/>
                  </a:lnTo>
                  <a:lnTo>
                    <a:pt x="530" y="237"/>
                  </a:lnTo>
                  <a:lnTo>
                    <a:pt x="535" y="216"/>
                  </a:lnTo>
                  <a:lnTo>
                    <a:pt x="541" y="197"/>
                  </a:lnTo>
                  <a:lnTo>
                    <a:pt x="546" y="180"/>
                  </a:lnTo>
                  <a:lnTo>
                    <a:pt x="548" y="172"/>
                  </a:lnTo>
                  <a:lnTo>
                    <a:pt x="550" y="165"/>
                  </a:lnTo>
                  <a:lnTo>
                    <a:pt x="550" y="157"/>
                  </a:lnTo>
                  <a:lnTo>
                    <a:pt x="552" y="151"/>
                  </a:lnTo>
                  <a:lnTo>
                    <a:pt x="553" y="138"/>
                  </a:lnTo>
                  <a:lnTo>
                    <a:pt x="553" y="127"/>
                  </a:lnTo>
                  <a:lnTo>
                    <a:pt x="553" y="116"/>
                  </a:lnTo>
                  <a:lnTo>
                    <a:pt x="555" y="107"/>
                  </a:lnTo>
                  <a:lnTo>
                    <a:pt x="553" y="100"/>
                  </a:lnTo>
                  <a:lnTo>
                    <a:pt x="553" y="93"/>
                  </a:lnTo>
                  <a:lnTo>
                    <a:pt x="553" y="88"/>
                  </a:lnTo>
                  <a:lnTo>
                    <a:pt x="552" y="85"/>
                  </a:lnTo>
                  <a:lnTo>
                    <a:pt x="552" y="85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9" name="Freeform 115"/>
          <p:cNvSpPr/>
          <p:nvPr/>
        </p:nvSpPr>
        <p:spPr bwMode="auto">
          <a:xfrm>
            <a:off x="1591223" y="2529716"/>
            <a:ext cx="213632" cy="594880"/>
          </a:xfrm>
          <a:custGeom>
            <a:avLst/>
            <a:gdLst>
              <a:gd name="T0" fmla="*/ 34 w 130"/>
              <a:gd name="T1" fmla="*/ 0 h 361"/>
              <a:gd name="T2" fmla="*/ 48 w 130"/>
              <a:gd name="T3" fmla="*/ 1 h 361"/>
              <a:gd name="T4" fmla="*/ 67 w 130"/>
              <a:gd name="T5" fmla="*/ 5 h 361"/>
              <a:gd name="T6" fmla="*/ 87 w 130"/>
              <a:gd name="T7" fmla="*/ 12 h 361"/>
              <a:gd name="T8" fmla="*/ 107 w 130"/>
              <a:gd name="T9" fmla="*/ 70 h 361"/>
              <a:gd name="T10" fmla="*/ 121 w 130"/>
              <a:gd name="T11" fmla="*/ 181 h 361"/>
              <a:gd name="T12" fmla="*/ 128 w 130"/>
              <a:gd name="T13" fmla="*/ 252 h 361"/>
              <a:gd name="T14" fmla="*/ 128 w 130"/>
              <a:gd name="T15" fmla="*/ 277 h 361"/>
              <a:gd name="T16" fmla="*/ 130 w 130"/>
              <a:gd name="T17" fmla="*/ 300 h 361"/>
              <a:gd name="T18" fmla="*/ 130 w 130"/>
              <a:gd name="T19" fmla="*/ 319 h 361"/>
              <a:gd name="T20" fmla="*/ 128 w 130"/>
              <a:gd name="T21" fmla="*/ 335 h 361"/>
              <a:gd name="T22" fmla="*/ 126 w 130"/>
              <a:gd name="T23" fmla="*/ 346 h 361"/>
              <a:gd name="T24" fmla="*/ 125 w 130"/>
              <a:gd name="T25" fmla="*/ 354 h 361"/>
              <a:gd name="T26" fmla="*/ 121 w 130"/>
              <a:gd name="T27" fmla="*/ 360 h 361"/>
              <a:gd name="T28" fmla="*/ 116 w 130"/>
              <a:gd name="T29" fmla="*/ 361 h 361"/>
              <a:gd name="T30" fmla="*/ 112 w 130"/>
              <a:gd name="T31" fmla="*/ 360 h 361"/>
              <a:gd name="T32" fmla="*/ 107 w 130"/>
              <a:gd name="T33" fmla="*/ 355 h 361"/>
              <a:gd name="T34" fmla="*/ 103 w 130"/>
              <a:gd name="T35" fmla="*/ 349 h 361"/>
              <a:gd name="T36" fmla="*/ 98 w 130"/>
              <a:gd name="T37" fmla="*/ 338 h 361"/>
              <a:gd name="T38" fmla="*/ 94 w 130"/>
              <a:gd name="T39" fmla="*/ 325 h 361"/>
              <a:gd name="T40" fmla="*/ 91 w 130"/>
              <a:gd name="T41" fmla="*/ 310 h 361"/>
              <a:gd name="T42" fmla="*/ 87 w 130"/>
              <a:gd name="T43" fmla="*/ 291 h 361"/>
              <a:gd name="T44" fmla="*/ 80 w 130"/>
              <a:gd name="T45" fmla="*/ 260 h 361"/>
              <a:gd name="T46" fmla="*/ 73 w 130"/>
              <a:gd name="T47" fmla="*/ 219 h 361"/>
              <a:gd name="T48" fmla="*/ 64 w 130"/>
              <a:gd name="T49" fmla="*/ 178 h 361"/>
              <a:gd name="T50" fmla="*/ 57 w 130"/>
              <a:gd name="T51" fmla="*/ 141 h 361"/>
              <a:gd name="T52" fmla="*/ 50 w 130"/>
              <a:gd name="T53" fmla="*/ 114 h 361"/>
              <a:gd name="T54" fmla="*/ 44 w 130"/>
              <a:gd name="T55" fmla="*/ 100 h 361"/>
              <a:gd name="T56" fmla="*/ 41 w 130"/>
              <a:gd name="T57" fmla="*/ 86 h 361"/>
              <a:gd name="T58" fmla="*/ 35 w 130"/>
              <a:gd name="T59" fmla="*/ 69 h 361"/>
              <a:gd name="T60" fmla="*/ 26 w 130"/>
              <a:gd name="T61" fmla="*/ 52 h 361"/>
              <a:gd name="T62" fmla="*/ 17 w 130"/>
              <a:gd name="T63" fmla="*/ 39 h 361"/>
              <a:gd name="T64" fmla="*/ 9 w 130"/>
              <a:gd name="T65" fmla="*/ 30 h 361"/>
              <a:gd name="T66" fmla="*/ 3 w 130"/>
              <a:gd name="T67" fmla="*/ 22 h 361"/>
              <a:gd name="T68" fmla="*/ 0 w 130"/>
              <a:gd name="T69" fmla="*/ 14 h 361"/>
              <a:gd name="T70" fmla="*/ 1 w 130"/>
              <a:gd name="T71" fmla="*/ 8 h 361"/>
              <a:gd name="T72" fmla="*/ 3 w 130"/>
              <a:gd name="T73" fmla="*/ 5 h 361"/>
              <a:gd name="T74" fmla="*/ 7 w 130"/>
              <a:gd name="T75" fmla="*/ 1 h 361"/>
              <a:gd name="T76" fmla="*/ 16 w 130"/>
              <a:gd name="T77" fmla="*/ 0 h 361"/>
              <a:gd name="T78" fmla="*/ 26 w 130"/>
              <a:gd name="T79" fmla="*/ 0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0" h="361">
                <a:moveTo>
                  <a:pt x="26" y="0"/>
                </a:moveTo>
                <a:lnTo>
                  <a:pt x="34" y="0"/>
                </a:lnTo>
                <a:lnTo>
                  <a:pt x="41" y="0"/>
                </a:lnTo>
                <a:lnTo>
                  <a:pt x="48" y="1"/>
                </a:lnTo>
                <a:lnTo>
                  <a:pt x="57" y="3"/>
                </a:lnTo>
                <a:lnTo>
                  <a:pt x="67" y="5"/>
                </a:lnTo>
                <a:lnTo>
                  <a:pt x="76" y="8"/>
                </a:lnTo>
                <a:lnTo>
                  <a:pt x="87" y="12"/>
                </a:lnTo>
                <a:lnTo>
                  <a:pt x="98" y="17"/>
                </a:lnTo>
                <a:lnTo>
                  <a:pt x="107" y="70"/>
                </a:lnTo>
                <a:lnTo>
                  <a:pt x="114" y="125"/>
                </a:lnTo>
                <a:lnTo>
                  <a:pt x="121" y="181"/>
                </a:lnTo>
                <a:lnTo>
                  <a:pt x="126" y="238"/>
                </a:lnTo>
                <a:lnTo>
                  <a:pt x="128" y="252"/>
                </a:lnTo>
                <a:lnTo>
                  <a:pt x="128" y="264"/>
                </a:lnTo>
                <a:lnTo>
                  <a:pt x="128" y="277"/>
                </a:lnTo>
                <a:lnTo>
                  <a:pt x="130" y="289"/>
                </a:lnTo>
                <a:lnTo>
                  <a:pt x="130" y="300"/>
                </a:lnTo>
                <a:lnTo>
                  <a:pt x="130" y="310"/>
                </a:lnTo>
                <a:lnTo>
                  <a:pt x="130" y="319"/>
                </a:lnTo>
                <a:lnTo>
                  <a:pt x="128" y="327"/>
                </a:lnTo>
                <a:lnTo>
                  <a:pt x="128" y="335"/>
                </a:lnTo>
                <a:lnTo>
                  <a:pt x="128" y="341"/>
                </a:lnTo>
                <a:lnTo>
                  <a:pt x="126" y="346"/>
                </a:lnTo>
                <a:lnTo>
                  <a:pt x="126" y="350"/>
                </a:lnTo>
                <a:lnTo>
                  <a:pt x="125" y="354"/>
                </a:lnTo>
                <a:lnTo>
                  <a:pt x="123" y="357"/>
                </a:lnTo>
                <a:lnTo>
                  <a:pt x="121" y="360"/>
                </a:lnTo>
                <a:lnTo>
                  <a:pt x="119" y="360"/>
                </a:lnTo>
                <a:lnTo>
                  <a:pt x="116" y="361"/>
                </a:lnTo>
                <a:lnTo>
                  <a:pt x="114" y="361"/>
                </a:lnTo>
                <a:lnTo>
                  <a:pt x="112" y="360"/>
                </a:lnTo>
                <a:lnTo>
                  <a:pt x="108" y="358"/>
                </a:lnTo>
                <a:lnTo>
                  <a:pt x="107" y="355"/>
                </a:lnTo>
                <a:lnTo>
                  <a:pt x="105" y="352"/>
                </a:lnTo>
                <a:lnTo>
                  <a:pt x="103" y="349"/>
                </a:lnTo>
                <a:lnTo>
                  <a:pt x="100" y="344"/>
                </a:lnTo>
                <a:lnTo>
                  <a:pt x="98" y="338"/>
                </a:lnTo>
                <a:lnTo>
                  <a:pt x="96" y="333"/>
                </a:lnTo>
                <a:lnTo>
                  <a:pt x="94" y="325"/>
                </a:lnTo>
                <a:lnTo>
                  <a:pt x="92" y="318"/>
                </a:lnTo>
                <a:lnTo>
                  <a:pt x="91" y="310"/>
                </a:lnTo>
                <a:lnTo>
                  <a:pt x="89" y="300"/>
                </a:lnTo>
                <a:lnTo>
                  <a:pt x="87" y="291"/>
                </a:lnTo>
                <a:lnTo>
                  <a:pt x="85" y="282"/>
                </a:lnTo>
                <a:lnTo>
                  <a:pt x="80" y="260"/>
                </a:lnTo>
                <a:lnTo>
                  <a:pt x="76" y="239"/>
                </a:lnTo>
                <a:lnTo>
                  <a:pt x="73" y="219"/>
                </a:lnTo>
                <a:lnTo>
                  <a:pt x="67" y="199"/>
                </a:lnTo>
                <a:lnTo>
                  <a:pt x="64" y="178"/>
                </a:lnTo>
                <a:lnTo>
                  <a:pt x="60" y="160"/>
                </a:lnTo>
                <a:lnTo>
                  <a:pt x="57" y="141"/>
                </a:lnTo>
                <a:lnTo>
                  <a:pt x="51" y="122"/>
                </a:lnTo>
                <a:lnTo>
                  <a:pt x="50" y="114"/>
                </a:lnTo>
                <a:lnTo>
                  <a:pt x="46" y="106"/>
                </a:lnTo>
                <a:lnTo>
                  <a:pt x="44" y="100"/>
                </a:lnTo>
                <a:lnTo>
                  <a:pt x="42" y="92"/>
                </a:lnTo>
                <a:lnTo>
                  <a:pt x="41" y="86"/>
                </a:lnTo>
                <a:lnTo>
                  <a:pt x="39" y="80"/>
                </a:lnTo>
                <a:lnTo>
                  <a:pt x="35" y="69"/>
                </a:lnTo>
                <a:lnTo>
                  <a:pt x="30" y="59"/>
                </a:lnTo>
                <a:lnTo>
                  <a:pt x="26" y="52"/>
                </a:lnTo>
                <a:lnTo>
                  <a:pt x="23" y="44"/>
                </a:lnTo>
                <a:lnTo>
                  <a:pt x="17" y="39"/>
                </a:lnTo>
                <a:lnTo>
                  <a:pt x="14" y="34"/>
                </a:lnTo>
                <a:lnTo>
                  <a:pt x="9" y="30"/>
                </a:lnTo>
                <a:lnTo>
                  <a:pt x="5" y="25"/>
                </a:lnTo>
                <a:lnTo>
                  <a:pt x="3" y="22"/>
                </a:lnTo>
                <a:lnTo>
                  <a:pt x="1" y="19"/>
                </a:lnTo>
                <a:lnTo>
                  <a:pt x="0" y="14"/>
                </a:lnTo>
                <a:lnTo>
                  <a:pt x="0" y="11"/>
                </a:lnTo>
                <a:lnTo>
                  <a:pt x="1" y="8"/>
                </a:lnTo>
                <a:lnTo>
                  <a:pt x="1" y="6"/>
                </a:lnTo>
                <a:lnTo>
                  <a:pt x="3" y="5"/>
                </a:lnTo>
                <a:lnTo>
                  <a:pt x="5" y="3"/>
                </a:lnTo>
                <a:lnTo>
                  <a:pt x="7" y="1"/>
                </a:lnTo>
                <a:lnTo>
                  <a:pt x="10" y="1"/>
                </a:lnTo>
                <a:lnTo>
                  <a:pt x="16" y="0"/>
                </a:lnTo>
                <a:lnTo>
                  <a:pt x="21" y="0"/>
                </a:lnTo>
                <a:lnTo>
                  <a:pt x="26" y="0"/>
                </a:lnTo>
                <a:lnTo>
                  <a:pt x="26" y="0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116"/>
          <p:cNvSpPr/>
          <p:nvPr/>
        </p:nvSpPr>
        <p:spPr bwMode="auto">
          <a:xfrm>
            <a:off x="2080930" y="2059726"/>
            <a:ext cx="180766" cy="1768209"/>
          </a:xfrm>
          <a:custGeom>
            <a:avLst/>
            <a:gdLst>
              <a:gd name="T0" fmla="*/ 12 w 109"/>
              <a:gd name="T1" fmla="*/ 0 h 1076"/>
              <a:gd name="T2" fmla="*/ 46 w 109"/>
              <a:gd name="T3" fmla="*/ 5 h 1076"/>
              <a:gd name="T4" fmla="*/ 84 w 109"/>
              <a:gd name="T5" fmla="*/ 22 h 1076"/>
              <a:gd name="T6" fmla="*/ 105 w 109"/>
              <a:gd name="T7" fmla="*/ 40 h 1076"/>
              <a:gd name="T8" fmla="*/ 109 w 109"/>
              <a:gd name="T9" fmla="*/ 57 h 1076"/>
              <a:gd name="T10" fmla="*/ 101 w 109"/>
              <a:gd name="T11" fmla="*/ 76 h 1076"/>
              <a:gd name="T12" fmla="*/ 100 w 109"/>
              <a:gd name="T13" fmla="*/ 88 h 1076"/>
              <a:gd name="T14" fmla="*/ 100 w 109"/>
              <a:gd name="T15" fmla="*/ 113 h 1076"/>
              <a:gd name="T16" fmla="*/ 98 w 109"/>
              <a:gd name="T17" fmla="*/ 151 h 1076"/>
              <a:gd name="T18" fmla="*/ 96 w 109"/>
              <a:gd name="T19" fmla="*/ 199 h 1076"/>
              <a:gd name="T20" fmla="*/ 96 w 109"/>
              <a:gd name="T21" fmla="*/ 262 h 1076"/>
              <a:gd name="T22" fmla="*/ 94 w 109"/>
              <a:gd name="T23" fmla="*/ 335 h 1076"/>
              <a:gd name="T24" fmla="*/ 94 w 109"/>
              <a:gd name="T25" fmla="*/ 421 h 1076"/>
              <a:gd name="T26" fmla="*/ 94 w 109"/>
              <a:gd name="T27" fmla="*/ 518 h 1076"/>
              <a:gd name="T28" fmla="*/ 94 w 109"/>
              <a:gd name="T29" fmla="*/ 612 h 1076"/>
              <a:gd name="T30" fmla="*/ 93 w 109"/>
              <a:gd name="T31" fmla="*/ 695 h 1076"/>
              <a:gd name="T32" fmla="*/ 93 w 109"/>
              <a:gd name="T33" fmla="*/ 770 h 1076"/>
              <a:gd name="T34" fmla="*/ 91 w 109"/>
              <a:gd name="T35" fmla="*/ 835 h 1076"/>
              <a:gd name="T36" fmla="*/ 89 w 109"/>
              <a:gd name="T37" fmla="*/ 889 h 1076"/>
              <a:gd name="T38" fmla="*/ 89 w 109"/>
              <a:gd name="T39" fmla="*/ 933 h 1076"/>
              <a:gd name="T40" fmla="*/ 87 w 109"/>
              <a:gd name="T41" fmla="*/ 968 h 1076"/>
              <a:gd name="T42" fmla="*/ 84 w 109"/>
              <a:gd name="T43" fmla="*/ 997 h 1076"/>
              <a:gd name="T44" fmla="*/ 78 w 109"/>
              <a:gd name="T45" fmla="*/ 1032 h 1076"/>
              <a:gd name="T46" fmla="*/ 73 w 109"/>
              <a:gd name="T47" fmla="*/ 1057 h 1076"/>
              <a:gd name="T48" fmla="*/ 68 w 109"/>
              <a:gd name="T49" fmla="*/ 1071 h 1076"/>
              <a:gd name="T50" fmla="*/ 62 w 109"/>
              <a:gd name="T51" fmla="*/ 1074 h 1076"/>
              <a:gd name="T52" fmla="*/ 57 w 109"/>
              <a:gd name="T53" fmla="*/ 1068 h 1076"/>
              <a:gd name="T54" fmla="*/ 51 w 109"/>
              <a:gd name="T55" fmla="*/ 1055 h 1076"/>
              <a:gd name="T56" fmla="*/ 46 w 109"/>
              <a:gd name="T57" fmla="*/ 1033 h 1076"/>
              <a:gd name="T58" fmla="*/ 43 w 109"/>
              <a:gd name="T59" fmla="*/ 999 h 1076"/>
              <a:gd name="T60" fmla="*/ 35 w 109"/>
              <a:gd name="T61" fmla="*/ 903 h 1076"/>
              <a:gd name="T62" fmla="*/ 34 w 109"/>
              <a:gd name="T63" fmla="*/ 886 h 1076"/>
              <a:gd name="T64" fmla="*/ 32 w 109"/>
              <a:gd name="T65" fmla="*/ 858 h 1076"/>
              <a:gd name="T66" fmla="*/ 32 w 109"/>
              <a:gd name="T67" fmla="*/ 817 h 1076"/>
              <a:gd name="T68" fmla="*/ 32 w 109"/>
              <a:gd name="T69" fmla="*/ 767 h 1076"/>
              <a:gd name="T70" fmla="*/ 32 w 109"/>
              <a:gd name="T71" fmla="*/ 705 h 1076"/>
              <a:gd name="T72" fmla="*/ 30 w 109"/>
              <a:gd name="T73" fmla="*/ 631 h 1076"/>
              <a:gd name="T74" fmla="*/ 30 w 109"/>
              <a:gd name="T75" fmla="*/ 545 h 1076"/>
              <a:gd name="T76" fmla="*/ 30 w 109"/>
              <a:gd name="T77" fmla="*/ 450 h 1076"/>
              <a:gd name="T78" fmla="*/ 30 w 109"/>
              <a:gd name="T79" fmla="*/ 354 h 1076"/>
              <a:gd name="T80" fmla="*/ 28 w 109"/>
              <a:gd name="T81" fmla="*/ 271 h 1076"/>
              <a:gd name="T82" fmla="*/ 26 w 109"/>
              <a:gd name="T83" fmla="*/ 201 h 1076"/>
              <a:gd name="T84" fmla="*/ 25 w 109"/>
              <a:gd name="T85" fmla="*/ 141 h 1076"/>
              <a:gd name="T86" fmla="*/ 21 w 109"/>
              <a:gd name="T87" fmla="*/ 94 h 1076"/>
              <a:gd name="T88" fmla="*/ 19 w 109"/>
              <a:gd name="T89" fmla="*/ 60 h 1076"/>
              <a:gd name="T90" fmla="*/ 18 w 109"/>
              <a:gd name="T91" fmla="*/ 36 h 1076"/>
              <a:gd name="T92" fmla="*/ 14 w 109"/>
              <a:gd name="T93" fmla="*/ 26 h 1076"/>
              <a:gd name="T94" fmla="*/ 1 w 109"/>
              <a:gd name="T95" fmla="*/ 13 h 1076"/>
              <a:gd name="T96" fmla="*/ 1 w 109"/>
              <a:gd name="T97" fmla="*/ 4 h 10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9" h="1076">
                <a:moveTo>
                  <a:pt x="1" y="4"/>
                </a:moveTo>
                <a:lnTo>
                  <a:pt x="3" y="2"/>
                </a:lnTo>
                <a:lnTo>
                  <a:pt x="7" y="2"/>
                </a:lnTo>
                <a:lnTo>
                  <a:pt x="12" y="0"/>
                </a:lnTo>
                <a:lnTo>
                  <a:pt x="19" y="2"/>
                </a:lnTo>
                <a:lnTo>
                  <a:pt x="26" y="2"/>
                </a:lnTo>
                <a:lnTo>
                  <a:pt x="35" y="4"/>
                </a:lnTo>
                <a:lnTo>
                  <a:pt x="46" y="5"/>
                </a:lnTo>
                <a:lnTo>
                  <a:pt x="57" y="8"/>
                </a:lnTo>
                <a:lnTo>
                  <a:pt x="66" y="13"/>
                </a:lnTo>
                <a:lnTo>
                  <a:pt x="76" y="18"/>
                </a:lnTo>
                <a:lnTo>
                  <a:pt x="84" y="22"/>
                </a:lnTo>
                <a:lnTo>
                  <a:pt x="91" y="26"/>
                </a:lnTo>
                <a:lnTo>
                  <a:pt x="96" y="30"/>
                </a:lnTo>
                <a:lnTo>
                  <a:pt x="101" y="35"/>
                </a:lnTo>
                <a:lnTo>
                  <a:pt x="105" y="40"/>
                </a:lnTo>
                <a:lnTo>
                  <a:pt x="107" y="44"/>
                </a:lnTo>
                <a:lnTo>
                  <a:pt x="107" y="49"/>
                </a:lnTo>
                <a:lnTo>
                  <a:pt x="109" y="54"/>
                </a:lnTo>
                <a:lnTo>
                  <a:pt x="109" y="57"/>
                </a:lnTo>
                <a:lnTo>
                  <a:pt x="107" y="62"/>
                </a:lnTo>
                <a:lnTo>
                  <a:pt x="105" y="68"/>
                </a:lnTo>
                <a:lnTo>
                  <a:pt x="101" y="74"/>
                </a:lnTo>
                <a:lnTo>
                  <a:pt x="101" y="76"/>
                </a:lnTo>
                <a:lnTo>
                  <a:pt x="101" y="77"/>
                </a:lnTo>
                <a:lnTo>
                  <a:pt x="101" y="80"/>
                </a:lnTo>
                <a:lnTo>
                  <a:pt x="101" y="83"/>
                </a:lnTo>
                <a:lnTo>
                  <a:pt x="100" y="88"/>
                </a:lnTo>
                <a:lnTo>
                  <a:pt x="100" y="93"/>
                </a:lnTo>
                <a:lnTo>
                  <a:pt x="100" y="99"/>
                </a:lnTo>
                <a:lnTo>
                  <a:pt x="100" y="105"/>
                </a:lnTo>
                <a:lnTo>
                  <a:pt x="100" y="113"/>
                </a:lnTo>
                <a:lnTo>
                  <a:pt x="98" y="121"/>
                </a:lnTo>
                <a:lnTo>
                  <a:pt x="98" y="130"/>
                </a:lnTo>
                <a:lnTo>
                  <a:pt x="98" y="140"/>
                </a:lnTo>
                <a:lnTo>
                  <a:pt x="98" y="151"/>
                </a:lnTo>
                <a:lnTo>
                  <a:pt x="98" y="162"/>
                </a:lnTo>
                <a:lnTo>
                  <a:pt x="96" y="174"/>
                </a:lnTo>
                <a:lnTo>
                  <a:pt x="96" y="187"/>
                </a:lnTo>
                <a:lnTo>
                  <a:pt x="96" y="199"/>
                </a:lnTo>
                <a:lnTo>
                  <a:pt x="96" y="215"/>
                </a:lnTo>
                <a:lnTo>
                  <a:pt x="96" y="229"/>
                </a:lnTo>
                <a:lnTo>
                  <a:pt x="96" y="245"/>
                </a:lnTo>
                <a:lnTo>
                  <a:pt x="96" y="262"/>
                </a:lnTo>
                <a:lnTo>
                  <a:pt x="94" y="279"/>
                </a:lnTo>
                <a:lnTo>
                  <a:pt x="94" y="296"/>
                </a:lnTo>
                <a:lnTo>
                  <a:pt x="94" y="315"/>
                </a:lnTo>
                <a:lnTo>
                  <a:pt x="94" y="335"/>
                </a:lnTo>
                <a:lnTo>
                  <a:pt x="94" y="356"/>
                </a:lnTo>
                <a:lnTo>
                  <a:pt x="94" y="376"/>
                </a:lnTo>
                <a:lnTo>
                  <a:pt x="94" y="398"/>
                </a:lnTo>
                <a:lnTo>
                  <a:pt x="94" y="421"/>
                </a:lnTo>
                <a:lnTo>
                  <a:pt x="94" y="445"/>
                </a:lnTo>
                <a:lnTo>
                  <a:pt x="94" y="468"/>
                </a:lnTo>
                <a:lnTo>
                  <a:pt x="94" y="493"/>
                </a:lnTo>
                <a:lnTo>
                  <a:pt x="94" y="518"/>
                </a:lnTo>
                <a:lnTo>
                  <a:pt x="94" y="542"/>
                </a:lnTo>
                <a:lnTo>
                  <a:pt x="94" y="565"/>
                </a:lnTo>
                <a:lnTo>
                  <a:pt x="94" y="589"/>
                </a:lnTo>
                <a:lnTo>
                  <a:pt x="94" y="612"/>
                </a:lnTo>
                <a:lnTo>
                  <a:pt x="94" y="634"/>
                </a:lnTo>
                <a:lnTo>
                  <a:pt x="93" y="655"/>
                </a:lnTo>
                <a:lnTo>
                  <a:pt x="93" y="675"/>
                </a:lnTo>
                <a:lnTo>
                  <a:pt x="93" y="695"/>
                </a:lnTo>
                <a:lnTo>
                  <a:pt x="93" y="716"/>
                </a:lnTo>
                <a:lnTo>
                  <a:pt x="93" y="734"/>
                </a:lnTo>
                <a:lnTo>
                  <a:pt x="93" y="752"/>
                </a:lnTo>
                <a:lnTo>
                  <a:pt x="93" y="770"/>
                </a:lnTo>
                <a:lnTo>
                  <a:pt x="93" y="788"/>
                </a:lnTo>
                <a:lnTo>
                  <a:pt x="91" y="803"/>
                </a:lnTo>
                <a:lnTo>
                  <a:pt x="91" y="819"/>
                </a:lnTo>
                <a:lnTo>
                  <a:pt x="91" y="835"/>
                </a:lnTo>
                <a:lnTo>
                  <a:pt x="91" y="849"/>
                </a:lnTo>
                <a:lnTo>
                  <a:pt x="91" y="863"/>
                </a:lnTo>
                <a:lnTo>
                  <a:pt x="91" y="877"/>
                </a:lnTo>
                <a:lnTo>
                  <a:pt x="89" y="889"/>
                </a:lnTo>
                <a:lnTo>
                  <a:pt x="89" y="900"/>
                </a:lnTo>
                <a:lnTo>
                  <a:pt x="89" y="913"/>
                </a:lnTo>
                <a:lnTo>
                  <a:pt x="89" y="924"/>
                </a:lnTo>
                <a:lnTo>
                  <a:pt x="89" y="933"/>
                </a:lnTo>
                <a:lnTo>
                  <a:pt x="87" y="943"/>
                </a:lnTo>
                <a:lnTo>
                  <a:pt x="87" y="952"/>
                </a:lnTo>
                <a:lnTo>
                  <a:pt x="87" y="960"/>
                </a:lnTo>
                <a:lnTo>
                  <a:pt x="87" y="968"/>
                </a:lnTo>
                <a:lnTo>
                  <a:pt x="85" y="974"/>
                </a:lnTo>
                <a:lnTo>
                  <a:pt x="85" y="982"/>
                </a:lnTo>
                <a:lnTo>
                  <a:pt x="85" y="986"/>
                </a:lnTo>
                <a:lnTo>
                  <a:pt x="84" y="997"/>
                </a:lnTo>
                <a:lnTo>
                  <a:pt x="82" y="1007"/>
                </a:lnTo>
                <a:lnTo>
                  <a:pt x="80" y="1016"/>
                </a:lnTo>
                <a:lnTo>
                  <a:pt x="80" y="1024"/>
                </a:lnTo>
                <a:lnTo>
                  <a:pt x="78" y="1032"/>
                </a:lnTo>
                <a:lnTo>
                  <a:pt x="76" y="1040"/>
                </a:lnTo>
                <a:lnTo>
                  <a:pt x="75" y="1046"/>
                </a:lnTo>
                <a:lnTo>
                  <a:pt x="73" y="1052"/>
                </a:lnTo>
                <a:lnTo>
                  <a:pt x="73" y="1057"/>
                </a:lnTo>
                <a:lnTo>
                  <a:pt x="71" y="1062"/>
                </a:lnTo>
                <a:lnTo>
                  <a:pt x="69" y="1066"/>
                </a:lnTo>
                <a:lnTo>
                  <a:pt x="68" y="1069"/>
                </a:lnTo>
                <a:lnTo>
                  <a:pt x="68" y="1071"/>
                </a:lnTo>
                <a:lnTo>
                  <a:pt x="66" y="1074"/>
                </a:lnTo>
                <a:lnTo>
                  <a:pt x="66" y="1074"/>
                </a:lnTo>
                <a:lnTo>
                  <a:pt x="64" y="1076"/>
                </a:lnTo>
                <a:lnTo>
                  <a:pt x="62" y="1074"/>
                </a:lnTo>
                <a:lnTo>
                  <a:pt x="60" y="1074"/>
                </a:lnTo>
                <a:lnTo>
                  <a:pt x="60" y="1073"/>
                </a:lnTo>
                <a:lnTo>
                  <a:pt x="59" y="1071"/>
                </a:lnTo>
                <a:lnTo>
                  <a:pt x="57" y="1068"/>
                </a:lnTo>
                <a:lnTo>
                  <a:pt x="55" y="1066"/>
                </a:lnTo>
                <a:lnTo>
                  <a:pt x="53" y="1063"/>
                </a:lnTo>
                <a:lnTo>
                  <a:pt x="51" y="1058"/>
                </a:lnTo>
                <a:lnTo>
                  <a:pt x="51" y="1055"/>
                </a:lnTo>
                <a:lnTo>
                  <a:pt x="50" y="1051"/>
                </a:lnTo>
                <a:lnTo>
                  <a:pt x="48" y="1044"/>
                </a:lnTo>
                <a:lnTo>
                  <a:pt x="48" y="1040"/>
                </a:lnTo>
                <a:lnTo>
                  <a:pt x="46" y="1033"/>
                </a:lnTo>
                <a:lnTo>
                  <a:pt x="44" y="1027"/>
                </a:lnTo>
                <a:lnTo>
                  <a:pt x="44" y="1021"/>
                </a:lnTo>
                <a:lnTo>
                  <a:pt x="44" y="1013"/>
                </a:lnTo>
                <a:lnTo>
                  <a:pt x="43" y="999"/>
                </a:lnTo>
                <a:lnTo>
                  <a:pt x="41" y="985"/>
                </a:lnTo>
                <a:lnTo>
                  <a:pt x="37" y="957"/>
                </a:lnTo>
                <a:lnTo>
                  <a:pt x="35" y="930"/>
                </a:lnTo>
                <a:lnTo>
                  <a:pt x="35" y="903"/>
                </a:lnTo>
                <a:lnTo>
                  <a:pt x="35" y="900"/>
                </a:lnTo>
                <a:lnTo>
                  <a:pt x="34" y="896"/>
                </a:lnTo>
                <a:lnTo>
                  <a:pt x="34" y="891"/>
                </a:lnTo>
                <a:lnTo>
                  <a:pt x="34" y="886"/>
                </a:lnTo>
                <a:lnTo>
                  <a:pt x="34" y="880"/>
                </a:lnTo>
                <a:lnTo>
                  <a:pt x="34" y="874"/>
                </a:lnTo>
                <a:lnTo>
                  <a:pt x="34" y="866"/>
                </a:lnTo>
                <a:lnTo>
                  <a:pt x="32" y="858"/>
                </a:lnTo>
                <a:lnTo>
                  <a:pt x="32" y="849"/>
                </a:lnTo>
                <a:lnTo>
                  <a:pt x="32" y="839"/>
                </a:lnTo>
                <a:lnTo>
                  <a:pt x="32" y="828"/>
                </a:lnTo>
                <a:lnTo>
                  <a:pt x="32" y="817"/>
                </a:lnTo>
                <a:lnTo>
                  <a:pt x="32" y="806"/>
                </a:lnTo>
                <a:lnTo>
                  <a:pt x="32" y="794"/>
                </a:lnTo>
                <a:lnTo>
                  <a:pt x="32" y="781"/>
                </a:lnTo>
                <a:lnTo>
                  <a:pt x="32" y="767"/>
                </a:lnTo>
                <a:lnTo>
                  <a:pt x="32" y="752"/>
                </a:lnTo>
                <a:lnTo>
                  <a:pt x="32" y="738"/>
                </a:lnTo>
                <a:lnTo>
                  <a:pt x="32" y="722"/>
                </a:lnTo>
                <a:lnTo>
                  <a:pt x="32" y="705"/>
                </a:lnTo>
                <a:lnTo>
                  <a:pt x="30" y="688"/>
                </a:lnTo>
                <a:lnTo>
                  <a:pt x="30" y="669"/>
                </a:lnTo>
                <a:lnTo>
                  <a:pt x="30" y="650"/>
                </a:lnTo>
                <a:lnTo>
                  <a:pt x="30" y="631"/>
                </a:lnTo>
                <a:lnTo>
                  <a:pt x="30" y="611"/>
                </a:lnTo>
                <a:lnTo>
                  <a:pt x="30" y="590"/>
                </a:lnTo>
                <a:lnTo>
                  <a:pt x="30" y="569"/>
                </a:lnTo>
                <a:lnTo>
                  <a:pt x="30" y="545"/>
                </a:lnTo>
                <a:lnTo>
                  <a:pt x="30" y="523"/>
                </a:lnTo>
                <a:lnTo>
                  <a:pt x="30" y="498"/>
                </a:lnTo>
                <a:lnTo>
                  <a:pt x="30" y="475"/>
                </a:lnTo>
                <a:lnTo>
                  <a:pt x="30" y="450"/>
                </a:lnTo>
                <a:lnTo>
                  <a:pt x="30" y="425"/>
                </a:lnTo>
                <a:lnTo>
                  <a:pt x="30" y="400"/>
                </a:lnTo>
                <a:lnTo>
                  <a:pt x="30" y="378"/>
                </a:lnTo>
                <a:lnTo>
                  <a:pt x="30" y="354"/>
                </a:lnTo>
                <a:lnTo>
                  <a:pt x="28" y="332"/>
                </a:lnTo>
                <a:lnTo>
                  <a:pt x="28" y="312"/>
                </a:lnTo>
                <a:lnTo>
                  <a:pt x="28" y="292"/>
                </a:lnTo>
                <a:lnTo>
                  <a:pt x="28" y="271"/>
                </a:lnTo>
                <a:lnTo>
                  <a:pt x="26" y="252"/>
                </a:lnTo>
                <a:lnTo>
                  <a:pt x="26" y="235"/>
                </a:lnTo>
                <a:lnTo>
                  <a:pt x="26" y="218"/>
                </a:lnTo>
                <a:lnTo>
                  <a:pt x="26" y="201"/>
                </a:lnTo>
                <a:lnTo>
                  <a:pt x="25" y="185"/>
                </a:lnTo>
                <a:lnTo>
                  <a:pt x="25" y="169"/>
                </a:lnTo>
                <a:lnTo>
                  <a:pt x="25" y="155"/>
                </a:lnTo>
                <a:lnTo>
                  <a:pt x="25" y="141"/>
                </a:lnTo>
                <a:lnTo>
                  <a:pt x="23" y="129"/>
                </a:lnTo>
                <a:lnTo>
                  <a:pt x="23" y="116"/>
                </a:lnTo>
                <a:lnTo>
                  <a:pt x="23" y="105"/>
                </a:lnTo>
                <a:lnTo>
                  <a:pt x="21" y="94"/>
                </a:lnTo>
                <a:lnTo>
                  <a:pt x="21" y="85"/>
                </a:lnTo>
                <a:lnTo>
                  <a:pt x="21" y="76"/>
                </a:lnTo>
                <a:lnTo>
                  <a:pt x="19" y="68"/>
                </a:lnTo>
                <a:lnTo>
                  <a:pt x="19" y="60"/>
                </a:lnTo>
                <a:lnTo>
                  <a:pt x="19" y="54"/>
                </a:lnTo>
                <a:lnTo>
                  <a:pt x="18" y="47"/>
                </a:lnTo>
                <a:lnTo>
                  <a:pt x="18" y="41"/>
                </a:lnTo>
                <a:lnTo>
                  <a:pt x="18" y="36"/>
                </a:lnTo>
                <a:lnTo>
                  <a:pt x="16" y="33"/>
                </a:lnTo>
                <a:lnTo>
                  <a:pt x="16" y="30"/>
                </a:lnTo>
                <a:lnTo>
                  <a:pt x="14" y="27"/>
                </a:lnTo>
                <a:lnTo>
                  <a:pt x="14" y="26"/>
                </a:lnTo>
                <a:lnTo>
                  <a:pt x="10" y="22"/>
                </a:lnTo>
                <a:lnTo>
                  <a:pt x="7" y="19"/>
                </a:lnTo>
                <a:lnTo>
                  <a:pt x="3" y="16"/>
                </a:lnTo>
                <a:lnTo>
                  <a:pt x="1" y="13"/>
                </a:lnTo>
                <a:lnTo>
                  <a:pt x="0" y="11"/>
                </a:lnTo>
                <a:lnTo>
                  <a:pt x="0" y="8"/>
                </a:lnTo>
                <a:lnTo>
                  <a:pt x="0" y="7"/>
                </a:lnTo>
                <a:lnTo>
                  <a:pt x="1" y="4"/>
                </a:lnTo>
                <a:lnTo>
                  <a:pt x="1" y="4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Freeform 117"/>
          <p:cNvSpPr/>
          <p:nvPr/>
        </p:nvSpPr>
        <p:spPr bwMode="auto">
          <a:xfrm>
            <a:off x="1752267" y="2884672"/>
            <a:ext cx="920258" cy="157758"/>
          </a:xfrm>
          <a:custGeom>
            <a:avLst/>
            <a:gdLst>
              <a:gd name="T0" fmla="*/ 542 w 558"/>
              <a:gd name="T1" fmla="*/ 14 h 95"/>
              <a:gd name="T2" fmla="*/ 550 w 558"/>
              <a:gd name="T3" fmla="*/ 19 h 95"/>
              <a:gd name="T4" fmla="*/ 555 w 558"/>
              <a:gd name="T5" fmla="*/ 25 h 95"/>
              <a:gd name="T6" fmla="*/ 558 w 558"/>
              <a:gd name="T7" fmla="*/ 31 h 95"/>
              <a:gd name="T8" fmla="*/ 558 w 558"/>
              <a:gd name="T9" fmla="*/ 37 h 95"/>
              <a:gd name="T10" fmla="*/ 557 w 558"/>
              <a:gd name="T11" fmla="*/ 42 h 95"/>
              <a:gd name="T12" fmla="*/ 553 w 558"/>
              <a:gd name="T13" fmla="*/ 47 h 95"/>
              <a:gd name="T14" fmla="*/ 546 w 558"/>
              <a:gd name="T15" fmla="*/ 50 h 95"/>
              <a:gd name="T16" fmla="*/ 537 w 558"/>
              <a:gd name="T17" fmla="*/ 53 h 95"/>
              <a:gd name="T18" fmla="*/ 523 w 558"/>
              <a:gd name="T19" fmla="*/ 55 h 95"/>
              <a:gd name="T20" fmla="*/ 501 w 558"/>
              <a:gd name="T21" fmla="*/ 56 h 95"/>
              <a:gd name="T22" fmla="*/ 489 w 558"/>
              <a:gd name="T23" fmla="*/ 56 h 95"/>
              <a:gd name="T24" fmla="*/ 475 w 558"/>
              <a:gd name="T25" fmla="*/ 56 h 95"/>
              <a:gd name="T26" fmla="*/ 459 w 558"/>
              <a:gd name="T27" fmla="*/ 56 h 95"/>
              <a:gd name="T28" fmla="*/ 439 w 558"/>
              <a:gd name="T29" fmla="*/ 58 h 95"/>
              <a:gd name="T30" fmla="*/ 417 w 558"/>
              <a:gd name="T31" fmla="*/ 59 h 95"/>
              <a:gd name="T32" fmla="*/ 392 w 558"/>
              <a:gd name="T33" fmla="*/ 62 h 95"/>
              <a:gd name="T34" fmla="*/ 364 w 558"/>
              <a:gd name="T35" fmla="*/ 64 h 95"/>
              <a:gd name="T36" fmla="*/ 334 w 558"/>
              <a:gd name="T37" fmla="*/ 67 h 95"/>
              <a:gd name="T38" fmla="*/ 300 w 558"/>
              <a:gd name="T39" fmla="*/ 70 h 95"/>
              <a:gd name="T40" fmla="*/ 264 w 558"/>
              <a:gd name="T41" fmla="*/ 73 h 95"/>
              <a:gd name="T42" fmla="*/ 226 w 558"/>
              <a:gd name="T43" fmla="*/ 78 h 95"/>
              <a:gd name="T44" fmla="*/ 189 w 558"/>
              <a:gd name="T45" fmla="*/ 83 h 95"/>
              <a:gd name="T46" fmla="*/ 153 w 558"/>
              <a:gd name="T47" fmla="*/ 87 h 95"/>
              <a:gd name="T48" fmla="*/ 121 w 558"/>
              <a:gd name="T49" fmla="*/ 89 h 95"/>
              <a:gd name="T50" fmla="*/ 91 w 558"/>
              <a:gd name="T51" fmla="*/ 92 h 95"/>
              <a:gd name="T52" fmla="*/ 64 w 558"/>
              <a:gd name="T53" fmla="*/ 94 h 95"/>
              <a:gd name="T54" fmla="*/ 39 w 558"/>
              <a:gd name="T55" fmla="*/ 95 h 95"/>
              <a:gd name="T56" fmla="*/ 18 w 558"/>
              <a:gd name="T57" fmla="*/ 95 h 95"/>
              <a:gd name="T58" fmla="*/ 0 w 558"/>
              <a:gd name="T59" fmla="*/ 95 h 95"/>
              <a:gd name="T60" fmla="*/ 16 w 558"/>
              <a:gd name="T61" fmla="*/ 51 h 95"/>
              <a:gd name="T62" fmla="*/ 53 w 558"/>
              <a:gd name="T63" fmla="*/ 50 h 95"/>
              <a:gd name="T64" fmla="*/ 75 w 558"/>
              <a:gd name="T65" fmla="*/ 48 h 95"/>
              <a:gd name="T66" fmla="*/ 87 w 558"/>
              <a:gd name="T67" fmla="*/ 45 h 95"/>
              <a:gd name="T68" fmla="*/ 103 w 558"/>
              <a:gd name="T69" fmla="*/ 44 h 95"/>
              <a:gd name="T70" fmla="*/ 125 w 558"/>
              <a:gd name="T71" fmla="*/ 41 h 95"/>
              <a:gd name="T72" fmla="*/ 150 w 558"/>
              <a:gd name="T73" fmla="*/ 37 h 95"/>
              <a:gd name="T74" fmla="*/ 180 w 558"/>
              <a:gd name="T75" fmla="*/ 34 h 95"/>
              <a:gd name="T76" fmla="*/ 216 w 558"/>
              <a:gd name="T77" fmla="*/ 30 h 95"/>
              <a:gd name="T78" fmla="*/ 255 w 558"/>
              <a:gd name="T79" fmla="*/ 26 h 95"/>
              <a:gd name="T80" fmla="*/ 298 w 558"/>
              <a:gd name="T81" fmla="*/ 22 h 95"/>
              <a:gd name="T82" fmla="*/ 341 w 558"/>
              <a:gd name="T83" fmla="*/ 15 h 95"/>
              <a:gd name="T84" fmla="*/ 380 w 558"/>
              <a:gd name="T85" fmla="*/ 12 h 95"/>
              <a:gd name="T86" fmla="*/ 414 w 558"/>
              <a:gd name="T87" fmla="*/ 8 h 95"/>
              <a:gd name="T88" fmla="*/ 442 w 558"/>
              <a:gd name="T89" fmla="*/ 5 h 95"/>
              <a:gd name="T90" fmla="*/ 466 w 558"/>
              <a:gd name="T91" fmla="*/ 3 h 95"/>
              <a:gd name="T92" fmla="*/ 484 w 558"/>
              <a:gd name="T93" fmla="*/ 0 h 95"/>
              <a:gd name="T94" fmla="*/ 496 w 558"/>
              <a:gd name="T95" fmla="*/ 0 h 95"/>
              <a:gd name="T96" fmla="*/ 505 w 558"/>
              <a:gd name="T97" fmla="*/ 0 h 95"/>
              <a:gd name="T98" fmla="*/ 512 w 558"/>
              <a:gd name="T99" fmla="*/ 0 h 95"/>
              <a:gd name="T100" fmla="*/ 521 w 558"/>
              <a:gd name="T101" fmla="*/ 3 h 95"/>
              <a:gd name="T102" fmla="*/ 528 w 558"/>
              <a:gd name="T103" fmla="*/ 6 h 95"/>
              <a:gd name="T104" fmla="*/ 537 w 558"/>
              <a:gd name="T105" fmla="*/ 12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58" h="95">
                <a:moveTo>
                  <a:pt x="537" y="12"/>
                </a:moveTo>
                <a:lnTo>
                  <a:pt x="542" y="14"/>
                </a:lnTo>
                <a:lnTo>
                  <a:pt x="546" y="17"/>
                </a:lnTo>
                <a:lnTo>
                  <a:pt x="550" y="19"/>
                </a:lnTo>
                <a:lnTo>
                  <a:pt x="553" y="22"/>
                </a:lnTo>
                <a:lnTo>
                  <a:pt x="555" y="25"/>
                </a:lnTo>
                <a:lnTo>
                  <a:pt x="557" y="28"/>
                </a:lnTo>
                <a:lnTo>
                  <a:pt x="558" y="31"/>
                </a:lnTo>
                <a:lnTo>
                  <a:pt x="558" y="34"/>
                </a:lnTo>
                <a:lnTo>
                  <a:pt x="558" y="37"/>
                </a:lnTo>
                <a:lnTo>
                  <a:pt x="558" y="41"/>
                </a:lnTo>
                <a:lnTo>
                  <a:pt x="557" y="42"/>
                </a:lnTo>
                <a:lnTo>
                  <a:pt x="555" y="45"/>
                </a:lnTo>
                <a:lnTo>
                  <a:pt x="553" y="47"/>
                </a:lnTo>
                <a:lnTo>
                  <a:pt x="550" y="48"/>
                </a:lnTo>
                <a:lnTo>
                  <a:pt x="546" y="50"/>
                </a:lnTo>
                <a:lnTo>
                  <a:pt x="542" y="51"/>
                </a:lnTo>
                <a:lnTo>
                  <a:pt x="537" y="53"/>
                </a:lnTo>
                <a:lnTo>
                  <a:pt x="530" y="55"/>
                </a:lnTo>
                <a:lnTo>
                  <a:pt x="523" y="55"/>
                </a:lnTo>
                <a:lnTo>
                  <a:pt x="512" y="56"/>
                </a:lnTo>
                <a:lnTo>
                  <a:pt x="501" y="56"/>
                </a:lnTo>
                <a:lnTo>
                  <a:pt x="496" y="56"/>
                </a:lnTo>
                <a:lnTo>
                  <a:pt x="489" y="56"/>
                </a:lnTo>
                <a:lnTo>
                  <a:pt x="482" y="56"/>
                </a:lnTo>
                <a:lnTo>
                  <a:pt x="475" y="56"/>
                </a:lnTo>
                <a:lnTo>
                  <a:pt x="466" y="56"/>
                </a:lnTo>
                <a:lnTo>
                  <a:pt x="459" y="56"/>
                </a:lnTo>
                <a:lnTo>
                  <a:pt x="448" y="58"/>
                </a:lnTo>
                <a:lnTo>
                  <a:pt x="439" y="58"/>
                </a:lnTo>
                <a:lnTo>
                  <a:pt x="428" y="59"/>
                </a:lnTo>
                <a:lnTo>
                  <a:pt x="417" y="59"/>
                </a:lnTo>
                <a:lnTo>
                  <a:pt x="405" y="61"/>
                </a:lnTo>
                <a:lnTo>
                  <a:pt x="392" y="62"/>
                </a:lnTo>
                <a:lnTo>
                  <a:pt x="378" y="62"/>
                </a:lnTo>
                <a:lnTo>
                  <a:pt x="364" y="64"/>
                </a:lnTo>
                <a:lnTo>
                  <a:pt x="350" y="66"/>
                </a:lnTo>
                <a:lnTo>
                  <a:pt x="334" y="67"/>
                </a:lnTo>
                <a:lnTo>
                  <a:pt x="318" y="69"/>
                </a:lnTo>
                <a:lnTo>
                  <a:pt x="300" y="70"/>
                </a:lnTo>
                <a:lnTo>
                  <a:pt x="284" y="72"/>
                </a:lnTo>
                <a:lnTo>
                  <a:pt x="264" y="73"/>
                </a:lnTo>
                <a:lnTo>
                  <a:pt x="246" y="77"/>
                </a:lnTo>
                <a:lnTo>
                  <a:pt x="226" y="78"/>
                </a:lnTo>
                <a:lnTo>
                  <a:pt x="207" y="81"/>
                </a:lnTo>
                <a:lnTo>
                  <a:pt x="189" y="83"/>
                </a:lnTo>
                <a:lnTo>
                  <a:pt x="171" y="84"/>
                </a:lnTo>
                <a:lnTo>
                  <a:pt x="153" y="87"/>
                </a:lnTo>
                <a:lnTo>
                  <a:pt x="137" y="89"/>
                </a:lnTo>
                <a:lnTo>
                  <a:pt x="121" y="89"/>
                </a:lnTo>
                <a:lnTo>
                  <a:pt x="105" y="91"/>
                </a:lnTo>
                <a:lnTo>
                  <a:pt x="91" y="92"/>
                </a:lnTo>
                <a:lnTo>
                  <a:pt x="77" y="94"/>
                </a:lnTo>
                <a:lnTo>
                  <a:pt x="64" y="94"/>
                </a:lnTo>
                <a:lnTo>
                  <a:pt x="52" y="95"/>
                </a:lnTo>
                <a:lnTo>
                  <a:pt x="39" y="95"/>
                </a:lnTo>
                <a:lnTo>
                  <a:pt x="28" y="95"/>
                </a:lnTo>
                <a:lnTo>
                  <a:pt x="18" y="95"/>
                </a:lnTo>
                <a:lnTo>
                  <a:pt x="9" y="95"/>
                </a:lnTo>
                <a:lnTo>
                  <a:pt x="0" y="95"/>
                </a:lnTo>
                <a:lnTo>
                  <a:pt x="0" y="51"/>
                </a:lnTo>
                <a:lnTo>
                  <a:pt x="16" y="51"/>
                </a:lnTo>
                <a:lnTo>
                  <a:pt x="34" y="51"/>
                </a:lnTo>
                <a:lnTo>
                  <a:pt x="53" y="50"/>
                </a:lnTo>
                <a:lnTo>
                  <a:pt x="64" y="48"/>
                </a:lnTo>
                <a:lnTo>
                  <a:pt x="75" y="48"/>
                </a:lnTo>
                <a:lnTo>
                  <a:pt x="80" y="47"/>
                </a:lnTo>
                <a:lnTo>
                  <a:pt x="87" y="45"/>
                </a:lnTo>
                <a:lnTo>
                  <a:pt x="94" y="45"/>
                </a:lnTo>
                <a:lnTo>
                  <a:pt x="103" y="44"/>
                </a:lnTo>
                <a:lnTo>
                  <a:pt x="114" y="42"/>
                </a:lnTo>
                <a:lnTo>
                  <a:pt x="125" y="41"/>
                </a:lnTo>
                <a:lnTo>
                  <a:pt x="137" y="39"/>
                </a:lnTo>
                <a:lnTo>
                  <a:pt x="150" y="37"/>
                </a:lnTo>
                <a:lnTo>
                  <a:pt x="164" y="36"/>
                </a:lnTo>
                <a:lnTo>
                  <a:pt x="180" y="34"/>
                </a:lnTo>
                <a:lnTo>
                  <a:pt x="198" y="33"/>
                </a:lnTo>
                <a:lnTo>
                  <a:pt x="216" y="30"/>
                </a:lnTo>
                <a:lnTo>
                  <a:pt x="234" y="28"/>
                </a:lnTo>
                <a:lnTo>
                  <a:pt x="255" y="26"/>
                </a:lnTo>
                <a:lnTo>
                  <a:pt x="276" y="23"/>
                </a:lnTo>
                <a:lnTo>
                  <a:pt x="298" y="22"/>
                </a:lnTo>
                <a:lnTo>
                  <a:pt x="321" y="19"/>
                </a:lnTo>
                <a:lnTo>
                  <a:pt x="341" y="15"/>
                </a:lnTo>
                <a:lnTo>
                  <a:pt x="360" y="14"/>
                </a:lnTo>
                <a:lnTo>
                  <a:pt x="380" y="12"/>
                </a:lnTo>
                <a:lnTo>
                  <a:pt x="398" y="9"/>
                </a:lnTo>
                <a:lnTo>
                  <a:pt x="414" y="8"/>
                </a:lnTo>
                <a:lnTo>
                  <a:pt x="428" y="6"/>
                </a:lnTo>
                <a:lnTo>
                  <a:pt x="442" y="5"/>
                </a:lnTo>
                <a:lnTo>
                  <a:pt x="455" y="3"/>
                </a:lnTo>
                <a:lnTo>
                  <a:pt x="466" y="3"/>
                </a:lnTo>
                <a:lnTo>
                  <a:pt x="475" y="1"/>
                </a:lnTo>
                <a:lnTo>
                  <a:pt x="484" y="0"/>
                </a:lnTo>
                <a:lnTo>
                  <a:pt x="491" y="0"/>
                </a:lnTo>
                <a:lnTo>
                  <a:pt x="496" y="0"/>
                </a:lnTo>
                <a:lnTo>
                  <a:pt x="501" y="0"/>
                </a:lnTo>
                <a:lnTo>
                  <a:pt x="505" y="0"/>
                </a:lnTo>
                <a:lnTo>
                  <a:pt x="509" y="0"/>
                </a:lnTo>
                <a:lnTo>
                  <a:pt x="512" y="0"/>
                </a:lnTo>
                <a:lnTo>
                  <a:pt x="517" y="1"/>
                </a:lnTo>
                <a:lnTo>
                  <a:pt x="521" y="3"/>
                </a:lnTo>
                <a:lnTo>
                  <a:pt x="525" y="5"/>
                </a:lnTo>
                <a:lnTo>
                  <a:pt x="528" y="6"/>
                </a:lnTo>
                <a:lnTo>
                  <a:pt x="533" y="9"/>
                </a:lnTo>
                <a:lnTo>
                  <a:pt x="537" y="12"/>
                </a:lnTo>
                <a:lnTo>
                  <a:pt x="537" y="12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2" name="组合 101"/>
          <p:cNvGrpSpPr/>
          <p:nvPr/>
        </p:nvGrpSpPr>
        <p:grpSpPr>
          <a:xfrm>
            <a:off x="747988" y="4206919"/>
            <a:ext cx="3027415" cy="741095"/>
            <a:chOff x="2754845" y="4132238"/>
            <a:chExt cx="1850788" cy="453063"/>
          </a:xfrm>
        </p:grpSpPr>
        <p:grpSp>
          <p:nvGrpSpPr>
            <p:cNvPr id="103" name="组合 102"/>
            <p:cNvGrpSpPr/>
            <p:nvPr/>
          </p:nvGrpSpPr>
          <p:grpSpPr>
            <a:xfrm>
              <a:off x="4154826" y="4132238"/>
              <a:ext cx="450807" cy="453063"/>
              <a:chOff x="2247398" y="3487494"/>
              <a:chExt cx="450807" cy="453063"/>
            </a:xfrm>
          </p:grpSpPr>
          <p:pic>
            <p:nvPicPr>
              <p:cNvPr id="118" name="图片 11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47398" y="3487494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19" name="组合 118"/>
              <p:cNvGrpSpPr/>
              <p:nvPr/>
            </p:nvGrpSpPr>
            <p:grpSpPr>
              <a:xfrm>
                <a:off x="2349454" y="3534185"/>
                <a:ext cx="246695" cy="359680"/>
                <a:chOff x="2273301" y="3933825"/>
                <a:chExt cx="585788" cy="854075"/>
              </a:xfrm>
              <a:solidFill>
                <a:srgbClr val="FF0000"/>
              </a:solidFill>
            </p:grpSpPr>
            <p:sp>
              <p:nvSpPr>
                <p:cNvPr id="120" name="Freeform 115"/>
                <p:cNvSpPr/>
                <p:nvPr/>
              </p:nvSpPr>
              <p:spPr bwMode="auto">
                <a:xfrm>
                  <a:off x="2273301" y="4160838"/>
                  <a:ext cx="103188" cy="287337"/>
                </a:xfrm>
                <a:custGeom>
                  <a:avLst/>
                  <a:gdLst>
                    <a:gd name="T0" fmla="*/ 34 w 130"/>
                    <a:gd name="T1" fmla="*/ 0 h 361"/>
                    <a:gd name="T2" fmla="*/ 48 w 130"/>
                    <a:gd name="T3" fmla="*/ 1 h 361"/>
                    <a:gd name="T4" fmla="*/ 67 w 130"/>
                    <a:gd name="T5" fmla="*/ 5 h 361"/>
                    <a:gd name="T6" fmla="*/ 87 w 130"/>
                    <a:gd name="T7" fmla="*/ 12 h 361"/>
                    <a:gd name="T8" fmla="*/ 107 w 130"/>
                    <a:gd name="T9" fmla="*/ 70 h 361"/>
                    <a:gd name="T10" fmla="*/ 121 w 130"/>
                    <a:gd name="T11" fmla="*/ 181 h 361"/>
                    <a:gd name="T12" fmla="*/ 128 w 130"/>
                    <a:gd name="T13" fmla="*/ 252 h 361"/>
                    <a:gd name="T14" fmla="*/ 128 w 130"/>
                    <a:gd name="T15" fmla="*/ 277 h 361"/>
                    <a:gd name="T16" fmla="*/ 130 w 130"/>
                    <a:gd name="T17" fmla="*/ 300 h 361"/>
                    <a:gd name="T18" fmla="*/ 130 w 130"/>
                    <a:gd name="T19" fmla="*/ 319 h 361"/>
                    <a:gd name="T20" fmla="*/ 128 w 130"/>
                    <a:gd name="T21" fmla="*/ 335 h 361"/>
                    <a:gd name="T22" fmla="*/ 126 w 130"/>
                    <a:gd name="T23" fmla="*/ 346 h 361"/>
                    <a:gd name="T24" fmla="*/ 125 w 130"/>
                    <a:gd name="T25" fmla="*/ 354 h 361"/>
                    <a:gd name="T26" fmla="*/ 121 w 130"/>
                    <a:gd name="T27" fmla="*/ 360 h 361"/>
                    <a:gd name="T28" fmla="*/ 116 w 130"/>
                    <a:gd name="T29" fmla="*/ 361 h 361"/>
                    <a:gd name="T30" fmla="*/ 112 w 130"/>
                    <a:gd name="T31" fmla="*/ 360 h 361"/>
                    <a:gd name="T32" fmla="*/ 107 w 130"/>
                    <a:gd name="T33" fmla="*/ 355 h 361"/>
                    <a:gd name="T34" fmla="*/ 103 w 130"/>
                    <a:gd name="T35" fmla="*/ 349 h 361"/>
                    <a:gd name="T36" fmla="*/ 98 w 130"/>
                    <a:gd name="T37" fmla="*/ 338 h 361"/>
                    <a:gd name="T38" fmla="*/ 94 w 130"/>
                    <a:gd name="T39" fmla="*/ 325 h 361"/>
                    <a:gd name="T40" fmla="*/ 91 w 130"/>
                    <a:gd name="T41" fmla="*/ 310 h 361"/>
                    <a:gd name="T42" fmla="*/ 87 w 130"/>
                    <a:gd name="T43" fmla="*/ 291 h 361"/>
                    <a:gd name="T44" fmla="*/ 80 w 130"/>
                    <a:gd name="T45" fmla="*/ 260 h 361"/>
                    <a:gd name="T46" fmla="*/ 73 w 130"/>
                    <a:gd name="T47" fmla="*/ 219 h 361"/>
                    <a:gd name="T48" fmla="*/ 64 w 130"/>
                    <a:gd name="T49" fmla="*/ 178 h 361"/>
                    <a:gd name="T50" fmla="*/ 57 w 130"/>
                    <a:gd name="T51" fmla="*/ 141 h 361"/>
                    <a:gd name="T52" fmla="*/ 50 w 130"/>
                    <a:gd name="T53" fmla="*/ 114 h 361"/>
                    <a:gd name="T54" fmla="*/ 44 w 130"/>
                    <a:gd name="T55" fmla="*/ 100 h 361"/>
                    <a:gd name="T56" fmla="*/ 41 w 130"/>
                    <a:gd name="T57" fmla="*/ 86 h 361"/>
                    <a:gd name="T58" fmla="*/ 35 w 130"/>
                    <a:gd name="T59" fmla="*/ 69 h 361"/>
                    <a:gd name="T60" fmla="*/ 26 w 130"/>
                    <a:gd name="T61" fmla="*/ 52 h 361"/>
                    <a:gd name="T62" fmla="*/ 17 w 130"/>
                    <a:gd name="T63" fmla="*/ 39 h 361"/>
                    <a:gd name="T64" fmla="*/ 9 w 130"/>
                    <a:gd name="T65" fmla="*/ 30 h 361"/>
                    <a:gd name="T66" fmla="*/ 3 w 130"/>
                    <a:gd name="T67" fmla="*/ 22 h 361"/>
                    <a:gd name="T68" fmla="*/ 0 w 130"/>
                    <a:gd name="T69" fmla="*/ 14 h 361"/>
                    <a:gd name="T70" fmla="*/ 1 w 130"/>
                    <a:gd name="T71" fmla="*/ 8 h 361"/>
                    <a:gd name="T72" fmla="*/ 3 w 130"/>
                    <a:gd name="T73" fmla="*/ 5 h 361"/>
                    <a:gd name="T74" fmla="*/ 7 w 130"/>
                    <a:gd name="T75" fmla="*/ 1 h 361"/>
                    <a:gd name="T76" fmla="*/ 16 w 130"/>
                    <a:gd name="T77" fmla="*/ 0 h 361"/>
                    <a:gd name="T78" fmla="*/ 26 w 130"/>
                    <a:gd name="T79" fmla="*/ 0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30" h="361">
                      <a:moveTo>
                        <a:pt x="26" y="0"/>
                      </a:moveTo>
                      <a:lnTo>
                        <a:pt x="34" y="0"/>
                      </a:lnTo>
                      <a:lnTo>
                        <a:pt x="41" y="0"/>
                      </a:lnTo>
                      <a:lnTo>
                        <a:pt x="48" y="1"/>
                      </a:lnTo>
                      <a:lnTo>
                        <a:pt x="57" y="3"/>
                      </a:lnTo>
                      <a:lnTo>
                        <a:pt x="67" y="5"/>
                      </a:lnTo>
                      <a:lnTo>
                        <a:pt x="76" y="8"/>
                      </a:lnTo>
                      <a:lnTo>
                        <a:pt x="87" y="12"/>
                      </a:lnTo>
                      <a:lnTo>
                        <a:pt x="98" y="17"/>
                      </a:lnTo>
                      <a:lnTo>
                        <a:pt x="107" y="70"/>
                      </a:lnTo>
                      <a:lnTo>
                        <a:pt x="114" y="125"/>
                      </a:lnTo>
                      <a:lnTo>
                        <a:pt x="121" y="181"/>
                      </a:lnTo>
                      <a:lnTo>
                        <a:pt x="126" y="238"/>
                      </a:lnTo>
                      <a:lnTo>
                        <a:pt x="128" y="252"/>
                      </a:lnTo>
                      <a:lnTo>
                        <a:pt x="128" y="264"/>
                      </a:lnTo>
                      <a:lnTo>
                        <a:pt x="128" y="277"/>
                      </a:lnTo>
                      <a:lnTo>
                        <a:pt x="130" y="289"/>
                      </a:lnTo>
                      <a:lnTo>
                        <a:pt x="130" y="300"/>
                      </a:lnTo>
                      <a:lnTo>
                        <a:pt x="130" y="310"/>
                      </a:lnTo>
                      <a:lnTo>
                        <a:pt x="130" y="319"/>
                      </a:lnTo>
                      <a:lnTo>
                        <a:pt x="128" y="327"/>
                      </a:lnTo>
                      <a:lnTo>
                        <a:pt x="128" y="335"/>
                      </a:lnTo>
                      <a:lnTo>
                        <a:pt x="128" y="341"/>
                      </a:lnTo>
                      <a:lnTo>
                        <a:pt x="126" y="346"/>
                      </a:lnTo>
                      <a:lnTo>
                        <a:pt x="126" y="350"/>
                      </a:lnTo>
                      <a:lnTo>
                        <a:pt x="125" y="354"/>
                      </a:lnTo>
                      <a:lnTo>
                        <a:pt x="123" y="357"/>
                      </a:lnTo>
                      <a:lnTo>
                        <a:pt x="121" y="360"/>
                      </a:lnTo>
                      <a:lnTo>
                        <a:pt x="119" y="360"/>
                      </a:lnTo>
                      <a:lnTo>
                        <a:pt x="116" y="361"/>
                      </a:lnTo>
                      <a:lnTo>
                        <a:pt x="114" y="361"/>
                      </a:lnTo>
                      <a:lnTo>
                        <a:pt x="112" y="360"/>
                      </a:lnTo>
                      <a:lnTo>
                        <a:pt x="108" y="358"/>
                      </a:lnTo>
                      <a:lnTo>
                        <a:pt x="107" y="355"/>
                      </a:lnTo>
                      <a:lnTo>
                        <a:pt x="105" y="352"/>
                      </a:lnTo>
                      <a:lnTo>
                        <a:pt x="103" y="349"/>
                      </a:lnTo>
                      <a:lnTo>
                        <a:pt x="100" y="344"/>
                      </a:lnTo>
                      <a:lnTo>
                        <a:pt x="98" y="338"/>
                      </a:lnTo>
                      <a:lnTo>
                        <a:pt x="96" y="333"/>
                      </a:lnTo>
                      <a:lnTo>
                        <a:pt x="94" y="325"/>
                      </a:lnTo>
                      <a:lnTo>
                        <a:pt x="92" y="318"/>
                      </a:lnTo>
                      <a:lnTo>
                        <a:pt x="91" y="310"/>
                      </a:lnTo>
                      <a:lnTo>
                        <a:pt x="89" y="300"/>
                      </a:lnTo>
                      <a:lnTo>
                        <a:pt x="87" y="291"/>
                      </a:lnTo>
                      <a:lnTo>
                        <a:pt x="85" y="282"/>
                      </a:lnTo>
                      <a:lnTo>
                        <a:pt x="80" y="260"/>
                      </a:lnTo>
                      <a:lnTo>
                        <a:pt x="76" y="239"/>
                      </a:lnTo>
                      <a:lnTo>
                        <a:pt x="73" y="219"/>
                      </a:lnTo>
                      <a:lnTo>
                        <a:pt x="67" y="199"/>
                      </a:lnTo>
                      <a:lnTo>
                        <a:pt x="64" y="178"/>
                      </a:lnTo>
                      <a:lnTo>
                        <a:pt x="60" y="160"/>
                      </a:lnTo>
                      <a:lnTo>
                        <a:pt x="57" y="141"/>
                      </a:lnTo>
                      <a:lnTo>
                        <a:pt x="51" y="122"/>
                      </a:lnTo>
                      <a:lnTo>
                        <a:pt x="50" y="114"/>
                      </a:lnTo>
                      <a:lnTo>
                        <a:pt x="46" y="106"/>
                      </a:lnTo>
                      <a:lnTo>
                        <a:pt x="44" y="100"/>
                      </a:lnTo>
                      <a:lnTo>
                        <a:pt x="42" y="92"/>
                      </a:lnTo>
                      <a:lnTo>
                        <a:pt x="41" y="86"/>
                      </a:lnTo>
                      <a:lnTo>
                        <a:pt x="39" y="80"/>
                      </a:lnTo>
                      <a:lnTo>
                        <a:pt x="35" y="69"/>
                      </a:lnTo>
                      <a:lnTo>
                        <a:pt x="30" y="59"/>
                      </a:lnTo>
                      <a:lnTo>
                        <a:pt x="26" y="52"/>
                      </a:lnTo>
                      <a:lnTo>
                        <a:pt x="23" y="44"/>
                      </a:lnTo>
                      <a:lnTo>
                        <a:pt x="17" y="39"/>
                      </a:lnTo>
                      <a:lnTo>
                        <a:pt x="14" y="34"/>
                      </a:lnTo>
                      <a:lnTo>
                        <a:pt x="9" y="30"/>
                      </a:lnTo>
                      <a:lnTo>
                        <a:pt x="5" y="25"/>
                      </a:lnTo>
                      <a:lnTo>
                        <a:pt x="3" y="22"/>
                      </a:lnTo>
                      <a:lnTo>
                        <a:pt x="1" y="19"/>
                      </a:lnTo>
                      <a:lnTo>
                        <a:pt x="0" y="14"/>
                      </a:lnTo>
                      <a:lnTo>
                        <a:pt x="0" y="11"/>
                      </a:lnTo>
                      <a:lnTo>
                        <a:pt x="1" y="8"/>
                      </a:lnTo>
                      <a:lnTo>
                        <a:pt x="1" y="6"/>
                      </a:lnTo>
                      <a:lnTo>
                        <a:pt x="3" y="5"/>
                      </a:lnTo>
                      <a:lnTo>
                        <a:pt x="5" y="3"/>
                      </a:lnTo>
                      <a:lnTo>
                        <a:pt x="7" y="1"/>
                      </a:lnTo>
                      <a:lnTo>
                        <a:pt x="10" y="1"/>
                      </a:lnTo>
                      <a:lnTo>
                        <a:pt x="16" y="0"/>
                      </a:lnTo>
                      <a:lnTo>
                        <a:pt x="21" y="0"/>
                      </a:lnTo>
                      <a:lnTo>
                        <a:pt x="26" y="0"/>
                      </a:lnTo>
                      <a:lnTo>
                        <a:pt x="26" y="0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1" name="Freeform 116"/>
                <p:cNvSpPr/>
                <p:nvPr/>
              </p:nvSpPr>
              <p:spPr bwMode="auto">
                <a:xfrm>
                  <a:off x="2509838" y="3933825"/>
                  <a:ext cx="87313" cy="854075"/>
                </a:xfrm>
                <a:custGeom>
                  <a:avLst/>
                  <a:gdLst>
                    <a:gd name="T0" fmla="*/ 12 w 109"/>
                    <a:gd name="T1" fmla="*/ 0 h 1076"/>
                    <a:gd name="T2" fmla="*/ 46 w 109"/>
                    <a:gd name="T3" fmla="*/ 5 h 1076"/>
                    <a:gd name="T4" fmla="*/ 84 w 109"/>
                    <a:gd name="T5" fmla="*/ 22 h 1076"/>
                    <a:gd name="T6" fmla="*/ 105 w 109"/>
                    <a:gd name="T7" fmla="*/ 40 h 1076"/>
                    <a:gd name="T8" fmla="*/ 109 w 109"/>
                    <a:gd name="T9" fmla="*/ 57 h 1076"/>
                    <a:gd name="T10" fmla="*/ 101 w 109"/>
                    <a:gd name="T11" fmla="*/ 76 h 1076"/>
                    <a:gd name="T12" fmla="*/ 100 w 109"/>
                    <a:gd name="T13" fmla="*/ 88 h 1076"/>
                    <a:gd name="T14" fmla="*/ 100 w 109"/>
                    <a:gd name="T15" fmla="*/ 113 h 1076"/>
                    <a:gd name="T16" fmla="*/ 98 w 109"/>
                    <a:gd name="T17" fmla="*/ 151 h 1076"/>
                    <a:gd name="T18" fmla="*/ 96 w 109"/>
                    <a:gd name="T19" fmla="*/ 199 h 1076"/>
                    <a:gd name="T20" fmla="*/ 96 w 109"/>
                    <a:gd name="T21" fmla="*/ 262 h 1076"/>
                    <a:gd name="T22" fmla="*/ 94 w 109"/>
                    <a:gd name="T23" fmla="*/ 335 h 1076"/>
                    <a:gd name="T24" fmla="*/ 94 w 109"/>
                    <a:gd name="T25" fmla="*/ 421 h 1076"/>
                    <a:gd name="T26" fmla="*/ 94 w 109"/>
                    <a:gd name="T27" fmla="*/ 518 h 1076"/>
                    <a:gd name="T28" fmla="*/ 94 w 109"/>
                    <a:gd name="T29" fmla="*/ 612 h 1076"/>
                    <a:gd name="T30" fmla="*/ 93 w 109"/>
                    <a:gd name="T31" fmla="*/ 695 h 1076"/>
                    <a:gd name="T32" fmla="*/ 93 w 109"/>
                    <a:gd name="T33" fmla="*/ 770 h 1076"/>
                    <a:gd name="T34" fmla="*/ 91 w 109"/>
                    <a:gd name="T35" fmla="*/ 835 h 1076"/>
                    <a:gd name="T36" fmla="*/ 89 w 109"/>
                    <a:gd name="T37" fmla="*/ 889 h 1076"/>
                    <a:gd name="T38" fmla="*/ 89 w 109"/>
                    <a:gd name="T39" fmla="*/ 933 h 1076"/>
                    <a:gd name="T40" fmla="*/ 87 w 109"/>
                    <a:gd name="T41" fmla="*/ 968 h 1076"/>
                    <a:gd name="T42" fmla="*/ 84 w 109"/>
                    <a:gd name="T43" fmla="*/ 997 h 1076"/>
                    <a:gd name="T44" fmla="*/ 78 w 109"/>
                    <a:gd name="T45" fmla="*/ 1032 h 1076"/>
                    <a:gd name="T46" fmla="*/ 73 w 109"/>
                    <a:gd name="T47" fmla="*/ 1057 h 1076"/>
                    <a:gd name="T48" fmla="*/ 68 w 109"/>
                    <a:gd name="T49" fmla="*/ 1071 h 1076"/>
                    <a:gd name="T50" fmla="*/ 62 w 109"/>
                    <a:gd name="T51" fmla="*/ 1074 h 1076"/>
                    <a:gd name="T52" fmla="*/ 57 w 109"/>
                    <a:gd name="T53" fmla="*/ 1068 h 1076"/>
                    <a:gd name="T54" fmla="*/ 51 w 109"/>
                    <a:gd name="T55" fmla="*/ 1055 h 1076"/>
                    <a:gd name="T56" fmla="*/ 46 w 109"/>
                    <a:gd name="T57" fmla="*/ 1033 h 1076"/>
                    <a:gd name="T58" fmla="*/ 43 w 109"/>
                    <a:gd name="T59" fmla="*/ 999 h 1076"/>
                    <a:gd name="T60" fmla="*/ 35 w 109"/>
                    <a:gd name="T61" fmla="*/ 903 h 1076"/>
                    <a:gd name="T62" fmla="*/ 34 w 109"/>
                    <a:gd name="T63" fmla="*/ 886 h 1076"/>
                    <a:gd name="T64" fmla="*/ 32 w 109"/>
                    <a:gd name="T65" fmla="*/ 858 h 1076"/>
                    <a:gd name="T66" fmla="*/ 32 w 109"/>
                    <a:gd name="T67" fmla="*/ 817 h 1076"/>
                    <a:gd name="T68" fmla="*/ 32 w 109"/>
                    <a:gd name="T69" fmla="*/ 767 h 1076"/>
                    <a:gd name="T70" fmla="*/ 32 w 109"/>
                    <a:gd name="T71" fmla="*/ 705 h 1076"/>
                    <a:gd name="T72" fmla="*/ 30 w 109"/>
                    <a:gd name="T73" fmla="*/ 631 h 1076"/>
                    <a:gd name="T74" fmla="*/ 30 w 109"/>
                    <a:gd name="T75" fmla="*/ 545 h 1076"/>
                    <a:gd name="T76" fmla="*/ 30 w 109"/>
                    <a:gd name="T77" fmla="*/ 450 h 1076"/>
                    <a:gd name="T78" fmla="*/ 30 w 109"/>
                    <a:gd name="T79" fmla="*/ 354 h 1076"/>
                    <a:gd name="T80" fmla="*/ 28 w 109"/>
                    <a:gd name="T81" fmla="*/ 271 h 1076"/>
                    <a:gd name="T82" fmla="*/ 26 w 109"/>
                    <a:gd name="T83" fmla="*/ 201 h 1076"/>
                    <a:gd name="T84" fmla="*/ 25 w 109"/>
                    <a:gd name="T85" fmla="*/ 141 h 1076"/>
                    <a:gd name="T86" fmla="*/ 21 w 109"/>
                    <a:gd name="T87" fmla="*/ 94 h 1076"/>
                    <a:gd name="T88" fmla="*/ 19 w 109"/>
                    <a:gd name="T89" fmla="*/ 60 h 1076"/>
                    <a:gd name="T90" fmla="*/ 18 w 109"/>
                    <a:gd name="T91" fmla="*/ 36 h 1076"/>
                    <a:gd name="T92" fmla="*/ 14 w 109"/>
                    <a:gd name="T93" fmla="*/ 26 h 1076"/>
                    <a:gd name="T94" fmla="*/ 1 w 109"/>
                    <a:gd name="T95" fmla="*/ 13 h 1076"/>
                    <a:gd name="T96" fmla="*/ 1 w 109"/>
                    <a:gd name="T97" fmla="*/ 4 h 10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09" h="1076">
                      <a:moveTo>
                        <a:pt x="1" y="4"/>
                      </a:moveTo>
                      <a:lnTo>
                        <a:pt x="3" y="2"/>
                      </a:lnTo>
                      <a:lnTo>
                        <a:pt x="7" y="2"/>
                      </a:lnTo>
                      <a:lnTo>
                        <a:pt x="12" y="0"/>
                      </a:lnTo>
                      <a:lnTo>
                        <a:pt x="19" y="2"/>
                      </a:lnTo>
                      <a:lnTo>
                        <a:pt x="26" y="2"/>
                      </a:lnTo>
                      <a:lnTo>
                        <a:pt x="35" y="4"/>
                      </a:lnTo>
                      <a:lnTo>
                        <a:pt x="46" y="5"/>
                      </a:lnTo>
                      <a:lnTo>
                        <a:pt x="57" y="8"/>
                      </a:lnTo>
                      <a:lnTo>
                        <a:pt x="66" y="13"/>
                      </a:lnTo>
                      <a:lnTo>
                        <a:pt x="76" y="18"/>
                      </a:lnTo>
                      <a:lnTo>
                        <a:pt x="84" y="22"/>
                      </a:lnTo>
                      <a:lnTo>
                        <a:pt x="91" y="26"/>
                      </a:lnTo>
                      <a:lnTo>
                        <a:pt x="96" y="30"/>
                      </a:lnTo>
                      <a:lnTo>
                        <a:pt x="101" y="35"/>
                      </a:lnTo>
                      <a:lnTo>
                        <a:pt x="105" y="40"/>
                      </a:lnTo>
                      <a:lnTo>
                        <a:pt x="107" y="44"/>
                      </a:lnTo>
                      <a:lnTo>
                        <a:pt x="107" y="49"/>
                      </a:lnTo>
                      <a:lnTo>
                        <a:pt x="109" y="54"/>
                      </a:lnTo>
                      <a:lnTo>
                        <a:pt x="109" y="57"/>
                      </a:lnTo>
                      <a:lnTo>
                        <a:pt x="107" y="62"/>
                      </a:lnTo>
                      <a:lnTo>
                        <a:pt x="105" y="68"/>
                      </a:lnTo>
                      <a:lnTo>
                        <a:pt x="101" y="74"/>
                      </a:lnTo>
                      <a:lnTo>
                        <a:pt x="101" y="76"/>
                      </a:lnTo>
                      <a:lnTo>
                        <a:pt x="101" y="77"/>
                      </a:lnTo>
                      <a:lnTo>
                        <a:pt x="101" y="80"/>
                      </a:lnTo>
                      <a:lnTo>
                        <a:pt x="101" y="83"/>
                      </a:lnTo>
                      <a:lnTo>
                        <a:pt x="100" y="88"/>
                      </a:lnTo>
                      <a:lnTo>
                        <a:pt x="100" y="93"/>
                      </a:lnTo>
                      <a:lnTo>
                        <a:pt x="100" y="99"/>
                      </a:lnTo>
                      <a:lnTo>
                        <a:pt x="100" y="105"/>
                      </a:lnTo>
                      <a:lnTo>
                        <a:pt x="100" y="113"/>
                      </a:lnTo>
                      <a:lnTo>
                        <a:pt x="98" y="121"/>
                      </a:lnTo>
                      <a:lnTo>
                        <a:pt x="98" y="130"/>
                      </a:lnTo>
                      <a:lnTo>
                        <a:pt x="98" y="140"/>
                      </a:lnTo>
                      <a:lnTo>
                        <a:pt x="98" y="151"/>
                      </a:lnTo>
                      <a:lnTo>
                        <a:pt x="98" y="162"/>
                      </a:lnTo>
                      <a:lnTo>
                        <a:pt x="96" y="174"/>
                      </a:lnTo>
                      <a:lnTo>
                        <a:pt x="96" y="187"/>
                      </a:lnTo>
                      <a:lnTo>
                        <a:pt x="96" y="199"/>
                      </a:lnTo>
                      <a:lnTo>
                        <a:pt x="96" y="215"/>
                      </a:lnTo>
                      <a:lnTo>
                        <a:pt x="96" y="229"/>
                      </a:lnTo>
                      <a:lnTo>
                        <a:pt x="96" y="245"/>
                      </a:lnTo>
                      <a:lnTo>
                        <a:pt x="96" y="262"/>
                      </a:lnTo>
                      <a:lnTo>
                        <a:pt x="94" y="279"/>
                      </a:lnTo>
                      <a:lnTo>
                        <a:pt x="94" y="296"/>
                      </a:lnTo>
                      <a:lnTo>
                        <a:pt x="94" y="315"/>
                      </a:lnTo>
                      <a:lnTo>
                        <a:pt x="94" y="335"/>
                      </a:lnTo>
                      <a:lnTo>
                        <a:pt x="94" y="356"/>
                      </a:lnTo>
                      <a:lnTo>
                        <a:pt x="94" y="376"/>
                      </a:lnTo>
                      <a:lnTo>
                        <a:pt x="94" y="398"/>
                      </a:lnTo>
                      <a:lnTo>
                        <a:pt x="94" y="421"/>
                      </a:lnTo>
                      <a:lnTo>
                        <a:pt x="94" y="445"/>
                      </a:lnTo>
                      <a:lnTo>
                        <a:pt x="94" y="468"/>
                      </a:lnTo>
                      <a:lnTo>
                        <a:pt x="94" y="493"/>
                      </a:lnTo>
                      <a:lnTo>
                        <a:pt x="94" y="518"/>
                      </a:lnTo>
                      <a:lnTo>
                        <a:pt x="94" y="542"/>
                      </a:lnTo>
                      <a:lnTo>
                        <a:pt x="94" y="565"/>
                      </a:lnTo>
                      <a:lnTo>
                        <a:pt x="94" y="589"/>
                      </a:lnTo>
                      <a:lnTo>
                        <a:pt x="94" y="612"/>
                      </a:lnTo>
                      <a:lnTo>
                        <a:pt x="94" y="634"/>
                      </a:lnTo>
                      <a:lnTo>
                        <a:pt x="93" y="655"/>
                      </a:lnTo>
                      <a:lnTo>
                        <a:pt x="93" y="675"/>
                      </a:lnTo>
                      <a:lnTo>
                        <a:pt x="93" y="695"/>
                      </a:lnTo>
                      <a:lnTo>
                        <a:pt x="93" y="716"/>
                      </a:lnTo>
                      <a:lnTo>
                        <a:pt x="93" y="734"/>
                      </a:lnTo>
                      <a:lnTo>
                        <a:pt x="93" y="752"/>
                      </a:lnTo>
                      <a:lnTo>
                        <a:pt x="93" y="770"/>
                      </a:lnTo>
                      <a:lnTo>
                        <a:pt x="93" y="788"/>
                      </a:lnTo>
                      <a:lnTo>
                        <a:pt x="91" y="803"/>
                      </a:lnTo>
                      <a:lnTo>
                        <a:pt x="91" y="819"/>
                      </a:lnTo>
                      <a:lnTo>
                        <a:pt x="91" y="835"/>
                      </a:lnTo>
                      <a:lnTo>
                        <a:pt x="91" y="849"/>
                      </a:lnTo>
                      <a:lnTo>
                        <a:pt x="91" y="863"/>
                      </a:lnTo>
                      <a:lnTo>
                        <a:pt x="91" y="877"/>
                      </a:lnTo>
                      <a:lnTo>
                        <a:pt x="89" y="889"/>
                      </a:lnTo>
                      <a:lnTo>
                        <a:pt x="89" y="900"/>
                      </a:lnTo>
                      <a:lnTo>
                        <a:pt x="89" y="913"/>
                      </a:lnTo>
                      <a:lnTo>
                        <a:pt x="89" y="924"/>
                      </a:lnTo>
                      <a:lnTo>
                        <a:pt x="89" y="933"/>
                      </a:lnTo>
                      <a:lnTo>
                        <a:pt x="87" y="943"/>
                      </a:lnTo>
                      <a:lnTo>
                        <a:pt x="87" y="952"/>
                      </a:lnTo>
                      <a:lnTo>
                        <a:pt x="87" y="960"/>
                      </a:lnTo>
                      <a:lnTo>
                        <a:pt x="87" y="968"/>
                      </a:lnTo>
                      <a:lnTo>
                        <a:pt x="85" y="974"/>
                      </a:lnTo>
                      <a:lnTo>
                        <a:pt x="85" y="982"/>
                      </a:lnTo>
                      <a:lnTo>
                        <a:pt x="85" y="986"/>
                      </a:lnTo>
                      <a:lnTo>
                        <a:pt x="84" y="997"/>
                      </a:lnTo>
                      <a:lnTo>
                        <a:pt x="82" y="1007"/>
                      </a:lnTo>
                      <a:lnTo>
                        <a:pt x="80" y="1016"/>
                      </a:lnTo>
                      <a:lnTo>
                        <a:pt x="80" y="1024"/>
                      </a:lnTo>
                      <a:lnTo>
                        <a:pt x="78" y="1032"/>
                      </a:lnTo>
                      <a:lnTo>
                        <a:pt x="76" y="1040"/>
                      </a:lnTo>
                      <a:lnTo>
                        <a:pt x="75" y="1046"/>
                      </a:lnTo>
                      <a:lnTo>
                        <a:pt x="73" y="1052"/>
                      </a:lnTo>
                      <a:lnTo>
                        <a:pt x="73" y="1057"/>
                      </a:lnTo>
                      <a:lnTo>
                        <a:pt x="71" y="1062"/>
                      </a:lnTo>
                      <a:lnTo>
                        <a:pt x="69" y="1066"/>
                      </a:lnTo>
                      <a:lnTo>
                        <a:pt x="68" y="1069"/>
                      </a:lnTo>
                      <a:lnTo>
                        <a:pt x="68" y="1071"/>
                      </a:lnTo>
                      <a:lnTo>
                        <a:pt x="66" y="1074"/>
                      </a:lnTo>
                      <a:lnTo>
                        <a:pt x="66" y="1074"/>
                      </a:lnTo>
                      <a:lnTo>
                        <a:pt x="64" y="1076"/>
                      </a:lnTo>
                      <a:lnTo>
                        <a:pt x="62" y="1074"/>
                      </a:lnTo>
                      <a:lnTo>
                        <a:pt x="60" y="1074"/>
                      </a:lnTo>
                      <a:lnTo>
                        <a:pt x="60" y="1073"/>
                      </a:lnTo>
                      <a:lnTo>
                        <a:pt x="59" y="1071"/>
                      </a:lnTo>
                      <a:lnTo>
                        <a:pt x="57" y="1068"/>
                      </a:lnTo>
                      <a:lnTo>
                        <a:pt x="55" y="1066"/>
                      </a:lnTo>
                      <a:lnTo>
                        <a:pt x="53" y="1063"/>
                      </a:lnTo>
                      <a:lnTo>
                        <a:pt x="51" y="1058"/>
                      </a:lnTo>
                      <a:lnTo>
                        <a:pt x="51" y="1055"/>
                      </a:lnTo>
                      <a:lnTo>
                        <a:pt x="50" y="1051"/>
                      </a:lnTo>
                      <a:lnTo>
                        <a:pt x="48" y="1044"/>
                      </a:lnTo>
                      <a:lnTo>
                        <a:pt x="48" y="1040"/>
                      </a:lnTo>
                      <a:lnTo>
                        <a:pt x="46" y="1033"/>
                      </a:lnTo>
                      <a:lnTo>
                        <a:pt x="44" y="1027"/>
                      </a:lnTo>
                      <a:lnTo>
                        <a:pt x="44" y="1021"/>
                      </a:lnTo>
                      <a:lnTo>
                        <a:pt x="44" y="1013"/>
                      </a:lnTo>
                      <a:lnTo>
                        <a:pt x="43" y="999"/>
                      </a:lnTo>
                      <a:lnTo>
                        <a:pt x="41" y="985"/>
                      </a:lnTo>
                      <a:lnTo>
                        <a:pt x="37" y="957"/>
                      </a:lnTo>
                      <a:lnTo>
                        <a:pt x="35" y="930"/>
                      </a:lnTo>
                      <a:lnTo>
                        <a:pt x="35" y="903"/>
                      </a:lnTo>
                      <a:lnTo>
                        <a:pt x="35" y="900"/>
                      </a:lnTo>
                      <a:lnTo>
                        <a:pt x="34" y="896"/>
                      </a:lnTo>
                      <a:lnTo>
                        <a:pt x="34" y="891"/>
                      </a:lnTo>
                      <a:lnTo>
                        <a:pt x="34" y="886"/>
                      </a:lnTo>
                      <a:lnTo>
                        <a:pt x="34" y="880"/>
                      </a:lnTo>
                      <a:lnTo>
                        <a:pt x="34" y="874"/>
                      </a:lnTo>
                      <a:lnTo>
                        <a:pt x="34" y="866"/>
                      </a:lnTo>
                      <a:lnTo>
                        <a:pt x="32" y="858"/>
                      </a:lnTo>
                      <a:lnTo>
                        <a:pt x="32" y="849"/>
                      </a:lnTo>
                      <a:lnTo>
                        <a:pt x="32" y="839"/>
                      </a:lnTo>
                      <a:lnTo>
                        <a:pt x="32" y="828"/>
                      </a:lnTo>
                      <a:lnTo>
                        <a:pt x="32" y="817"/>
                      </a:lnTo>
                      <a:lnTo>
                        <a:pt x="32" y="806"/>
                      </a:lnTo>
                      <a:lnTo>
                        <a:pt x="32" y="794"/>
                      </a:lnTo>
                      <a:lnTo>
                        <a:pt x="32" y="781"/>
                      </a:lnTo>
                      <a:lnTo>
                        <a:pt x="32" y="767"/>
                      </a:lnTo>
                      <a:lnTo>
                        <a:pt x="32" y="752"/>
                      </a:lnTo>
                      <a:lnTo>
                        <a:pt x="32" y="738"/>
                      </a:lnTo>
                      <a:lnTo>
                        <a:pt x="32" y="722"/>
                      </a:lnTo>
                      <a:lnTo>
                        <a:pt x="32" y="705"/>
                      </a:lnTo>
                      <a:lnTo>
                        <a:pt x="30" y="688"/>
                      </a:lnTo>
                      <a:lnTo>
                        <a:pt x="30" y="669"/>
                      </a:lnTo>
                      <a:lnTo>
                        <a:pt x="30" y="650"/>
                      </a:lnTo>
                      <a:lnTo>
                        <a:pt x="30" y="631"/>
                      </a:lnTo>
                      <a:lnTo>
                        <a:pt x="30" y="611"/>
                      </a:lnTo>
                      <a:lnTo>
                        <a:pt x="30" y="590"/>
                      </a:lnTo>
                      <a:lnTo>
                        <a:pt x="30" y="569"/>
                      </a:lnTo>
                      <a:lnTo>
                        <a:pt x="30" y="545"/>
                      </a:lnTo>
                      <a:lnTo>
                        <a:pt x="30" y="523"/>
                      </a:lnTo>
                      <a:lnTo>
                        <a:pt x="30" y="498"/>
                      </a:lnTo>
                      <a:lnTo>
                        <a:pt x="30" y="475"/>
                      </a:lnTo>
                      <a:lnTo>
                        <a:pt x="30" y="450"/>
                      </a:lnTo>
                      <a:lnTo>
                        <a:pt x="30" y="425"/>
                      </a:lnTo>
                      <a:lnTo>
                        <a:pt x="30" y="400"/>
                      </a:lnTo>
                      <a:lnTo>
                        <a:pt x="30" y="378"/>
                      </a:lnTo>
                      <a:lnTo>
                        <a:pt x="30" y="354"/>
                      </a:lnTo>
                      <a:lnTo>
                        <a:pt x="28" y="332"/>
                      </a:lnTo>
                      <a:lnTo>
                        <a:pt x="28" y="312"/>
                      </a:lnTo>
                      <a:lnTo>
                        <a:pt x="28" y="292"/>
                      </a:lnTo>
                      <a:lnTo>
                        <a:pt x="28" y="271"/>
                      </a:lnTo>
                      <a:lnTo>
                        <a:pt x="26" y="252"/>
                      </a:lnTo>
                      <a:lnTo>
                        <a:pt x="26" y="235"/>
                      </a:lnTo>
                      <a:lnTo>
                        <a:pt x="26" y="218"/>
                      </a:lnTo>
                      <a:lnTo>
                        <a:pt x="26" y="201"/>
                      </a:lnTo>
                      <a:lnTo>
                        <a:pt x="25" y="185"/>
                      </a:lnTo>
                      <a:lnTo>
                        <a:pt x="25" y="169"/>
                      </a:lnTo>
                      <a:lnTo>
                        <a:pt x="25" y="155"/>
                      </a:lnTo>
                      <a:lnTo>
                        <a:pt x="25" y="141"/>
                      </a:lnTo>
                      <a:lnTo>
                        <a:pt x="23" y="129"/>
                      </a:lnTo>
                      <a:lnTo>
                        <a:pt x="23" y="116"/>
                      </a:lnTo>
                      <a:lnTo>
                        <a:pt x="23" y="105"/>
                      </a:lnTo>
                      <a:lnTo>
                        <a:pt x="21" y="94"/>
                      </a:lnTo>
                      <a:lnTo>
                        <a:pt x="21" y="85"/>
                      </a:lnTo>
                      <a:lnTo>
                        <a:pt x="21" y="76"/>
                      </a:lnTo>
                      <a:lnTo>
                        <a:pt x="19" y="68"/>
                      </a:lnTo>
                      <a:lnTo>
                        <a:pt x="19" y="60"/>
                      </a:lnTo>
                      <a:lnTo>
                        <a:pt x="19" y="54"/>
                      </a:lnTo>
                      <a:lnTo>
                        <a:pt x="18" y="47"/>
                      </a:lnTo>
                      <a:lnTo>
                        <a:pt x="18" y="41"/>
                      </a:lnTo>
                      <a:lnTo>
                        <a:pt x="18" y="36"/>
                      </a:lnTo>
                      <a:lnTo>
                        <a:pt x="16" y="33"/>
                      </a:lnTo>
                      <a:lnTo>
                        <a:pt x="16" y="30"/>
                      </a:lnTo>
                      <a:lnTo>
                        <a:pt x="14" y="27"/>
                      </a:lnTo>
                      <a:lnTo>
                        <a:pt x="14" y="26"/>
                      </a:lnTo>
                      <a:lnTo>
                        <a:pt x="10" y="22"/>
                      </a:lnTo>
                      <a:lnTo>
                        <a:pt x="7" y="19"/>
                      </a:lnTo>
                      <a:lnTo>
                        <a:pt x="3" y="16"/>
                      </a:lnTo>
                      <a:lnTo>
                        <a:pt x="1" y="13"/>
                      </a:lnTo>
                      <a:lnTo>
                        <a:pt x="0" y="11"/>
                      </a:lnTo>
                      <a:lnTo>
                        <a:pt x="0" y="8"/>
                      </a:lnTo>
                      <a:lnTo>
                        <a:pt x="0" y="7"/>
                      </a:lnTo>
                      <a:lnTo>
                        <a:pt x="1" y="4"/>
                      </a:lnTo>
                      <a:lnTo>
                        <a:pt x="1" y="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2" name="Freeform 117"/>
                <p:cNvSpPr/>
                <p:nvPr/>
              </p:nvSpPr>
              <p:spPr bwMode="auto">
                <a:xfrm>
                  <a:off x="2351088" y="4332288"/>
                  <a:ext cx="444500" cy="76200"/>
                </a:xfrm>
                <a:custGeom>
                  <a:avLst/>
                  <a:gdLst>
                    <a:gd name="T0" fmla="*/ 542 w 558"/>
                    <a:gd name="T1" fmla="*/ 14 h 95"/>
                    <a:gd name="T2" fmla="*/ 550 w 558"/>
                    <a:gd name="T3" fmla="*/ 19 h 95"/>
                    <a:gd name="T4" fmla="*/ 555 w 558"/>
                    <a:gd name="T5" fmla="*/ 25 h 95"/>
                    <a:gd name="T6" fmla="*/ 558 w 558"/>
                    <a:gd name="T7" fmla="*/ 31 h 95"/>
                    <a:gd name="T8" fmla="*/ 558 w 558"/>
                    <a:gd name="T9" fmla="*/ 37 h 95"/>
                    <a:gd name="T10" fmla="*/ 557 w 558"/>
                    <a:gd name="T11" fmla="*/ 42 h 95"/>
                    <a:gd name="T12" fmla="*/ 553 w 558"/>
                    <a:gd name="T13" fmla="*/ 47 h 95"/>
                    <a:gd name="T14" fmla="*/ 546 w 558"/>
                    <a:gd name="T15" fmla="*/ 50 h 95"/>
                    <a:gd name="T16" fmla="*/ 537 w 558"/>
                    <a:gd name="T17" fmla="*/ 53 h 95"/>
                    <a:gd name="T18" fmla="*/ 523 w 558"/>
                    <a:gd name="T19" fmla="*/ 55 h 95"/>
                    <a:gd name="T20" fmla="*/ 501 w 558"/>
                    <a:gd name="T21" fmla="*/ 56 h 95"/>
                    <a:gd name="T22" fmla="*/ 489 w 558"/>
                    <a:gd name="T23" fmla="*/ 56 h 95"/>
                    <a:gd name="T24" fmla="*/ 475 w 558"/>
                    <a:gd name="T25" fmla="*/ 56 h 95"/>
                    <a:gd name="T26" fmla="*/ 459 w 558"/>
                    <a:gd name="T27" fmla="*/ 56 h 95"/>
                    <a:gd name="T28" fmla="*/ 439 w 558"/>
                    <a:gd name="T29" fmla="*/ 58 h 95"/>
                    <a:gd name="T30" fmla="*/ 417 w 558"/>
                    <a:gd name="T31" fmla="*/ 59 h 95"/>
                    <a:gd name="T32" fmla="*/ 392 w 558"/>
                    <a:gd name="T33" fmla="*/ 62 h 95"/>
                    <a:gd name="T34" fmla="*/ 364 w 558"/>
                    <a:gd name="T35" fmla="*/ 64 h 95"/>
                    <a:gd name="T36" fmla="*/ 334 w 558"/>
                    <a:gd name="T37" fmla="*/ 67 h 95"/>
                    <a:gd name="T38" fmla="*/ 300 w 558"/>
                    <a:gd name="T39" fmla="*/ 70 h 95"/>
                    <a:gd name="T40" fmla="*/ 264 w 558"/>
                    <a:gd name="T41" fmla="*/ 73 h 95"/>
                    <a:gd name="T42" fmla="*/ 226 w 558"/>
                    <a:gd name="T43" fmla="*/ 78 h 95"/>
                    <a:gd name="T44" fmla="*/ 189 w 558"/>
                    <a:gd name="T45" fmla="*/ 83 h 95"/>
                    <a:gd name="T46" fmla="*/ 153 w 558"/>
                    <a:gd name="T47" fmla="*/ 87 h 95"/>
                    <a:gd name="T48" fmla="*/ 121 w 558"/>
                    <a:gd name="T49" fmla="*/ 89 h 95"/>
                    <a:gd name="T50" fmla="*/ 91 w 558"/>
                    <a:gd name="T51" fmla="*/ 92 h 95"/>
                    <a:gd name="T52" fmla="*/ 64 w 558"/>
                    <a:gd name="T53" fmla="*/ 94 h 95"/>
                    <a:gd name="T54" fmla="*/ 39 w 558"/>
                    <a:gd name="T55" fmla="*/ 95 h 95"/>
                    <a:gd name="T56" fmla="*/ 18 w 558"/>
                    <a:gd name="T57" fmla="*/ 95 h 95"/>
                    <a:gd name="T58" fmla="*/ 0 w 558"/>
                    <a:gd name="T59" fmla="*/ 95 h 95"/>
                    <a:gd name="T60" fmla="*/ 16 w 558"/>
                    <a:gd name="T61" fmla="*/ 51 h 95"/>
                    <a:gd name="T62" fmla="*/ 53 w 558"/>
                    <a:gd name="T63" fmla="*/ 50 h 95"/>
                    <a:gd name="T64" fmla="*/ 75 w 558"/>
                    <a:gd name="T65" fmla="*/ 48 h 95"/>
                    <a:gd name="T66" fmla="*/ 87 w 558"/>
                    <a:gd name="T67" fmla="*/ 45 h 95"/>
                    <a:gd name="T68" fmla="*/ 103 w 558"/>
                    <a:gd name="T69" fmla="*/ 44 h 95"/>
                    <a:gd name="T70" fmla="*/ 125 w 558"/>
                    <a:gd name="T71" fmla="*/ 41 h 95"/>
                    <a:gd name="T72" fmla="*/ 150 w 558"/>
                    <a:gd name="T73" fmla="*/ 37 h 95"/>
                    <a:gd name="T74" fmla="*/ 180 w 558"/>
                    <a:gd name="T75" fmla="*/ 34 h 95"/>
                    <a:gd name="T76" fmla="*/ 216 w 558"/>
                    <a:gd name="T77" fmla="*/ 30 h 95"/>
                    <a:gd name="T78" fmla="*/ 255 w 558"/>
                    <a:gd name="T79" fmla="*/ 26 h 95"/>
                    <a:gd name="T80" fmla="*/ 298 w 558"/>
                    <a:gd name="T81" fmla="*/ 22 h 95"/>
                    <a:gd name="T82" fmla="*/ 341 w 558"/>
                    <a:gd name="T83" fmla="*/ 15 h 95"/>
                    <a:gd name="T84" fmla="*/ 380 w 558"/>
                    <a:gd name="T85" fmla="*/ 12 h 95"/>
                    <a:gd name="T86" fmla="*/ 414 w 558"/>
                    <a:gd name="T87" fmla="*/ 8 h 95"/>
                    <a:gd name="T88" fmla="*/ 442 w 558"/>
                    <a:gd name="T89" fmla="*/ 5 h 95"/>
                    <a:gd name="T90" fmla="*/ 466 w 558"/>
                    <a:gd name="T91" fmla="*/ 3 h 95"/>
                    <a:gd name="T92" fmla="*/ 484 w 558"/>
                    <a:gd name="T93" fmla="*/ 0 h 95"/>
                    <a:gd name="T94" fmla="*/ 496 w 558"/>
                    <a:gd name="T95" fmla="*/ 0 h 95"/>
                    <a:gd name="T96" fmla="*/ 505 w 558"/>
                    <a:gd name="T97" fmla="*/ 0 h 95"/>
                    <a:gd name="T98" fmla="*/ 512 w 558"/>
                    <a:gd name="T99" fmla="*/ 0 h 95"/>
                    <a:gd name="T100" fmla="*/ 521 w 558"/>
                    <a:gd name="T101" fmla="*/ 3 h 95"/>
                    <a:gd name="T102" fmla="*/ 528 w 558"/>
                    <a:gd name="T103" fmla="*/ 6 h 95"/>
                    <a:gd name="T104" fmla="*/ 537 w 558"/>
                    <a:gd name="T105" fmla="*/ 12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558" h="95">
                      <a:moveTo>
                        <a:pt x="537" y="12"/>
                      </a:moveTo>
                      <a:lnTo>
                        <a:pt x="542" y="14"/>
                      </a:lnTo>
                      <a:lnTo>
                        <a:pt x="546" y="17"/>
                      </a:lnTo>
                      <a:lnTo>
                        <a:pt x="550" y="19"/>
                      </a:lnTo>
                      <a:lnTo>
                        <a:pt x="553" y="22"/>
                      </a:lnTo>
                      <a:lnTo>
                        <a:pt x="555" y="25"/>
                      </a:lnTo>
                      <a:lnTo>
                        <a:pt x="557" y="28"/>
                      </a:lnTo>
                      <a:lnTo>
                        <a:pt x="558" y="31"/>
                      </a:lnTo>
                      <a:lnTo>
                        <a:pt x="558" y="34"/>
                      </a:lnTo>
                      <a:lnTo>
                        <a:pt x="558" y="37"/>
                      </a:lnTo>
                      <a:lnTo>
                        <a:pt x="558" y="41"/>
                      </a:lnTo>
                      <a:lnTo>
                        <a:pt x="557" y="42"/>
                      </a:lnTo>
                      <a:lnTo>
                        <a:pt x="555" y="45"/>
                      </a:lnTo>
                      <a:lnTo>
                        <a:pt x="553" y="47"/>
                      </a:lnTo>
                      <a:lnTo>
                        <a:pt x="550" y="48"/>
                      </a:lnTo>
                      <a:lnTo>
                        <a:pt x="546" y="50"/>
                      </a:lnTo>
                      <a:lnTo>
                        <a:pt x="542" y="51"/>
                      </a:lnTo>
                      <a:lnTo>
                        <a:pt x="537" y="53"/>
                      </a:lnTo>
                      <a:lnTo>
                        <a:pt x="530" y="55"/>
                      </a:lnTo>
                      <a:lnTo>
                        <a:pt x="523" y="55"/>
                      </a:lnTo>
                      <a:lnTo>
                        <a:pt x="512" y="56"/>
                      </a:lnTo>
                      <a:lnTo>
                        <a:pt x="501" y="56"/>
                      </a:lnTo>
                      <a:lnTo>
                        <a:pt x="496" y="56"/>
                      </a:lnTo>
                      <a:lnTo>
                        <a:pt x="489" y="56"/>
                      </a:lnTo>
                      <a:lnTo>
                        <a:pt x="482" y="56"/>
                      </a:lnTo>
                      <a:lnTo>
                        <a:pt x="475" y="56"/>
                      </a:lnTo>
                      <a:lnTo>
                        <a:pt x="466" y="56"/>
                      </a:lnTo>
                      <a:lnTo>
                        <a:pt x="459" y="56"/>
                      </a:lnTo>
                      <a:lnTo>
                        <a:pt x="448" y="58"/>
                      </a:lnTo>
                      <a:lnTo>
                        <a:pt x="439" y="58"/>
                      </a:lnTo>
                      <a:lnTo>
                        <a:pt x="428" y="59"/>
                      </a:lnTo>
                      <a:lnTo>
                        <a:pt x="417" y="59"/>
                      </a:lnTo>
                      <a:lnTo>
                        <a:pt x="405" y="61"/>
                      </a:lnTo>
                      <a:lnTo>
                        <a:pt x="392" y="62"/>
                      </a:lnTo>
                      <a:lnTo>
                        <a:pt x="378" y="62"/>
                      </a:lnTo>
                      <a:lnTo>
                        <a:pt x="364" y="64"/>
                      </a:lnTo>
                      <a:lnTo>
                        <a:pt x="350" y="66"/>
                      </a:lnTo>
                      <a:lnTo>
                        <a:pt x="334" y="67"/>
                      </a:lnTo>
                      <a:lnTo>
                        <a:pt x="318" y="69"/>
                      </a:lnTo>
                      <a:lnTo>
                        <a:pt x="300" y="70"/>
                      </a:lnTo>
                      <a:lnTo>
                        <a:pt x="284" y="72"/>
                      </a:lnTo>
                      <a:lnTo>
                        <a:pt x="264" y="73"/>
                      </a:lnTo>
                      <a:lnTo>
                        <a:pt x="246" y="77"/>
                      </a:lnTo>
                      <a:lnTo>
                        <a:pt x="226" y="78"/>
                      </a:lnTo>
                      <a:lnTo>
                        <a:pt x="207" y="81"/>
                      </a:lnTo>
                      <a:lnTo>
                        <a:pt x="189" y="83"/>
                      </a:lnTo>
                      <a:lnTo>
                        <a:pt x="171" y="84"/>
                      </a:lnTo>
                      <a:lnTo>
                        <a:pt x="153" y="87"/>
                      </a:lnTo>
                      <a:lnTo>
                        <a:pt x="137" y="89"/>
                      </a:lnTo>
                      <a:lnTo>
                        <a:pt x="121" y="89"/>
                      </a:lnTo>
                      <a:lnTo>
                        <a:pt x="105" y="91"/>
                      </a:lnTo>
                      <a:lnTo>
                        <a:pt x="91" y="92"/>
                      </a:lnTo>
                      <a:lnTo>
                        <a:pt x="77" y="94"/>
                      </a:lnTo>
                      <a:lnTo>
                        <a:pt x="64" y="94"/>
                      </a:lnTo>
                      <a:lnTo>
                        <a:pt x="52" y="95"/>
                      </a:lnTo>
                      <a:lnTo>
                        <a:pt x="39" y="95"/>
                      </a:lnTo>
                      <a:lnTo>
                        <a:pt x="28" y="95"/>
                      </a:lnTo>
                      <a:lnTo>
                        <a:pt x="18" y="95"/>
                      </a:lnTo>
                      <a:lnTo>
                        <a:pt x="9" y="95"/>
                      </a:lnTo>
                      <a:lnTo>
                        <a:pt x="0" y="95"/>
                      </a:lnTo>
                      <a:lnTo>
                        <a:pt x="0" y="51"/>
                      </a:lnTo>
                      <a:lnTo>
                        <a:pt x="16" y="51"/>
                      </a:lnTo>
                      <a:lnTo>
                        <a:pt x="34" y="51"/>
                      </a:lnTo>
                      <a:lnTo>
                        <a:pt x="53" y="50"/>
                      </a:lnTo>
                      <a:lnTo>
                        <a:pt x="64" y="48"/>
                      </a:lnTo>
                      <a:lnTo>
                        <a:pt x="75" y="48"/>
                      </a:lnTo>
                      <a:lnTo>
                        <a:pt x="80" y="47"/>
                      </a:lnTo>
                      <a:lnTo>
                        <a:pt x="87" y="45"/>
                      </a:lnTo>
                      <a:lnTo>
                        <a:pt x="94" y="45"/>
                      </a:lnTo>
                      <a:lnTo>
                        <a:pt x="103" y="44"/>
                      </a:lnTo>
                      <a:lnTo>
                        <a:pt x="114" y="42"/>
                      </a:lnTo>
                      <a:lnTo>
                        <a:pt x="125" y="41"/>
                      </a:lnTo>
                      <a:lnTo>
                        <a:pt x="137" y="39"/>
                      </a:lnTo>
                      <a:lnTo>
                        <a:pt x="150" y="37"/>
                      </a:lnTo>
                      <a:lnTo>
                        <a:pt x="164" y="36"/>
                      </a:lnTo>
                      <a:lnTo>
                        <a:pt x="180" y="34"/>
                      </a:lnTo>
                      <a:lnTo>
                        <a:pt x="198" y="33"/>
                      </a:lnTo>
                      <a:lnTo>
                        <a:pt x="216" y="30"/>
                      </a:lnTo>
                      <a:lnTo>
                        <a:pt x="234" y="28"/>
                      </a:lnTo>
                      <a:lnTo>
                        <a:pt x="255" y="26"/>
                      </a:lnTo>
                      <a:lnTo>
                        <a:pt x="276" y="23"/>
                      </a:lnTo>
                      <a:lnTo>
                        <a:pt x="298" y="22"/>
                      </a:lnTo>
                      <a:lnTo>
                        <a:pt x="321" y="19"/>
                      </a:lnTo>
                      <a:lnTo>
                        <a:pt x="341" y="15"/>
                      </a:lnTo>
                      <a:lnTo>
                        <a:pt x="360" y="14"/>
                      </a:lnTo>
                      <a:lnTo>
                        <a:pt x="380" y="12"/>
                      </a:lnTo>
                      <a:lnTo>
                        <a:pt x="398" y="9"/>
                      </a:lnTo>
                      <a:lnTo>
                        <a:pt x="414" y="8"/>
                      </a:lnTo>
                      <a:lnTo>
                        <a:pt x="428" y="6"/>
                      </a:lnTo>
                      <a:lnTo>
                        <a:pt x="442" y="5"/>
                      </a:lnTo>
                      <a:lnTo>
                        <a:pt x="455" y="3"/>
                      </a:lnTo>
                      <a:lnTo>
                        <a:pt x="466" y="3"/>
                      </a:lnTo>
                      <a:lnTo>
                        <a:pt x="475" y="1"/>
                      </a:lnTo>
                      <a:lnTo>
                        <a:pt x="484" y="0"/>
                      </a:lnTo>
                      <a:lnTo>
                        <a:pt x="491" y="0"/>
                      </a:lnTo>
                      <a:lnTo>
                        <a:pt x="496" y="0"/>
                      </a:lnTo>
                      <a:lnTo>
                        <a:pt x="501" y="0"/>
                      </a:lnTo>
                      <a:lnTo>
                        <a:pt x="505" y="0"/>
                      </a:lnTo>
                      <a:lnTo>
                        <a:pt x="509" y="0"/>
                      </a:lnTo>
                      <a:lnTo>
                        <a:pt x="512" y="0"/>
                      </a:lnTo>
                      <a:lnTo>
                        <a:pt x="517" y="1"/>
                      </a:lnTo>
                      <a:lnTo>
                        <a:pt x="521" y="3"/>
                      </a:lnTo>
                      <a:lnTo>
                        <a:pt x="525" y="5"/>
                      </a:lnTo>
                      <a:lnTo>
                        <a:pt x="528" y="6"/>
                      </a:lnTo>
                      <a:lnTo>
                        <a:pt x="533" y="9"/>
                      </a:lnTo>
                      <a:lnTo>
                        <a:pt x="537" y="12"/>
                      </a:lnTo>
                      <a:lnTo>
                        <a:pt x="537" y="12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3" name="Freeform 118"/>
                <p:cNvSpPr/>
                <p:nvPr/>
              </p:nvSpPr>
              <p:spPr bwMode="auto">
                <a:xfrm>
                  <a:off x="2317751" y="4111625"/>
                  <a:ext cx="541338" cy="241300"/>
                </a:xfrm>
                <a:custGeom>
                  <a:avLst/>
                  <a:gdLst>
                    <a:gd name="T0" fmla="*/ 548 w 682"/>
                    <a:gd name="T1" fmla="*/ 80 h 304"/>
                    <a:gd name="T2" fmla="*/ 541 w 682"/>
                    <a:gd name="T3" fmla="*/ 75 h 304"/>
                    <a:gd name="T4" fmla="*/ 528 w 682"/>
                    <a:gd name="T5" fmla="*/ 74 h 304"/>
                    <a:gd name="T6" fmla="*/ 510 w 682"/>
                    <a:gd name="T7" fmla="*/ 72 h 304"/>
                    <a:gd name="T8" fmla="*/ 485 w 682"/>
                    <a:gd name="T9" fmla="*/ 74 h 304"/>
                    <a:gd name="T10" fmla="*/ 462 w 682"/>
                    <a:gd name="T11" fmla="*/ 75 h 304"/>
                    <a:gd name="T12" fmla="*/ 443 w 682"/>
                    <a:gd name="T13" fmla="*/ 77 h 304"/>
                    <a:gd name="T14" fmla="*/ 418 w 682"/>
                    <a:gd name="T15" fmla="*/ 80 h 304"/>
                    <a:gd name="T16" fmla="*/ 385 w 682"/>
                    <a:gd name="T17" fmla="*/ 83 h 304"/>
                    <a:gd name="T18" fmla="*/ 350 w 682"/>
                    <a:gd name="T19" fmla="*/ 88 h 304"/>
                    <a:gd name="T20" fmla="*/ 309 w 682"/>
                    <a:gd name="T21" fmla="*/ 91 h 304"/>
                    <a:gd name="T22" fmla="*/ 262 w 682"/>
                    <a:gd name="T23" fmla="*/ 97 h 304"/>
                    <a:gd name="T24" fmla="*/ 211 w 682"/>
                    <a:gd name="T25" fmla="*/ 104 h 304"/>
                    <a:gd name="T26" fmla="*/ 153 w 682"/>
                    <a:gd name="T27" fmla="*/ 110 h 304"/>
                    <a:gd name="T28" fmla="*/ 93 w 682"/>
                    <a:gd name="T29" fmla="*/ 118 h 304"/>
                    <a:gd name="T30" fmla="*/ 25 w 682"/>
                    <a:gd name="T31" fmla="*/ 125 h 304"/>
                    <a:gd name="T32" fmla="*/ 9 w 682"/>
                    <a:gd name="T33" fmla="*/ 80 h 304"/>
                    <a:gd name="T34" fmla="*/ 37 w 682"/>
                    <a:gd name="T35" fmla="*/ 79 h 304"/>
                    <a:gd name="T36" fmla="*/ 77 w 682"/>
                    <a:gd name="T37" fmla="*/ 75 h 304"/>
                    <a:gd name="T38" fmla="*/ 125 w 682"/>
                    <a:gd name="T39" fmla="*/ 69 h 304"/>
                    <a:gd name="T40" fmla="*/ 184 w 682"/>
                    <a:gd name="T41" fmla="*/ 63 h 304"/>
                    <a:gd name="T42" fmla="*/ 253 w 682"/>
                    <a:gd name="T43" fmla="*/ 53 h 304"/>
                    <a:gd name="T44" fmla="*/ 321 w 682"/>
                    <a:gd name="T45" fmla="*/ 46 h 304"/>
                    <a:gd name="T46" fmla="*/ 380 w 682"/>
                    <a:gd name="T47" fmla="*/ 41 h 304"/>
                    <a:gd name="T48" fmla="*/ 427 w 682"/>
                    <a:gd name="T49" fmla="*/ 35 h 304"/>
                    <a:gd name="T50" fmla="*/ 464 w 682"/>
                    <a:gd name="T51" fmla="*/ 32 h 304"/>
                    <a:gd name="T52" fmla="*/ 491 w 682"/>
                    <a:gd name="T53" fmla="*/ 28 h 304"/>
                    <a:gd name="T54" fmla="*/ 518 w 682"/>
                    <a:gd name="T55" fmla="*/ 24 h 304"/>
                    <a:gd name="T56" fmla="*/ 541 w 682"/>
                    <a:gd name="T57" fmla="*/ 17 h 304"/>
                    <a:gd name="T58" fmla="*/ 555 w 682"/>
                    <a:gd name="T59" fmla="*/ 10 h 304"/>
                    <a:gd name="T60" fmla="*/ 569 w 682"/>
                    <a:gd name="T61" fmla="*/ 2 h 304"/>
                    <a:gd name="T62" fmla="*/ 580 w 682"/>
                    <a:gd name="T63" fmla="*/ 2 h 304"/>
                    <a:gd name="T64" fmla="*/ 598 w 682"/>
                    <a:gd name="T65" fmla="*/ 10 h 304"/>
                    <a:gd name="T66" fmla="*/ 625 w 682"/>
                    <a:gd name="T67" fmla="*/ 28 h 304"/>
                    <a:gd name="T68" fmla="*/ 655 w 682"/>
                    <a:gd name="T69" fmla="*/ 53 h 304"/>
                    <a:gd name="T70" fmla="*/ 675 w 682"/>
                    <a:gd name="T71" fmla="*/ 74 h 304"/>
                    <a:gd name="T72" fmla="*/ 682 w 682"/>
                    <a:gd name="T73" fmla="*/ 85 h 304"/>
                    <a:gd name="T74" fmla="*/ 678 w 682"/>
                    <a:gd name="T75" fmla="*/ 94 h 304"/>
                    <a:gd name="T76" fmla="*/ 669 w 682"/>
                    <a:gd name="T77" fmla="*/ 102 h 304"/>
                    <a:gd name="T78" fmla="*/ 657 w 682"/>
                    <a:gd name="T79" fmla="*/ 108 h 304"/>
                    <a:gd name="T80" fmla="*/ 646 w 682"/>
                    <a:gd name="T81" fmla="*/ 121 h 304"/>
                    <a:gd name="T82" fmla="*/ 630 w 682"/>
                    <a:gd name="T83" fmla="*/ 147 h 304"/>
                    <a:gd name="T84" fmla="*/ 612 w 682"/>
                    <a:gd name="T85" fmla="*/ 185 h 304"/>
                    <a:gd name="T86" fmla="*/ 593 w 682"/>
                    <a:gd name="T87" fmla="*/ 237 h 304"/>
                    <a:gd name="T88" fmla="*/ 568 w 682"/>
                    <a:gd name="T89" fmla="*/ 301 h 304"/>
                    <a:gd name="T90" fmla="*/ 523 w 682"/>
                    <a:gd name="T91" fmla="*/ 257 h 304"/>
                    <a:gd name="T92" fmla="*/ 541 w 682"/>
                    <a:gd name="T93" fmla="*/ 197 h 304"/>
                    <a:gd name="T94" fmla="*/ 550 w 682"/>
                    <a:gd name="T95" fmla="*/ 165 h 304"/>
                    <a:gd name="T96" fmla="*/ 553 w 682"/>
                    <a:gd name="T97" fmla="*/ 138 h 304"/>
                    <a:gd name="T98" fmla="*/ 555 w 682"/>
                    <a:gd name="T99" fmla="*/ 107 h 304"/>
                    <a:gd name="T100" fmla="*/ 553 w 682"/>
                    <a:gd name="T101" fmla="*/ 88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682" h="304">
                      <a:moveTo>
                        <a:pt x="552" y="85"/>
                      </a:moveTo>
                      <a:lnTo>
                        <a:pt x="550" y="82"/>
                      </a:lnTo>
                      <a:lnTo>
                        <a:pt x="548" y="80"/>
                      </a:lnTo>
                      <a:lnTo>
                        <a:pt x="546" y="79"/>
                      </a:lnTo>
                      <a:lnTo>
                        <a:pt x="544" y="77"/>
                      </a:lnTo>
                      <a:lnTo>
                        <a:pt x="541" y="75"/>
                      </a:lnTo>
                      <a:lnTo>
                        <a:pt x="537" y="74"/>
                      </a:lnTo>
                      <a:lnTo>
                        <a:pt x="534" y="74"/>
                      </a:lnTo>
                      <a:lnTo>
                        <a:pt x="528" y="74"/>
                      </a:lnTo>
                      <a:lnTo>
                        <a:pt x="523" y="72"/>
                      </a:lnTo>
                      <a:lnTo>
                        <a:pt x="516" y="72"/>
                      </a:lnTo>
                      <a:lnTo>
                        <a:pt x="510" y="72"/>
                      </a:lnTo>
                      <a:lnTo>
                        <a:pt x="503" y="72"/>
                      </a:lnTo>
                      <a:lnTo>
                        <a:pt x="494" y="74"/>
                      </a:lnTo>
                      <a:lnTo>
                        <a:pt x="485" y="74"/>
                      </a:lnTo>
                      <a:lnTo>
                        <a:pt x="477" y="75"/>
                      </a:lnTo>
                      <a:lnTo>
                        <a:pt x="468" y="75"/>
                      </a:lnTo>
                      <a:lnTo>
                        <a:pt x="462" y="75"/>
                      </a:lnTo>
                      <a:lnTo>
                        <a:pt x="455" y="77"/>
                      </a:lnTo>
                      <a:lnTo>
                        <a:pt x="450" y="77"/>
                      </a:lnTo>
                      <a:lnTo>
                        <a:pt x="443" y="77"/>
                      </a:lnTo>
                      <a:lnTo>
                        <a:pt x="434" y="79"/>
                      </a:lnTo>
                      <a:lnTo>
                        <a:pt x="427" y="79"/>
                      </a:lnTo>
                      <a:lnTo>
                        <a:pt x="418" y="80"/>
                      </a:lnTo>
                      <a:lnTo>
                        <a:pt x="407" y="82"/>
                      </a:lnTo>
                      <a:lnTo>
                        <a:pt x="398" y="82"/>
                      </a:lnTo>
                      <a:lnTo>
                        <a:pt x="385" y="83"/>
                      </a:lnTo>
                      <a:lnTo>
                        <a:pt x="375" y="85"/>
                      </a:lnTo>
                      <a:lnTo>
                        <a:pt x="362" y="86"/>
                      </a:lnTo>
                      <a:lnTo>
                        <a:pt x="350" y="88"/>
                      </a:lnTo>
                      <a:lnTo>
                        <a:pt x="337" y="88"/>
                      </a:lnTo>
                      <a:lnTo>
                        <a:pt x="323" y="89"/>
                      </a:lnTo>
                      <a:lnTo>
                        <a:pt x="309" y="91"/>
                      </a:lnTo>
                      <a:lnTo>
                        <a:pt x="294" y="93"/>
                      </a:lnTo>
                      <a:lnTo>
                        <a:pt x="278" y="96"/>
                      </a:lnTo>
                      <a:lnTo>
                        <a:pt x="262" y="97"/>
                      </a:lnTo>
                      <a:lnTo>
                        <a:pt x="246" y="99"/>
                      </a:lnTo>
                      <a:lnTo>
                        <a:pt x="228" y="100"/>
                      </a:lnTo>
                      <a:lnTo>
                        <a:pt x="211" y="104"/>
                      </a:lnTo>
                      <a:lnTo>
                        <a:pt x="193" y="105"/>
                      </a:lnTo>
                      <a:lnTo>
                        <a:pt x="173" y="107"/>
                      </a:lnTo>
                      <a:lnTo>
                        <a:pt x="153" y="110"/>
                      </a:lnTo>
                      <a:lnTo>
                        <a:pt x="134" y="111"/>
                      </a:lnTo>
                      <a:lnTo>
                        <a:pt x="114" y="115"/>
                      </a:lnTo>
                      <a:lnTo>
                        <a:pt x="93" y="118"/>
                      </a:lnTo>
                      <a:lnTo>
                        <a:pt x="70" y="119"/>
                      </a:lnTo>
                      <a:lnTo>
                        <a:pt x="48" y="122"/>
                      </a:lnTo>
                      <a:lnTo>
                        <a:pt x="25" y="125"/>
                      </a:lnTo>
                      <a:lnTo>
                        <a:pt x="0" y="129"/>
                      </a:lnTo>
                      <a:lnTo>
                        <a:pt x="0" y="80"/>
                      </a:lnTo>
                      <a:lnTo>
                        <a:pt x="9" y="80"/>
                      </a:lnTo>
                      <a:lnTo>
                        <a:pt x="18" y="80"/>
                      </a:lnTo>
                      <a:lnTo>
                        <a:pt x="27" y="79"/>
                      </a:lnTo>
                      <a:lnTo>
                        <a:pt x="37" y="79"/>
                      </a:lnTo>
                      <a:lnTo>
                        <a:pt x="50" y="77"/>
                      </a:lnTo>
                      <a:lnTo>
                        <a:pt x="62" y="75"/>
                      </a:lnTo>
                      <a:lnTo>
                        <a:pt x="77" y="75"/>
                      </a:lnTo>
                      <a:lnTo>
                        <a:pt x="93" y="74"/>
                      </a:lnTo>
                      <a:lnTo>
                        <a:pt x="109" y="72"/>
                      </a:lnTo>
                      <a:lnTo>
                        <a:pt x="125" y="69"/>
                      </a:lnTo>
                      <a:lnTo>
                        <a:pt x="145" y="68"/>
                      </a:lnTo>
                      <a:lnTo>
                        <a:pt x="164" y="64"/>
                      </a:lnTo>
                      <a:lnTo>
                        <a:pt x="184" y="63"/>
                      </a:lnTo>
                      <a:lnTo>
                        <a:pt x="205" y="60"/>
                      </a:lnTo>
                      <a:lnTo>
                        <a:pt x="228" y="57"/>
                      </a:lnTo>
                      <a:lnTo>
                        <a:pt x="253" y="53"/>
                      </a:lnTo>
                      <a:lnTo>
                        <a:pt x="277" y="50"/>
                      </a:lnTo>
                      <a:lnTo>
                        <a:pt x="300" y="49"/>
                      </a:lnTo>
                      <a:lnTo>
                        <a:pt x="321" y="46"/>
                      </a:lnTo>
                      <a:lnTo>
                        <a:pt x="341" y="44"/>
                      </a:lnTo>
                      <a:lnTo>
                        <a:pt x="361" y="43"/>
                      </a:lnTo>
                      <a:lnTo>
                        <a:pt x="380" y="41"/>
                      </a:lnTo>
                      <a:lnTo>
                        <a:pt x="396" y="38"/>
                      </a:lnTo>
                      <a:lnTo>
                        <a:pt x="412" y="36"/>
                      </a:lnTo>
                      <a:lnTo>
                        <a:pt x="427" y="35"/>
                      </a:lnTo>
                      <a:lnTo>
                        <a:pt x="441" y="33"/>
                      </a:lnTo>
                      <a:lnTo>
                        <a:pt x="453" y="32"/>
                      </a:lnTo>
                      <a:lnTo>
                        <a:pt x="464" y="32"/>
                      </a:lnTo>
                      <a:lnTo>
                        <a:pt x="475" y="30"/>
                      </a:lnTo>
                      <a:lnTo>
                        <a:pt x="484" y="28"/>
                      </a:lnTo>
                      <a:lnTo>
                        <a:pt x="491" y="28"/>
                      </a:lnTo>
                      <a:lnTo>
                        <a:pt x="496" y="27"/>
                      </a:lnTo>
                      <a:lnTo>
                        <a:pt x="507" y="25"/>
                      </a:lnTo>
                      <a:lnTo>
                        <a:pt x="518" y="24"/>
                      </a:lnTo>
                      <a:lnTo>
                        <a:pt x="527" y="22"/>
                      </a:lnTo>
                      <a:lnTo>
                        <a:pt x="534" y="19"/>
                      </a:lnTo>
                      <a:lnTo>
                        <a:pt x="541" y="17"/>
                      </a:lnTo>
                      <a:lnTo>
                        <a:pt x="546" y="14"/>
                      </a:lnTo>
                      <a:lnTo>
                        <a:pt x="552" y="13"/>
                      </a:lnTo>
                      <a:lnTo>
                        <a:pt x="555" y="10"/>
                      </a:lnTo>
                      <a:lnTo>
                        <a:pt x="559" y="7"/>
                      </a:lnTo>
                      <a:lnTo>
                        <a:pt x="564" y="3"/>
                      </a:lnTo>
                      <a:lnTo>
                        <a:pt x="569" y="2"/>
                      </a:lnTo>
                      <a:lnTo>
                        <a:pt x="573" y="0"/>
                      </a:lnTo>
                      <a:lnTo>
                        <a:pt x="576" y="0"/>
                      </a:lnTo>
                      <a:lnTo>
                        <a:pt x="580" y="2"/>
                      </a:lnTo>
                      <a:lnTo>
                        <a:pt x="585" y="3"/>
                      </a:lnTo>
                      <a:lnTo>
                        <a:pt x="591" y="7"/>
                      </a:lnTo>
                      <a:lnTo>
                        <a:pt x="598" y="10"/>
                      </a:lnTo>
                      <a:lnTo>
                        <a:pt x="607" y="14"/>
                      </a:lnTo>
                      <a:lnTo>
                        <a:pt x="616" y="21"/>
                      </a:lnTo>
                      <a:lnTo>
                        <a:pt x="625" y="28"/>
                      </a:lnTo>
                      <a:lnTo>
                        <a:pt x="635" y="36"/>
                      </a:lnTo>
                      <a:lnTo>
                        <a:pt x="646" y="46"/>
                      </a:lnTo>
                      <a:lnTo>
                        <a:pt x="655" y="53"/>
                      </a:lnTo>
                      <a:lnTo>
                        <a:pt x="662" y="61"/>
                      </a:lnTo>
                      <a:lnTo>
                        <a:pt x="669" y="68"/>
                      </a:lnTo>
                      <a:lnTo>
                        <a:pt x="675" y="74"/>
                      </a:lnTo>
                      <a:lnTo>
                        <a:pt x="678" y="79"/>
                      </a:lnTo>
                      <a:lnTo>
                        <a:pt x="680" y="82"/>
                      </a:lnTo>
                      <a:lnTo>
                        <a:pt x="682" y="85"/>
                      </a:lnTo>
                      <a:lnTo>
                        <a:pt x="682" y="88"/>
                      </a:lnTo>
                      <a:lnTo>
                        <a:pt x="680" y="91"/>
                      </a:lnTo>
                      <a:lnTo>
                        <a:pt x="678" y="94"/>
                      </a:lnTo>
                      <a:lnTo>
                        <a:pt x="676" y="97"/>
                      </a:lnTo>
                      <a:lnTo>
                        <a:pt x="673" y="99"/>
                      </a:lnTo>
                      <a:lnTo>
                        <a:pt x="669" y="102"/>
                      </a:lnTo>
                      <a:lnTo>
                        <a:pt x="666" y="104"/>
                      </a:lnTo>
                      <a:lnTo>
                        <a:pt x="660" y="107"/>
                      </a:lnTo>
                      <a:lnTo>
                        <a:pt x="657" y="108"/>
                      </a:lnTo>
                      <a:lnTo>
                        <a:pt x="653" y="111"/>
                      </a:lnTo>
                      <a:lnTo>
                        <a:pt x="650" y="115"/>
                      </a:lnTo>
                      <a:lnTo>
                        <a:pt x="646" y="121"/>
                      </a:lnTo>
                      <a:lnTo>
                        <a:pt x="641" y="129"/>
                      </a:lnTo>
                      <a:lnTo>
                        <a:pt x="635" y="136"/>
                      </a:lnTo>
                      <a:lnTo>
                        <a:pt x="630" y="147"/>
                      </a:lnTo>
                      <a:lnTo>
                        <a:pt x="625" y="158"/>
                      </a:lnTo>
                      <a:lnTo>
                        <a:pt x="619" y="171"/>
                      </a:lnTo>
                      <a:lnTo>
                        <a:pt x="612" y="185"/>
                      </a:lnTo>
                      <a:lnTo>
                        <a:pt x="607" y="201"/>
                      </a:lnTo>
                      <a:lnTo>
                        <a:pt x="600" y="218"/>
                      </a:lnTo>
                      <a:lnTo>
                        <a:pt x="593" y="237"/>
                      </a:lnTo>
                      <a:lnTo>
                        <a:pt x="584" y="257"/>
                      </a:lnTo>
                      <a:lnTo>
                        <a:pt x="576" y="277"/>
                      </a:lnTo>
                      <a:lnTo>
                        <a:pt x="568" y="301"/>
                      </a:lnTo>
                      <a:lnTo>
                        <a:pt x="509" y="304"/>
                      </a:lnTo>
                      <a:lnTo>
                        <a:pt x="516" y="280"/>
                      </a:lnTo>
                      <a:lnTo>
                        <a:pt x="523" y="257"/>
                      </a:lnTo>
                      <a:lnTo>
                        <a:pt x="530" y="237"/>
                      </a:lnTo>
                      <a:lnTo>
                        <a:pt x="535" y="216"/>
                      </a:lnTo>
                      <a:lnTo>
                        <a:pt x="541" y="197"/>
                      </a:lnTo>
                      <a:lnTo>
                        <a:pt x="546" y="180"/>
                      </a:lnTo>
                      <a:lnTo>
                        <a:pt x="548" y="172"/>
                      </a:lnTo>
                      <a:lnTo>
                        <a:pt x="550" y="165"/>
                      </a:lnTo>
                      <a:lnTo>
                        <a:pt x="550" y="157"/>
                      </a:lnTo>
                      <a:lnTo>
                        <a:pt x="552" y="151"/>
                      </a:lnTo>
                      <a:lnTo>
                        <a:pt x="553" y="138"/>
                      </a:lnTo>
                      <a:lnTo>
                        <a:pt x="553" y="127"/>
                      </a:lnTo>
                      <a:lnTo>
                        <a:pt x="553" y="116"/>
                      </a:lnTo>
                      <a:lnTo>
                        <a:pt x="555" y="107"/>
                      </a:lnTo>
                      <a:lnTo>
                        <a:pt x="553" y="100"/>
                      </a:lnTo>
                      <a:lnTo>
                        <a:pt x="553" y="93"/>
                      </a:lnTo>
                      <a:lnTo>
                        <a:pt x="553" y="88"/>
                      </a:lnTo>
                      <a:lnTo>
                        <a:pt x="552" y="85"/>
                      </a:lnTo>
                      <a:lnTo>
                        <a:pt x="552" y="8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4" name="组合 103"/>
            <p:cNvGrpSpPr/>
            <p:nvPr/>
          </p:nvGrpSpPr>
          <p:grpSpPr>
            <a:xfrm>
              <a:off x="3688165" y="4132238"/>
              <a:ext cx="450807" cy="453063"/>
              <a:chOff x="2247398" y="3487494"/>
              <a:chExt cx="450807" cy="453063"/>
            </a:xfrm>
          </p:grpSpPr>
          <p:pic>
            <p:nvPicPr>
              <p:cNvPr id="113" name="图片 11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47398" y="3487494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14" name="组合 113"/>
              <p:cNvGrpSpPr/>
              <p:nvPr/>
            </p:nvGrpSpPr>
            <p:grpSpPr>
              <a:xfrm>
                <a:off x="2349454" y="3609067"/>
                <a:ext cx="246695" cy="141733"/>
                <a:chOff x="2273301" y="4111625"/>
                <a:chExt cx="585788" cy="336550"/>
              </a:xfrm>
              <a:solidFill>
                <a:srgbClr val="FF0000"/>
              </a:solidFill>
            </p:grpSpPr>
            <p:sp>
              <p:nvSpPr>
                <p:cNvPr id="115" name="Freeform 115"/>
                <p:cNvSpPr/>
                <p:nvPr/>
              </p:nvSpPr>
              <p:spPr bwMode="auto">
                <a:xfrm>
                  <a:off x="2273301" y="4160838"/>
                  <a:ext cx="103188" cy="287337"/>
                </a:xfrm>
                <a:custGeom>
                  <a:avLst/>
                  <a:gdLst>
                    <a:gd name="T0" fmla="*/ 34 w 130"/>
                    <a:gd name="T1" fmla="*/ 0 h 361"/>
                    <a:gd name="T2" fmla="*/ 48 w 130"/>
                    <a:gd name="T3" fmla="*/ 1 h 361"/>
                    <a:gd name="T4" fmla="*/ 67 w 130"/>
                    <a:gd name="T5" fmla="*/ 5 h 361"/>
                    <a:gd name="T6" fmla="*/ 87 w 130"/>
                    <a:gd name="T7" fmla="*/ 12 h 361"/>
                    <a:gd name="T8" fmla="*/ 107 w 130"/>
                    <a:gd name="T9" fmla="*/ 70 h 361"/>
                    <a:gd name="T10" fmla="*/ 121 w 130"/>
                    <a:gd name="T11" fmla="*/ 181 h 361"/>
                    <a:gd name="T12" fmla="*/ 128 w 130"/>
                    <a:gd name="T13" fmla="*/ 252 h 361"/>
                    <a:gd name="T14" fmla="*/ 128 w 130"/>
                    <a:gd name="T15" fmla="*/ 277 h 361"/>
                    <a:gd name="T16" fmla="*/ 130 w 130"/>
                    <a:gd name="T17" fmla="*/ 300 h 361"/>
                    <a:gd name="T18" fmla="*/ 130 w 130"/>
                    <a:gd name="T19" fmla="*/ 319 h 361"/>
                    <a:gd name="T20" fmla="*/ 128 w 130"/>
                    <a:gd name="T21" fmla="*/ 335 h 361"/>
                    <a:gd name="T22" fmla="*/ 126 w 130"/>
                    <a:gd name="T23" fmla="*/ 346 h 361"/>
                    <a:gd name="T24" fmla="*/ 125 w 130"/>
                    <a:gd name="T25" fmla="*/ 354 h 361"/>
                    <a:gd name="T26" fmla="*/ 121 w 130"/>
                    <a:gd name="T27" fmla="*/ 360 h 361"/>
                    <a:gd name="T28" fmla="*/ 116 w 130"/>
                    <a:gd name="T29" fmla="*/ 361 h 361"/>
                    <a:gd name="T30" fmla="*/ 112 w 130"/>
                    <a:gd name="T31" fmla="*/ 360 h 361"/>
                    <a:gd name="T32" fmla="*/ 107 w 130"/>
                    <a:gd name="T33" fmla="*/ 355 h 361"/>
                    <a:gd name="T34" fmla="*/ 103 w 130"/>
                    <a:gd name="T35" fmla="*/ 349 h 361"/>
                    <a:gd name="T36" fmla="*/ 98 w 130"/>
                    <a:gd name="T37" fmla="*/ 338 h 361"/>
                    <a:gd name="T38" fmla="*/ 94 w 130"/>
                    <a:gd name="T39" fmla="*/ 325 h 361"/>
                    <a:gd name="T40" fmla="*/ 91 w 130"/>
                    <a:gd name="T41" fmla="*/ 310 h 361"/>
                    <a:gd name="T42" fmla="*/ 87 w 130"/>
                    <a:gd name="T43" fmla="*/ 291 h 361"/>
                    <a:gd name="T44" fmla="*/ 80 w 130"/>
                    <a:gd name="T45" fmla="*/ 260 h 361"/>
                    <a:gd name="T46" fmla="*/ 73 w 130"/>
                    <a:gd name="T47" fmla="*/ 219 h 361"/>
                    <a:gd name="T48" fmla="*/ 64 w 130"/>
                    <a:gd name="T49" fmla="*/ 178 h 361"/>
                    <a:gd name="T50" fmla="*/ 57 w 130"/>
                    <a:gd name="T51" fmla="*/ 141 h 361"/>
                    <a:gd name="T52" fmla="*/ 50 w 130"/>
                    <a:gd name="T53" fmla="*/ 114 h 361"/>
                    <a:gd name="T54" fmla="*/ 44 w 130"/>
                    <a:gd name="T55" fmla="*/ 100 h 361"/>
                    <a:gd name="T56" fmla="*/ 41 w 130"/>
                    <a:gd name="T57" fmla="*/ 86 h 361"/>
                    <a:gd name="T58" fmla="*/ 35 w 130"/>
                    <a:gd name="T59" fmla="*/ 69 h 361"/>
                    <a:gd name="T60" fmla="*/ 26 w 130"/>
                    <a:gd name="T61" fmla="*/ 52 h 361"/>
                    <a:gd name="T62" fmla="*/ 17 w 130"/>
                    <a:gd name="T63" fmla="*/ 39 h 361"/>
                    <a:gd name="T64" fmla="*/ 9 w 130"/>
                    <a:gd name="T65" fmla="*/ 30 h 361"/>
                    <a:gd name="T66" fmla="*/ 3 w 130"/>
                    <a:gd name="T67" fmla="*/ 22 h 361"/>
                    <a:gd name="T68" fmla="*/ 0 w 130"/>
                    <a:gd name="T69" fmla="*/ 14 h 361"/>
                    <a:gd name="T70" fmla="*/ 1 w 130"/>
                    <a:gd name="T71" fmla="*/ 8 h 361"/>
                    <a:gd name="T72" fmla="*/ 3 w 130"/>
                    <a:gd name="T73" fmla="*/ 5 h 361"/>
                    <a:gd name="T74" fmla="*/ 7 w 130"/>
                    <a:gd name="T75" fmla="*/ 1 h 361"/>
                    <a:gd name="T76" fmla="*/ 16 w 130"/>
                    <a:gd name="T77" fmla="*/ 0 h 361"/>
                    <a:gd name="T78" fmla="*/ 26 w 130"/>
                    <a:gd name="T79" fmla="*/ 0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30" h="361">
                      <a:moveTo>
                        <a:pt x="26" y="0"/>
                      </a:moveTo>
                      <a:lnTo>
                        <a:pt x="34" y="0"/>
                      </a:lnTo>
                      <a:lnTo>
                        <a:pt x="41" y="0"/>
                      </a:lnTo>
                      <a:lnTo>
                        <a:pt x="48" y="1"/>
                      </a:lnTo>
                      <a:lnTo>
                        <a:pt x="57" y="3"/>
                      </a:lnTo>
                      <a:lnTo>
                        <a:pt x="67" y="5"/>
                      </a:lnTo>
                      <a:lnTo>
                        <a:pt x="76" y="8"/>
                      </a:lnTo>
                      <a:lnTo>
                        <a:pt x="87" y="12"/>
                      </a:lnTo>
                      <a:lnTo>
                        <a:pt x="98" y="17"/>
                      </a:lnTo>
                      <a:lnTo>
                        <a:pt x="107" y="70"/>
                      </a:lnTo>
                      <a:lnTo>
                        <a:pt x="114" y="125"/>
                      </a:lnTo>
                      <a:lnTo>
                        <a:pt x="121" y="181"/>
                      </a:lnTo>
                      <a:lnTo>
                        <a:pt x="126" y="238"/>
                      </a:lnTo>
                      <a:lnTo>
                        <a:pt x="128" y="252"/>
                      </a:lnTo>
                      <a:lnTo>
                        <a:pt x="128" y="264"/>
                      </a:lnTo>
                      <a:lnTo>
                        <a:pt x="128" y="277"/>
                      </a:lnTo>
                      <a:lnTo>
                        <a:pt x="130" y="289"/>
                      </a:lnTo>
                      <a:lnTo>
                        <a:pt x="130" y="300"/>
                      </a:lnTo>
                      <a:lnTo>
                        <a:pt x="130" y="310"/>
                      </a:lnTo>
                      <a:lnTo>
                        <a:pt x="130" y="319"/>
                      </a:lnTo>
                      <a:lnTo>
                        <a:pt x="128" y="327"/>
                      </a:lnTo>
                      <a:lnTo>
                        <a:pt x="128" y="335"/>
                      </a:lnTo>
                      <a:lnTo>
                        <a:pt x="128" y="341"/>
                      </a:lnTo>
                      <a:lnTo>
                        <a:pt x="126" y="346"/>
                      </a:lnTo>
                      <a:lnTo>
                        <a:pt x="126" y="350"/>
                      </a:lnTo>
                      <a:lnTo>
                        <a:pt x="125" y="354"/>
                      </a:lnTo>
                      <a:lnTo>
                        <a:pt x="123" y="357"/>
                      </a:lnTo>
                      <a:lnTo>
                        <a:pt x="121" y="360"/>
                      </a:lnTo>
                      <a:lnTo>
                        <a:pt x="119" y="360"/>
                      </a:lnTo>
                      <a:lnTo>
                        <a:pt x="116" y="361"/>
                      </a:lnTo>
                      <a:lnTo>
                        <a:pt x="114" y="361"/>
                      </a:lnTo>
                      <a:lnTo>
                        <a:pt x="112" y="360"/>
                      </a:lnTo>
                      <a:lnTo>
                        <a:pt x="108" y="358"/>
                      </a:lnTo>
                      <a:lnTo>
                        <a:pt x="107" y="355"/>
                      </a:lnTo>
                      <a:lnTo>
                        <a:pt x="105" y="352"/>
                      </a:lnTo>
                      <a:lnTo>
                        <a:pt x="103" y="349"/>
                      </a:lnTo>
                      <a:lnTo>
                        <a:pt x="100" y="344"/>
                      </a:lnTo>
                      <a:lnTo>
                        <a:pt x="98" y="338"/>
                      </a:lnTo>
                      <a:lnTo>
                        <a:pt x="96" y="333"/>
                      </a:lnTo>
                      <a:lnTo>
                        <a:pt x="94" y="325"/>
                      </a:lnTo>
                      <a:lnTo>
                        <a:pt x="92" y="318"/>
                      </a:lnTo>
                      <a:lnTo>
                        <a:pt x="91" y="310"/>
                      </a:lnTo>
                      <a:lnTo>
                        <a:pt x="89" y="300"/>
                      </a:lnTo>
                      <a:lnTo>
                        <a:pt x="87" y="291"/>
                      </a:lnTo>
                      <a:lnTo>
                        <a:pt x="85" y="282"/>
                      </a:lnTo>
                      <a:lnTo>
                        <a:pt x="80" y="260"/>
                      </a:lnTo>
                      <a:lnTo>
                        <a:pt x="76" y="239"/>
                      </a:lnTo>
                      <a:lnTo>
                        <a:pt x="73" y="219"/>
                      </a:lnTo>
                      <a:lnTo>
                        <a:pt x="67" y="199"/>
                      </a:lnTo>
                      <a:lnTo>
                        <a:pt x="64" y="178"/>
                      </a:lnTo>
                      <a:lnTo>
                        <a:pt x="60" y="160"/>
                      </a:lnTo>
                      <a:lnTo>
                        <a:pt x="57" y="141"/>
                      </a:lnTo>
                      <a:lnTo>
                        <a:pt x="51" y="122"/>
                      </a:lnTo>
                      <a:lnTo>
                        <a:pt x="50" y="114"/>
                      </a:lnTo>
                      <a:lnTo>
                        <a:pt x="46" y="106"/>
                      </a:lnTo>
                      <a:lnTo>
                        <a:pt x="44" y="100"/>
                      </a:lnTo>
                      <a:lnTo>
                        <a:pt x="42" y="92"/>
                      </a:lnTo>
                      <a:lnTo>
                        <a:pt x="41" y="86"/>
                      </a:lnTo>
                      <a:lnTo>
                        <a:pt x="39" y="80"/>
                      </a:lnTo>
                      <a:lnTo>
                        <a:pt x="35" y="69"/>
                      </a:lnTo>
                      <a:lnTo>
                        <a:pt x="30" y="59"/>
                      </a:lnTo>
                      <a:lnTo>
                        <a:pt x="26" y="52"/>
                      </a:lnTo>
                      <a:lnTo>
                        <a:pt x="23" y="44"/>
                      </a:lnTo>
                      <a:lnTo>
                        <a:pt x="17" y="39"/>
                      </a:lnTo>
                      <a:lnTo>
                        <a:pt x="14" y="34"/>
                      </a:lnTo>
                      <a:lnTo>
                        <a:pt x="9" y="30"/>
                      </a:lnTo>
                      <a:lnTo>
                        <a:pt x="5" y="25"/>
                      </a:lnTo>
                      <a:lnTo>
                        <a:pt x="3" y="22"/>
                      </a:lnTo>
                      <a:lnTo>
                        <a:pt x="1" y="19"/>
                      </a:lnTo>
                      <a:lnTo>
                        <a:pt x="0" y="14"/>
                      </a:lnTo>
                      <a:lnTo>
                        <a:pt x="0" y="11"/>
                      </a:lnTo>
                      <a:lnTo>
                        <a:pt x="1" y="8"/>
                      </a:lnTo>
                      <a:lnTo>
                        <a:pt x="1" y="6"/>
                      </a:lnTo>
                      <a:lnTo>
                        <a:pt x="3" y="5"/>
                      </a:lnTo>
                      <a:lnTo>
                        <a:pt x="5" y="3"/>
                      </a:lnTo>
                      <a:lnTo>
                        <a:pt x="7" y="1"/>
                      </a:lnTo>
                      <a:lnTo>
                        <a:pt x="10" y="1"/>
                      </a:lnTo>
                      <a:lnTo>
                        <a:pt x="16" y="0"/>
                      </a:lnTo>
                      <a:lnTo>
                        <a:pt x="21" y="0"/>
                      </a:lnTo>
                      <a:lnTo>
                        <a:pt x="26" y="0"/>
                      </a:lnTo>
                      <a:lnTo>
                        <a:pt x="26" y="0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" name="Freeform 117"/>
                <p:cNvSpPr/>
                <p:nvPr/>
              </p:nvSpPr>
              <p:spPr bwMode="auto">
                <a:xfrm>
                  <a:off x="2351088" y="4332288"/>
                  <a:ext cx="444500" cy="76200"/>
                </a:xfrm>
                <a:custGeom>
                  <a:avLst/>
                  <a:gdLst>
                    <a:gd name="T0" fmla="*/ 542 w 558"/>
                    <a:gd name="T1" fmla="*/ 14 h 95"/>
                    <a:gd name="T2" fmla="*/ 550 w 558"/>
                    <a:gd name="T3" fmla="*/ 19 h 95"/>
                    <a:gd name="T4" fmla="*/ 555 w 558"/>
                    <a:gd name="T5" fmla="*/ 25 h 95"/>
                    <a:gd name="T6" fmla="*/ 558 w 558"/>
                    <a:gd name="T7" fmla="*/ 31 h 95"/>
                    <a:gd name="T8" fmla="*/ 558 w 558"/>
                    <a:gd name="T9" fmla="*/ 37 h 95"/>
                    <a:gd name="T10" fmla="*/ 557 w 558"/>
                    <a:gd name="T11" fmla="*/ 42 h 95"/>
                    <a:gd name="T12" fmla="*/ 553 w 558"/>
                    <a:gd name="T13" fmla="*/ 47 h 95"/>
                    <a:gd name="T14" fmla="*/ 546 w 558"/>
                    <a:gd name="T15" fmla="*/ 50 h 95"/>
                    <a:gd name="T16" fmla="*/ 537 w 558"/>
                    <a:gd name="T17" fmla="*/ 53 h 95"/>
                    <a:gd name="T18" fmla="*/ 523 w 558"/>
                    <a:gd name="T19" fmla="*/ 55 h 95"/>
                    <a:gd name="T20" fmla="*/ 501 w 558"/>
                    <a:gd name="T21" fmla="*/ 56 h 95"/>
                    <a:gd name="T22" fmla="*/ 489 w 558"/>
                    <a:gd name="T23" fmla="*/ 56 h 95"/>
                    <a:gd name="T24" fmla="*/ 475 w 558"/>
                    <a:gd name="T25" fmla="*/ 56 h 95"/>
                    <a:gd name="T26" fmla="*/ 459 w 558"/>
                    <a:gd name="T27" fmla="*/ 56 h 95"/>
                    <a:gd name="T28" fmla="*/ 439 w 558"/>
                    <a:gd name="T29" fmla="*/ 58 h 95"/>
                    <a:gd name="T30" fmla="*/ 417 w 558"/>
                    <a:gd name="T31" fmla="*/ 59 h 95"/>
                    <a:gd name="T32" fmla="*/ 392 w 558"/>
                    <a:gd name="T33" fmla="*/ 62 h 95"/>
                    <a:gd name="T34" fmla="*/ 364 w 558"/>
                    <a:gd name="T35" fmla="*/ 64 h 95"/>
                    <a:gd name="T36" fmla="*/ 334 w 558"/>
                    <a:gd name="T37" fmla="*/ 67 h 95"/>
                    <a:gd name="T38" fmla="*/ 300 w 558"/>
                    <a:gd name="T39" fmla="*/ 70 h 95"/>
                    <a:gd name="T40" fmla="*/ 264 w 558"/>
                    <a:gd name="T41" fmla="*/ 73 h 95"/>
                    <a:gd name="T42" fmla="*/ 226 w 558"/>
                    <a:gd name="T43" fmla="*/ 78 h 95"/>
                    <a:gd name="T44" fmla="*/ 189 w 558"/>
                    <a:gd name="T45" fmla="*/ 83 h 95"/>
                    <a:gd name="T46" fmla="*/ 153 w 558"/>
                    <a:gd name="T47" fmla="*/ 87 h 95"/>
                    <a:gd name="T48" fmla="*/ 121 w 558"/>
                    <a:gd name="T49" fmla="*/ 89 h 95"/>
                    <a:gd name="T50" fmla="*/ 91 w 558"/>
                    <a:gd name="T51" fmla="*/ 92 h 95"/>
                    <a:gd name="T52" fmla="*/ 64 w 558"/>
                    <a:gd name="T53" fmla="*/ 94 h 95"/>
                    <a:gd name="T54" fmla="*/ 39 w 558"/>
                    <a:gd name="T55" fmla="*/ 95 h 95"/>
                    <a:gd name="T56" fmla="*/ 18 w 558"/>
                    <a:gd name="T57" fmla="*/ 95 h 95"/>
                    <a:gd name="T58" fmla="*/ 0 w 558"/>
                    <a:gd name="T59" fmla="*/ 95 h 95"/>
                    <a:gd name="T60" fmla="*/ 16 w 558"/>
                    <a:gd name="T61" fmla="*/ 51 h 95"/>
                    <a:gd name="T62" fmla="*/ 53 w 558"/>
                    <a:gd name="T63" fmla="*/ 50 h 95"/>
                    <a:gd name="T64" fmla="*/ 75 w 558"/>
                    <a:gd name="T65" fmla="*/ 48 h 95"/>
                    <a:gd name="T66" fmla="*/ 87 w 558"/>
                    <a:gd name="T67" fmla="*/ 45 h 95"/>
                    <a:gd name="T68" fmla="*/ 103 w 558"/>
                    <a:gd name="T69" fmla="*/ 44 h 95"/>
                    <a:gd name="T70" fmla="*/ 125 w 558"/>
                    <a:gd name="T71" fmla="*/ 41 h 95"/>
                    <a:gd name="T72" fmla="*/ 150 w 558"/>
                    <a:gd name="T73" fmla="*/ 37 h 95"/>
                    <a:gd name="T74" fmla="*/ 180 w 558"/>
                    <a:gd name="T75" fmla="*/ 34 h 95"/>
                    <a:gd name="T76" fmla="*/ 216 w 558"/>
                    <a:gd name="T77" fmla="*/ 30 h 95"/>
                    <a:gd name="T78" fmla="*/ 255 w 558"/>
                    <a:gd name="T79" fmla="*/ 26 h 95"/>
                    <a:gd name="T80" fmla="*/ 298 w 558"/>
                    <a:gd name="T81" fmla="*/ 22 h 95"/>
                    <a:gd name="T82" fmla="*/ 341 w 558"/>
                    <a:gd name="T83" fmla="*/ 15 h 95"/>
                    <a:gd name="T84" fmla="*/ 380 w 558"/>
                    <a:gd name="T85" fmla="*/ 12 h 95"/>
                    <a:gd name="T86" fmla="*/ 414 w 558"/>
                    <a:gd name="T87" fmla="*/ 8 h 95"/>
                    <a:gd name="T88" fmla="*/ 442 w 558"/>
                    <a:gd name="T89" fmla="*/ 5 h 95"/>
                    <a:gd name="T90" fmla="*/ 466 w 558"/>
                    <a:gd name="T91" fmla="*/ 3 h 95"/>
                    <a:gd name="T92" fmla="*/ 484 w 558"/>
                    <a:gd name="T93" fmla="*/ 0 h 95"/>
                    <a:gd name="T94" fmla="*/ 496 w 558"/>
                    <a:gd name="T95" fmla="*/ 0 h 95"/>
                    <a:gd name="T96" fmla="*/ 505 w 558"/>
                    <a:gd name="T97" fmla="*/ 0 h 95"/>
                    <a:gd name="T98" fmla="*/ 512 w 558"/>
                    <a:gd name="T99" fmla="*/ 0 h 95"/>
                    <a:gd name="T100" fmla="*/ 521 w 558"/>
                    <a:gd name="T101" fmla="*/ 3 h 95"/>
                    <a:gd name="T102" fmla="*/ 528 w 558"/>
                    <a:gd name="T103" fmla="*/ 6 h 95"/>
                    <a:gd name="T104" fmla="*/ 537 w 558"/>
                    <a:gd name="T105" fmla="*/ 12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558" h="95">
                      <a:moveTo>
                        <a:pt x="537" y="12"/>
                      </a:moveTo>
                      <a:lnTo>
                        <a:pt x="542" y="14"/>
                      </a:lnTo>
                      <a:lnTo>
                        <a:pt x="546" y="17"/>
                      </a:lnTo>
                      <a:lnTo>
                        <a:pt x="550" y="19"/>
                      </a:lnTo>
                      <a:lnTo>
                        <a:pt x="553" y="22"/>
                      </a:lnTo>
                      <a:lnTo>
                        <a:pt x="555" y="25"/>
                      </a:lnTo>
                      <a:lnTo>
                        <a:pt x="557" y="28"/>
                      </a:lnTo>
                      <a:lnTo>
                        <a:pt x="558" y="31"/>
                      </a:lnTo>
                      <a:lnTo>
                        <a:pt x="558" y="34"/>
                      </a:lnTo>
                      <a:lnTo>
                        <a:pt x="558" y="37"/>
                      </a:lnTo>
                      <a:lnTo>
                        <a:pt x="558" y="41"/>
                      </a:lnTo>
                      <a:lnTo>
                        <a:pt x="557" y="42"/>
                      </a:lnTo>
                      <a:lnTo>
                        <a:pt x="555" y="45"/>
                      </a:lnTo>
                      <a:lnTo>
                        <a:pt x="553" y="47"/>
                      </a:lnTo>
                      <a:lnTo>
                        <a:pt x="550" y="48"/>
                      </a:lnTo>
                      <a:lnTo>
                        <a:pt x="546" y="50"/>
                      </a:lnTo>
                      <a:lnTo>
                        <a:pt x="542" y="51"/>
                      </a:lnTo>
                      <a:lnTo>
                        <a:pt x="537" y="53"/>
                      </a:lnTo>
                      <a:lnTo>
                        <a:pt x="530" y="55"/>
                      </a:lnTo>
                      <a:lnTo>
                        <a:pt x="523" y="55"/>
                      </a:lnTo>
                      <a:lnTo>
                        <a:pt x="512" y="56"/>
                      </a:lnTo>
                      <a:lnTo>
                        <a:pt x="501" y="56"/>
                      </a:lnTo>
                      <a:lnTo>
                        <a:pt x="496" y="56"/>
                      </a:lnTo>
                      <a:lnTo>
                        <a:pt x="489" y="56"/>
                      </a:lnTo>
                      <a:lnTo>
                        <a:pt x="482" y="56"/>
                      </a:lnTo>
                      <a:lnTo>
                        <a:pt x="475" y="56"/>
                      </a:lnTo>
                      <a:lnTo>
                        <a:pt x="466" y="56"/>
                      </a:lnTo>
                      <a:lnTo>
                        <a:pt x="459" y="56"/>
                      </a:lnTo>
                      <a:lnTo>
                        <a:pt x="448" y="58"/>
                      </a:lnTo>
                      <a:lnTo>
                        <a:pt x="439" y="58"/>
                      </a:lnTo>
                      <a:lnTo>
                        <a:pt x="428" y="59"/>
                      </a:lnTo>
                      <a:lnTo>
                        <a:pt x="417" y="59"/>
                      </a:lnTo>
                      <a:lnTo>
                        <a:pt x="405" y="61"/>
                      </a:lnTo>
                      <a:lnTo>
                        <a:pt x="392" y="62"/>
                      </a:lnTo>
                      <a:lnTo>
                        <a:pt x="378" y="62"/>
                      </a:lnTo>
                      <a:lnTo>
                        <a:pt x="364" y="64"/>
                      </a:lnTo>
                      <a:lnTo>
                        <a:pt x="350" y="66"/>
                      </a:lnTo>
                      <a:lnTo>
                        <a:pt x="334" y="67"/>
                      </a:lnTo>
                      <a:lnTo>
                        <a:pt x="318" y="69"/>
                      </a:lnTo>
                      <a:lnTo>
                        <a:pt x="300" y="70"/>
                      </a:lnTo>
                      <a:lnTo>
                        <a:pt x="284" y="72"/>
                      </a:lnTo>
                      <a:lnTo>
                        <a:pt x="264" y="73"/>
                      </a:lnTo>
                      <a:lnTo>
                        <a:pt x="246" y="77"/>
                      </a:lnTo>
                      <a:lnTo>
                        <a:pt x="226" y="78"/>
                      </a:lnTo>
                      <a:lnTo>
                        <a:pt x="207" y="81"/>
                      </a:lnTo>
                      <a:lnTo>
                        <a:pt x="189" y="83"/>
                      </a:lnTo>
                      <a:lnTo>
                        <a:pt x="171" y="84"/>
                      </a:lnTo>
                      <a:lnTo>
                        <a:pt x="153" y="87"/>
                      </a:lnTo>
                      <a:lnTo>
                        <a:pt x="137" y="89"/>
                      </a:lnTo>
                      <a:lnTo>
                        <a:pt x="121" y="89"/>
                      </a:lnTo>
                      <a:lnTo>
                        <a:pt x="105" y="91"/>
                      </a:lnTo>
                      <a:lnTo>
                        <a:pt x="91" y="92"/>
                      </a:lnTo>
                      <a:lnTo>
                        <a:pt x="77" y="94"/>
                      </a:lnTo>
                      <a:lnTo>
                        <a:pt x="64" y="94"/>
                      </a:lnTo>
                      <a:lnTo>
                        <a:pt x="52" y="95"/>
                      </a:lnTo>
                      <a:lnTo>
                        <a:pt x="39" y="95"/>
                      </a:lnTo>
                      <a:lnTo>
                        <a:pt x="28" y="95"/>
                      </a:lnTo>
                      <a:lnTo>
                        <a:pt x="18" y="95"/>
                      </a:lnTo>
                      <a:lnTo>
                        <a:pt x="9" y="95"/>
                      </a:lnTo>
                      <a:lnTo>
                        <a:pt x="0" y="95"/>
                      </a:lnTo>
                      <a:lnTo>
                        <a:pt x="0" y="51"/>
                      </a:lnTo>
                      <a:lnTo>
                        <a:pt x="16" y="51"/>
                      </a:lnTo>
                      <a:lnTo>
                        <a:pt x="34" y="51"/>
                      </a:lnTo>
                      <a:lnTo>
                        <a:pt x="53" y="50"/>
                      </a:lnTo>
                      <a:lnTo>
                        <a:pt x="64" y="48"/>
                      </a:lnTo>
                      <a:lnTo>
                        <a:pt x="75" y="48"/>
                      </a:lnTo>
                      <a:lnTo>
                        <a:pt x="80" y="47"/>
                      </a:lnTo>
                      <a:lnTo>
                        <a:pt x="87" y="45"/>
                      </a:lnTo>
                      <a:lnTo>
                        <a:pt x="94" y="45"/>
                      </a:lnTo>
                      <a:lnTo>
                        <a:pt x="103" y="44"/>
                      </a:lnTo>
                      <a:lnTo>
                        <a:pt x="114" y="42"/>
                      </a:lnTo>
                      <a:lnTo>
                        <a:pt x="125" y="41"/>
                      </a:lnTo>
                      <a:lnTo>
                        <a:pt x="137" y="39"/>
                      </a:lnTo>
                      <a:lnTo>
                        <a:pt x="150" y="37"/>
                      </a:lnTo>
                      <a:lnTo>
                        <a:pt x="164" y="36"/>
                      </a:lnTo>
                      <a:lnTo>
                        <a:pt x="180" y="34"/>
                      </a:lnTo>
                      <a:lnTo>
                        <a:pt x="198" y="33"/>
                      </a:lnTo>
                      <a:lnTo>
                        <a:pt x="216" y="30"/>
                      </a:lnTo>
                      <a:lnTo>
                        <a:pt x="234" y="28"/>
                      </a:lnTo>
                      <a:lnTo>
                        <a:pt x="255" y="26"/>
                      </a:lnTo>
                      <a:lnTo>
                        <a:pt x="276" y="23"/>
                      </a:lnTo>
                      <a:lnTo>
                        <a:pt x="298" y="22"/>
                      </a:lnTo>
                      <a:lnTo>
                        <a:pt x="321" y="19"/>
                      </a:lnTo>
                      <a:lnTo>
                        <a:pt x="341" y="15"/>
                      </a:lnTo>
                      <a:lnTo>
                        <a:pt x="360" y="14"/>
                      </a:lnTo>
                      <a:lnTo>
                        <a:pt x="380" y="12"/>
                      </a:lnTo>
                      <a:lnTo>
                        <a:pt x="398" y="9"/>
                      </a:lnTo>
                      <a:lnTo>
                        <a:pt x="414" y="8"/>
                      </a:lnTo>
                      <a:lnTo>
                        <a:pt x="428" y="6"/>
                      </a:lnTo>
                      <a:lnTo>
                        <a:pt x="442" y="5"/>
                      </a:lnTo>
                      <a:lnTo>
                        <a:pt x="455" y="3"/>
                      </a:lnTo>
                      <a:lnTo>
                        <a:pt x="466" y="3"/>
                      </a:lnTo>
                      <a:lnTo>
                        <a:pt x="475" y="1"/>
                      </a:lnTo>
                      <a:lnTo>
                        <a:pt x="484" y="0"/>
                      </a:lnTo>
                      <a:lnTo>
                        <a:pt x="491" y="0"/>
                      </a:lnTo>
                      <a:lnTo>
                        <a:pt x="496" y="0"/>
                      </a:lnTo>
                      <a:lnTo>
                        <a:pt x="501" y="0"/>
                      </a:lnTo>
                      <a:lnTo>
                        <a:pt x="505" y="0"/>
                      </a:lnTo>
                      <a:lnTo>
                        <a:pt x="509" y="0"/>
                      </a:lnTo>
                      <a:lnTo>
                        <a:pt x="512" y="0"/>
                      </a:lnTo>
                      <a:lnTo>
                        <a:pt x="517" y="1"/>
                      </a:lnTo>
                      <a:lnTo>
                        <a:pt x="521" y="3"/>
                      </a:lnTo>
                      <a:lnTo>
                        <a:pt x="525" y="5"/>
                      </a:lnTo>
                      <a:lnTo>
                        <a:pt x="528" y="6"/>
                      </a:lnTo>
                      <a:lnTo>
                        <a:pt x="533" y="9"/>
                      </a:lnTo>
                      <a:lnTo>
                        <a:pt x="537" y="12"/>
                      </a:lnTo>
                      <a:lnTo>
                        <a:pt x="537" y="12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" name="Freeform 118"/>
                <p:cNvSpPr/>
                <p:nvPr/>
              </p:nvSpPr>
              <p:spPr bwMode="auto">
                <a:xfrm>
                  <a:off x="2317751" y="4111625"/>
                  <a:ext cx="541338" cy="241300"/>
                </a:xfrm>
                <a:custGeom>
                  <a:avLst/>
                  <a:gdLst>
                    <a:gd name="T0" fmla="*/ 548 w 682"/>
                    <a:gd name="T1" fmla="*/ 80 h 304"/>
                    <a:gd name="T2" fmla="*/ 541 w 682"/>
                    <a:gd name="T3" fmla="*/ 75 h 304"/>
                    <a:gd name="T4" fmla="*/ 528 w 682"/>
                    <a:gd name="T5" fmla="*/ 74 h 304"/>
                    <a:gd name="T6" fmla="*/ 510 w 682"/>
                    <a:gd name="T7" fmla="*/ 72 h 304"/>
                    <a:gd name="T8" fmla="*/ 485 w 682"/>
                    <a:gd name="T9" fmla="*/ 74 h 304"/>
                    <a:gd name="T10" fmla="*/ 462 w 682"/>
                    <a:gd name="T11" fmla="*/ 75 h 304"/>
                    <a:gd name="T12" fmla="*/ 443 w 682"/>
                    <a:gd name="T13" fmla="*/ 77 h 304"/>
                    <a:gd name="T14" fmla="*/ 418 w 682"/>
                    <a:gd name="T15" fmla="*/ 80 h 304"/>
                    <a:gd name="T16" fmla="*/ 385 w 682"/>
                    <a:gd name="T17" fmla="*/ 83 h 304"/>
                    <a:gd name="T18" fmla="*/ 350 w 682"/>
                    <a:gd name="T19" fmla="*/ 88 h 304"/>
                    <a:gd name="T20" fmla="*/ 309 w 682"/>
                    <a:gd name="T21" fmla="*/ 91 h 304"/>
                    <a:gd name="T22" fmla="*/ 262 w 682"/>
                    <a:gd name="T23" fmla="*/ 97 h 304"/>
                    <a:gd name="T24" fmla="*/ 211 w 682"/>
                    <a:gd name="T25" fmla="*/ 104 h 304"/>
                    <a:gd name="T26" fmla="*/ 153 w 682"/>
                    <a:gd name="T27" fmla="*/ 110 h 304"/>
                    <a:gd name="T28" fmla="*/ 93 w 682"/>
                    <a:gd name="T29" fmla="*/ 118 h 304"/>
                    <a:gd name="T30" fmla="*/ 25 w 682"/>
                    <a:gd name="T31" fmla="*/ 125 h 304"/>
                    <a:gd name="T32" fmla="*/ 9 w 682"/>
                    <a:gd name="T33" fmla="*/ 80 h 304"/>
                    <a:gd name="T34" fmla="*/ 37 w 682"/>
                    <a:gd name="T35" fmla="*/ 79 h 304"/>
                    <a:gd name="T36" fmla="*/ 77 w 682"/>
                    <a:gd name="T37" fmla="*/ 75 h 304"/>
                    <a:gd name="T38" fmla="*/ 125 w 682"/>
                    <a:gd name="T39" fmla="*/ 69 h 304"/>
                    <a:gd name="T40" fmla="*/ 184 w 682"/>
                    <a:gd name="T41" fmla="*/ 63 h 304"/>
                    <a:gd name="T42" fmla="*/ 253 w 682"/>
                    <a:gd name="T43" fmla="*/ 53 h 304"/>
                    <a:gd name="T44" fmla="*/ 321 w 682"/>
                    <a:gd name="T45" fmla="*/ 46 h 304"/>
                    <a:gd name="T46" fmla="*/ 380 w 682"/>
                    <a:gd name="T47" fmla="*/ 41 h 304"/>
                    <a:gd name="T48" fmla="*/ 427 w 682"/>
                    <a:gd name="T49" fmla="*/ 35 h 304"/>
                    <a:gd name="T50" fmla="*/ 464 w 682"/>
                    <a:gd name="T51" fmla="*/ 32 h 304"/>
                    <a:gd name="T52" fmla="*/ 491 w 682"/>
                    <a:gd name="T53" fmla="*/ 28 h 304"/>
                    <a:gd name="T54" fmla="*/ 518 w 682"/>
                    <a:gd name="T55" fmla="*/ 24 h 304"/>
                    <a:gd name="T56" fmla="*/ 541 w 682"/>
                    <a:gd name="T57" fmla="*/ 17 h 304"/>
                    <a:gd name="T58" fmla="*/ 555 w 682"/>
                    <a:gd name="T59" fmla="*/ 10 h 304"/>
                    <a:gd name="T60" fmla="*/ 569 w 682"/>
                    <a:gd name="T61" fmla="*/ 2 h 304"/>
                    <a:gd name="T62" fmla="*/ 580 w 682"/>
                    <a:gd name="T63" fmla="*/ 2 h 304"/>
                    <a:gd name="T64" fmla="*/ 598 w 682"/>
                    <a:gd name="T65" fmla="*/ 10 h 304"/>
                    <a:gd name="T66" fmla="*/ 625 w 682"/>
                    <a:gd name="T67" fmla="*/ 28 h 304"/>
                    <a:gd name="T68" fmla="*/ 655 w 682"/>
                    <a:gd name="T69" fmla="*/ 53 h 304"/>
                    <a:gd name="T70" fmla="*/ 675 w 682"/>
                    <a:gd name="T71" fmla="*/ 74 h 304"/>
                    <a:gd name="T72" fmla="*/ 682 w 682"/>
                    <a:gd name="T73" fmla="*/ 85 h 304"/>
                    <a:gd name="T74" fmla="*/ 678 w 682"/>
                    <a:gd name="T75" fmla="*/ 94 h 304"/>
                    <a:gd name="T76" fmla="*/ 669 w 682"/>
                    <a:gd name="T77" fmla="*/ 102 h 304"/>
                    <a:gd name="T78" fmla="*/ 657 w 682"/>
                    <a:gd name="T79" fmla="*/ 108 h 304"/>
                    <a:gd name="T80" fmla="*/ 646 w 682"/>
                    <a:gd name="T81" fmla="*/ 121 h 304"/>
                    <a:gd name="T82" fmla="*/ 630 w 682"/>
                    <a:gd name="T83" fmla="*/ 147 h 304"/>
                    <a:gd name="T84" fmla="*/ 612 w 682"/>
                    <a:gd name="T85" fmla="*/ 185 h 304"/>
                    <a:gd name="T86" fmla="*/ 593 w 682"/>
                    <a:gd name="T87" fmla="*/ 237 h 304"/>
                    <a:gd name="T88" fmla="*/ 568 w 682"/>
                    <a:gd name="T89" fmla="*/ 301 h 304"/>
                    <a:gd name="T90" fmla="*/ 523 w 682"/>
                    <a:gd name="T91" fmla="*/ 257 h 304"/>
                    <a:gd name="T92" fmla="*/ 541 w 682"/>
                    <a:gd name="T93" fmla="*/ 197 h 304"/>
                    <a:gd name="T94" fmla="*/ 550 w 682"/>
                    <a:gd name="T95" fmla="*/ 165 h 304"/>
                    <a:gd name="T96" fmla="*/ 553 w 682"/>
                    <a:gd name="T97" fmla="*/ 138 h 304"/>
                    <a:gd name="T98" fmla="*/ 555 w 682"/>
                    <a:gd name="T99" fmla="*/ 107 h 304"/>
                    <a:gd name="T100" fmla="*/ 553 w 682"/>
                    <a:gd name="T101" fmla="*/ 88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682" h="304">
                      <a:moveTo>
                        <a:pt x="552" y="85"/>
                      </a:moveTo>
                      <a:lnTo>
                        <a:pt x="550" y="82"/>
                      </a:lnTo>
                      <a:lnTo>
                        <a:pt x="548" y="80"/>
                      </a:lnTo>
                      <a:lnTo>
                        <a:pt x="546" y="79"/>
                      </a:lnTo>
                      <a:lnTo>
                        <a:pt x="544" y="77"/>
                      </a:lnTo>
                      <a:lnTo>
                        <a:pt x="541" y="75"/>
                      </a:lnTo>
                      <a:lnTo>
                        <a:pt x="537" y="74"/>
                      </a:lnTo>
                      <a:lnTo>
                        <a:pt x="534" y="74"/>
                      </a:lnTo>
                      <a:lnTo>
                        <a:pt x="528" y="74"/>
                      </a:lnTo>
                      <a:lnTo>
                        <a:pt x="523" y="72"/>
                      </a:lnTo>
                      <a:lnTo>
                        <a:pt x="516" y="72"/>
                      </a:lnTo>
                      <a:lnTo>
                        <a:pt x="510" y="72"/>
                      </a:lnTo>
                      <a:lnTo>
                        <a:pt x="503" y="72"/>
                      </a:lnTo>
                      <a:lnTo>
                        <a:pt x="494" y="74"/>
                      </a:lnTo>
                      <a:lnTo>
                        <a:pt x="485" y="74"/>
                      </a:lnTo>
                      <a:lnTo>
                        <a:pt x="477" y="75"/>
                      </a:lnTo>
                      <a:lnTo>
                        <a:pt x="468" y="75"/>
                      </a:lnTo>
                      <a:lnTo>
                        <a:pt x="462" y="75"/>
                      </a:lnTo>
                      <a:lnTo>
                        <a:pt x="455" y="77"/>
                      </a:lnTo>
                      <a:lnTo>
                        <a:pt x="450" y="77"/>
                      </a:lnTo>
                      <a:lnTo>
                        <a:pt x="443" y="77"/>
                      </a:lnTo>
                      <a:lnTo>
                        <a:pt x="434" y="79"/>
                      </a:lnTo>
                      <a:lnTo>
                        <a:pt x="427" y="79"/>
                      </a:lnTo>
                      <a:lnTo>
                        <a:pt x="418" y="80"/>
                      </a:lnTo>
                      <a:lnTo>
                        <a:pt x="407" y="82"/>
                      </a:lnTo>
                      <a:lnTo>
                        <a:pt x="398" y="82"/>
                      </a:lnTo>
                      <a:lnTo>
                        <a:pt x="385" y="83"/>
                      </a:lnTo>
                      <a:lnTo>
                        <a:pt x="375" y="85"/>
                      </a:lnTo>
                      <a:lnTo>
                        <a:pt x="362" y="86"/>
                      </a:lnTo>
                      <a:lnTo>
                        <a:pt x="350" y="88"/>
                      </a:lnTo>
                      <a:lnTo>
                        <a:pt x="337" y="88"/>
                      </a:lnTo>
                      <a:lnTo>
                        <a:pt x="323" y="89"/>
                      </a:lnTo>
                      <a:lnTo>
                        <a:pt x="309" y="91"/>
                      </a:lnTo>
                      <a:lnTo>
                        <a:pt x="294" y="93"/>
                      </a:lnTo>
                      <a:lnTo>
                        <a:pt x="278" y="96"/>
                      </a:lnTo>
                      <a:lnTo>
                        <a:pt x="262" y="97"/>
                      </a:lnTo>
                      <a:lnTo>
                        <a:pt x="246" y="99"/>
                      </a:lnTo>
                      <a:lnTo>
                        <a:pt x="228" y="100"/>
                      </a:lnTo>
                      <a:lnTo>
                        <a:pt x="211" y="104"/>
                      </a:lnTo>
                      <a:lnTo>
                        <a:pt x="193" y="105"/>
                      </a:lnTo>
                      <a:lnTo>
                        <a:pt x="173" y="107"/>
                      </a:lnTo>
                      <a:lnTo>
                        <a:pt x="153" y="110"/>
                      </a:lnTo>
                      <a:lnTo>
                        <a:pt x="134" y="111"/>
                      </a:lnTo>
                      <a:lnTo>
                        <a:pt x="114" y="115"/>
                      </a:lnTo>
                      <a:lnTo>
                        <a:pt x="93" y="118"/>
                      </a:lnTo>
                      <a:lnTo>
                        <a:pt x="70" y="119"/>
                      </a:lnTo>
                      <a:lnTo>
                        <a:pt x="48" y="122"/>
                      </a:lnTo>
                      <a:lnTo>
                        <a:pt x="25" y="125"/>
                      </a:lnTo>
                      <a:lnTo>
                        <a:pt x="0" y="129"/>
                      </a:lnTo>
                      <a:lnTo>
                        <a:pt x="0" y="80"/>
                      </a:lnTo>
                      <a:lnTo>
                        <a:pt x="9" y="80"/>
                      </a:lnTo>
                      <a:lnTo>
                        <a:pt x="18" y="80"/>
                      </a:lnTo>
                      <a:lnTo>
                        <a:pt x="27" y="79"/>
                      </a:lnTo>
                      <a:lnTo>
                        <a:pt x="37" y="79"/>
                      </a:lnTo>
                      <a:lnTo>
                        <a:pt x="50" y="77"/>
                      </a:lnTo>
                      <a:lnTo>
                        <a:pt x="62" y="75"/>
                      </a:lnTo>
                      <a:lnTo>
                        <a:pt x="77" y="75"/>
                      </a:lnTo>
                      <a:lnTo>
                        <a:pt x="93" y="74"/>
                      </a:lnTo>
                      <a:lnTo>
                        <a:pt x="109" y="72"/>
                      </a:lnTo>
                      <a:lnTo>
                        <a:pt x="125" y="69"/>
                      </a:lnTo>
                      <a:lnTo>
                        <a:pt x="145" y="68"/>
                      </a:lnTo>
                      <a:lnTo>
                        <a:pt x="164" y="64"/>
                      </a:lnTo>
                      <a:lnTo>
                        <a:pt x="184" y="63"/>
                      </a:lnTo>
                      <a:lnTo>
                        <a:pt x="205" y="60"/>
                      </a:lnTo>
                      <a:lnTo>
                        <a:pt x="228" y="57"/>
                      </a:lnTo>
                      <a:lnTo>
                        <a:pt x="253" y="53"/>
                      </a:lnTo>
                      <a:lnTo>
                        <a:pt x="277" y="50"/>
                      </a:lnTo>
                      <a:lnTo>
                        <a:pt x="300" y="49"/>
                      </a:lnTo>
                      <a:lnTo>
                        <a:pt x="321" y="46"/>
                      </a:lnTo>
                      <a:lnTo>
                        <a:pt x="341" y="44"/>
                      </a:lnTo>
                      <a:lnTo>
                        <a:pt x="361" y="43"/>
                      </a:lnTo>
                      <a:lnTo>
                        <a:pt x="380" y="41"/>
                      </a:lnTo>
                      <a:lnTo>
                        <a:pt x="396" y="38"/>
                      </a:lnTo>
                      <a:lnTo>
                        <a:pt x="412" y="36"/>
                      </a:lnTo>
                      <a:lnTo>
                        <a:pt x="427" y="35"/>
                      </a:lnTo>
                      <a:lnTo>
                        <a:pt x="441" y="33"/>
                      </a:lnTo>
                      <a:lnTo>
                        <a:pt x="453" y="32"/>
                      </a:lnTo>
                      <a:lnTo>
                        <a:pt x="464" y="32"/>
                      </a:lnTo>
                      <a:lnTo>
                        <a:pt x="475" y="30"/>
                      </a:lnTo>
                      <a:lnTo>
                        <a:pt x="484" y="28"/>
                      </a:lnTo>
                      <a:lnTo>
                        <a:pt x="491" y="28"/>
                      </a:lnTo>
                      <a:lnTo>
                        <a:pt x="496" y="27"/>
                      </a:lnTo>
                      <a:lnTo>
                        <a:pt x="507" y="25"/>
                      </a:lnTo>
                      <a:lnTo>
                        <a:pt x="518" y="24"/>
                      </a:lnTo>
                      <a:lnTo>
                        <a:pt x="527" y="22"/>
                      </a:lnTo>
                      <a:lnTo>
                        <a:pt x="534" y="19"/>
                      </a:lnTo>
                      <a:lnTo>
                        <a:pt x="541" y="17"/>
                      </a:lnTo>
                      <a:lnTo>
                        <a:pt x="546" y="14"/>
                      </a:lnTo>
                      <a:lnTo>
                        <a:pt x="552" y="13"/>
                      </a:lnTo>
                      <a:lnTo>
                        <a:pt x="555" y="10"/>
                      </a:lnTo>
                      <a:lnTo>
                        <a:pt x="559" y="7"/>
                      </a:lnTo>
                      <a:lnTo>
                        <a:pt x="564" y="3"/>
                      </a:lnTo>
                      <a:lnTo>
                        <a:pt x="569" y="2"/>
                      </a:lnTo>
                      <a:lnTo>
                        <a:pt x="573" y="0"/>
                      </a:lnTo>
                      <a:lnTo>
                        <a:pt x="576" y="0"/>
                      </a:lnTo>
                      <a:lnTo>
                        <a:pt x="580" y="2"/>
                      </a:lnTo>
                      <a:lnTo>
                        <a:pt x="585" y="3"/>
                      </a:lnTo>
                      <a:lnTo>
                        <a:pt x="591" y="7"/>
                      </a:lnTo>
                      <a:lnTo>
                        <a:pt x="598" y="10"/>
                      </a:lnTo>
                      <a:lnTo>
                        <a:pt x="607" y="14"/>
                      </a:lnTo>
                      <a:lnTo>
                        <a:pt x="616" y="21"/>
                      </a:lnTo>
                      <a:lnTo>
                        <a:pt x="625" y="28"/>
                      </a:lnTo>
                      <a:lnTo>
                        <a:pt x="635" y="36"/>
                      </a:lnTo>
                      <a:lnTo>
                        <a:pt x="646" y="46"/>
                      </a:lnTo>
                      <a:lnTo>
                        <a:pt x="655" y="53"/>
                      </a:lnTo>
                      <a:lnTo>
                        <a:pt x="662" y="61"/>
                      </a:lnTo>
                      <a:lnTo>
                        <a:pt x="669" y="68"/>
                      </a:lnTo>
                      <a:lnTo>
                        <a:pt x="675" y="74"/>
                      </a:lnTo>
                      <a:lnTo>
                        <a:pt x="678" y="79"/>
                      </a:lnTo>
                      <a:lnTo>
                        <a:pt x="680" y="82"/>
                      </a:lnTo>
                      <a:lnTo>
                        <a:pt x="682" y="85"/>
                      </a:lnTo>
                      <a:lnTo>
                        <a:pt x="682" y="88"/>
                      </a:lnTo>
                      <a:lnTo>
                        <a:pt x="680" y="91"/>
                      </a:lnTo>
                      <a:lnTo>
                        <a:pt x="678" y="94"/>
                      </a:lnTo>
                      <a:lnTo>
                        <a:pt x="676" y="97"/>
                      </a:lnTo>
                      <a:lnTo>
                        <a:pt x="673" y="99"/>
                      </a:lnTo>
                      <a:lnTo>
                        <a:pt x="669" y="102"/>
                      </a:lnTo>
                      <a:lnTo>
                        <a:pt x="666" y="104"/>
                      </a:lnTo>
                      <a:lnTo>
                        <a:pt x="660" y="107"/>
                      </a:lnTo>
                      <a:lnTo>
                        <a:pt x="657" y="108"/>
                      </a:lnTo>
                      <a:lnTo>
                        <a:pt x="653" y="111"/>
                      </a:lnTo>
                      <a:lnTo>
                        <a:pt x="650" y="115"/>
                      </a:lnTo>
                      <a:lnTo>
                        <a:pt x="646" y="121"/>
                      </a:lnTo>
                      <a:lnTo>
                        <a:pt x="641" y="129"/>
                      </a:lnTo>
                      <a:lnTo>
                        <a:pt x="635" y="136"/>
                      </a:lnTo>
                      <a:lnTo>
                        <a:pt x="630" y="147"/>
                      </a:lnTo>
                      <a:lnTo>
                        <a:pt x="625" y="158"/>
                      </a:lnTo>
                      <a:lnTo>
                        <a:pt x="619" y="171"/>
                      </a:lnTo>
                      <a:lnTo>
                        <a:pt x="612" y="185"/>
                      </a:lnTo>
                      <a:lnTo>
                        <a:pt x="607" y="201"/>
                      </a:lnTo>
                      <a:lnTo>
                        <a:pt x="600" y="218"/>
                      </a:lnTo>
                      <a:lnTo>
                        <a:pt x="593" y="237"/>
                      </a:lnTo>
                      <a:lnTo>
                        <a:pt x="584" y="257"/>
                      </a:lnTo>
                      <a:lnTo>
                        <a:pt x="576" y="277"/>
                      </a:lnTo>
                      <a:lnTo>
                        <a:pt x="568" y="301"/>
                      </a:lnTo>
                      <a:lnTo>
                        <a:pt x="509" y="304"/>
                      </a:lnTo>
                      <a:lnTo>
                        <a:pt x="516" y="280"/>
                      </a:lnTo>
                      <a:lnTo>
                        <a:pt x="523" y="257"/>
                      </a:lnTo>
                      <a:lnTo>
                        <a:pt x="530" y="237"/>
                      </a:lnTo>
                      <a:lnTo>
                        <a:pt x="535" y="216"/>
                      </a:lnTo>
                      <a:lnTo>
                        <a:pt x="541" y="197"/>
                      </a:lnTo>
                      <a:lnTo>
                        <a:pt x="546" y="180"/>
                      </a:lnTo>
                      <a:lnTo>
                        <a:pt x="548" y="172"/>
                      </a:lnTo>
                      <a:lnTo>
                        <a:pt x="550" y="165"/>
                      </a:lnTo>
                      <a:lnTo>
                        <a:pt x="550" y="157"/>
                      </a:lnTo>
                      <a:lnTo>
                        <a:pt x="552" y="151"/>
                      </a:lnTo>
                      <a:lnTo>
                        <a:pt x="553" y="138"/>
                      </a:lnTo>
                      <a:lnTo>
                        <a:pt x="553" y="127"/>
                      </a:lnTo>
                      <a:lnTo>
                        <a:pt x="553" y="116"/>
                      </a:lnTo>
                      <a:lnTo>
                        <a:pt x="555" y="107"/>
                      </a:lnTo>
                      <a:lnTo>
                        <a:pt x="553" y="100"/>
                      </a:lnTo>
                      <a:lnTo>
                        <a:pt x="553" y="93"/>
                      </a:lnTo>
                      <a:lnTo>
                        <a:pt x="553" y="88"/>
                      </a:lnTo>
                      <a:lnTo>
                        <a:pt x="552" y="85"/>
                      </a:lnTo>
                      <a:lnTo>
                        <a:pt x="552" y="8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5" name="组合 104"/>
            <p:cNvGrpSpPr/>
            <p:nvPr/>
          </p:nvGrpSpPr>
          <p:grpSpPr>
            <a:xfrm>
              <a:off x="3221505" y="4132238"/>
              <a:ext cx="450807" cy="453063"/>
              <a:chOff x="2247398" y="3487494"/>
              <a:chExt cx="450807" cy="453063"/>
            </a:xfrm>
          </p:grpSpPr>
          <p:pic>
            <p:nvPicPr>
              <p:cNvPr id="109" name="图片 10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47398" y="3487494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10" name="组合 109"/>
              <p:cNvGrpSpPr/>
              <p:nvPr/>
            </p:nvGrpSpPr>
            <p:grpSpPr>
              <a:xfrm>
                <a:off x="2349454" y="3609067"/>
                <a:ext cx="246695" cy="141733"/>
                <a:chOff x="2273301" y="4111625"/>
                <a:chExt cx="585788" cy="336550"/>
              </a:xfrm>
              <a:solidFill>
                <a:srgbClr val="FF0000"/>
              </a:solidFill>
            </p:grpSpPr>
            <p:sp>
              <p:nvSpPr>
                <p:cNvPr id="111" name="Freeform 115"/>
                <p:cNvSpPr/>
                <p:nvPr/>
              </p:nvSpPr>
              <p:spPr bwMode="auto">
                <a:xfrm>
                  <a:off x="2273301" y="4160838"/>
                  <a:ext cx="103188" cy="287337"/>
                </a:xfrm>
                <a:custGeom>
                  <a:avLst/>
                  <a:gdLst>
                    <a:gd name="T0" fmla="*/ 34 w 130"/>
                    <a:gd name="T1" fmla="*/ 0 h 361"/>
                    <a:gd name="T2" fmla="*/ 48 w 130"/>
                    <a:gd name="T3" fmla="*/ 1 h 361"/>
                    <a:gd name="T4" fmla="*/ 67 w 130"/>
                    <a:gd name="T5" fmla="*/ 5 h 361"/>
                    <a:gd name="T6" fmla="*/ 87 w 130"/>
                    <a:gd name="T7" fmla="*/ 12 h 361"/>
                    <a:gd name="T8" fmla="*/ 107 w 130"/>
                    <a:gd name="T9" fmla="*/ 70 h 361"/>
                    <a:gd name="T10" fmla="*/ 121 w 130"/>
                    <a:gd name="T11" fmla="*/ 181 h 361"/>
                    <a:gd name="T12" fmla="*/ 128 w 130"/>
                    <a:gd name="T13" fmla="*/ 252 h 361"/>
                    <a:gd name="T14" fmla="*/ 128 w 130"/>
                    <a:gd name="T15" fmla="*/ 277 h 361"/>
                    <a:gd name="T16" fmla="*/ 130 w 130"/>
                    <a:gd name="T17" fmla="*/ 300 h 361"/>
                    <a:gd name="T18" fmla="*/ 130 w 130"/>
                    <a:gd name="T19" fmla="*/ 319 h 361"/>
                    <a:gd name="T20" fmla="*/ 128 w 130"/>
                    <a:gd name="T21" fmla="*/ 335 h 361"/>
                    <a:gd name="T22" fmla="*/ 126 w 130"/>
                    <a:gd name="T23" fmla="*/ 346 h 361"/>
                    <a:gd name="T24" fmla="*/ 125 w 130"/>
                    <a:gd name="T25" fmla="*/ 354 h 361"/>
                    <a:gd name="T26" fmla="*/ 121 w 130"/>
                    <a:gd name="T27" fmla="*/ 360 h 361"/>
                    <a:gd name="T28" fmla="*/ 116 w 130"/>
                    <a:gd name="T29" fmla="*/ 361 h 361"/>
                    <a:gd name="T30" fmla="*/ 112 w 130"/>
                    <a:gd name="T31" fmla="*/ 360 h 361"/>
                    <a:gd name="T32" fmla="*/ 107 w 130"/>
                    <a:gd name="T33" fmla="*/ 355 h 361"/>
                    <a:gd name="T34" fmla="*/ 103 w 130"/>
                    <a:gd name="T35" fmla="*/ 349 h 361"/>
                    <a:gd name="T36" fmla="*/ 98 w 130"/>
                    <a:gd name="T37" fmla="*/ 338 h 361"/>
                    <a:gd name="T38" fmla="*/ 94 w 130"/>
                    <a:gd name="T39" fmla="*/ 325 h 361"/>
                    <a:gd name="T40" fmla="*/ 91 w 130"/>
                    <a:gd name="T41" fmla="*/ 310 h 361"/>
                    <a:gd name="T42" fmla="*/ 87 w 130"/>
                    <a:gd name="T43" fmla="*/ 291 h 361"/>
                    <a:gd name="T44" fmla="*/ 80 w 130"/>
                    <a:gd name="T45" fmla="*/ 260 h 361"/>
                    <a:gd name="T46" fmla="*/ 73 w 130"/>
                    <a:gd name="T47" fmla="*/ 219 h 361"/>
                    <a:gd name="T48" fmla="*/ 64 w 130"/>
                    <a:gd name="T49" fmla="*/ 178 h 361"/>
                    <a:gd name="T50" fmla="*/ 57 w 130"/>
                    <a:gd name="T51" fmla="*/ 141 h 361"/>
                    <a:gd name="T52" fmla="*/ 50 w 130"/>
                    <a:gd name="T53" fmla="*/ 114 h 361"/>
                    <a:gd name="T54" fmla="*/ 44 w 130"/>
                    <a:gd name="T55" fmla="*/ 100 h 361"/>
                    <a:gd name="T56" fmla="*/ 41 w 130"/>
                    <a:gd name="T57" fmla="*/ 86 h 361"/>
                    <a:gd name="T58" fmla="*/ 35 w 130"/>
                    <a:gd name="T59" fmla="*/ 69 h 361"/>
                    <a:gd name="T60" fmla="*/ 26 w 130"/>
                    <a:gd name="T61" fmla="*/ 52 h 361"/>
                    <a:gd name="T62" fmla="*/ 17 w 130"/>
                    <a:gd name="T63" fmla="*/ 39 h 361"/>
                    <a:gd name="T64" fmla="*/ 9 w 130"/>
                    <a:gd name="T65" fmla="*/ 30 h 361"/>
                    <a:gd name="T66" fmla="*/ 3 w 130"/>
                    <a:gd name="T67" fmla="*/ 22 h 361"/>
                    <a:gd name="T68" fmla="*/ 0 w 130"/>
                    <a:gd name="T69" fmla="*/ 14 h 361"/>
                    <a:gd name="T70" fmla="*/ 1 w 130"/>
                    <a:gd name="T71" fmla="*/ 8 h 361"/>
                    <a:gd name="T72" fmla="*/ 3 w 130"/>
                    <a:gd name="T73" fmla="*/ 5 h 361"/>
                    <a:gd name="T74" fmla="*/ 7 w 130"/>
                    <a:gd name="T75" fmla="*/ 1 h 361"/>
                    <a:gd name="T76" fmla="*/ 16 w 130"/>
                    <a:gd name="T77" fmla="*/ 0 h 361"/>
                    <a:gd name="T78" fmla="*/ 26 w 130"/>
                    <a:gd name="T79" fmla="*/ 0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30" h="361">
                      <a:moveTo>
                        <a:pt x="26" y="0"/>
                      </a:moveTo>
                      <a:lnTo>
                        <a:pt x="34" y="0"/>
                      </a:lnTo>
                      <a:lnTo>
                        <a:pt x="41" y="0"/>
                      </a:lnTo>
                      <a:lnTo>
                        <a:pt x="48" y="1"/>
                      </a:lnTo>
                      <a:lnTo>
                        <a:pt x="57" y="3"/>
                      </a:lnTo>
                      <a:lnTo>
                        <a:pt x="67" y="5"/>
                      </a:lnTo>
                      <a:lnTo>
                        <a:pt x="76" y="8"/>
                      </a:lnTo>
                      <a:lnTo>
                        <a:pt x="87" y="12"/>
                      </a:lnTo>
                      <a:lnTo>
                        <a:pt x="98" y="17"/>
                      </a:lnTo>
                      <a:lnTo>
                        <a:pt x="107" y="70"/>
                      </a:lnTo>
                      <a:lnTo>
                        <a:pt x="114" y="125"/>
                      </a:lnTo>
                      <a:lnTo>
                        <a:pt x="121" y="181"/>
                      </a:lnTo>
                      <a:lnTo>
                        <a:pt x="126" y="238"/>
                      </a:lnTo>
                      <a:lnTo>
                        <a:pt x="128" y="252"/>
                      </a:lnTo>
                      <a:lnTo>
                        <a:pt x="128" y="264"/>
                      </a:lnTo>
                      <a:lnTo>
                        <a:pt x="128" y="277"/>
                      </a:lnTo>
                      <a:lnTo>
                        <a:pt x="130" y="289"/>
                      </a:lnTo>
                      <a:lnTo>
                        <a:pt x="130" y="300"/>
                      </a:lnTo>
                      <a:lnTo>
                        <a:pt x="130" y="310"/>
                      </a:lnTo>
                      <a:lnTo>
                        <a:pt x="130" y="319"/>
                      </a:lnTo>
                      <a:lnTo>
                        <a:pt x="128" y="327"/>
                      </a:lnTo>
                      <a:lnTo>
                        <a:pt x="128" y="335"/>
                      </a:lnTo>
                      <a:lnTo>
                        <a:pt x="128" y="341"/>
                      </a:lnTo>
                      <a:lnTo>
                        <a:pt x="126" y="346"/>
                      </a:lnTo>
                      <a:lnTo>
                        <a:pt x="126" y="350"/>
                      </a:lnTo>
                      <a:lnTo>
                        <a:pt x="125" y="354"/>
                      </a:lnTo>
                      <a:lnTo>
                        <a:pt x="123" y="357"/>
                      </a:lnTo>
                      <a:lnTo>
                        <a:pt x="121" y="360"/>
                      </a:lnTo>
                      <a:lnTo>
                        <a:pt x="119" y="360"/>
                      </a:lnTo>
                      <a:lnTo>
                        <a:pt x="116" y="361"/>
                      </a:lnTo>
                      <a:lnTo>
                        <a:pt x="114" y="361"/>
                      </a:lnTo>
                      <a:lnTo>
                        <a:pt x="112" y="360"/>
                      </a:lnTo>
                      <a:lnTo>
                        <a:pt x="108" y="358"/>
                      </a:lnTo>
                      <a:lnTo>
                        <a:pt x="107" y="355"/>
                      </a:lnTo>
                      <a:lnTo>
                        <a:pt x="105" y="352"/>
                      </a:lnTo>
                      <a:lnTo>
                        <a:pt x="103" y="349"/>
                      </a:lnTo>
                      <a:lnTo>
                        <a:pt x="100" y="344"/>
                      </a:lnTo>
                      <a:lnTo>
                        <a:pt x="98" y="338"/>
                      </a:lnTo>
                      <a:lnTo>
                        <a:pt x="96" y="333"/>
                      </a:lnTo>
                      <a:lnTo>
                        <a:pt x="94" y="325"/>
                      </a:lnTo>
                      <a:lnTo>
                        <a:pt x="92" y="318"/>
                      </a:lnTo>
                      <a:lnTo>
                        <a:pt x="91" y="310"/>
                      </a:lnTo>
                      <a:lnTo>
                        <a:pt x="89" y="300"/>
                      </a:lnTo>
                      <a:lnTo>
                        <a:pt x="87" y="291"/>
                      </a:lnTo>
                      <a:lnTo>
                        <a:pt x="85" y="282"/>
                      </a:lnTo>
                      <a:lnTo>
                        <a:pt x="80" y="260"/>
                      </a:lnTo>
                      <a:lnTo>
                        <a:pt x="76" y="239"/>
                      </a:lnTo>
                      <a:lnTo>
                        <a:pt x="73" y="219"/>
                      </a:lnTo>
                      <a:lnTo>
                        <a:pt x="67" y="199"/>
                      </a:lnTo>
                      <a:lnTo>
                        <a:pt x="64" y="178"/>
                      </a:lnTo>
                      <a:lnTo>
                        <a:pt x="60" y="160"/>
                      </a:lnTo>
                      <a:lnTo>
                        <a:pt x="57" y="141"/>
                      </a:lnTo>
                      <a:lnTo>
                        <a:pt x="51" y="122"/>
                      </a:lnTo>
                      <a:lnTo>
                        <a:pt x="50" y="114"/>
                      </a:lnTo>
                      <a:lnTo>
                        <a:pt x="46" y="106"/>
                      </a:lnTo>
                      <a:lnTo>
                        <a:pt x="44" y="100"/>
                      </a:lnTo>
                      <a:lnTo>
                        <a:pt x="42" y="92"/>
                      </a:lnTo>
                      <a:lnTo>
                        <a:pt x="41" y="86"/>
                      </a:lnTo>
                      <a:lnTo>
                        <a:pt x="39" y="80"/>
                      </a:lnTo>
                      <a:lnTo>
                        <a:pt x="35" y="69"/>
                      </a:lnTo>
                      <a:lnTo>
                        <a:pt x="30" y="59"/>
                      </a:lnTo>
                      <a:lnTo>
                        <a:pt x="26" y="52"/>
                      </a:lnTo>
                      <a:lnTo>
                        <a:pt x="23" y="44"/>
                      </a:lnTo>
                      <a:lnTo>
                        <a:pt x="17" y="39"/>
                      </a:lnTo>
                      <a:lnTo>
                        <a:pt x="14" y="34"/>
                      </a:lnTo>
                      <a:lnTo>
                        <a:pt x="9" y="30"/>
                      </a:lnTo>
                      <a:lnTo>
                        <a:pt x="5" y="25"/>
                      </a:lnTo>
                      <a:lnTo>
                        <a:pt x="3" y="22"/>
                      </a:lnTo>
                      <a:lnTo>
                        <a:pt x="1" y="19"/>
                      </a:lnTo>
                      <a:lnTo>
                        <a:pt x="0" y="14"/>
                      </a:lnTo>
                      <a:lnTo>
                        <a:pt x="0" y="11"/>
                      </a:lnTo>
                      <a:lnTo>
                        <a:pt x="1" y="8"/>
                      </a:lnTo>
                      <a:lnTo>
                        <a:pt x="1" y="6"/>
                      </a:lnTo>
                      <a:lnTo>
                        <a:pt x="3" y="5"/>
                      </a:lnTo>
                      <a:lnTo>
                        <a:pt x="5" y="3"/>
                      </a:lnTo>
                      <a:lnTo>
                        <a:pt x="7" y="1"/>
                      </a:lnTo>
                      <a:lnTo>
                        <a:pt x="10" y="1"/>
                      </a:lnTo>
                      <a:lnTo>
                        <a:pt x="16" y="0"/>
                      </a:lnTo>
                      <a:lnTo>
                        <a:pt x="21" y="0"/>
                      </a:lnTo>
                      <a:lnTo>
                        <a:pt x="26" y="0"/>
                      </a:lnTo>
                      <a:lnTo>
                        <a:pt x="26" y="0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2" name="Freeform 118"/>
                <p:cNvSpPr/>
                <p:nvPr/>
              </p:nvSpPr>
              <p:spPr bwMode="auto">
                <a:xfrm>
                  <a:off x="2317751" y="4111625"/>
                  <a:ext cx="541338" cy="241300"/>
                </a:xfrm>
                <a:custGeom>
                  <a:avLst/>
                  <a:gdLst>
                    <a:gd name="T0" fmla="*/ 548 w 682"/>
                    <a:gd name="T1" fmla="*/ 80 h 304"/>
                    <a:gd name="T2" fmla="*/ 541 w 682"/>
                    <a:gd name="T3" fmla="*/ 75 h 304"/>
                    <a:gd name="T4" fmla="*/ 528 w 682"/>
                    <a:gd name="T5" fmla="*/ 74 h 304"/>
                    <a:gd name="T6" fmla="*/ 510 w 682"/>
                    <a:gd name="T7" fmla="*/ 72 h 304"/>
                    <a:gd name="T8" fmla="*/ 485 w 682"/>
                    <a:gd name="T9" fmla="*/ 74 h 304"/>
                    <a:gd name="T10" fmla="*/ 462 w 682"/>
                    <a:gd name="T11" fmla="*/ 75 h 304"/>
                    <a:gd name="T12" fmla="*/ 443 w 682"/>
                    <a:gd name="T13" fmla="*/ 77 h 304"/>
                    <a:gd name="T14" fmla="*/ 418 w 682"/>
                    <a:gd name="T15" fmla="*/ 80 h 304"/>
                    <a:gd name="T16" fmla="*/ 385 w 682"/>
                    <a:gd name="T17" fmla="*/ 83 h 304"/>
                    <a:gd name="T18" fmla="*/ 350 w 682"/>
                    <a:gd name="T19" fmla="*/ 88 h 304"/>
                    <a:gd name="T20" fmla="*/ 309 w 682"/>
                    <a:gd name="T21" fmla="*/ 91 h 304"/>
                    <a:gd name="T22" fmla="*/ 262 w 682"/>
                    <a:gd name="T23" fmla="*/ 97 h 304"/>
                    <a:gd name="T24" fmla="*/ 211 w 682"/>
                    <a:gd name="T25" fmla="*/ 104 h 304"/>
                    <a:gd name="T26" fmla="*/ 153 w 682"/>
                    <a:gd name="T27" fmla="*/ 110 h 304"/>
                    <a:gd name="T28" fmla="*/ 93 w 682"/>
                    <a:gd name="T29" fmla="*/ 118 h 304"/>
                    <a:gd name="T30" fmla="*/ 25 w 682"/>
                    <a:gd name="T31" fmla="*/ 125 h 304"/>
                    <a:gd name="T32" fmla="*/ 9 w 682"/>
                    <a:gd name="T33" fmla="*/ 80 h 304"/>
                    <a:gd name="T34" fmla="*/ 37 w 682"/>
                    <a:gd name="T35" fmla="*/ 79 h 304"/>
                    <a:gd name="T36" fmla="*/ 77 w 682"/>
                    <a:gd name="T37" fmla="*/ 75 h 304"/>
                    <a:gd name="T38" fmla="*/ 125 w 682"/>
                    <a:gd name="T39" fmla="*/ 69 h 304"/>
                    <a:gd name="T40" fmla="*/ 184 w 682"/>
                    <a:gd name="T41" fmla="*/ 63 h 304"/>
                    <a:gd name="T42" fmla="*/ 253 w 682"/>
                    <a:gd name="T43" fmla="*/ 53 h 304"/>
                    <a:gd name="T44" fmla="*/ 321 w 682"/>
                    <a:gd name="T45" fmla="*/ 46 h 304"/>
                    <a:gd name="T46" fmla="*/ 380 w 682"/>
                    <a:gd name="T47" fmla="*/ 41 h 304"/>
                    <a:gd name="T48" fmla="*/ 427 w 682"/>
                    <a:gd name="T49" fmla="*/ 35 h 304"/>
                    <a:gd name="T50" fmla="*/ 464 w 682"/>
                    <a:gd name="T51" fmla="*/ 32 h 304"/>
                    <a:gd name="T52" fmla="*/ 491 w 682"/>
                    <a:gd name="T53" fmla="*/ 28 h 304"/>
                    <a:gd name="T54" fmla="*/ 518 w 682"/>
                    <a:gd name="T55" fmla="*/ 24 h 304"/>
                    <a:gd name="T56" fmla="*/ 541 w 682"/>
                    <a:gd name="T57" fmla="*/ 17 h 304"/>
                    <a:gd name="T58" fmla="*/ 555 w 682"/>
                    <a:gd name="T59" fmla="*/ 10 h 304"/>
                    <a:gd name="T60" fmla="*/ 569 w 682"/>
                    <a:gd name="T61" fmla="*/ 2 h 304"/>
                    <a:gd name="T62" fmla="*/ 580 w 682"/>
                    <a:gd name="T63" fmla="*/ 2 h 304"/>
                    <a:gd name="T64" fmla="*/ 598 w 682"/>
                    <a:gd name="T65" fmla="*/ 10 h 304"/>
                    <a:gd name="T66" fmla="*/ 625 w 682"/>
                    <a:gd name="T67" fmla="*/ 28 h 304"/>
                    <a:gd name="T68" fmla="*/ 655 w 682"/>
                    <a:gd name="T69" fmla="*/ 53 h 304"/>
                    <a:gd name="T70" fmla="*/ 675 w 682"/>
                    <a:gd name="T71" fmla="*/ 74 h 304"/>
                    <a:gd name="T72" fmla="*/ 682 w 682"/>
                    <a:gd name="T73" fmla="*/ 85 h 304"/>
                    <a:gd name="T74" fmla="*/ 678 w 682"/>
                    <a:gd name="T75" fmla="*/ 94 h 304"/>
                    <a:gd name="T76" fmla="*/ 669 w 682"/>
                    <a:gd name="T77" fmla="*/ 102 h 304"/>
                    <a:gd name="T78" fmla="*/ 657 w 682"/>
                    <a:gd name="T79" fmla="*/ 108 h 304"/>
                    <a:gd name="T80" fmla="*/ 646 w 682"/>
                    <a:gd name="T81" fmla="*/ 121 h 304"/>
                    <a:gd name="T82" fmla="*/ 630 w 682"/>
                    <a:gd name="T83" fmla="*/ 147 h 304"/>
                    <a:gd name="T84" fmla="*/ 612 w 682"/>
                    <a:gd name="T85" fmla="*/ 185 h 304"/>
                    <a:gd name="T86" fmla="*/ 593 w 682"/>
                    <a:gd name="T87" fmla="*/ 237 h 304"/>
                    <a:gd name="T88" fmla="*/ 568 w 682"/>
                    <a:gd name="T89" fmla="*/ 301 h 304"/>
                    <a:gd name="T90" fmla="*/ 523 w 682"/>
                    <a:gd name="T91" fmla="*/ 257 h 304"/>
                    <a:gd name="T92" fmla="*/ 541 w 682"/>
                    <a:gd name="T93" fmla="*/ 197 h 304"/>
                    <a:gd name="T94" fmla="*/ 550 w 682"/>
                    <a:gd name="T95" fmla="*/ 165 h 304"/>
                    <a:gd name="T96" fmla="*/ 553 w 682"/>
                    <a:gd name="T97" fmla="*/ 138 h 304"/>
                    <a:gd name="T98" fmla="*/ 555 w 682"/>
                    <a:gd name="T99" fmla="*/ 107 h 304"/>
                    <a:gd name="T100" fmla="*/ 553 w 682"/>
                    <a:gd name="T101" fmla="*/ 88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682" h="304">
                      <a:moveTo>
                        <a:pt x="552" y="85"/>
                      </a:moveTo>
                      <a:lnTo>
                        <a:pt x="550" y="82"/>
                      </a:lnTo>
                      <a:lnTo>
                        <a:pt x="548" y="80"/>
                      </a:lnTo>
                      <a:lnTo>
                        <a:pt x="546" y="79"/>
                      </a:lnTo>
                      <a:lnTo>
                        <a:pt x="544" y="77"/>
                      </a:lnTo>
                      <a:lnTo>
                        <a:pt x="541" y="75"/>
                      </a:lnTo>
                      <a:lnTo>
                        <a:pt x="537" y="74"/>
                      </a:lnTo>
                      <a:lnTo>
                        <a:pt x="534" y="74"/>
                      </a:lnTo>
                      <a:lnTo>
                        <a:pt x="528" y="74"/>
                      </a:lnTo>
                      <a:lnTo>
                        <a:pt x="523" y="72"/>
                      </a:lnTo>
                      <a:lnTo>
                        <a:pt x="516" y="72"/>
                      </a:lnTo>
                      <a:lnTo>
                        <a:pt x="510" y="72"/>
                      </a:lnTo>
                      <a:lnTo>
                        <a:pt x="503" y="72"/>
                      </a:lnTo>
                      <a:lnTo>
                        <a:pt x="494" y="74"/>
                      </a:lnTo>
                      <a:lnTo>
                        <a:pt x="485" y="74"/>
                      </a:lnTo>
                      <a:lnTo>
                        <a:pt x="477" y="75"/>
                      </a:lnTo>
                      <a:lnTo>
                        <a:pt x="468" y="75"/>
                      </a:lnTo>
                      <a:lnTo>
                        <a:pt x="462" y="75"/>
                      </a:lnTo>
                      <a:lnTo>
                        <a:pt x="455" y="77"/>
                      </a:lnTo>
                      <a:lnTo>
                        <a:pt x="450" y="77"/>
                      </a:lnTo>
                      <a:lnTo>
                        <a:pt x="443" y="77"/>
                      </a:lnTo>
                      <a:lnTo>
                        <a:pt x="434" y="79"/>
                      </a:lnTo>
                      <a:lnTo>
                        <a:pt x="427" y="79"/>
                      </a:lnTo>
                      <a:lnTo>
                        <a:pt x="418" y="80"/>
                      </a:lnTo>
                      <a:lnTo>
                        <a:pt x="407" y="82"/>
                      </a:lnTo>
                      <a:lnTo>
                        <a:pt x="398" y="82"/>
                      </a:lnTo>
                      <a:lnTo>
                        <a:pt x="385" y="83"/>
                      </a:lnTo>
                      <a:lnTo>
                        <a:pt x="375" y="85"/>
                      </a:lnTo>
                      <a:lnTo>
                        <a:pt x="362" y="86"/>
                      </a:lnTo>
                      <a:lnTo>
                        <a:pt x="350" y="88"/>
                      </a:lnTo>
                      <a:lnTo>
                        <a:pt x="337" y="88"/>
                      </a:lnTo>
                      <a:lnTo>
                        <a:pt x="323" y="89"/>
                      </a:lnTo>
                      <a:lnTo>
                        <a:pt x="309" y="91"/>
                      </a:lnTo>
                      <a:lnTo>
                        <a:pt x="294" y="93"/>
                      </a:lnTo>
                      <a:lnTo>
                        <a:pt x="278" y="96"/>
                      </a:lnTo>
                      <a:lnTo>
                        <a:pt x="262" y="97"/>
                      </a:lnTo>
                      <a:lnTo>
                        <a:pt x="246" y="99"/>
                      </a:lnTo>
                      <a:lnTo>
                        <a:pt x="228" y="100"/>
                      </a:lnTo>
                      <a:lnTo>
                        <a:pt x="211" y="104"/>
                      </a:lnTo>
                      <a:lnTo>
                        <a:pt x="193" y="105"/>
                      </a:lnTo>
                      <a:lnTo>
                        <a:pt x="173" y="107"/>
                      </a:lnTo>
                      <a:lnTo>
                        <a:pt x="153" y="110"/>
                      </a:lnTo>
                      <a:lnTo>
                        <a:pt x="134" y="111"/>
                      </a:lnTo>
                      <a:lnTo>
                        <a:pt x="114" y="115"/>
                      </a:lnTo>
                      <a:lnTo>
                        <a:pt x="93" y="118"/>
                      </a:lnTo>
                      <a:lnTo>
                        <a:pt x="70" y="119"/>
                      </a:lnTo>
                      <a:lnTo>
                        <a:pt x="48" y="122"/>
                      </a:lnTo>
                      <a:lnTo>
                        <a:pt x="25" y="125"/>
                      </a:lnTo>
                      <a:lnTo>
                        <a:pt x="0" y="129"/>
                      </a:lnTo>
                      <a:lnTo>
                        <a:pt x="0" y="80"/>
                      </a:lnTo>
                      <a:lnTo>
                        <a:pt x="9" y="80"/>
                      </a:lnTo>
                      <a:lnTo>
                        <a:pt x="18" y="80"/>
                      </a:lnTo>
                      <a:lnTo>
                        <a:pt x="27" y="79"/>
                      </a:lnTo>
                      <a:lnTo>
                        <a:pt x="37" y="79"/>
                      </a:lnTo>
                      <a:lnTo>
                        <a:pt x="50" y="77"/>
                      </a:lnTo>
                      <a:lnTo>
                        <a:pt x="62" y="75"/>
                      </a:lnTo>
                      <a:lnTo>
                        <a:pt x="77" y="75"/>
                      </a:lnTo>
                      <a:lnTo>
                        <a:pt x="93" y="74"/>
                      </a:lnTo>
                      <a:lnTo>
                        <a:pt x="109" y="72"/>
                      </a:lnTo>
                      <a:lnTo>
                        <a:pt x="125" y="69"/>
                      </a:lnTo>
                      <a:lnTo>
                        <a:pt x="145" y="68"/>
                      </a:lnTo>
                      <a:lnTo>
                        <a:pt x="164" y="64"/>
                      </a:lnTo>
                      <a:lnTo>
                        <a:pt x="184" y="63"/>
                      </a:lnTo>
                      <a:lnTo>
                        <a:pt x="205" y="60"/>
                      </a:lnTo>
                      <a:lnTo>
                        <a:pt x="228" y="57"/>
                      </a:lnTo>
                      <a:lnTo>
                        <a:pt x="253" y="53"/>
                      </a:lnTo>
                      <a:lnTo>
                        <a:pt x="277" y="50"/>
                      </a:lnTo>
                      <a:lnTo>
                        <a:pt x="300" y="49"/>
                      </a:lnTo>
                      <a:lnTo>
                        <a:pt x="321" y="46"/>
                      </a:lnTo>
                      <a:lnTo>
                        <a:pt x="341" y="44"/>
                      </a:lnTo>
                      <a:lnTo>
                        <a:pt x="361" y="43"/>
                      </a:lnTo>
                      <a:lnTo>
                        <a:pt x="380" y="41"/>
                      </a:lnTo>
                      <a:lnTo>
                        <a:pt x="396" y="38"/>
                      </a:lnTo>
                      <a:lnTo>
                        <a:pt x="412" y="36"/>
                      </a:lnTo>
                      <a:lnTo>
                        <a:pt x="427" y="35"/>
                      </a:lnTo>
                      <a:lnTo>
                        <a:pt x="441" y="33"/>
                      </a:lnTo>
                      <a:lnTo>
                        <a:pt x="453" y="32"/>
                      </a:lnTo>
                      <a:lnTo>
                        <a:pt x="464" y="32"/>
                      </a:lnTo>
                      <a:lnTo>
                        <a:pt x="475" y="30"/>
                      </a:lnTo>
                      <a:lnTo>
                        <a:pt x="484" y="28"/>
                      </a:lnTo>
                      <a:lnTo>
                        <a:pt x="491" y="28"/>
                      </a:lnTo>
                      <a:lnTo>
                        <a:pt x="496" y="27"/>
                      </a:lnTo>
                      <a:lnTo>
                        <a:pt x="507" y="25"/>
                      </a:lnTo>
                      <a:lnTo>
                        <a:pt x="518" y="24"/>
                      </a:lnTo>
                      <a:lnTo>
                        <a:pt x="527" y="22"/>
                      </a:lnTo>
                      <a:lnTo>
                        <a:pt x="534" y="19"/>
                      </a:lnTo>
                      <a:lnTo>
                        <a:pt x="541" y="17"/>
                      </a:lnTo>
                      <a:lnTo>
                        <a:pt x="546" y="14"/>
                      </a:lnTo>
                      <a:lnTo>
                        <a:pt x="552" y="13"/>
                      </a:lnTo>
                      <a:lnTo>
                        <a:pt x="555" y="10"/>
                      </a:lnTo>
                      <a:lnTo>
                        <a:pt x="559" y="7"/>
                      </a:lnTo>
                      <a:lnTo>
                        <a:pt x="564" y="3"/>
                      </a:lnTo>
                      <a:lnTo>
                        <a:pt x="569" y="2"/>
                      </a:lnTo>
                      <a:lnTo>
                        <a:pt x="573" y="0"/>
                      </a:lnTo>
                      <a:lnTo>
                        <a:pt x="576" y="0"/>
                      </a:lnTo>
                      <a:lnTo>
                        <a:pt x="580" y="2"/>
                      </a:lnTo>
                      <a:lnTo>
                        <a:pt x="585" y="3"/>
                      </a:lnTo>
                      <a:lnTo>
                        <a:pt x="591" y="7"/>
                      </a:lnTo>
                      <a:lnTo>
                        <a:pt x="598" y="10"/>
                      </a:lnTo>
                      <a:lnTo>
                        <a:pt x="607" y="14"/>
                      </a:lnTo>
                      <a:lnTo>
                        <a:pt x="616" y="21"/>
                      </a:lnTo>
                      <a:lnTo>
                        <a:pt x="625" y="28"/>
                      </a:lnTo>
                      <a:lnTo>
                        <a:pt x="635" y="36"/>
                      </a:lnTo>
                      <a:lnTo>
                        <a:pt x="646" y="46"/>
                      </a:lnTo>
                      <a:lnTo>
                        <a:pt x="655" y="53"/>
                      </a:lnTo>
                      <a:lnTo>
                        <a:pt x="662" y="61"/>
                      </a:lnTo>
                      <a:lnTo>
                        <a:pt x="669" y="68"/>
                      </a:lnTo>
                      <a:lnTo>
                        <a:pt x="675" y="74"/>
                      </a:lnTo>
                      <a:lnTo>
                        <a:pt x="678" y="79"/>
                      </a:lnTo>
                      <a:lnTo>
                        <a:pt x="680" y="82"/>
                      </a:lnTo>
                      <a:lnTo>
                        <a:pt x="682" y="85"/>
                      </a:lnTo>
                      <a:lnTo>
                        <a:pt x="682" y="88"/>
                      </a:lnTo>
                      <a:lnTo>
                        <a:pt x="680" y="91"/>
                      </a:lnTo>
                      <a:lnTo>
                        <a:pt x="678" y="94"/>
                      </a:lnTo>
                      <a:lnTo>
                        <a:pt x="676" y="97"/>
                      </a:lnTo>
                      <a:lnTo>
                        <a:pt x="673" y="99"/>
                      </a:lnTo>
                      <a:lnTo>
                        <a:pt x="669" y="102"/>
                      </a:lnTo>
                      <a:lnTo>
                        <a:pt x="666" y="104"/>
                      </a:lnTo>
                      <a:lnTo>
                        <a:pt x="660" y="107"/>
                      </a:lnTo>
                      <a:lnTo>
                        <a:pt x="657" y="108"/>
                      </a:lnTo>
                      <a:lnTo>
                        <a:pt x="653" y="111"/>
                      </a:lnTo>
                      <a:lnTo>
                        <a:pt x="650" y="115"/>
                      </a:lnTo>
                      <a:lnTo>
                        <a:pt x="646" y="121"/>
                      </a:lnTo>
                      <a:lnTo>
                        <a:pt x="641" y="129"/>
                      </a:lnTo>
                      <a:lnTo>
                        <a:pt x="635" y="136"/>
                      </a:lnTo>
                      <a:lnTo>
                        <a:pt x="630" y="147"/>
                      </a:lnTo>
                      <a:lnTo>
                        <a:pt x="625" y="158"/>
                      </a:lnTo>
                      <a:lnTo>
                        <a:pt x="619" y="171"/>
                      </a:lnTo>
                      <a:lnTo>
                        <a:pt x="612" y="185"/>
                      </a:lnTo>
                      <a:lnTo>
                        <a:pt x="607" y="201"/>
                      </a:lnTo>
                      <a:lnTo>
                        <a:pt x="600" y="218"/>
                      </a:lnTo>
                      <a:lnTo>
                        <a:pt x="593" y="237"/>
                      </a:lnTo>
                      <a:lnTo>
                        <a:pt x="584" y="257"/>
                      </a:lnTo>
                      <a:lnTo>
                        <a:pt x="576" y="277"/>
                      </a:lnTo>
                      <a:lnTo>
                        <a:pt x="568" y="301"/>
                      </a:lnTo>
                      <a:lnTo>
                        <a:pt x="509" y="304"/>
                      </a:lnTo>
                      <a:lnTo>
                        <a:pt x="516" y="280"/>
                      </a:lnTo>
                      <a:lnTo>
                        <a:pt x="523" y="257"/>
                      </a:lnTo>
                      <a:lnTo>
                        <a:pt x="530" y="237"/>
                      </a:lnTo>
                      <a:lnTo>
                        <a:pt x="535" y="216"/>
                      </a:lnTo>
                      <a:lnTo>
                        <a:pt x="541" y="197"/>
                      </a:lnTo>
                      <a:lnTo>
                        <a:pt x="546" y="180"/>
                      </a:lnTo>
                      <a:lnTo>
                        <a:pt x="548" y="172"/>
                      </a:lnTo>
                      <a:lnTo>
                        <a:pt x="550" y="165"/>
                      </a:lnTo>
                      <a:lnTo>
                        <a:pt x="550" y="157"/>
                      </a:lnTo>
                      <a:lnTo>
                        <a:pt x="552" y="151"/>
                      </a:lnTo>
                      <a:lnTo>
                        <a:pt x="553" y="138"/>
                      </a:lnTo>
                      <a:lnTo>
                        <a:pt x="553" y="127"/>
                      </a:lnTo>
                      <a:lnTo>
                        <a:pt x="553" y="116"/>
                      </a:lnTo>
                      <a:lnTo>
                        <a:pt x="555" y="107"/>
                      </a:lnTo>
                      <a:lnTo>
                        <a:pt x="553" y="100"/>
                      </a:lnTo>
                      <a:lnTo>
                        <a:pt x="553" y="93"/>
                      </a:lnTo>
                      <a:lnTo>
                        <a:pt x="553" y="88"/>
                      </a:lnTo>
                      <a:lnTo>
                        <a:pt x="552" y="85"/>
                      </a:lnTo>
                      <a:lnTo>
                        <a:pt x="552" y="8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6" name="组合 105"/>
            <p:cNvGrpSpPr/>
            <p:nvPr/>
          </p:nvGrpSpPr>
          <p:grpSpPr>
            <a:xfrm>
              <a:off x="2754845" y="4132238"/>
              <a:ext cx="450807" cy="453063"/>
              <a:chOff x="2247398" y="3487494"/>
              <a:chExt cx="450807" cy="453063"/>
            </a:xfrm>
          </p:grpSpPr>
          <p:pic>
            <p:nvPicPr>
              <p:cNvPr id="107" name="图片 10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47398" y="3487494"/>
                <a:ext cx="450807" cy="453063"/>
              </a:xfrm>
              <a:prstGeom prst="rect">
                <a:avLst/>
              </a:prstGeom>
            </p:spPr>
          </p:pic>
          <p:sp>
            <p:nvSpPr>
              <p:cNvPr id="108" name="Freeform 115"/>
              <p:cNvSpPr/>
              <p:nvPr/>
            </p:nvSpPr>
            <p:spPr bwMode="auto">
              <a:xfrm>
                <a:off x="2349455" y="3629797"/>
                <a:ext cx="43456" cy="121008"/>
              </a:xfrm>
              <a:custGeom>
                <a:avLst/>
                <a:gdLst>
                  <a:gd name="T0" fmla="*/ 34 w 130"/>
                  <a:gd name="T1" fmla="*/ 0 h 361"/>
                  <a:gd name="T2" fmla="*/ 48 w 130"/>
                  <a:gd name="T3" fmla="*/ 1 h 361"/>
                  <a:gd name="T4" fmla="*/ 67 w 130"/>
                  <a:gd name="T5" fmla="*/ 5 h 361"/>
                  <a:gd name="T6" fmla="*/ 87 w 130"/>
                  <a:gd name="T7" fmla="*/ 12 h 361"/>
                  <a:gd name="T8" fmla="*/ 107 w 130"/>
                  <a:gd name="T9" fmla="*/ 70 h 361"/>
                  <a:gd name="T10" fmla="*/ 121 w 130"/>
                  <a:gd name="T11" fmla="*/ 181 h 361"/>
                  <a:gd name="T12" fmla="*/ 128 w 130"/>
                  <a:gd name="T13" fmla="*/ 252 h 361"/>
                  <a:gd name="T14" fmla="*/ 128 w 130"/>
                  <a:gd name="T15" fmla="*/ 277 h 361"/>
                  <a:gd name="T16" fmla="*/ 130 w 130"/>
                  <a:gd name="T17" fmla="*/ 300 h 361"/>
                  <a:gd name="T18" fmla="*/ 130 w 130"/>
                  <a:gd name="T19" fmla="*/ 319 h 361"/>
                  <a:gd name="T20" fmla="*/ 128 w 130"/>
                  <a:gd name="T21" fmla="*/ 335 h 361"/>
                  <a:gd name="T22" fmla="*/ 126 w 130"/>
                  <a:gd name="T23" fmla="*/ 346 h 361"/>
                  <a:gd name="T24" fmla="*/ 125 w 130"/>
                  <a:gd name="T25" fmla="*/ 354 h 361"/>
                  <a:gd name="T26" fmla="*/ 121 w 130"/>
                  <a:gd name="T27" fmla="*/ 360 h 361"/>
                  <a:gd name="T28" fmla="*/ 116 w 130"/>
                  <a:gd name="T29" fmla="*/ 361 h 361"/>
                  <a:gd name="T30" fmla="*/ 112 w 130"/>
                  <a:gd name="T31" fmla="*/ 360 h 361"/>
                  <a:gd name="T32" fmla="*/ 107 w 130"/>
                  <a:gd name="T33" fmla="*/ 355 h 361"/>
                  <a:gd name="T34" fmla="*/ 103 w 130"/>
                  <a:gd name="T35" fmla="*/ 349 h 361"/>
                  <a:gd name="T36" fmla="*/ 98 w 130"/>
                  <a:gd name="T37" fmla="*/ 338 h 361"/>
                  <a:gd name="T38" fmla="*/ 94 w 130"/>
                  <a:gd name="T39" fmla="*/ 325 h 361"/>
                  <a:gd name="T40" fmla="*/ 91 w 130"/>
                  <a:gd name="T41" fmla="*/ 310 h 361"/>
                  <a:gd name="T42" fmla="*/ 87 w 130"/>
                  <a:gd name="T43" fmla="*/ 291 h 361"/>
                  <a:gd name="T44" fmla="*/ 80 w 130"/>
                  <a:gd name="T45" fmla="*/ 260 h 361"/>
                  <a:gd name="T46" fmla="*/ 73 w 130"/>
                  <a:gd name="T47" fmla="*/ 219 h 361"/>
                  <a:gd name="T48" fmla="*/ 64 w 130"/>
                  <a:gd name="T49" fmla="*/ 178 h 361"/>
                  <a:gd name="T50" fmla="*/ 57 w 130"/>
                  <a:gd name="T51" fmla="*/ 141 h 361"/>
                  <a:gd name="T52" fmla="*/ 50 w 130"/>
                  <a:gd name="T53" fmla="*/ 114 h 361"/>
                  <a:gd name="T54" fmla="*/ 44 w 130"/>
                  <a:gd name="T55" fmla="*/ 100 h 361"/>
                  <a:gd name="T56" fmla="*/ 41 w 130"/>
                  <a:gd name="T57" fmla="*/ 86 h 361"/>
                  <a:gd name="T58" fmla="*/ 35 w 130"/>
                  <a:gd name="T59" fmla="*/ 69 h 361"/>
                  <a:gd name="T60" fmla="*/ 26 w 130"/>
                  <a:gd name="T61" fmla="*/ 52 h 361"/>
                  <a:gd name="T62" fmla="*/ 17 w 130"/>
                  <a:gd name="T63" fmla="*/ 39 h 361"/>
                  <a:gd name="T64" fmla="*/ 9 w 130"/>
                  <a:gd name="T65" fmla="*/ 30 h 361"/>
                  <a:gd name="T66" fmla="*/ 3 w 130"/>
                  <a:gd name="T67" fmla="*/ 22 h 361"/>
                  <a:gd name="T68" fmla="*/ 0 w 130"/>
                  <a:gd name="T69" fmla="*/ 14 h 361"/>
                  <a:gd name="T70" fmla="*/ 1 w 130"/>
                  <a:gd name="T71" fmla="*/ 8 h 361"/>
                  <a:gd name="T72" fmla="*/ 3 w 130"/>
                  <a:gd name="T73" fmla="*/ 5 h 361"/>
                  <a:gd name="T74" fmla="*/ 7 w 130"/>
                  <a:gd name="T75" fmla="*/ 1 h 361"/>
                  <a:gd name="T76" fmla="*/ 16 w 130"/>
                  <a:gd name="T77" fmla="*/ 0 h 361"/>
                  <a:gd name="T78" fmla="*/ 26 w 130"/>
                  <a:gd name="T79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30" h="361">
                    <a:moveTo>
                      <a:pt x="26" y="0"/>
                    </a:moveTo>
                    <a:lnTo>
                      <a:pt x="34" y="0"/>
                    </a:lnTo>
                    <a:lnTo>
                      <a:pt x="41" y="0"/>
                    </a:lnTo>
                    <a:lnTo>
                      <a:pt x="48" y="1"/>
                    </a:lnTo>
                    <a:lnTo>
                      <a:pt x="57" y="3"/>
                    </a:lnTo>
                    <a:lnTo>
                      <a:pt x="67" y="5"/>
                    </a:lnTo>
                    <a:lnTo>
                      <a:pt x="76" y="8"/>
                    </a:lnTo>
                    <a:lnTo>
                      <a:pt x="87" y="12"/>
                    </a:lnTo>
                    <a:lnTo>
                      <a:pt x="98" y="17"/>
                    </a:lnTo>
                    <a:lnTo>
                      <a:pt x="107" y="70"/>
                    </a:lnTo>
                    <a:lnTo>
                      <a:pt x="114" y="125"/>
                    </a:lnTo>
                    <a:lnTo>
                      <a:pt x="121" y="181"/>
                    </a:lnTo>
                    <a:lnTo>
                      <a:pt x="126" y="238"/>
                    </a:lnTo>
                    <a:lnTo>
                      <a:pt x="128" y="252"/>
                    </a:lnTo>
                    <a:lnTo>
                      <a:pt x="128" y="264"/>
                    </a:lnTo>
                    <a:lnTo>
                      <a:pt x="128" y="277"/>
                    </a:lnTo>
                    <a:lnTo>
                      <a:pt x="130" y="289"/>
                    </a:lnTo>
                    <a:lnTo>
                      <a:pt x="130" y="300"/>
                    </a:lnTo>
                    <a:lnTo>
                      <a:pt x="130" y="310"/>
                    </a:lnTo>
                    <a:lnTo>
                      <a:pt x="130" y="319"/>
                    </a:lnTo>
                    <a:lnTo>
                      <a:pt x="128" y="327"/>
                    </a:lnTo>
                    <a:lnTo>
                      <a:pt x="128" y="335"/>
                    </a:lnTo>
                    <a:lnTo>
                      <a:pt x="128" y="341"/>
                    </a:lnTo>
                    <a:lnTo>
                      <a:pt x="126" y="346"/>
                    </a:lnTo>
                    <a:lnTo>
                      <a:pt x="126" y="350"/>
                    </a:lnTo>
                    <a:lnTo>
                      <a:pt x="125" y="354"/>
                    </a:lnTo>
                    <a:lnTo>
                      <a:pt x="123" y="357"/>
                    </a:lnTo>
                    <a:lnTo>
                      <a:pt x="121" y="360"/>
                    </a:lnTo>
                    <a:lnTo>
                      <a:pt x="119" y="360"/>
                    </a:lnTo>
                    <a:lnTo>
                      <a:pt x="116" y="361"/>
                    </a:lnTo>
                    <a:lnTo>
                      <a:pt x="114" y="361"/>
                    </a:lnTo>
                    <a:lnTo>
                      <a:pt x="112" y="360"/>
                    </a:lnTo>
                    <a:lnTo>
                      <a:pt x="108" y="358"/>
                    </a:lnTo>
                    <a:lnTo>
                      <a:pt x="107" y="355"/>
                    </a:lnTo>
                    <a:lnTo>
                      <a:pt x="105" y="352"/>
                    </a:lnTo>
                    <a:lnTo>
                      <a:pt x="103" y="349"/>
                    </a:lnTo>
                    <a:lnTo>
                      <a:pt x="100" y="344"/>
                    </a:lnTo>
                    <a:lnTo>
                      <a:pt x="98" y="338"/>
                    </a:lnTo>
                    <a:lnTo>
                      <a:pt x="96" y="333"/>
                    </a:lnTo>
                    <a:lnTo>
                      <a:pt x="94" y="325"/>
                    </a:lnTo>
                    <a:lnTo>
                      <a:pt x="92" y="318"/>
                    </a:lnTo>
                    <a:lnTo>
                      <a:pt x="91" y="310"/>
                    </a:lnTo>
                    <a:lnTo>
                      <a:pt x="89" y="300"/>
                    </a:lnTo>
                    <a:lnTo>
                      <a:pt x="87" y="291"/>
                    </a:lnTo>
                    <a:lnTo>
                      <a:pt x="85" y="282"/>
                    </a:lnTo>
                    <a:lnTo>
                      <a:pt x="80" y="260"/>
                    </a:lnTo>
                    <a:lnTo>
                      <a:pt x="76" y="239"/>
                    </a:lnTo>
                    <a:lnTo>
                      <a:pt x="73" y="219"/>
                    </a:lnTo>
                    <a:lnTo>
                      <a:pt x="67" y="199"/>
                    </a:lnTo>
                    <a:lnTo>
                      <a:pt x="64" y="178"/>
                    </a:lnTo>
                    <a:lnTo>
                      <a:pt x="60" y="160"/>
                    </a:lnTo>
                    <a:lnTo>
                      <a:pt x="57" y="141"/>
                    </a:lnTo>
                    <a:lnTo>
                      <a:pt x="51" y="122"/>
                    </a:lnTo>
                    <a:lnTo>
                      <a:pt x="50" y="114"/>
                    </a:lnTo>
                    <a:lnTo>
                      <a:pt x="46" y="106"/>
                    </a:lnTo>
                    <a:lnTo>
                      <a:pt x="44" y="100"/>
                    </a:lnTo>
                    <a:lnTo>
                      <a:pt x="42" y="92"/>
                    </a:lnTo>
                    <a:lnTo>
                      <a:pt x="41" y="86"/>
                    </a:lnTo>
                    <a:lnTo>
                      <a:pt x="39" y="80"/>
                    </a:lnTo>
                    <a:lnTo>
                      <a:pt x="35" y="69"/>
                    </a:lnTo>
                    <a:lnTo>
                      <a:pt x="30" y="59"/>
                    </a:lnTo>
                    <a:lnTo>
                      <a:pt x="26" y="52"/>
                    </a:lnTo>
                    <a:lnTo>
                      <a:pt x="23" y="44"/>
                    </a:lnTo>
                    <a:lnTo>
                      <a:pt x="17" y="39"/>
                    </a:lnTo>
                    <a:lnTo>
                      <a:pt x="14" y="34"/>
                    </a:lnTo>
                    <a:lnTo>
                      <a:pt x="9" y="30"/>
                    </a:lnTo>
                    <a:lnTo>
                      <a:pt x="5" y="25"/>
                    </a:lnTo>
                    <a:lnTo>
                      <a:pt x="3" y="22"/>
                    </a:lnTo>
                    <a:lnTo>
                      <a:pt x="1" y="19"/>
                    </a:lnTo>
                    <a:lnTo>
                      <a:pt x="0" y="14"/>
                    </a:lnTo>
                    <a:lnTo>
                      <a:pt x="0" y="11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7" y="1"/>
                    </a:lnTo>
                    <a:lnTo>
                      <a:pt x="10" y="1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26" y="0"/>
                    </a:lnTo>
                  </a:path>
                </a:pathLst>
              </a:custGeom>
              <a:solidFill>
                <a:srgbClr val="FF0000"/>
              </a:solidFill>
              <a:ln w="7938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24" name="任意多边形 123"/>
          <p:cNvSpPr/>
          <p:nvPr/>
        </p:nvSpPr>
        <p:spPr>
          <a:xfrm>
            <a:off x="2519699" y="2594997"/>
            <a:ext cx="263531" cy="332400"/>
          </a:xfrm>
          <a:custGeom>
            <a:avLst/>
            <a:gdLst>
              <a:gd name="connsiteX0" fmla="*/ 73117 w 263531"/>
              <a:gd name="connsiteY0" fmla="*/ 0 h 332400"/>
              <a:gd name="connsiteX1" fmla="*/ 263531 w 263531"/>
              <a:gd name="connsiteY1" fmla="*/ 0 h 332400"/>
              <a:gd name="connsiteX2" fmla="*/ 262931 w 263531"/>
              <a:gd name="connsiteY2" fmla="*/ 450 h 332400"/>
              <a:gd name="connsiteX3" fmla="*/ 258001 w 263531"/>
              <a:gd name="connsiteY3" fmla="*/ 3737 h 332400"/>
              <a:gd name="connsiteX4" fmla="*/ 248141 w 263531"/>
              <a:gd name="connsiteY4" fmla="*/ 8667 h 332400"/>
              <a:gd name="connsiteX5" fmla="*/ 243211 w 263531"/>
              <a:gd name="connsiteY5" fmla="*/ 10310 h 332400"/>
              <a:gd name="connsiteX6" fmla="*/ 236638 w 263531"/>
              <a:gd name="connsiteY6" fmla="*/ 15240 h 332400"/>
              <a:gd name="connsiteX7" fmla="*/ 231708 w 263531"/>
              <a:gd name="connsiteY7" fmla="*/ 21813 h 332400"/>
              <a:gd name="connsiteX8" fmla="*/ 225135 w 263531"/>
              <a:gd name="connsiteY8" fmla="*/ 31673 h 332400"/>
              <a:gd name="connsiteX9" fmla="*/ 216918 w 263531"/>
              <a:gd name="connsiteY9" fmla="*/ 44820 h 332400"/>
              <a:gd name="connsiteX10" fmla="*/ 207058 w 263531"/>
              <a:gd name="connsiteY10" fmla="*/ 56323 h 332400"/>
              <a:gd name="connsiteX11" fmla="*/ 198842 w 263531"/>
              <a:gd name="connsiteY11" fmla="*/ 74400 h 332400"/>
              <a:gd name="connsiteX12" fmla="*/ 190625 w 263531"/>
              <a:gd name="connsiteY12" fmla="*/ 92476 h 332400"/>
              <a:gd name="connsiteX13" fmla="*/ 180765 w 263531"/>
              <a:gd name="connsiteY13" fmla="*/ 113839 h 332400"/>
              <a:gd name="connsiteX14" fmla="*/ 169262 w 263531"/>
              <a:gd name="connsiteY14" fmla="*/ 136846 h 332400"/>
              <a:gd name="connsiteX15" fmla="*/ 161045 w 263531"/>
              <a:gd name="connsiteY15" fmla="*/ 163139 h 332400"/>
              <a:gd name="connsiteX16" fmla="*/ 149542 w 263531"/>
              <a:gd name="connsiteY16" fmla="*/ 191075 h 332400"/>
              <a:gd name="connsiteX17" fmla="*/ 138039 w 263531"/>
              <a:gd name="connsiteY17" fmla="*/ 222298 h 332400"/>
              <a:gd name="connsiteX18" fmla="*/ 123249 w 263531"/>
              <a:gd name="connsiteY18" fmla="*/ 255164 h 332400"/>
              <a:gd name="connsiteX19" fmla="*/ 110102 w 263531"/>
              <a:gd name="connsiteY19" fmla="*/ 288031 h 332400"/>
              <a:gd name="connsiteX20" fmla="*/ 96956 w 263531"/>
              <a:gd name="connsiteY20" fmla="*/ 327470 h 332400"/>
              <a:gd name="connsiteX21" fmla="*/ 0 w 263531"/>
              <a:gd name="connsiteY21" fmla="*/ 332400 h 332400"/>
              <a:gd name="connsiteX22" fmla="*/ 11503 w 263531"/>
              <a:gd name="connsiteY22" fmla="*/ 292961 h 332400"/>
              <a:gd name="connsiteX23" fmla="*/ 23007 w 263531"/>
              <a:gd name="connsiteY23" fmla="*/ 255164 h 332400"/>
              <a:gd name="connsiteX24" fmla="*/ 34510 w 263531"/>
              <a:gd name="connsiteY24" fmla="*/ 222298 h 332400"/>
              <a:gd name="connsiteX25" fmla="*/ 42726 w 263531"/>
              <a:gd name="connsiteY25" fmla="*/ 187788 h 332400"/>
              <a:gd name="connsiteX26" fmla="*/ 52586 w 263531"/>
              <a:gd name="connsiteY26" fmla="*/ 156565 h 332400"/>
              <a:gd name="connsiteX27" fmla="*/ 60803 w 263531"/>
              <a:gd name="connsiteY27" fmla="*/ 128629 h 332400"/>
              <a:gd name="connsiteX28" fmla="*/ 64090 w 263531"/>
              <a:gd name="connsiteY28" fmla="*/ 115482 h 332400"/>
              <a:gd name="connsiteX29" fmla="*/ 67376 w 263531"/>
              <a:gd name="connsiteY29" fmla="*/ 103979 h 332400"/>
              <a:gd name="connsiteX30" fmla="*/ 67376 w 263531"/>
              <a:gd name="connsiteY30" fmla="*/ 90833 h 332400"/>
              <a:gd name="connsiteX31" fmla="*/ 70663 w 263531"/>
              <a:gd name="connsiteY31" fmla="*/ 80973 h 332400"/>
              <a:gd name="connsiteX32" fmla="*/ 72306 w 263531"/>
              <a:gd name="connsiteY32" fmla="*/ 59610 h 332400"/>
              <a:gd name="connsiteX33" fmla="*/ 72306 w 263531"/>
              <a:gd name="connsiteY33" fmla="*/ 41533 h 332400"/>
              <a:gd name="connsiteX34" fmla="*/ 72306 w 263531"/>
              <a:gd name="connsiteY34" fmla="*/ 23457 h 332400"/>
              <a:gd name="connsiteX35" fmla="*/ 75593 w 263531"/>
              <a:gd name="connsiteY35" fmla="*/ 8667 h 332400"/>
              <a:gd name="connsiteX36" fmla="*/ 73117 w 263531"/>
              <a:gd name="connsiteY36" fmla="*/ 0 h 33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63531" h="332400">
                <a:moveTo>
                  <a:pt x="73117" y="0"/>
                </a:moveTo>
                <a:lnTo>
                  <a:pt x="263531" y="0"/>
                </a:lnTo>
                <a:lnTo>
                  <a:pt x="262931" y="450"/>
                </a:lnTo>
                <a:lnTo>
                  <a:pt x="258001" y="3737"/>
                </a:lnTo>
                <a:lnTo>
                  <a:pt x="248141" y="8667"/>
                </a:lnTo>
                <a:lnTo>
                  <a:pt x="243211" y="10310"/>
                </a:lnTo>
                <a:lnTo>
                  <a:pt x="236638" y="15240"/>
                </a:lnTo>
                <a:lnTo>
                  <a:pt x="231708" y="21813"/>
                </a:lnTo>
                <a:lnTo>
                  <a:pt x="225135" y="31673"/>
                </a:lnTo>
                <a:lnTo>
                  <a:pt x="216918" y="44820"/>
                </a:lnTo>
                <a:lnTo>
                  <a:pt x="207058" y="56323"/>
                </a:lnTo>
                <a:lnTo>
                  <a:pt x="198842" y="74400"/>
                </a:lnTo>
                <a:lnTo>
                  <a:pt x="190625" y="92476"/>
                </a:lnTo>
                <a:lnTo>
                  <a:pt x="180765" y="113839"/>
                </a:lnTo>
                <a:lnTo>
                  <a:pt x="169262" y="136846"/>
                </a:lnTo>
                <a:lnTo>
                  <a:pt x="161045" y="163139"/>
                </a:lnTo>
                <a:lnTo>
                  <a:pt x="149542" y="191075"/>
                </a:lnTo>
                <a:lnTo>
                  <a:pt x="138039" y="222298"/>
                </a:lnTo>
                <a:lnTo>
                  <a:pt x="123249" y="255164"/>
                </a:lnTo>
                <a:lnTo>
                  <a:pt x="110102" y="288031"/>
                </a:lnTo>
                <a:lnTo>
                  <a:pt x="96956" y="327470"/>
                </a:lnTo>
                <a:lnTo>
                  <a:pt x="0" y="332400"/>
                </a:lnTo>
                <a:lnTo>
                  <a:pt x="11503" y="292961"/>
                </a:lnTo>
                <a:lnTo>
                  <a:pt x="23007" y="255164"/>
                </a:lnTo>
                <a:lnTo>
                  <a:pt x="34510" y="222298"/>
                </a:lnTo>
                <a:lnTo>
                  <a:pt x="42726" y="187788"/>
                </a:lnTo>
                <a:lnTo>
                  <a:pt x="52586" y="156565"/>
                </a:lnTo>
                <a:lnTo>
                  <a:pt x="60803" y="128629"/>
                </a:lnTo>
                <a:lnTo>
                  <a:pt x="64090" y="115482"/>
                </a:lnTo>
                <a:lnTo>
                  <a:pt x="67376" y="103979"/>
                </a:lnTo>
                <a:lnTo>
                  <a:pt x="67376" y="90833"/>
                </a:lnTo>
                <a:lnTo>
                  <a:pt x="70663" y="80973"/>
                </a:lnTo>
                <a:lnTo>
                  <a:pt x="72306" y="59610"/>
                </a:lnTo>
                <a:lnTo>
                  <a:pt x="72306" y="41533"/>
                </a:lnTo>
                <a:lnTo>
                  <a:pt x="72306" y="23457"/>
                </a:lnTo>
                <a:lnTo>
                  <a:pt x="75593" y="8667"/>
                </a:lnTo>
                <a:lnTo>
                  <a:pt x="73117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任意多边形 124"/>
          <p:cNvSpPr/>
          <p:nvPr/>
        </p:nvSpPr>
        <p:spPr>
          <a:xfrm>
            <a:off x="1683249" y="2427829"/>
            <a:ext cx="1120743" cy="211988"/>
          </a:xfrm>
          <a:custGeom>
            <a:avLst/>
            <a:gdLst>
              <a:gd name="connsiteX0" fmla="*/ 941621 w 1120743"/>
              <a:gd name="connsiteY0" fmla="*/ 0 h 211988"/>
              <a:gd name="connsiteX1" fmla="*/ 946551 w 1120743"/>
              <a:gd name="connsiteY1" fmla="*/ 0 h 211988"/>
              <a:gd name="connsiteX2" fmla="*/ 953125 w 1120743"/>
              <a:gd name="connsiteY2" fmla="*/ 3287 h 211988"/>
              <a:gd name="connsiteX3" fmla="*/ 961341 w 1120743"/>
              <a:gd name="connsiteY3" fmla="*/ 4930 h 211988"/>
              <a:gd name="connsiteX4" fmla="*/ 971201 w 1120743"/>
              <a:gd name="connsiteY4" fmla="*/ 11503 h 211988"/>
              <a:gd name="connsiteX5" fmla="*/ 982704 w 1120743"/>
              <a:gd name="connsiteY5" fmla="*/ 16433 h 211988"/>
              <a:gd name="connsiteX6" fmla="*/ 997494 w 1120743"/>
              <a:gd name="connsiteY6" fmla="*/ 23007 h 211988"/>
              <a:gd name="connsiteX7" fmla="*/ 1012284 w 1120743"/>
              <a:gd name="connsiteY7" fmla="*/ 34510 h 211988"/>
              <a:gd name="connsiteX8" fmla="*/ 1027074 w 1120743"/>
              <a:gd name="connsiteY8" fmla="*/ 46013 h 211988"/>
              <a:gd name="connsiteX9" fmla="*/ 1043507 w 1120743"/>
              <a:gd name="connsiteY9" fmla="*/ 59159 h 211988"/>
              <a:gd name="connsiteX10" fmla="*/ 1061584 w 1120743"/>
              <a:gd name="connsiteY10" fmla="*/ 75593 h 211988"/>
              <a:gd name="connsiteX11" fmla="*/ 1076374 w 1120743"/>
              <a:gd name="connsiteY11" fmla="*/ 87096 h 211988"/>
              <a:gd name="connsiteX12" fmla="*/ 1087877 w 1120743"/>
              <a:gd name="connsiteY12" fmla="*/ 100242 h 211988"/>
              <a:gd name="connsiteX13" fmla="*/ 1099380 w 1120743"/>
              <a:gd name="connsiteY13" fmla="*/ 111746 h 211988"/>
              <a:gd name="connsiteX14" fmla="*/ 1109240 w 1120743"/>
              <a:gd name="connsiteY14" fmla="*/ 121605 h 211988"/>
              <a:gd name="connsiteX15" fmla="*/ 1114170 w 1120743"/>
              <a:gd name="connsiteY15" fmla="*/ 129822 h 211988"/>
              <a:gd name="connsiteX16" fmla="*/ 1117457 w 1120743"/>
              <a:gd name="connsiteY16" fmla="*/ 134752 h 211988"/>
              <a:gd name="connsiteX17" fmla="*/ 1120743 w 1120743"/>
              <a:gd name="connsiteY17" fmla="*/ 139682 h 211988"/>
              <a:gd name="connsiteX18" fmla="*/ 1120743 w 1120743"/>
              <a:gd name="connsiteY18" fmla="*/ 144612 h 211988"/>
              <a:gd name="connsiteX19" fmla="*/ 1117457 w 1120743"/>
              <a:gd name="connsiteY19" fmla="*/ 149542 h 211988"/>
              <a:gd name="connsiteX20" fmla="*/ 1114170 w 1120743"/>
              <a:gd name="connsiteY20" fmla="*/ 154472 h 211988"/>
              <a:gd name="connsiteX21" fmla="*/ 1110883 w 1120743"/>
              <a:gd name="connsiteY21" fmla="*/ 159402 h 211988"/>
              <a:gd name="connsiteX22" fmla="*/ 1105953 w 1120743"/>
              <a:gd name="connsiteY22" fmla="*/ 162688 h 211988"/>
              <a:gd name="connsiteX23" fmla="*/ 1099980 w 1120743"/>
              <a:gd name="connsiteY23" fmla="*/ 167168 h 211988"/>
              <a:gd name="connsiteX24" fmla="*/ 909566 w 1120743"/>
              <a:gd name="connsiteY24" fmla="*/ 167168 h 211988"/>
              <a:gd name="connsiteX25" fmla="*/ 908755 w 1120743"/>
              <a:gd name="connsiteY25" fmla="*/ 164332 h 211988"/>
              <a:gd name="connsiteX26" fmla="*/ 908755 w 1120743"/>
              <a:gd name="connsiteY26" fmla="*/ 152829 h 211988"/>
              <a:gd name="connsiteX27" fmla="*/ 908755 w 1120743"/>
              <a:gd name="connsiteY27" fmla="*/ 144612 h 211988"/>
              <a:gd name="connsiteX28" fmla="*/ 907112 w 1120743"/>
              <a:gd name="connsiteY28" fmla="*/ 139682 h 211988"/>
              <a:gd name="connsiteX29" fmla="*/ 903825 w 1120743"/>
              <a:gd name="connsiteY29" fmla="*/ 134752 h 211988"/>
              <a:gd name="connsiteX30" fmla="*/ 900539 w 1120743"/>
              <a:gd name="connsiteY30" fmla="*/ 131465 h 211988"/>
              <a:gd name="connsiteX31" fmla="*/ 897252 w 1120743"/>
              <a:gd name="connsiteY31" fmla="*/ 129822 h 211988"/>
              <a:gd name="connsiteX32" fmla="*/ 893965 w 1120743"/>
              <a:gd name="connsiteY32" fmla="*/ 126535 h 211988"/>
              <a:gd name="connsiteX33" fmla="*/ 889035 w 1120743"/>
              <a:gd name="connsiteY33" fmla="*/ 123249 h 211988"/>
              <a:gd name="connsiteX34" fmla="*/ 882462 w 1120743"/>
              <a:gd name="connsiteY34" fmla="*/ 121605 h 211988"/>
              <a:gd name="connsiteX35" fmla="*/ 877532 w 1120743"/>
              <a:gd name="connsiteY35" fmla="*/ 121605 h 211988"/>
              <a:gd name="connsiteX36" fmla="*/ 867672 w 1120743"/>
              <a:gd name="connsiteY36" fmla="*/ 121605 h 211988"/>
              <a:gd name="connsiteX37" fmla="*/ 859456 w 1120743"/>
              <a:gd name="connsiteY37" fmla="*/ 118319 h 211988"/>
              <a:gd name="connsiteX38" fmla="*/ 847952 w 1120743"/>
              <a:gd name="connsiteY38" fmla="*/ 118319 h 211988"/>
              <a:gd name="connsiteX39" fmla="*/ 838092 w 1120743"/>
              <a:gd name="connsiteY39" fmla="*/ 118319 h 211988"/>
              <a:gd name="connsiteX40" fmla="*/ 826589 w 1120743"/>
              <a:gd name="connsiteY40" fmla="*/ 118319 h 211988"/>
              <a:gd name="connsiteX41" fmla="*/ 811799 w 1120743"/>
              <a:gd name="connsiteY41" fmla="*/ 121605 h 211988"/>
              <a:gd name="connsiteX42" fmla="*/ 797009 w 1120743"/>
              <a:gd name="connsiteY42" fmla="*/ 121605 h 211988"/>
              <a:gd name="connsiteX43" fmla="*/ 783863 w 1120743"/>
              <a:gd name="connsiteY43" fmla="*/ 123249 h 211988"/>
              <a:gd name="connsiteX44" fmla="*/ 769073 w 1120743"/>
              <a:gd name="connsiteY44" fmla="*/ 123249 h 211988"/>
              <a:gd name="connsiteX45" fmla="*/ 759213 w 1120743"/>
              <a:gd name="connsiteY45" fmla="*/ 123249 h 211988"/>
              <a:gd name="connsiteX46" fmla="*/ 747710 w 1120743"/>
              <a:gd name="connsiteY46" fmla="*/ 126535 h 211988"/>
              <a:gd name="connsiteX47" fmla="*/ 739493 w 1120743"/>
              <a:gd name="connsiteY47" fmla="*/ 126535 h 211988"/>
              <a:gd name="connsiteX48" fmla="*/ 727990 w 1120743"/>
              <a:gd name="connsiteY48" fmla="*/ 126535 h 211988"/>
              <a:gd name="connsiteX49" fmla="*/ 713200 w 1120743"/>
              <a:gd name="connsiteY49" fmla="*/ 129822 h 211988"/>
              <a:gd name="connsiteX50" fmla="*/ 701697 w 1120743"/>
              <a:gd name="connsiteY50" fmla="*/ 129822 h 211988"/>
              <a:gd name="connsiteX51" fmla="*/ 686907 w 1120743"/>
              <a:gd name="connsiteY51" fmla="*/ 131465 h 211988"/>
              <a:gd name="connsiteX52" fmla="*/ 668831 w 1120743"/>
              <a:gd name="connsiteY52" fmla="*/ 134752 h 211988"/>
              <a:gd name="connsiteX53" fmla="*/ 654041 w 1120743"/>
              <a:gd name="connsiteY53" fmla="*/ 134752 h 211988"/>
              <a:gd name="connsiteX54" fmla="*/ 632678 w 1120743"/>
              <a:gd name="connsiteY54" fmla="*/ 136395 h 211988"/>
              <a:gd name="connsiteX55" fmla="*/ 616244 w 1120743"/>
              <a:gd name="connsiteY55" fmla="*/ 139682 h 211988"/>
              <a:gd name="connsiteX56" fmla="*/ 594881 w 1120743"/>
              <a:gd name="connsiteY56" fmla="*/ 141325 h 211988"/>
              <a:gd name="connsiteX57" fmla="*/ 575162 w 1120743"/>
              <a:gd name="connsiteY57" fmla="*/ 144612 h 211988"/>
              <a:gd name="connsiteX58" fmla="*/ 553798 w 1120743"/>
              <a:gd name="connsiteY58" fmla="*/ 144612 h 211988"/>
              <a:gd name="connsiteX59" fmla="*/ 530792 w 1120743"/>
              <a:gd name="connsiteY59" fmla="*/ 146255 h 211988"/>
              <a:gd name="connsiteX60" fmla="*/ 507785 w 1120743"/>
              <a:gd name="connsiteY60" fmla="*/ 149542 h 211988"/>
              <a:gd name="connsiteX61" fmla="*/ 483136 w 1120743"/>
              <a:gd name="connsiteY61" fmla="*/ 152829 h 211988"/>
              <a:gd name="connsiteX62" fmla="*/ 456843 w 1120743"/>
              <a:gd name="connsiteY62" fmla="*/ 157758 h 211988"/>
              <a:gd name="connsiteX63" fmla="*/ 430550 w 1120743"/>
              <a:gd name="connsiteY63" fmla="*/ 159402 h 211988"/>
              <a:gd name="connsiteX64" fmla="*/ 404256 w 1120743"/>
              <a:gd name="connsiteY64" fmla="*/ 162688 h 211988"/>
              <a:gd name="connsiteX65" fmla="*/ 374677 w 1120743"/>
              <a:gd name="connsiteY65" fmla="*/ 164332 h 211988"/>
              <a:gd name="connsiteX66" fmla="*/ 346740 w 1120743"/>
              <a:gd name="connsiteY66" fmla="*/ 170905 h 211988"/>
              <a:gd name="connsiteX67" fmla="*/ 317160 w 1120743"/>
              <a:gd name="connsiteY67" fmla="*/ 172548 h 211988"/>
              <a:gd name="connsiteX68" fmla="*/ 284294 w 1120743"/>
              <a:gd name="connsiteY68" fmla="*/ 175835 h 211988"/>
              <a:gd name="connsiteX69" fmla="*/ 251428 w 1120743"/>
              <a:gd name="connsiteY69" fmla="*/ 180765 h 211988"/>
              <a:gd name="connsiteX70" fmla="*/ 220205 w 1120743"/>
              <a:gd name="connsiteY70" fmla="*/ 182408 h 211988"/>
              <a:gd name="connsiteX71" fmla="*/ 187338 w 1120743"/>
              <a:gd name="connsiteY71" fmla="*/ 188981 h 211988"/>
              <a:gd name="connsiteX72" fmla="*/ 152829 w 1120743"/>
              <a:gd name="connsiteY72" fmla="*/ 193911 h 211988"/>
              <a:gd name="connsiteX73" fmla="*/ 115032 w 1120743"/>
              <a:gd name="connsiteY73" fmla="*/ 195555 h 211988"/>
              <a:gd name="connsiteX74" fmla="*/ 78879 w 1120743"/>
              <a:gd name="connsiteY74" fmla="*/ 200485 h 211988"/>
              <a:gd name="connsiteX75" fmla="*/ 41083 w 1120743"/>
              <a:gd name="connsiteY75" fmla="*/ 205415 h 211988"/>
              <a:gd name="connsiteX76" fmla="*/ 0 w 1120743"/>
              <a:gd name="connsiteY76" fmla="*/ 211988 h 211988"/>
              <a:gd name="connsiteX77" fmla="*/ 0 w 1120743"/>
              <a:gd name="connsiteY77" fmla="*/ 131465 h 211988"/>
              <a:gd name="connsiteX78" fmla="*/ 14790 w 1120743"/>
              <a:gd name="connsiteY78" fmla="*/ 131465 h 211988"/>
              <a:gd name="connsiteX79" fmla="*/ 29580 w 1120743"/>
              <a:gd name="connsiteY79" fmla="*/ 131465 h 211988"/>
              <a:gd name="connsiteX80" fmla="*/ 44370 w 1120743"/>
              <a:gd name="connsiteY80" fmla="*/ 129822 h 211988"/>
              <a:gd name="connsiteX81" fmla="*/ 60803 w 1120743"/>
              <a:gd name="connsiteY81" fmla="*/ 129822 h 211988"/>
              <a:gd name="connsiteX82" fmla="*/ 82166 w 1120743"/>
              <a:gd name="connsiteY82" fmla="*/ 126535 h 211988"/>
              <a:gd name="connsiteX83" fmla="*/ 101886 w 1120743"/>
              <a:gd name="connsiteY83" fmla="*/ 123249 h 211988"/>
              <a:gd name="connsiteX84" fmla="*/ 126536 w 1120743"/>
              <a:gd name="connsiteY84" fmla="*/ 123249 h 211988"/>
              <a:gd name="connsiteX85" fmla="*/ 152829 w 1120743"/>
              <a:gd name="connsiteY85" fmla="*/ 121605 h 211988"/>
              <a:gd name="connsiteX86" fmla="*/ 179122 w 1120743"/>
              <a:gd name="connsiteY86" fmla="*/ 118319 h 211988"/>
              <a:gd name="connsiteX87" fmla="*/ 205415 w 1120743"/>
              <a:gd name="connsiteY87" fmla="*/ 113389 h 211988"/>
              <a:gd name="connsiteX88" fmla="*/ 238281 w 1120743"/>
              <a:gd name="connsiteY88" fmla="*/ 111746 h 211988"/>
              <a:gd name="connsiteX89" fmla="*/ 269504 w 1120743"/>
              <a:gd name="connsiteY89" fmla="*/ 105172 h 211988"/>
              <a:gd name="connsiteX90" fmla="*/ 302371 w 1120743"/>
              <a:gd name="connsiteY90" fmla="*/ 103529 h 211988"/>
              <a:gd name="connsiteX91" fmla="*/ 336880 w 1120743"/>
              <a:gd name="connsiteY91" fmla="*/ 98599 h 211988"/>
              <a:gd name="connsiteX92" fmla="*/ 374677 w 1120743"/>
              <a:gd name="connsiteY92" fmla="*/ 93669 h 211988"/>
              <a:gd name="connsiteX93" fmla="*/ 415760 w 1120743"/>
              <a:gd name="connsiteY93" fmla="*/ 87096 h 211988"/>
              <a:gd name="connsiteX94" fmla="*/ 455199 w 1120743"/>
              <a:gd name="connsiteY94" fmla="*/ 82166 h 211988"/>
              <a:gd name="connsiteX95" fmla="*/ 492996 w 1120743"/>
              <a:gd name="connsiteY95" fmla="*/ 80523 h 211988"/>
              <a:gd name="connsiteX96" fmla="*/ 527505 w 1120743"/>
              <a:gd name="connsiteY96" fmla="*/ 75593 h 211988"/>
              <a:gd name="connsiteX97" fmla="*/ 560372 w 1120743"/>
              <a:gd name="connsiteY97" fmla="*/ 72306 h 211988"/>
              <a:gd name="connsiteX98" fmla="*/ 593238 w 1120743"/>
              <a:gd name="connsiteY98" fmla="*/ 70663 h 211988"/>
              <a:gd name="connsiteX99" fmla="*/ 624461 w 1120743"/>
              <a:gd name="connsiteY99" fmla="*/ 67376 h 211988"/>
              <a:gd name="connsiteX100" fmla="*/ 650754 w 1120743"/>
              <a:gd name="connsiteY100" fmla="*/ 62446 h 211988"/>
              <a:gd name="connsiteX101" fmla="*/ 677047 w 1120743"/>
              <a:gd name="connsiteY101" fmla="*/ 59159 h 211988"/>
              <a:gd name="connsiteX102" fmla="*/ 701697 w 1120743"/>
              <a:gd name="connsiteY102" fmla="*/ 57516 h 211988"/>
              <a:gd name="connsiteX103" fmla="*/ 724703 w 1120743"/>
              <a:gd name="connsiteY103" fmla="*/ 54230 h 211988"/>
              <a:gd name="connsiteX104" fmla="*/ 744423 w 1120743"/>
              <a:gd name="connsiteY104" fmla="*/ 52586 h 211988"/>
              <a:gd name="connsiteX105" fmla="*/ 762500 w 1120743"/>
              <a:gd name="connsiteY105" fmla="*/ 52586 h 211988"/>
              <a:gd name="connsiteX106" fmla="*/ 780576 w 1120743"/>
              <a:gd name="connsiteY106" fmla="*/ 49300 h 211988"/>
              <a:gd name="connsiteX107" fmla="*/ 795366 w 1120743"/>
              <a:gd name="connsiteY107" fmla="*/ 46013 h 211988"/>
              <a:gd name="connsiteX108" fmla="*/ 806869 w 1120743"/>
              <a:gd name="connsiteY108" fmla="*/ 46013 h 211988"/>
              <a:gd name="connsiteX109" fmla="*/ 815086 w 1120743"/>
              <a:gd name="connsiteY109" fmla="*/ 44370 h 211988"/>
              <a:gd name="connsiteX110" fmla="*/ 833162 w 1120743"/>
              <a:gd name="connsiteY110" fmla="*/ 41083 h 211988"/>
              <a:gd name="connsiteX111" fmla="*/ 851239 w 1120743"/>
              <a:gd name="connsiteY111" fmla="*/ 39440 h 211988"/>
              <a:gd name="connsiteX112" fmla="*/ 866029 w 1120743"/>
              <a:gd name="connsiteY112" fmla="*/ 36153 h 211988"/>
              <a:gd name="connsiteX113" fmla="*/ 877532 w 1120743"/>
              <a:gd name="connsiteY113" fmla="*/ 31223 h 211988"/>
              <a:gd name="connsiteX114" fmla="*/ 889035 w 1120743"/>
              <a:gd name="connsiteY114" fmla="*/ 27936 h 211988"/>
              <a:gd name="connsiteX115" fmla="*/ 897252 w 1120743"/>
              <a:gd name="connsiteY115" fmla="*/ 23007 h 211988"/>
              <a:gd name="connsiteX116" fmla="*/ 907112 w 1120743"/>
              <a:gd name="connsiteY116" fmla="*/ 21363 h 211988"/>
              <a:gd name="connsiteX117" fmla="*/ 912042 w 1120743"/>
              <a:gd name="connsiteY117" fmla="*/ 16433 h 211988"/>
              <a:gd name="connsiteX118" fmla="*/ 918615 w 1120743"/>
              <a:gd name="connsiteY118" fmla="*/ 11503 h 211988"/>
              <a:gd name="connsiteX119" fmla="*/ 926832 w 1120743"/>
              <a:gd name="connsiteY119" fmla="*/ 4930 h 211988"/>
              <a:gd name="connsiteX120" fmla="*/ 935048 w 1120743"/>
              <a:gd name="connsiteY120" fmla="*/ 3287 h 211988"/>
              <a:gd name="connsiteX121" fmla="*/ 941621 w 1120743"/>
              <a:gd name="connsiteY121" fmla="*/ 0 h 211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1120743" h="211988">
                <a:moveTo>
                  <a:pt x="941621" y="0"/>
                </a:moveTo>
                <a:lnTo>
                  <a:pt x="946551" y="0"/>
                </a:lnTo>
                <a:lnTo>
                  <a:pt x="953125" y="3287"/>
                </a:lnTo>
                <a:lnTo>
                  <a:pt x="961341" y="4930"/>
                </a:lnTo>
                <a:lnTo>
                  <a:pt x="971201" y="11503"/>
                </a:lnTo>
                <a:lnTo>
                  <a:pt x="982704" y="16433"/>
                </a:lnTo>
                <a:lnTo>
                  <a:pt x="997494" y="23007"/>
                </a:lnTo>
                <a:lnTo>
                  <a:pt x="1012284" y="34510"/>
                </a:lnTo>
                <a:lnTo>
                  <a:pt x="1027074" y="46013"/>
                </a:lnTo>
                <a:lnTo>
                  <a:pt x="1043507" y="59159"/>
                </a:lnTo>
                <a:lnTo>
                  <a:pt x="1061584" y="75593"/>
                </a:lnTo>
                <a:lnTo>
                  <a:pt x="1076374" y="87096"/>
                </a:lnTo>
                <a:lnTo>
                  <a:pt x="1087877" y="100242"/>
                </a:lnTo>
                <a:lnTo>
                  <a:pt x="1099380" y="111746"/>
                </a:lnTo>
                <a:lnTo>
                  <a:pt x="1109240" y="121605"/>
                </a:lnTo>
                <a:lnTo>
                  <a:pt x="1114170" y="129822"/>
                </a:lnTo>
                <a:lnTo>
                  <a:pt x="1117457" y="134752"/>
                </a:lnTo>
                <a:lnTo>
                  <a:pt x="1120743" y="139682"/>
                </a:lnTo>
                <a:lnTo>
                  <a:pt x="1120743" y="144612"/>
                </a:lnTo>
                <a:lnTo>
                  <a:pt x="1117457" y="149542"/>
                </a:lnTo>
                <a:lnTo>
                  <a:pt x="1114170" y="154472"/>
                </a:lnTo>
                <a:lnTo>
                  <a:pt x="1110883" y="159402"/>
                </a:lnTo>
                <a:lnTo>
                  <a:pt x="1105953" y="162688"/>
                </a:lnTo>
                <a:lnTo>
                  <a:pt x="1099980" y="167168"/>
                </a:lnTo>
                <a:lnTo>
                  <a:pt x="909566" y="167168"/>
                </a:lnTo>
                <a:lnTo>
                  <a:pt x="908755" y="164332"/>
                </a:lnTo>
                <a:lnTo>
                  <a:pt x="908755" y="152829"/>
                </a:lnTo>
                <a:lnTo>
                  <a:pt x="908755" y="144612"/>
                </a:lnTo>
                <a:lnTo>
                  <a:pt x="907112" y="139682"/>
                </a:lnTo>
                <a:lnTo>
                  <a:pt x="903825" y="134752"/>
                </a:lnTo>
                <a:lnTo>
                  <a:pt x="900539" y="131465"/>
                </a:lnTo>
                <a:lnTo>
                  <a:pt x="897252" y="129822"/>
                </a:lnTo>
                <a:lnTo>
                  <a:pt x="893965" y="126535"/>
                </a:lnTo>
                <a:lnTo>
                  <a:pt x="889035" y="123249"/>
                </a:lnTo>
                <a:lnTo>
                  <a:pt x="882462" y="121605"/>
                </a:lnTo>
                <a:lnTo>
                  <a:pt x="877532" y="121605"/>
                </a:lnTo>
                <a:lnTo>
                  <a:pt x="867672" y="121605"/>
                </a:lnTo>
                <a:lnTo>
                  <a:pt x="859456" y="118319"/>
                </a:lnTo>
                <a:lnTo>
                  <a:pt x="847952" y="118319"/>
                </a:lnTo>
                <a:lnTo>
                  <a:pt x="838092" y="118319"/>
                </a:lnTo>
                <a:lnTo>
                  <a:pt x="826589" y="118319"/>
                </a:lnTo>
                <a:lnTo>
                  <a:pt x="811799" y="121605"/>
                </a:lnTo>
                <a:lnTo>
                  <a:pt x="797009" y="121605"/>
                </a:lnTo>
                <a:lnTo>
                  <a:pt x="783863" y="123249"/>
                </a:lnTo>
                <a:lnTo>
                  <a:pt x="769073" y="123249"/>
                </a:lnTo>
                <a:lnTo>
                  <a:pt x="759213" y="123249"/>
                </a:lnTo>
                <a:lnTo>
                  <a:pt x="747710" y="126535"/>
                </a:lnTo>
                <a:lnTo>
                  <a:pt x="739493" y="126535"/>
                </a:lnTo>
                <a:lnTo>
                  <a:pt x="727990" y="126535"/>
                </a:lnTo>
                <a:lnTo>
                  <a:pt x="713200" y="129822"/>
                </a:lnTo>
                <a:lnTo>
                  <a:pt x="701697" y="129822"/>
                </a:lnTo>
                <a:lnTo>
                  <a:pt x="686907" y="131465"/>
                </a:lnTo>
                <a:lnTo>
                  <a:pt x="668831" y="134752"/>
                </a:lnTo>
                <a:lnTo>
                  <a:pt x="654041" y="134752"/>
                </a:lnTo>
                <a:lnTo>
                  <a:pt x="632678" y="136395"/>
                </a:lnTo>
                <a:lnTo>
                  <a:pt x="616244" y="139682"/>
                </a:lnTo>
                <a:lnTo>
                  <a:pt x="594881" y="141325"/>
                </a:lnTo>
                <a:lnTo>
                  <a:pt x="575162" y="144612"/>
                </a:lnTo>
                <a:lnTo>
                  <a:pt x="553798" y="144612"/>
                </a:lnTo>
                <a:lnTo>
                  <a:pt x="530792" y="146255"/>
                </a:lnTo>
                <a:lnTo>
                  <a:pt x="507785" y="149542"/>
                </a:lnTo>
                <a:lnTo>
                  <a:pt x="483136" y="152829"/>
                </a:lnTo>
                <a:lnTo>
                  <a:pt x="456843" y="157758"/>
                </a:lnTo>
                <a:lnTo>
                  <a:pt x="430550" y="159402"/>
                </a:lnTo>
                <a:lnTo>
                  <a:pt x="404256" y="162688"/>
                </a:lnTo>
                <a:lnTo>
                  <a:pt x="374677" y="164332"/>
                </a:lnTo>
                <a:lnTo>
                  <a:pt x="346740" y="170905"/>
                </a:lnTo>
                <a:lnTo>
                  <a:pt x="317160" y="172548"/>
                </a:lnTo>
                <a:lnTo>
                  <a:pt x="284294" y="175835"/>
                </a:lnTo>
                <a:lnTo>
                  <a:pt x="251428" y="180765"/>
                </a:lnTo>
                <a:lnTo>
                  <a:pt x="220205" y="182408"/>
                </a:lnTo>
                <a:lnTo>
                  <a:pt x="187338" y="188981"/>
                </a:lnTo>
                <a:lnTo>
                  <a:pt x="152829" y="193911"/>
                </a:lnTo>
                <a:lnTo>
                  <a:pt x="115032" y="195555"/>
                </a:lnTo>
                <a:lnTo>
                  <a:pt x="78879" y="200485"/>
                </a:lnTo>
                <a:lnTo>
                  <a:pt x="41083" y="205415"/>
                </a:lnTo>
                <a:lnTo>
                  <a:pt x="0" y="211988"/>
                </a:lnTo>
                <a:lnTo>
                  <a:pt x="0" y="131465"/>
                </a:lnTo>
                <a:lnTo>
                  <a:pt x="14790" y="131465"/>
                </a:lnTo>
                <a:lnTo>
                  <a:pt x="29580" y="131465"/>
                </a:lnTo>
                <a:lnTo>
                  <a:pt x="44370" y="129822"/>
                </a:lnTo>
                <a:lnTo>
                  <a:pt x="60803" y="129822"/>
                </a:lnTo>
                <a:lnTo>
                  <a:pt x="82166" y="126535"/>
                </a:lnTo>
                <a:lnTo>
                  <a:pt x="101886" y="123249"/>
                </a:lnTo>
                <a:lnTo>
                  <a:pt x="126536" y="123249"/>
                </a:lnTo>
                <a:lnTo>
                  <a:pt x="152829" y="121605"/>
                </a:lnTo>
                <a:lnTo>
                  <a:pt x="179122" y="118319"/>
                </a:lnTo>
                <a:lnTo>
                  <a:pt x="205415" y="113389"/>
                </a:lnTo>
                <a:lnTo>
                  <a:pt x="238281" y="111746"/>
                </a:lnTo>
                <a:lnTo>
                  <a:pt x="269504" y="105172"/>
                </a:lnTo>
                <a:lnTo>
                  <a:pt x="302371" y="103529"/>
                </a:lnTo>
                <a:lnTo>
                  <a:pt x="336880" y="98599"/>
                </a:lnTo>
                <a:lnTo>
                  <a:pt x="374677" y="93669"/>
                </a:lnTo>
                <a:lnTo>
                  <a:pt x="415760" y="87096"/>
                </a:lnTo>
                <a:lnTo>
                  <a:pt x="455199" y="82166"/>
                </a:lnTo>
                <a:lnTo>
                  <a:pt x="492996" y="80523"/>
                </a:lnTo>
                <a:lnTo>
                  <a:pt x="527505" y="75593"/>
                </a:lnTo>
                <a:lnTo>
                  <a:pt x="560372" y="72306"/>
                </a:lnTo>
                <a:lnTo>
                  <a:pt x="593238" y="70663"/>
                </a:lnTo>
                <a:lnTo>
                  <a:pt x="624461" y="67376"/>
                </a:lnTo>
                <a:lnTo>
                  <a:pt x="650754" y="62446"/>
                </a:lnTo>
                <a:lnTo>
                  <a:pt x="677047" y="59159"/>
                </a:lnTo>
                <a:lnTo>
                  <a:pt x="701697" y="57516"/>
                </a:lnTo>
                <a:lnTo>
                  <a:pt x="724703" y="54230"/>
                </a:lnTo>
                <a:lnTo>
                  <a:pt x="744423" y="52586"/>
                </a:lnTo>
                <a:lnTo>
                  <a:pt x="762500" y="52586"/>
                </a:lnTo>
                <a:lnTo>
                  <a:pt x="780576" y="49300"/>
                </a:lnTo>
                <a:lnTo>
                  <a:pt x="795366" y="46013"/>
                </a:lnTo>
                <a:lnTo>
                  <a:pt x="806869" y="46013"/>
                </a:lnTo>
                <a:lnTo>
                  <a:pt x="815086" y="44370"/>
                </a:lnTo>
                <a:lnTo>
                  <a:pt x="833162" y="41083"/>
                </a:lnTo>
                <a:lnTo>
                  <a:pt x="851239" y="39440"/>
                </a:lnTo>
                <a:lnTo>
                  <a:pt x="866029" y="36153"/>
                </a:lnTo>
                <a:lnTo>
                  <a:pt x="877532" y="31223"/>
                </a:lnTo>
                <a:lnTo>
                  <a:pt x="889035" y="27936"/>
                </a:lnTo>
                <a:lnTo>
                  <a:pt x="897252" y="23007"/>
                </a:lnTo>
                <a:lnTo>
                  <a:pt x="907112" y="21363"/>
                </a:lnTo>
                <a:lnTo>
                  <a:pt x="912042" y="16433"/>
                </a:lnTo>
                <a:lnTo>
                  <a:pt x="918615" y="11503"/>
                </a:lnTo>
                <a:lnTo>
                  <a:pt x="926832" y="4930"/>
                </a:lnTo>
                <a:lnTo>
                  <a:pt x="935048" y="3287"/>
                </a:lnTo>
                <a:lnTo>
                  <a:pt x="941621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222352" y="123478"/>
            <a:ext cx="2261416" cy="819783"/>
            <a:chOff x="156323" y="1107604"/>
            <a:chExt cx="2261416" cy="819783"/>
          </a:xfrm>
        </p:grpSpPr>
        <p:sp>
          <p:nvSpPr>
            <p:cNvPr id="57" name="文本框 15"/>
            <p:cNvSpPr txBox="1"/>
            <p:nvPr/>
          </p:nvSpPr>
          <p:spPr>
            <a:xfrm>
              <a:off x="833563" y="1137040"/>
              <a:ext cx="1584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学写字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23" y="1107604"/>
              <a:ext cx="864096" cy="81978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100" grpId="0" animBg="1"/>
      <p:bldP spid="101" grpId="0" animBg="1"/>
      <p:bldP spid="124" grpId="0" animBg="1"/>
      <p:bldP spid="1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框 8"/>
          <p:cNvSpPr txBox="1"/>
          <p:nvPr/>
        </p:nvSpPr>
        <p:spPr>
          <a:xfrm>
            <a:off x="4067944" y="1724022"/>
            <a:ext cx="46085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）笔顺依次是横、竖、横折、横。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竖向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笔画要微微左斜。斜度基本相同。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）所有横向笔画之间等距。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"/>
          <p:cNvSpPr txBox="1"/>
          <p:nvPr/>
        </p:nvSpPr>
        <p:spPr>
          <a:xfrm>
            <a:off x="4522068" y="843558"/>
            <a:ext cx="3888432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五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个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五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人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7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211710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文本框 8"/>
          <p:cNvSpPr txBox="1">
            <a:spLocks noChangeArrowheads="1"/>
          </p:cNvSpPr>
          <p:nvPr/>
        </p:nvSpPr>
        <p:spPr bwMode="auto">
          <a:xfrm>
            <a:off x="589370" y="424284"/>
            <a:ext cx="328494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4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wǔ</a:t>
            </a:r>
            <a:endParaRPr lang="zh-CN" altLang="en-US" sz="54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065239" y="1325201"/>
            <a:ext cx="2318547" cy="2326669"/>
            <a:chOff x="5534807" y="1672548"/>
            <a:chExt cx="2318547" cy="2326669"/>
          </a:xfrm>
        </p:grpSpPr>
        <p:sp>
          <p:nvSpPr>
            <p:cNvPr id="58" name="矩形 57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1370050" y="1788792"/>
            <a:ext cx="1708924" cy="1399487"/>
            <a:chOff x="3019426" y="4030663"/>
            <a:chExt cx="771525" cy="631824"/>
          </a:xfrm>
        </p:grpSpPr>
        <p:sp>
          <p:nvSpPr>
            <p:cNvPr id="62" name="Freeform 119"/>
            <p:cNvSpPr/>
            <p:nvPr/>
          </p:nvSpPr>
          <p:spPr bwMode="auto">
            <a:xfrm>
              <a:off x="3232151" y="4030663"/>
              <a:ext cx="404813" cy="95250"/>
            </a:xfrm>
            <a:custGeom>
              <a:avLst/>
              <a:gdLst>
                <a:gd name="T0" fmla="*/ 289 w 511"/>
                <a:gd name="T1" fmla="*/ 23 h 118"/>
                <a:gd name="T2" fmla="*/ 329 w 511"/>
                <a:gd name="T3" fmla="*/ 14 h 118"/>
                <a:gd name="T4" fmla="*/ 359 w 511"/>
                <a:gd name="T5" fmla="*/ 7 h 118"/>
                <a:gd name="T6" fmla="*/ 384 w 511"/>
                <a:gd name="T7" fmla="*/ 3 h 118"/>
                <a:gd name="T8" fmla="*/ 404 w 511"/>
                <a:gd name="T9" fmla="*/ 1 h 118"/>
                <a:gd name="T10" fmla="*/ 422 w 511"/>
                <a:gd name="T11" fmla="*/ 1 h 118"/>
                <a:gd name="T12" fmla="*/ 445 w 511"/>
                <a:gd name="T13" fmla="*/ 4 h 118"/>
                <a:gd name="T14" fmla="*/ 468 w 511"/>
                <a:gd name="T15" fmla="*/ 14 h 118"/>
                <a:gd name="T16" fmla="*/ 491 w 511"/>
                <a:gd name="T17" fmla="*/ 26 h 118"/>
                <a:gd name="T18" fmla="*/ 505 w 511"/>
                <a:gd name="T19" fmla="*/ 37 h 118"/>
                <a:gd name="T20" fmla="*/ 511 w 511"/>
                <a:gd name="T21" fmla="*/ 45 h 118"/>
                <a:gd name="T22" fmla="*/ 507 w 511"/>
                <a:gd name="T23" fmla="*/ 50 h 118"/>
                <a:gd name="T24" fmla="*/ 500 w 511"/>
                <a:gd name="T25" fmla="*/ 54 h 118"/>
                <a:gd name="T26" fmla="*/ 489 w 511"/>
                <a:gd name="T27" fmla="*/ 59 h 118"/>
                <a:gd name="T28" fmla="*/ 473 w 511"/>
                <a:gd name="T29" fmla="*/ 64 h 118"/>
                <a:gd name="T30" fmla="*/ 450 w 511"/>
                <a:gd name="T31" fmla="*/ 68 h 118"/>
                <a:gd name="T32" fmla="*/ 425 w 511"/>
                <a:gd name="T33" fmla="*/ 75 h 118"/>
                <a:gd name="T34" fmla="*/ 393 w 511"/>
                <a:gd name="T35" fmla="*/ 79 h 118"/>
                <a:gd name="T36" fmla="*/ 357 w 511"/>
                <a:gd name="T37" fmla="*/ 84 h 118"/>
                <a:gd name="T38" fmla="*/ 316 w 511"/>
                <a:gd name="T39" fmla="*/ 90 h 118"/>
                <a:gd name="T40" fmla="*/ 270 w 511"/>
                <a:gd name="T41" fmla="*/ 97 h 118"/>
                <a:gd name="T42" fmla="*/ 220 w 511"/>
                <a:gd name="T43" fmla="*/ 104 h 118"/>
                <a:gd name="T44" fmla="*/ 173 w 511"/>
                <a:gd name="T45" fmla="*/ 111 h 118"/>
                <a:gd name="T46" fmla="*/ 136 w 511"/>
                <a:gd name="T47" fmla="*/ 114 h 118"/>
                <a:gd name="T48" fmla="*/ 109 w 511"/>
                <a:gd name="T49" fmla="*/ 117 h 118"/>
                <a:gd name="T50" fmla="*/ 93 w 511"/>
                <a:gd name="T51" fmla="*/ 118 h 118"/>
                <a:gd name="T52" fmla="*/ 86 w 511"/>
                <a:gd name="T53" fmla="*/ 118 h 118"/>
                <a:gd name="T54" fmla="*/ 72 w 511"/>
                <a:gd name="T55" fmla="*/ 117 h 118"/>
                <a:gd name="T56" fmla="*/ 54 w 511"/>
                <a:gd name="T57" fmla="*/ 112 h 118"/>
                <a:gd name="T58" fmla="*/ 32 w 511"/>
                <a:gd name="T59" fmla="*/ 103 h 118"/>
                <a:gd name="T60" fmla="*/ 15 w 511"/>
                <a:gd name="T61" fmla="*/ 92 h 118"/>
                <a:gd name="T62" fmla="*/ 4 w 511"/>
                <a:gd name="T63" fmla="*/ 82 h 118"/>
                <a:gd name="T64" fmla="*/ 2 w 511"/>
                <a:gd name="T65" fmla="*/ 76 h 118"/>
                <a:gd name="T66" fmla="*/ 13 w 511"/>
                <a:gd name="T67" fmla="*/ 72 h 118"/>
                <a:gd name="T68" fmla="*/ 40 w 511"/>
                <a:gd name="T69" fmla="*/ 70 h 118"/>
                <a:gd name="T70" fmla="*/ 70 w 511"/>
                <a:gd name="T71" fmla="*/ 68 h 118"/>
                <a:gd name="T72" fmla="*/ 111 w 511"/>
                <a:gd name="T73" fmla="*/ 62 h 118"/>
                <a:gd name="T74" fmla="*/ 125 w 511"/>
                <a:gd name="T75" fmla="*/ 59 h 118"/>
                <a:gd name="T76" fmla="*/ 147 w 511"/>
                <a:gd name="T77" fmla="*/ 54 h 118"/>
                <a:gd name="T78" fmla="*/ 173 w 511"/>
                <a:gd name="T79" fmla="*/ 50 h 118"/>
                <a:gd name="T80" fmla="*/ 207 w 511"/>
                <a:gd name="T81" fmla="*/ 43 h 118"/>
                <a:gd name="T82" fmla="*/ 247 w 511"/>
                <a:gd name="T83" fmla="*/ 3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11" h="118">
                  <a:moveTo>
                    <a:pt x="263" y="31"/>
                  </a:moveTo>
                  <a:lnTo>
                    <a:pt x="277" y="26"/>
                  </a:lnTo>
                  <a:lnTo>
                    <a:pt x="289" y="23"/>
                  </a:lnTo>
                  <a:lnTo>
                    <a:pt x="304" y="20"/>
                  </a:lnTo>
                  <a:lnTo>
                    <a:pt x="316" y="17"/>
                  </a:lnTo>
                  <a:lnTo>
                    <a:pt x="329" y="14"/>
                  </a:lnTo>
                  <a:lnTo>
                    <a:pt x="339" y="12"/>
                  </a:lnTo>
                  <a:lnTo>
                    <a:pt x="350" y="9"/>
                  </a:lnTo>
                  <a:lnTo>
                    <a:pt x="359" y="7"/>
                  </a:lnTo>
                  <a:lnTo>
                    <a:pt x="368" y="6"/>
                  </a:lnTo>
                  <a:lnTo>
                    <a:pt x="377" y="4"/>
                  </a:lnTo>
                  <a:lnTo>
                    <a:pt x="384" y="3"/>
                  </a:lnTo>
                  <a:lnTo>
                    <a:pt x="391" y="1"/>
                  </a:lnTo>
                  <a:lnTo>
                    <a:pt x="398" y="1"/>
                  </a:lnTo>
                  <a:lnTo>
                    <a:pt x="404" y="1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22" y="1"/>
                  </a:lnTo>
                  <a:lnTo>
                    <a:pt x="429" y="1"/>
                  </a:lnTo>
                  <a:lnTo>
                    <a:pt x="438" y="3"/>
                  </a:lnTo>
                  <a:lnTo>
                    <a:pt x="445" y="4"/>
                  </a:lnTo>
                  <a:lnTo>
                    <a:pt x="452" y="6"/>
                  </a:lnTo>
                  <a:lnTo>
                    <a:pt x="461" y="9"/>
                  </a:lnTo>
                  <a:lnTo>
                    <a:pt x="468" y="14"/>
                  </a:lnTo>
                  <a:lnTo>
                    <a:pt x="477" y="18"/>
                  </a:lnTo>
                  <a:lnTo>
                    <a:pt x="484" y="23"/>
                  </a:lnTo>
                  <a:lnTo>
                    <a:pt x="491" y="26"/>
                  </a:lnTo>
                  <a:lnTo>
                    <a:pt x="496" y="31"/>
                  </a:lnTo>
                  <a:lnTo>
                    <a:pt x="500" y="34"/>
                  </a:lnTo>
                  <a:lnTo>
                    <a:pt x="505" y="37"/>
                  </a:lnTo>
                  <a:lnTo>
                    <a:pt x="507" y="40"/>
                  </a:lnTo>
                  <a:lnTo>
                    <a:pt x="509" y="42"/>
                  </a:lnTo>
                  <a:lnTo>
                    <a:pt x="511" y="45"/>
                  </a:lnTo>
                  <a:lnTo>
                    <a:pt x="509" y="46"/>
                  </a:lnTo>
                  <a:lnTo>
                    <a:pt x="509" y="48"/>
                  </a:lnTo>
                  <a:lnTo>
                    <a:pt x="507" y="50"/>
                  </a:lnTo>
                  <a:lnTo>
                    <a:pt x="505" y="51"/>
                  </a:lnTo>
                  <a:lnTo>
                    <a:pt x="504" y="53"/>
                  </a:lnTo>
                  <a:lnTo>
                    <a:pt x="500" y="54"/>
                  </a:lnTo>
                  <a:lnTo>
                    <a:pt x="498" y="56"/>
                  </a:lnTo>
                  <a:lnTo>
                    <a:pt x="493" y="57"/>
                  </a:lnTo>
                  <a:lnTo>
                    <a:pt x="489" y="59"/>
                  </a:lnTo>
                  <a:lnTo>
                    <a:pt x="484" y="61"/>
                  </a:lnTo>
                  <a:lnTo>
                    <a:pt x="479" y="62"/>
                  </a:lnTo>
                  <a:lnTo>
                    <a:pt x="473" y="64"/>
                  </a:lnTo>
                  <a:lnTo>
                    <a:pt x="466" y="65"/>
                  </a:lnTo>
                  <a:lnTo>
                    <a:pt x="459" y="67"/>
                  </a:lnTo>
                  <a:lnTo>
                    <a:pt x="450" y="68"/>
                  </a:lnTo>
                  <a:lnTo>
                    <a:pt x="443" y="70"/>
                  </a:lnTo>
                  <a:lnTo>
                    <a:pt x="434" y="72"/>
                  </a:lnTo>
                  <a:lnTo>
                    <a:pt x="425" y="75"/>
                  </a:lnTo>
                  <a:lnTo>
                    <a:pt x="414" y="76"/>
                  </a:lnTo>
                  <a:lnTo>
                    <a:pt x="404" y="78"/>
                  </a:lnTo>
                  <a:lnTo>
                    <a:pt x="393" y="79"/>
                  </a:lnTo>
                  <a:lnTo>
                    <a:pt x="382" y="81"/>
                  </a:lnTo>
                  <a:lnTo>
                    <a:pt x="370" y="82"/>
                  </a:lnTo>
                  <a:lnTo>
                    <a:pt x="357" y="84"/>
                  </a:lnTo>
                  <a:lnTo>
                    <a:pt x="343" y="86"/>
                  </a:lnTo>
                  <a:lnTo>
                    <a:pt x="330" y="89"/>
                  </a:lnTo>
                  <a:lnTo>
                    <a:pt x="316" y="90"/>
                  </a:lnTo>
                  <a:lnTo>
                    <a:pt x="302" y="92"/>
                  </a:lnTo>
                  <a:lnTo>
                    <a:pt x="286" y="95"/>
                  </a:lnTo>
                  <a:lnTo>
                    <a:pt x="270" y="97"/>
                  </a:lnTo>
                  <a:lnTo>
                    <a:pt x="254" y="100"/>
                  </a:lnTo>
                  <a:lnTo>
                    <a:pt x="236" y="101"/>
                  </a:lnTo>
                  <a:lnTo>
                    <a:pt x="220" y="104"/>
                  </a:lnTo>
                  <a:lnTo>
                    <a:pt x="202" y="106"/>
                  </a:lnTo>
                  <a:lnTo>
                    <a:pt x="188" y="108"/>
                  </a:lnTo>
                  <a:lnTo>
                    <a:pt x="173" y="111"/>
                  </a:lnTo>
                  <a:lnTo>
                    <a:pt x="159" y="112"/>
                  </a:lnTo>
                  <a:lnTo>
                    <a:pt x="147" y="112"/>
                  </a:lnTo>
                  <a:lnTo>
                    <a:pt x="136" y="114"/>
                  </a:lnTo>
                  <a:lnTo>
                    <a:pt x="127" y="115"/>
                  </a:lnTo>
                  <a:lnTo>
                    <a:pt x="118" y="117"/>
                  </a:lnTo>
                  <a:lnTo>
                    <a:pt x="109" y="117"/>
                  </a:lnTo>
                  <a:lnTo>
                    <a:pt x="102" y="118"/>
                  </a:lnTo>
                  <a:lnTo>
                    <a:pt x="97" y="118"/>
                  </a:lnTo>
                  <a:lnTo>
                    <a:pt x="93" y="118"/>
                  </a:lnTo>
                  <a:lnTo>
                    <a:pt x="90" y="118"/>
                  </a:lnTo>
                  <a:lnTo>
                    <a:pt x="86" y="118"/>
                  </a:lnTo>
                  <a:lnTo>
                    <a:pt x="86" y="118"/>
                  </a:lnTo>
                  <a:lnTo>
                    <a:pt x="82" y="118"/>
                  </a:lnTo>
                  <a:lnTo>
                    <a:pt x="77" y="118"/>
                  </a:lnTo>
                  <a:lnTo>
                    <a:pt x="72" y="117"/>
                  </a:lnTo>
                  <a:lnTo>
                    <a:pt x="66" y="115"/>
                  </a:lnTo>
                  <a:lnTo>
                    <a:pt x="61" y="114"/>
                  </a:lnTo>
                  <a:lnTo>
                    <a:pt x="54" y="112"/>
                  </a:lnTo>
                  <a:lnTo>
                    <a:pt x="47" y="109"/>
                  </a:lnTo>
                  <a:lnTo>
                    <a:pt x="40" y="106"/>
                  </a:lnTo>
                  <a:lnTo>
                    <a:pt x="32" y="103"/>
                  </a:lnTo>
                  <a:lnTo>
                    <a:pt x="25" y="100"/>
                  </a:lnTo>
                  <a:lnTo>
                    <a:pt x="20" y="97"/>
                  </a:lnTo>
                  <a:lnTo>
                    <a:pt x="15" y="92"/>
                  </a:lnTo>
                  <a:lnTo>
                    <a:pt x="9" y="89"/>
                  </a:lnTo>
                  <a:lnTo>
                    <a:pt x="6" y="86"/>
                  </a:lnTo>
                  <a:lnTo>
                    <a:pt x="4" y="82"/>
                  </a:lnTo>
                  <a:lnTo>
                    <a:pt x="2" y="79"/>
                  </a:lnTo>
                  <a:lnTo>
                    <a:pt x="0" y="78"/>
                  </a:lnTo>
                  <a:lnTo>
                    <a:pt x="2" y="76"/>
                  </a:lnTo>
                  <a:lnTo>
                    <a:pt x="4" y="75"/>
                  </a:lnTo>
                  <a:lnTo>
                    <a:pt x="7" y="73"/>
                  </a:lnTo>
                  <a:lnTo>
                    <a:pt x="13" y="72"/>
                  </a:lnTo>
                  <a:lnTo>
                    <a:pt x="20" y="72"/>
                  </a:lnTo>
                  <a:lnTo>
                    <a:pt x="29" y="72"/>
                  </a:lnTo>
                  <a:lnTo>
                    <a:pt x="40" y="70"/>
                  </a:lnTo>
                  <a:lnTo>
                    <a:pt x="50" y="70"/>
                  </a:lnTo>
                  <a:lnTo>
                    <a:pt x="59" y="70"/>
                  </a:lnTo>
                  <a:lnTo>
                    <a:pt x="70" y="68"/>
                  </a:lnTo>
                  <a:lnTo>
                    <a:pt x="79" y="68"/>
                  </a:lnTo>
                  <a:lnTo>
                    <a:pt x="95" y="65"/>
                  </a:lnTo>
                  <a:lnTo>
                    <a:pt x="111" y="62"/>
                  </a:lnTo>
                  <a:lnTo>
                    <a:pt x="115" y="61"/>
                  </a:lnTo>
                  <a:lnTo>
                    <a:pt x="120" y="61"/>
                  </a:lnTo>
                  <a:lnTo>
                    <a:pt x="125" y="59"/>
                  </a:lnTo>
                  <a:lnTo>
                    <a:pt x="132" y="57"/>
                  </a:lnTo>
                  <a:lnTo>
                    <a:pt x="139" y="56"/>
                  </a:lnTo>
                  <a:lnTo>
                    <a:pt x="147" y="54"/>
                  </a:lnTo>
                  <a:lnTo>
                    <a:pt x="156" y="53"/>
                  </a:lnTo>
                  <a:lnTo>
                    <a:pt x="164" y="51"/>
                  </a:lnTo>
                  <a:lnTo>
                    <a:pt x="173" y="50"/>
                  </a:lnTo>
                  <a:lnTo>
                    <a:pt x="184" y="48"/>
                  </a:lnTo>
                  <a:lnTo>
                    <a:pt x="195" y="45"/>
                  </a:lnTo>
                  <a:lnTo>
                    <a:pt x="207" y="43"/>
                  </a:lnTo>
                  <a:lnTo>
                    <a:pt x="220" y="40"/>
                  </a:lnTo>
                  <a:lnTo>
                    <a:pt x="234" y="37"/>
                  </a:lnTo>
                  <a:lnTo>
                    <a:pt x="247" y="34"/>
                  </a:lnTo>
                  <a:lnTo>
                    <a:pt x="263" y="31"/>
                  </a:lnTo>
                  <a:lnTo>
                    <a:pt x="263" y="31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20"/>
            <p:cNvSpPr/>
            <p:nvPr/>
          </p:nvSpPr>
          <p:spPr bwMode="auto">
            <a:xfrm>
              <a:off x="3255963" y="4086225"/>
              <a:ext cx="168275" cy="514350"/>
            </a:xfrm>
            <a:custGeom>
              <a:avLst/>
              <a:gdLst>
                <a:gd name="T0" fmla="*/ 201 w 212"/>
                <a:gd name="T1" fmla="*/ 141 h 648"/>
                <a:gd name="T2" fmla="*/ 198 w 212"/>
                <a:gd name="T3" fmla="*/ 152 h 648"/>
                <a:gd name="T4" fmla="*/ 194 w 212"/>
                <a:gd name="T5" fmla="*/ 166 h 648"/>
                <a:gd name="T6" fmla="*/ 191 w 212"/>
                <a:gd name="T7" fmla="*/ 182 h 648"/>
                <a:gd name="T8" fmla="*/ 183 w 212"/>
                <a:gd name="T9" fmla="*/ 202 h 648"/>
                <a:gd name="T10" fmla="*/ 178 w 212"/>
                <a:gd name="T11" fmla="*/ 225 h 648"/>
                <a:gd name="T12" fmla="*/ 169 w 212"/>
                <a:gd name="T13" fmla="*/ 250 h 648"/>
                <a:gd name="T14" fmla="*/ 162 w 212"/>
                <a:gd name="T15" fmla="*/ 280 h 648"/>
                <a:gd name="T16" fmla="*/ 151 w 212"/>
                <a:gd name="T17" fmla="*/ 311 h 648"/>
                <a:gd name="T18" fmla="*/ 141 w 212"/>
                <a:gd name="T19" fmla="*/ 346 h 648"/>
                <a:gd name="T20" fmla="*/ 130 w 212"/>
                <a:gd name="T21" fmla="*/ 385 h 648"/>
                <a:gd name="T22" fmla="*/ 117 w 212"/>
                <a:gd name="T23" fmla="*/ 426 h 648"/>
                <a:gd name="T24" fmla="*/ 105 w 212"/>
                <a:gd name="T25" fmla="*/ 469 h 648"/>
                <a:gd name="T26" fmla="*/ 91 w 212"/>
                <a:gd name="T27" fmla="*/ 516 h 648"/>
                <a:gd name="T28" fmla="*/ 75 w 212"/>
                <a:gd name="T29" fmla="*/ 568 h 648"/>
                <a:gd name="T30" fmla="*/ 59 w 212"/>
                <a:gd name="T31" fmla="*/ 621 h 648"/>
                <a:gd name="T32" fmla="*/ 0 w 212"/>
                <a:gd name="T33" fmla="*/ 648 h 648"/>
                <a:gd name="T34" fmla="*/ 3 w 212"/>
                <a:gd name="T35" fmla="*/ 639 h 648"/>
                <a:gd name="T36" fmla="*/ 9 w 212"/>
                <a:gd name="T37" fmla="*/ 624 h 648"/>
                <a:gd name="T38" fmla="*/ 14 w 212"/>
                <a:gd name="T39" fmla="*/ 606 h 648"/>
                <a:gd name="T40" fmla="*/ 21 w 212"/>
                <a:gd name="T41" fmla="*/ 584 h 648"/>
                <a:gd name="T42" fmla="*/ 30 w 212"/>
                <a:gd name="T43" fmla="*/ 557 h 648"/>
                <a:gd name="T44" fmla="*/ 39 w 212"/>
                <a:gd name="T45" fmla="*/ 527 h 648"/>
                <a:gd name="T46" fmla="*/ 48 w 212"/>
                <a:gd name="T47" fmla="*/ 495 h 648"/>
                <a:gd name="T48" fmla="*/ 59 w 212"/>
                <a:gd name="T49" fmla="*/ 459 h 648"/>
                <a:gd name="T50" fmla="*/ 69 w 212"/>
                <a:gd name="T51" fmla="*/ 421 h 648"/>
                <a:gd name="T52" fmla="*/ 78 w 212"/>
                <a:gd name="T53" fmla="*/ 387 h 648"/>
                <a:gd name="T54" fmla="*/ 87 w 212"/>
                <a:gd name="T55" fmla="*/ 352 h 648"/>
                <a:gd name="T56" fmla="*/ 96 w 212"/>
                <a:gd name="T57" fmla="*/ 321 h 648"/>
                <a:gd name="T58" fmla="*/ 103 w 212"/>
                <a:gd name="T59" fmla="*/ 291 h 648"/>
                <a:gd name="T60" fmla="*/ 110 w 212"/>
                <a:gd name="T61" fmla="*/ 264 h 648"/>
                <a:gd name="T62" fmla="*/ 117 w 212"/>
                <a:gd name="T63" fmla="*/ 239 h 648"/>
                <a:gd name="T64" fmla="*/ 121 w 212"/>
                <a:gd name="T65" fmla="*/ 216 h 648"/>
                <a:gd name="T66" fmla="*/ 126 w 212"/>
                <a:gd name="T67" fmla="*/ 194 h 648"/>
                <a:gd name="T68" fmla="*/ 132 w 212"/>
                <a:gd name="T69" fmla="*/ 146 h 648"/>
                <a:gd name="T70" fmla="*/ 137 w 212"/>
                <a:gd name="T71" fmla="*/ 91 h 648"/>
                <a:gd name="T72" fmla="*/ 139 w 212"/>
                <a:gd name="T73" fmla="*/ 31 h 648"/>
                <a:gd name="T74" fmla="*/ 153 w 212"/>
                <a:gd name="T75" fmla="*/ 12 h 648"/>
                <a:gd name="T76" fmla="*/ 178 w 212"/>
                <a:gd name="T77" fmla="*/ 31 h 648"/>
                <a:gd name="T78" fmla="*/ 192 w 212"/>
                <a:gd name="T79" fmla="*/ 44 h 648"/>
                <a:gd name="T80" fmla="*/ 200 w 212"/>
                <a:gd name="T81" fmla="*/ 50 h 648"/>
                <a:gd name="T82" fmla="*/ 205 w 212"/>
                <a:gd name="T83" fmla="*/ 56 h 648"/>
                <a:gd name="T84" fmla="*/ 208 w 212"/>
                <a:gd name="T85" fmla="*/ 61 h 648"/>
                <a:gd name="T86" fmla="*/ 210 w 212"/>
                <a:gd name="T87" fmla="*/ 64 h 648"/>
                <a:gd name="T88" fmla="*/ 212 w 212"/>
                <a:gd name="T89" fmla="*/ 69 h 648"/>
                <a:gd name="T90" fmla="*/ 212 w 212"/>
                <a:gd name="T91" fmla="*/ 80 h 648"/>
                <a:gd name="T92" fmla="*/ 210 w 212"/>
                <a:gd name="T93" fmla="*/ 99 h 648"/>
                <a:gd name="T94" fmla="*/ 205 w 212"/>
                <a:gd name="T95" fmla="*/ 124 h 648"/>
                <a:gd name="T96" fmla="*/ 201 w 212"/>
                <a:gd name="T97" fmla="*/ 138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2" h="648">
                  <a:moveTo>
                    <a:pt x="201" y="138"/>
                  </a:moveTo>
                  <a:lnTo>
                    <a:pt x="201" y="141"/>
                  </a:lnTo>
                  <a:lnTo>
                    <a:pt x="200" y="146"/>
                  </a:lnTo>
                  <a:lnTo>
                    <a:pt x="198" y="152"/>
                  </a:lnTo>
                  <a:lnTo>
                    <a:pt x="196" y="158"/>
                  </a:lnTo>
                  <a:lnTo>
                    <a:pt x="194" y="166"/>
                  </a:lnTo>
                  <a:lnTo>
                    <a:pt x="192" y="174"/>
                  </a:lnTo>
                  <a:lnTo>
                    <a:pt x="191" y="182"/>
                  </a:lnTo>
                  <a:lnTo>
                    <a:pt x="187" y="191"/>
                  </a:lnTo>
                  <a:lnTo>
                    <a:pt x="183" y="202"/>
                  </a:lnTo>
                  <a:lnTo>
                    <a:pt x="182" y="213"/>
                  </a:lnTo>
                  <a:lnTo>
                    <a:pt x="178" y="225"/>
                  </a:lnTo>
                  <a:lnTo>
                    <a:pt x="175" y="238"/>
                  </a:lnTo>
                  <a:lnTo>
                    <a:pt x="169" y="250"/>
                  </a:lnTo>
                  <a:lnTo>
                    <a:pt x="166" y="264"/>
                  </a:lnTo>
                  <a:lnTo>
                    <a:pt x="162" y="280"/>
                  </a:lnTo>
                  <a:lnTo>
                    <a:pt x="157" y="296"/>
                  </a:lnTo>
                  <a:lnTo>
                    <a:pt x="151" y="311"/>
                  </a:lnTo>
                  <a:lnTo>
                    <a:pt x="146" y="329"/>
                  </a:lnTo>
                  <a:lnTo>
                    <a:pt x="141" y="346"/>
                  </a:lnTo>
                  <a:lnTo>
                    <a:pt x="135" y="365"/>
                  </a:lnTo>
                  <a:lnTo>
                    <a:pt x="130" y="385"/>
                  </a:lnTo>
                  <a:lnTo>
                    <a:pt x="125" y="405"/>
                  </a:lnTo>
                  <a:lnTo>
                    <a:pt x="117" y="426"/>
                  </a:lnTo>
                  <a:lnTo>
                    <a:pt x="110" y="448"/>
                  </a:lnTo>
                  <a:lnTo>
                    <a:pt x="105" y="469"/>
                  </a:lnTo>
                  <a:lnTo>
                    <a:pt x="98" y="493"/>
                  </a:lnTo>
                  <a:lnTo>
                    <a:pt x="91" y="516"/>
                  </a:lnTo>
                  <a:lnTo>
                    <a:pt x="82" y="541"/>
                  </a:lnTo>
                  <a:lnTo>
                    <a:pt x="75" y="568"/>
                  </a:lnTo>
                  <a:lnTo>
                    <a:pt x="67" y="593"/>
                  </a:lnTo>
                  <a:lnTo>
                    <a:pt x="59" y="621"/>
                  </a:lnTo>
                  <a:lnTo>
                    <a:pt x="50" y="648"/>
                  </a:lnTo>
                  <a:lnTo>
                    <a:pt x="0" y="648"/>
                  </a:lnTo>
                  <a:lnTo>
                    <a:pt x="1" y="643"/>
                  </a:lnTo>
                  <a:lnTo>
                    <a:pt x="3" y="639"/>
                  </a:lnTo>
                  <a:lnTo>
                    <a:pt x="5" y="631"/>
                  </a:lnTo>
                  <a:lnTo>
                    <a:pt x="9" y="624"/>
                  </a:lnTo>
                  <a:lnTo>
                    <a:pt x="10" y="615"/>
                  </a:lnTo>
                  <a:lnTo>
                    <a:pt x="14" y="606"/>
                  </a:lnTo>
                  <a:lnTo>
                    <a:pt x="17" y="595"/>
                  </a:lnTo>
                  <a:lnTo>
                    <a:pt x="21" y="584"/>
                  </a:lnTo>
                  <a:lnTo>
                    <a:pt x="25" y="571"/>
                  </a:lnTo>
                  <a:lnTo>
                    <a:pt x="30" y="557"/>
                  </a:lnTo>
                  <a:lnTo>
                    <a:pt x="34" y="543"/>
                  </a:lnTo>
                  <a:lnTo>
                    <a:pt x="39" y="527"/>
                  </a:lnTo>
                  <a:lnTo>
                    <a:pt x="42" y="512"/>
                  </a:lnTo>
                  <a:lnTo>
                    <a:pt x="48" y="495"/>
                  </a:lnTo>
                  <a:lnTo>
                    <a:pt x="53" y="477"/>
                  </a:lnTo>
                  <a:lnTo>
                    <a:pt x="59" y="459"/>
                  </a:lnTo>
                  <a:lnTo>
                    <a:pt x="64" y="440"/>
                  </a:lnTo>
                  <a:lnTo>
                    <a:pt x="69" y="421"/>
                  </a:lnTo>
                  <a:lnTo>
                    <a:pt x="75" y="404"/>
                  </a:lnTo>
                  <a:lnTo>
                    <a:pt x="78" y="387"/>
                  </a:lnTo>
                  <a:lnTo>
                    <a:pt x="84" y="369"/>
                  </a:lnTo>
                  <a:lnTo>
                    <a:pt x="87" y="352"/>
                  </a:lnTo>
                  <a:lnTo>
                    <a:pt x="92" y="336"/>
                  </a:lnTo>
                  <a:lnTo>
                    <a:pt x="96" y="321"/>
                  </a:lnTo>
                  <a:lnTo>
                    <a:pt x="100" y="307"/>
                  </a:lnTo>
                  <a:lnTo>
                    <a:pt x="103" y="291"/>
                  </a:lnTo>
                  <a:lnTo>
                    <a:pt x="107" y="277"/>
                  </a:lnTo>
                  <a:lnTo>
                    <a:pt x="110" y="264"/>
                  </a:lnTo>
                  <a:lnTo>
                    <a:pt x="114" y="252"/>
                  </a:lnTo>
                  <a:lnTo>
                    <a:pt x="117" y="239"/>
                  </a:lnTo>
                  <a:lnTo>
                    <a:pt x="119" y="227"/>
                  </a:lnTo>
                  <a:lnTo>
                    <a:pt x="121" y="216"/>
                  </a:lnTo>
                  <a:lnTo>
                    <a:pt x="125" y="205"/>
                  </a:lnTo>
                  <a:lnTo>
                    <a:pt x="126" y="194"/>
                  </a:lnTo>
                  <a:lnTo>
                    <a:pt x="130" y="171"/>
                  </a:lnTo>
                  <a:lnTo>
                    <a:pt x="132" y="146"/>
                  </a:lnTo>
                  <a:lnTo>
                    <a:pt x="135" y="119"/>
                  </a:lnTo>
                  <a:lnTo>
                    <a:pt x="137" y="91"/>
                  </a:lnTo>
                  <a:lnTo>
                    <a:pt x="137" y="61"/>
                  </a:lnTo>
                  <a:lnTo>
                    <a:pt x="139" y="31"/>
                  </a:lnTo>
                  <a:lnTo>
                    <a:pt x="139" y="0"/>
                  </a:lnTo>
                  <a:lnTo>
                    <a:pt x="153" y="12"/>
                  </a:lnTo>
                  <a:lnTo>
                    <a:pt x="167" y="22"/>
                  </a:lnTo>
                  <a:lnTo>
                    <a:pt x="178" y="31"/>
                  </a:lnTo>
                  <a:lnTo>
                    <a:pt x="189" y="39"/>
                  </a:lnTo>
                  <a:lnTo>
                    <a:pt x="192" y="44"/>
                  </a:lnTo>
                  <a:lnTo>
                    <a:pt x="196" y="47"/>
                  </a:lnTo>
                  <a:lnTo>
                    <a:pt x="200" y="50"/>
                  </a:lnTo>
                  <a:lnTo>
                    <a:pt x="203" y="53"/>
                  </a:lnTo>
                  <a:lnTo>
                    <a:pt x="205" y="56"/>
                  </a:lnTo>
                  <a:lnTo>
                    <a:pt x="207" y="58"/>
                  </a:lnTo>
                  <a:lnTo>
                    <a:pt x="208" y="61"/>
                  </a:lnTo>
                  <a:lnTo>
                    <a:pt x="210" y="63"/>
                  </a:lnTo>
                  <a:lnTo>
                    <a:pt x="210" y="64"/>
                  </a:lnTo>
                  <a:lnTo>
                    <a:pt x="212" y="66"/>
                  </a:lnTo>
                  <a:lnTo>
                    <a:pt x="212" y="69"/>
                  </a:lnTo>
                  <a:lnTo>
                    <a:pt x="212" y="72"/>
                  </a:lnTo>
                  <a:lnTo>
                    <a:pt x="212" y="80"/>
                  </a:lnTo>
                  <a:lnTo>
                    <a:pt x="212" y="88"/>
                  </a:lnTo>
                  <a:lnTo>
                    <a:pt x="210" y="99"/>
                  </a:lnTo>
                  <a:lnTo>
                    <a:pt x="208" y="110"/>
                  </a:lnTo>
                  <a:lnTo>
                    <a:pt x="205" y="124"/>
                  </a:lnTo>
                  <a:lnTo>
                    <a:pt x="201" y="138"/>
                  </a:lnTo>
                  <a:lnTo>
                    <a:pt x="201" y="138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21"/>
            <p:cNvSpPr/>
            <p:nvPr/>
          </p:nvSpPr>
          <p:spPr bwMode="auto">
            <a:xfrm>
              <a:off x="3179763" y="4275138"/>
              <a:ext cx="425450" cy="320675"/>
            </a:xfrm>
            <a:custGeom>
              <a:avLst/>
              <a:gdLst>
                <a:gd name="T0" fmla="*/ 448 w 538"/>
                <a:gd name="T1" fmla="*/ 286 h 402"/>
                <a:gd name="T2" fmla="*/ 429 w 538"/>
                <a:gd name="T3" fmla="*/ 357 h 402"/>
                <a:gd name="T4" fmla="*/ 361 w 538"/>
                <a:gd name="T5" fmla="*/ 402 h 402"/>
                <a:gd name="T6" fmla="*/ 373 w 538"/>
                <a:gd name="T7" fmla="*/ 344 h 402"/>
                <a:gd name="T8" fmla="*/ 382 w 538"/>
                <a:gd name="T9" fmla="*/ 293 h 402"/>
                <a:gd name="T10" fmla="*/ 391 w 538"/>
                <a:gd name="T11" fmla="*/ 247 h 402"/>
                <a:gd name="T12" fmla="*/ 400 w 538"/>
                <a:gd name="T13" fmla="*/ 206 h 402"/>
                <a:gd name="T14" fmla="*/ 405 w 538"/>
                <a:gd name="T15" fmla="*/ 172 h 402"/>
                <a:gd name="T16" fmla="*/ 411 w 538"/>
                <a:gd name="T17" fmla="*/ 142 h 402"/>
                <a:gd name="T18" fmla="*/ 416 w 538"/>
                <a:gd name="T19" fmla="*/ 117 h 402"/>
                <a:gd name="T20" fmla="*/ 418 w 538"/>
                <a:gd name="T21" fmla="*/ 98 h 402"/>
                <a:gd name="T22" fmla="*/ 420 w 538"/>
                <a:gd name="T23" fmla="*/ 86 h 402"/>
                <a:gd name="T24" fmla="*/ 421 w 538"/>
                <a:gd name="T25" fmla="*/ 78 h 402"/>
                <a:gd name="T26" fmla="*/ 420 w 538"/>
                <a:gd name="T27" fmla="*/ 73 h 402"/>
                <a:gd name="T28" fmla="*/ 409 w 538"/>
                <a:gd name="T29" fmla="*/ 72 h 402"/>
                <a:gd name="T30" fmla="*/ 395 w 538"/>
                <a:gd name="T31" fmla="*/ 72 h 402"/>
                <a:gd name="T32" fmla="*/ 370 w 538"/>
                <a:gd name="T33" fmla="*/ 75 h 402"/>
                <a:gd name="T34" fmla="*/ 332 w 538"/>
                <a:gd name="T35" fmla="*/ 80 h 402"/>
                <a:gd name="T36" fmla="*/ 282 w 538"/>
                <a:gd name="T37" fmla="*/ 91 h 402"/>
                <a:gd name="T38" fmla="*/ 229 w 538"/>
                <a:gd name="T39" fmla="*/ 105 h 402"/>
                <a:gd name="T40" fmla="*/ 170 w 538"/>
                <a:gd name="T41" fmla="*/ 120 h 402"/>
                <a:gd name="T42" fmla="*/ 120 w 538"/>
                <a:gd name="T43" fmla="*/ 131 h 402"/>
                <a:gd name="T44" fmla="*/ 84 w 538"/>
                <a:gd name="T45" fmla="*/ 136 h 402"/>
                <a:gd name="T46" fmla="*/ 61 w 538"/>
                <a:gd name="T47" fmla="*/ 136 h 402"/>
                <a:gd name="T48" fmla="*/ 41 w 538"/>
                <a:gd name="T49" fmla="*/ 131 h 402"/>
                <a:gd name="T50" fmla="*/ 25 w 538"/>
                <a:gd name="T51" fmla="*/ 120 h 402"/>
                <a:gd name="T52" fmla="*/ 9 w 538"/>
                <a:gd name="T53" fmla="*/ 109 h 402"/>
                <a:gd name="T54" fmla="*/ 2 w 538"/>
                <a:gd name="T55" fmla="*/ 102 h 402"/>
                <a:gd name="T56" fmla="*/ 0 w 538"/>
                <a:gd name="T57" fmla="*/ 97 h 402"/>
                <a:gd name="T58" fmla="*/ 4 w 538"/>
                <a:gd name="T59" fmla="*/ 95 h 402"/>
                <a:gd name="T60" fmla="*/ 11 w 538"/>
                <a:gd name="T61" fmla="*/ 94 h 402"/>
                <a:gd name="T62" fmla="*/ 34 w 538"/>
                <a:gd name="T63" fmla="*/ 91 h 402"/>
                <a:gd name="T64" fmla="*/ 88 w 538"/>
                <a:gd name="T65" fmla="*/ 86 h 402"/>
                <a:gd name="T66" fmla="*/ 148 w 538"/>
                <a:gd name="T67" fmla="*/ 77 h 402"/>
                <a:gd name="T68" fmla="*/ 216 w 538"/>
                <a:gd name="T69" fmla="*/ 64 h 402"/>
                <a:gd name="T70" fmla="*/ 288 w 538"/>
                <a:gd name="T71" fmla="*/ 50 h 402"/>
                <a:gd name="T72" fmla="*/ 338 w 538"/>
                <a:gd name="T73" fmla="*/ 37 h 402"/>
                <a:gd name="T74" fmla="*/ 364 w 538"/>
                <a:gd name="T75" fmla="*/ 31 h 402"/>
                <a:gd name="T76" fmla="*/ 386 w 538"/>
                <a:gd name="T77" fmla="*/ 25 h 402"/>
                <a:gd name="T78" fmla="*/ 400 w 538"/>
                <a:gd name="T79" fmla="*/ 19 h 402"/>
                <a:gd name="T80" fmla="*/ 411 w 538"/>
                <a:gd name="T81" fmla="*/ 14 h 402"/>
                <a:gd name="T82" fmla="*/ 416 w 538"/>
                <a:gd name="T83" fmla="*/ 9 h 402"/>
                <a:gd name="T84" fmla="*/ 430 w 538"/>
                <a:gd name="T85" fmla="*/ 1 h 402"/>
                <a:gd name="T86" fmla="*/ 441 w 538"/>
                <a:gd name="T87" fmla="*/ 1 h 402"/>
                <a:gd name="T88" fmla="*/ 459 w 538"/>
                <a:gd name="T89" fmla="*/ 6 h 402"/>
                <a:gd name="T90" fmla="*/ 486 w 538"/>
                <a:gd name="T91" fmla="*/ 17 h 402"/>
                <a:gd name="T92" fmla="*/ 514 w 538"/>
                <a:gd name="T93" fmla="*/ 34 h 402"/>
                <a:gd name="T94" fmla="*/ 532 w 538"/>
                <a:gd name="T95" fmla="*/ 50 h 402"/>
                <a:gd name="T96" fmla="*/ 538 w 538"/>
                <a:gd name="T97" fmla="*/ 58 h 402"/>
                <a:gd name="T98" fmla="*/ 534 w 538"/>
                <a:gd name="T99" fmla="*/ 66 h 402"/>
                <a:gd name="T100" fmla="*/ 525 w 538"/>
                <a:gd name="T101" fmla="*/ 80 h 402"/>
                <a:gd name="T102" fmla="*/ 514 w 538"/>
                <a:gd name="T103" fmla="*/ 92 h 402"/>
                <a:gd name="T104" fmla="*/ 507 w 538"/>
                <a:gd name="T105" fmla="*/ 105 h 402"/>
                <a:gd name="T106" fmla="*/ 498 w 538"/>
                <a:gd name="T107" fmla="*/ 123 h 402"/>
                <a:gd name="T108" fmla="*/ 488 w 538"/>
                <a:gd name="T109" fmla="*/ 147 h 402"/>
                <a:gd name="T110" fmla="*/ 479 w 538"/>
                <a:gd name="T111" fmla="*/ 177 h 402"/>
                <a:gd name="T112" fmla="*/ 466 w 538"/>
                <a:gd name="T113" fmla="*/ 213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8" h="402">
                  <a:moveTo>
                    <a:pt x="466" y="213"/>
                  </a:moveTo>
                  <a:lnTo>
                    <a:pt x="454" y="261"/>
                  </a:lnTo>
                  <a:lnTo>
                    <a:pt x="448" y="286"/>
                  </a:lnTo>
                  <a:lnTo>
                    <a:pt x="441" y="310"/>
                  </a:lnTo>
                  <a:lnTo>
                    <a:pt x="436" y="333"/>
                  </a:lnTo>
                  <a:lnTo>
                    <a:pt x="429" y="357"/>
                  </a:lnTo>
                  <a:lnTo>
                    <a:pt x="423" y="380"/>
                  </a:lnTo>
                  <a:lnTo>
                    <a:pt x="416" y="402"/>
                  </a:lnTo>
                  <a:lnTo>
                    <a:pt x="361" y="402"/>
                  </a:lnTo>
                  <a:lnTo>
                    <a:pt x="366" y="382"/>
                  </a:lnTo>
                  <a:lnTo>
                    <a:pt x="370" y="363"/>
                  </a:lnTo>
                  <a:lnTo>
                    <a:pt x="373" y="344"/>
                  </a:lnTo>
                  <a:lnTo>
                    <a:pt x="377" y="327"/>
                  </a:lnTo>
                  <a:lnTo>
                    <a:pt x="379" y="310"/>
                  </a:lnTo>
                  <a:lnTo>
                    <a:pt x="382" y="293"/>
                  </a:lnTo>
                  <a:lnTo>
                    <a:pt x="386" y="277"/>
                  </a:lnTo>
                  <a:lnTo>
                    <a:pt x="389" y="261"/>
                  </a:lnTo>
                  <a:lnTo>
                    <a:pt x="391" y="247"/>
                  </a:lnTo>
                  <a:lnTo>
                    <a:pt x="395" y="233"/>
                  </a:lnTo>
                  <a:lnTo>
                    <a:pt x="396" y="219"/>
                  </a:lnTo>
                  <a:lnTo>
                    <a:pt x="400" y="206"/>
                  </a:lnTo>
                  <a:lnTo>
                    <a:pt x="402" y="194"/>
                  </a:lnTo>
                  <a:lnTo>
                    <a:pt x="404" y="183"/>
                  </a:lnTo>
                  <a:lnTo>
                    <a:pt x="405" y="172"/>
                  </a:lnTo>
                  <a:lnTo>
                    <a:pt x="407" y="161"/>
                  </a:lnTo>
                  <a:lnTo>
                    <a:pt x="409" y="150"/>
                  </a:lnTo>
                  <a:lnTo>
                    <a:pt x="411" y="142"/>
                  </a:lnTo>
                  <a:lnTo>
                    <a:pt x="413" y="133"/>
                  </a:lnTo>
                  <a:lnTo>
                    <a:pt x="414" y="125"/>
                  </a:lnTo>
                  <a:lnTo>
                    <a:pt x="416" y="117"/>
                  </a:lnTo>
                  <a:lnTo>
                    <a:pt x="416" y="111"/>
                  </a:lnTo>
                  <a:lnTo>
                    <a:pt x="418" y="105"/>
                  </a:lnTo>
                  <a:lnTo>
                    <a:pt x="418" y="98"/>
                  </a:lnTo>
                  <a:lnTo>
                    <a:pt x="420" y="94"/>
                  </a:lnTo>
                  <a:lnTo>
                    <a:pt x="420" y="89"/>
                  </a:lnTo>
                  <a:lnTo>
                    <a:pt x="420" y="86"/>
                  </a:lnTo>
                  <a:lnTo>
                    <a:pt x="421" y="81"/>
                  </a:lnTo>
                  <a:lnTo>
                    <a:pt x="421" y="80"/>
                  </a:lnTo>
                  <a:lnTo>
                    <a:pt x="421" y="78"/>
                  </a:lnTo>
                  <a:lnTo>
                    <a:pt x="421" y="77"/>
                  </a:lnTo>
                  <a:lnTo>
                    <a:pt x="420" y="75"/>
                  </a:lnTo>
                  <a:lnTo>
                    <a:pt x="420" y="73"/>
                  </a:lnTo>
                  <a:lnTo>
                    <a:pt x="418" y="73"/>
                  </a:lnTo>
                  <a:lnTo>
                    <a:pt x="414" y="72"/>
                  </a:lnTo>
                  <a:lnTo>
                    <a:pt x="409" y="72"/>
                  </a:lnTo>
                  <a:lnTo>
                    <a:pt x="404" y="72"/>
                  </a:lnTo>
                  <a:lnTo>
                    <a:pt x="400" y="72"/>
                  </a:lnTo>
                  <a:lnTo>
                    <a:pt x="395" y="72"/>
                  </a:lnTo>
                  <a:lnTo>
                    <a:pt x="388" y="73"/>
                  </a:lnTo>
                  <a:lnTo>
                    <a:pt x="379" y="73"/>
                  </a:lnTo>
                  <a:lnTo>
                    <a:pt x="370" y="75"/>
                  </a:lnTo>
                  <a:lnTo>
                    <a:pt x="357" y="77"/>
                  </a:lnTo>
                  <a:lnTo>
                    <a:pt x="347" y="78"/>
                  </a:lnTo>
                  <a:lnTo>
                    <a:pt x="332" y="80"/>
                  </a:lnTo>
                  <a:lnTo>
                    <a:pt x="316" y="83"/>
                  </a:lnTo>
                  <a:lnTo>
                    <a:pt x="300" y="87"/>
                  </a:lnTo>
                  <a:lnTo>
                    <a:pt x="282" y="91"/>
                  </a:lnTo>
                  <a:lnTo>
                    <a:pt x="266" y="95"/>
                  </a:lnTo>
                  <a:lnTo>
                    <a:pt x="247" y="100"/>
                  </a:lnTo>
                  <a:lnTo>
                    <a:pt x="229" y="105"/>
                  </a:lnTo>
                  <a:lnTo>
                    <a:pt x="209" y="109"/>
                  </a:lnTo>
                  <a:lnTo>
                    <a:pt x="189" y="116"/>
                  </a:lnTo>
                  <a:lnTo>
                    <a:pt x="170" y="120"/>
                  </a:lnTo>
                  <a:lnTo>
                    <a:pt x="152" y="123"/>
                  </a:lnTo>
                  <a:lnTo>
                    <a:pt x="134" y="128"/>
                  </a:lnTo>
                  <a:lnTo>
                    <a:pt x="120" y="131"/>
                  </a:lnTo>
                  <a:lnTo>
                    <a:pt x="106" y="133"/>
                  </a:lnTo>
                  <a:lnTo>
                    <a:pt x="95" y="136"/>
                  </a:lnTo>
                  <a:lnTo>
                    <a:pt x="84" y="136"/>
                  </a:lnTo>
                  <a:lnTo>
                    <a:pt x="75" y="138"/>
                  </a:lnTo>
                  <a:lnTo>
                    <a:pt x="68" y="138"/>
                  </a:lnTo>
                  <a:lnTo>
                    <a:pt x="61" y="136"/>
                  </a:lnTo>
                  <a:lnTo>
                    <a:pt x="54" y="134"/>
                  </a:lnTo>
                  <a:lnTo>
                    <a:pt x="47" y="133"/>
                  </a:lnTo>
                  <a:lnTo>
                    <a:pt x="41" y="131"/>
                  </a:lnTo>
                  <a:lnTo>
                    <a:pt x="36" y="128"/>
                  </a:lnTo>
                  <a:lnTo>
                    <a:pt x="31" y="123"/>
                  </a:lnTo>
                  <a:lnTo>
                    <a:pt x="25" y="120"/>
                  </a:lnTo>
                  <a:lnTo>
                    <a:pt x="20" y="116"/>
                  </a:lnTo>
                  <a:lnTo>
                    <a:pt x="14" y="113"/>
                  </a:lnTo>
                  <a:lnTo>
                    <a:pt x="9" y="109"/>
                  </a:lnTo>
                  <a:lnTo>
                    <a:pt x="6" y="106"/>
                  </a:lnTo>
                  <a:lnTo>
                    <a:pt x="4" y="105"/>
                  </a:lnTo>
                  <a:lnTo>
                    <a:pt x="2" y="102"/>
                  </a:lnTo>
                  <a:lnTo>
                    <a:pt x="0" y="100"/>
                  </a:lnTo>
                  <a:lnTo>
                    <a:pt x="0" y="97"/>
                  </a:lnTo>
                  <a:lnTo>
                    <a:pt x="0" y="97"/>
                  </a:lnTo>
                  <a:lnTo>
                    <a:pt x="0" y="95"/>
                  </a:lnTo>
                  <a:lnTo>
                    <a:pt x="2" y="95"/>
                  </a:lnTo>
                  <a:lnTo>
                    <a:pt x="4" y="95"/>
                  </a:lnTo>
                  <a:lnTo>
                    <a:pt x="6" y="94"/>
                  </a:lnTo>
                  <a:lnTo>
                    <a:pt x="9" y="94"/>
                  </a:lnTo>
                  <a:lnTo>
                    <a:pt x="11" y="94"/>
                  </a:lnTo>
                  <a:lnTo>
                    <a:pt x="14" y="94"/>
                  </a:lnTo>
                  <a:lnTo>
                    <a:pt x="23" y="92"/>
                  </a:lnTo>
                  <a:lnTo>
                    <a:pt x="34" y="91"/>
                  </a:lnTo>
                  <a:lnTo>
                    <a:pt x="45" y="91"/>
                  </a:lnTo>
                  <a:lnTo>
                    <a:pt x="59" y="89"/>
                  </a:lnTo>
                  <a:lnTo>
                    <a:pt x="88" y="86"/>
                  </a:lnTo>
                  <a:lnTo>
                    <a:pt x="116" y="81"/>
                  </a:lnTo>
                  <a:lnTo>
                    <a:pt x="132" y="80"/>
                  </a:lnTo>
                  <a:lnTo>
                    <a:pt x="148" y="77"/>
                  </a:lnTo>
                  <a:lnTo>
                    <a:pt x="164" y="75"/>
                  </a:lnTo>
                  <a:lnTo>
                    <a:pt x="181" y="72"/>
                  </a:lnTo>
                  <a:lnTo>
                    <a:pt x="216" y="64"/>
                  </a:lnTo>
                  <a:lnTo>
                    <a:pt x="252" y="58"/>
                  </a:lnTo>
                  <a:lnTo>
                    <a:pt x="270" y="53"/>
                  </a:lnTo>
                  <a:lnTo>
                    <a:pt x="288" y="50"/>
                  </a:lnTo>
                  <a:lnTo>
                    <a:pt x="307" y="45"/>
                  </a:lnTo>
                  <a:lnTo>
                    <a:pt x="329" y="41"/>
                  </a:lnTo>
                  <a:lnTo>
                    <a:pt x="338" y="37"/>
                  </a:lnTo>
                  <a:lnTo>
                    <a:pt x="347" y="36"/>
                  </a:lnTo>
                  <a:lnTo>
                    <a:pt x="355" y="33"/>
                  </a:lnTo>
                  <a:lnTo>
                    <a:pt x="364" y="31"/>
                  </a:lnTo>
                  <a:lnTo>
                    <a:pt x="371" y="30"/>
                  </a:lnTo>
                  <a:lnTo>
                    <a:pt x="379" y="26"/>
                  </a:lnTo>
                  <a:lnTo>
                    <a:pt x="386" y="25"/>
                  </a:lnTo>
                  <a:lnTo>
                    <a:pt x="391" y="23"/>
                  </a:lnTo>
                  <a:lnTo>
                    <a:pt x="396" y="22"/>
                  </a:lnTo>
                  <a:lnTo>
                    <a:pt x="400" y="19"/>
                  </a:lnTo>
                  <a:lnTo>
                    <a:pt x="405" y="17"/>
                  </a:lnTo>
                  <a:lnTo>
                    <a:pt x="409" y="16"/>
                  </a:lnTo>
                  <a:lnTo>
                    <a:pt x="411" y="14"/>
                  </a:lnTo>
                  <a:lnTo>
                    <a:pt x="413" y="12"/>
                  </a:lnTo>
                  <a:lnTo>
                    <a:pt x="414" y="11"/>
                  </a:lnTo>
                  <a:lnTo>
                    <a:pt x="416" y="9"/>
                  </a:lnTo>
                  <a:lnTo>
                    <a:pt x="420" y="6"/>
                  </a:lnTo>
                  <a:lnTo>
                    <a:pt x="425" y="3"/>
                  </a:lnTo>
                  <a:lnTo>
                    <a:pt x="430" y="1"/>
                  </a:lnTo>
                  <a:lnTo>
                    <a:pt x="434" y="1"/>
                  </a:lnTo>
                  <a:lnTo>
                    <a:pt x="438" y="0"/>
                  </a:lnTo>
                  <a:lnTo>
                    <a:pt x="441" y="1"/>
                  </a:lnTo>
                  <a:lnTo>
                    <a:pt x="446" y="1"/>
                  </a:lnTo>
                  <a:lnTo>
                    <a:pt x="452" y="5"/>
                  </a:lnTo>
                  <a:lnTo>
                    <a:pt x="459" y="6"/>
                  </a:lnTo>
                  <a:lnTo>
                    <a:pt x="466" y="9"/>
                  </a:lnTo>
                  <a:lnTo>
                    <a:pt x="475" y="14"/>
                  </a:lnTo>
                  <a:lnTo>
                    <a:pt x="486" y="17"/>
                  </a:lnTo>
                  <a:lnTo>
                    <a:pt x="496" y="23"/>
                  </a:lnTo>
                  <a:lnTo>
                    <a:pt x="505" y="30"/>
                  </a:lnTo>
                  <a:lnTo>
                    <a:pt x="514" y="34"/>
                  </a:lnTo>
                  <a:lnTo>
                    <a:pt x="521" y="41"/>
                  </a:lnTo>
                  <a:lnTo>
                    <a:pt x="529" y="45"/>
                  </a:lnTo>
                  <a:lnTo>
                    <a:pt x="532" y="50"/>
                  </a:lnTo>
                  <a:lnTo>
                    <a:pt x="536" y="53"/>
                  </a:lnTo>
                  <a:lnTo>
                    <a:pt x="538" y="56"/>
                  </a:lnTo>
                  <a:lnTo>
                    <a:pt x="538" y="58"/>
                  </a:lnTo>
                  <a:lnTo>
                    <a:pt x="538" y="59"/>
                  </a:lnTo>
                  <a:lnTo>
                    <a:pt x="536" y="62"/>
                  </a:lnTo>
                  <a:lnTo>
                    <a:pt x="534" y="66"/>
                  </a:lnTo>
                  <a:lnTo>
                    <a:pt x="532" y="70"/>
                  </a:lnTo>
                  <a:lnTo>
                    <a:pt x="529" y="75"/>
                  </a:lnTo>
                  <a:lnTo>
                    <a:pt x="525" y="80"/>
                  </a:lnTo>
                  <a:lnTo>
                    <a:pt x="521" y="84"/>
                  </a:lnTo>
                  <a:lnTo>
                    <a:pt x="518" y="89"/>
                  </a:lnTo>
                  <a:lnTo>
                    <a:pt x="514" y="92"/>
                  </a:lnTo>
                  <a:lnTo>
                    <a:pt x="513" y="95"/>
                  </a:lnTo>
                  <a:lnTo>
                    <a:pt x="509" y="100"/>
                  </a:lnTo>
                  <a:lnTo>
                    <a:pt x="507" y="105"/>
                  </a:lnTo>
                  <a:lnTo>
                    <a:pt x="504" y="109"/>
                  </a:lnTo>
                  <a:lnTo>
                    <a:pt x="502" y="116"/>
                  </a:lnTo>
                  <a:lnTo>
                    <a:pt x="498" y="123"/>
                  </a:lnTo>
                  <a:lnTo>
                    <a:pt x="495" y="131"/>
                  </a:lnTo>
                  <a:lnTo>
                    <a:pt x="491" y="139"/>
                  </a:lnTo>
                  <a:lnTo>
                    <a:pt x="488" y="147"/>
                  </a:lnTo>
                  <a:lnTo>
                    <a:pt x="486" y="156"/>
                  </a:lnTo>
                  <a:lnTo>
                    <a:pt x="482" y="167"/>
                  </a:lnTo>
                  <a:lnTo>
                    <a:pt x="479" y="177"/>
                  </a:lnTo>
                  <a:lnTo>
                    <a:pt x="473" y="188"/>
                  </a:lnTo>
                  <a:lnTo>
                    <a:pt x="470" y="200"/>
                  </a:lnTo>
                  <a:lnTo>
                    <a:pt x="466" y="213"/>
                  </a:lnTo>
                  <a:lnTo>
                    <a:pt x="466" y="213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22"/>
            <p:cNvSpPr/>
            <p:nvPr/>
          </p:nvSpPr>
          <p:spPr bwMode="auto">
            <a:xfrm>
              <a:off x="3019426" y="4549775"/>
              <a:ext cx="771525" cy="112712"/>
            </a:xfrm>
            <a:custGeom>
              <a:avLst/>
              <a:gdLst>
                <a:gd name="T0" fmla="*/ 924 w 972"/>
                <a:gd name="T1" fmla="*/ 33 h 143"/>
                <a:gd name="T2" fmla="*/ 946 w 972"/>
                <a:gd name="T3" fmla="*/ 47 h 143"/>
                <a:gd name="T4" fmla="*/ 962 w 972"/>
                <a:gd name="T5" fmla="*/ 63 h 143"/>
                <a:gd name="T6" fmla="*/ 969 w 972"/>
                <a:gd name="T7" fmla="*/ 78 h 143"/>
                <a:gd name="T8" fmla="*/ 972 w 972"/>
                <a:gd name="T9" fmla="*/ 86 h 143"/>
                <a:gd name="T10" fmla="*/ 969 w 972"/>
                <a:gd name="T11" fmla="*/ 88 h 143"/>
                <a:gd name="T12" fmla="*/ 962 w 972"/>
                <a:gd name="T13" fmla="*/ 88 h 143"/>
                <a:gd name="T14" fmla="*/ 947 w 972"/>
                <a:gd name="T15" fmla="*/ 88 h 143"/>
                <a:gd name="T16" fmla="*/ 929 w 972"/>
                <a:gd name="T17" fmla="*/ 88 h 143"/>
                <a:gd name="T18" fmla="*/ 905 w 972"/>
                <a:gd name="T19" fmla="*/ 86 h 143"/>
                <a:gd name="T20" fmla="*/ 874 w 972"/>
                <a:gd name="T21" fmla="*/ 85 h 143"/>
                <a:gd name="T22" fmla="*/ 801 w 972"/>
                <a:gd name="T23" fmla="*/ 80 h 143"/>
                <a:gd name="T24" fmla="*/ 715 w 972"/>
                <a:gd name="T25" fmla="*/ 80 h 143"/>
                <a:gd name="T26" fmla="*/ 619 w 972"/>
                <a:gd name="T27" fmla="*/ 80 h 143"/>
                <a:gd name="T28" fmla="*/ 526 w 972"/>
                <a:gd name="T29" fmla="*/ 83 h 143"/>
                <a:gd name="T30" fmla="*/ 440 w 972"/>
                <a:gd name="T31" fmla="*/ 86 h 143"/>
                <a:gd name="T32" fmla="*/ 308 w 972"/>
                <a:gd name="T33" fmla="*/ 105 h 143"/>
                <a:gd name="T34" fmla="*/ 182 w 972"/>
                <a:gd name="T35" fmla="*/ 127 h 143"/>
                <a:gd name="T36" fmla="*/ 144 w 972"/>
                <a:gd name="T37" fmla="*/ 135 h 143"/>
                <a:gd name="T38" fmla="*/ 112 w 972"/>
                <a:gd name="T39" fmla="*/ 139 h 143"/>
                <a:gd name="T40" fmla="*/ 87 w 972"/>
                <a:gd name="T41" fmla="*/ 143 h 143"/>
                <a:gd name="T42" fmla="*/ 69 w 972"/>
                <a:gd name="T43" fmla="*/ 143 h 143"/>
                <a:gd name="T44" fmla="*/ 58 w 972"/>
                <a:gd name="T45" fmla="*/ 141 h 143"/>
                <a:gd name="T46" fmla="*/ 35 w 972"/>
                <a:gd name="T47" fmla="*/ 133 h 143"/>
                <a:gd name="T48" fmla="*/ 21 w 972"/>
                <a:gd name="T49" fmla="*/ 124 h 143"/>
                <a:gd name="T50" fmla="*/ 8 w 972"/>
                <a:gd name="T51" fmla="*/ 110 h 143"/>
                <a:gd name="T52" fmla="*/ 1 w 972"/>
                <a:gd name="T53" fmla="*/ 99 h 143"/>
                <a:gd name="T54" fmla="*/ 0 w 972"/>
                <a:gd name="T55" fmla="*/ 88 h 143"/>
                <a:gd name="T56" fmla="*/ 46 w 972"/>
                <a:gd name="T57" fmla="*/ 85 h 143"/>
                <a:gd name="T58" fmla="*/ 99 w 972"/>
                <a:gd name="T59" fmla="*/ 80 h 143"/>
                <a:gd name="T60" fmla="*/ 162 w 972"/>
                <a:gd name="T61" fmla="*/ 74 h 143"/>
                <a:gd name="T62" fmla="*/ 232 w 972"/>
                <a:gd name="T63" fmla="*/ 66 h 143"/>
                <a:gd name="T64" fmla="*/ 308 w 972"/>
                <a:gd name="T65" fmla="*/ 57 h 143"/>
                <a:gd name="T66" fmla="*/ 389 w 972"/>
                <a:gd name="T67" fmla="*/ 49 h 143"/>
                <a:gd name="T68" fmla="*/ 465 w 972"/>
                <a:gd name="T69" fmla="*/ 41 h 143"/>
                <a:gd name="T70" fmla="*/ 537 w 972"/>
                <a:gd name="T71" fmla="*/ 33 h 143"/>
                <a:gd name="T72" fmla="*/ 601 w 972"/>
                <a:gd name="T73" fmla="*/ 25 h 143"/>
                <a:gd name="T74" fmla="*/ 658 w 972"/>
                <a:gd name="T75" fmla="*/ 19 h 143"/>
                <a:gd name="T76" fmla="*/ 708 w 972"/>
                <a:gd name="T77" fmla="*/ 11 h 143"/>
                <a:gd name="T78" fmla="*/ 753 w 972"/>
                <a:gd name="T79" fmla="*/ 8 h 143"/>
                <a:gd name="T80" fmla="*/ 787 w 972"/>
                <a:gd name="T81" fmla="*/ 5 h 143"/>
                <a:gd name="T82" fmla="*/ 815 w 972"/>
                <a:gd name="T83" fmla="*/ 2 h 143"/>
                <a:gd name="T84" fmla="*/ 835 w 972"/>
                <a:gd name="T85" fmla="*/ 0 h 143"/>
                <a:gd name="T86" fmla="*/ 849 w 972"/>
                <a:gd name="T87" fmla="*/ 0 h 143"/>
                <a:gd name="T88" fmla="*/ 869 w 972"/>
                <a:gd name="T89" fmla="*/ 3 h 143"/>
                <a:gd name="T90" fmla="*/ 892 w 972"/>
                <a:gd name="T91" fmla="*/ 13 h 143"/>
                <a:gd name="T92" fmla="*/ 908 w 972"/>
                <a:gd name="T93" fmla="*/ 2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72" h="143">
                  <a:moveTo>
                    <a:pt x="908" y="22"/>
                  </a:moveTo>
                  <a:lnTo>
                    <a:pt x="917" y="27"/>
                  </a:lnTo>
                  <a:lnTo>
                    <a:pt x="924" y="33"/>
                  </a:lnTo>
                  <a:lnTo>
                    <a:pt x="933" y="38"/>
                  </a:lnTo>
                  <a:lnTo>
                    <a:pt x="938" y="42"/>
                  </a:lnTo>
                  <a:lnTo>
                    <a:pt x="946" y="47"/>
                  </a:lnTo>
                  <a:lnTo>
                    <a:pt x="951" y="52"/>
                  </a:lnTo>
                  <a:lnTo>
                    <a:pt x="956" y="57"/>
                  </a:lnTo>
                  <a:lnTo>
                    <a:pt x="962" y="63"/>
                  </a:lnTo>
                  <a:lnTo>
                    <a:pt x="965" y="67"/>
                  </a:lnTo>
                  <a:lnTo>
                    <a:pt x="967" y="74"/>
                  </a:lnTo>
                  <a:lnTo>
                    <a:pt x="969" y="78"/>
                  </a:lnTo>
                  <a:lnTo>
                    <a:pt x="971" y="82"/>
                  </a:lnTo>
                  <a:lnTo>
                    <a:pt x="972" y="85"/>
                  </a:lnTo>
                  <a:lnTo>
                    <a:pt x="972" y="86"/>
                  </a:lnTo>
                  <a:lnTo>
                    <a:pt x="971" y="88"/>
                  </a:lnTo>
                  <a:lnTo>
                    <a:pt x="971" y="88"/>
                  </a:lnTo>
                  <a:lnTo>
                    <a:pt x="969" y="88"/>
                  </a:lnTo>
                  <a:lnTo>
                    <a:pt x="967" y="88"/>
                  </a:lnTo>
                  <a:lnTo>
                    <a:pt x="965" y="88"/>
                  </a:lnTo>
                  <a:lnTo>
                    <a:pt x="962" y="88"/>
                  </a:lnTo>
                  <a:lnTo>
                    <a:pt x="958" y="88"/>
                  </a:lnTo>
                  <a:lnTo>
                    <a:pt x="953" y="88"/>
                  </a:lnTo>
                  <a:lnTo>
                    <a:pt x="947" y="88"/>
                  </a:lnTo>
                  <a:lnTo>
                    <a:pt x="942" y="88"/>
                  </a:lnTo>
                  <a:lnTo>
                    <a:pt x="937" y="88"/>
                  </a:lnTo>
                  <a:lnTo>
                    <a:pt x="929" y="88"/>
                  </a:lnTo>
                  <a:lnTo>
                    <a:pt x="921" y="86"/>
                  </a:lnTo>
                  <a:lnTo>
                    <a:pt x="913" y="86"/>
                  </a:lnTo>
                  <a:lnTo>
                    <a:pt x="905" y="86"/>
                  </a:lnTo>
                  <a:lnTo>
                    <a:pt x="894" y="85"/>
                  </a:lnTo>
                  <a:lnTo>
                    <a:pt x="885" y="85"/>
                  </a:lnTo>
                  <a:lnTo>
                    <a:pt x="874" y="85"/>
                  </a:lnTo>
                  <a:lnTo>
                    <a:pt x="851" y="83"/>
                  </a:lnTo>
                  <a:lnTo>
                    <a:pt x="826" y="82"/>
                  </a:lnTo>
                  <a:lnTo>
                    <a:pt x="801" y="80"/>
                  </a:lnTo>
                  <a:lnTo>
                    <a:pt x="772" y="80"/>
                  </a:lnTo>
                  <a:lnTo>
                    <a:pt x="744" y="80"/>
                  </a:lnTo>
                  <a:lnTo>
                    <a:pt x="715" y="80"/>
                  </a:lnTo>
                  <a:lnTo>
                    <a:pt x="683" y="80"/>
                  </a:lnTo>
                  <a:lnTo>
                    <a:pt x="651" y="80"/>
                  </a:lnTo>
                  <a:lnTo>
                    <a:pt x="619" y="80"/>
                  </a:lnTo>
                  <a:lnTo>
                    <a:pt x="587" y="80"/>
                  </a:lnTo>
                  <a:lnTo>
                    <a:pt x="555" y="82"/>
                  </a:lnTo>
                  <a:lnTo>
                    <a:pt x="526" y="83"/>
                  </a:lnTo>
                  <a:lnTo>
                    <a:pt x="496" y="83"/>
                  </a:lnTo>
                  <a:lnTo>
                    <a:pt x="469" y="85"/>
                  </a:lnTo>
                  <a:lnTo>
                    <a:pt x="440" y="86"/>
                  </a:lnTo>
                  <a:lnTo>
                    <a:pt x="415" y="88"/>
                  </a:lnTo>
                  <a:lnTo>
                    <a:pt x="362" y="96"/>
                  </a:lnTo>
                  <a:lnTo>
                    <a:pt x="308" y="105"/>
                  </a:lnTo>
                  <a:lnTo>
                    <a:pt x="253" y="114"/>
                  </a:lnTo>
                  <a:lnTo>
                    <a:pt x="198" y="124"/>
                  </a:lnTo>
                  <a:lnTo>
                    <a:pt x="182" y="127"/>
                  </a:lnTo>
                  <a:lnTo>
                    <a:pt x="169" y="130"/>
                  </a:lnTo>
                  <a:lnTo>
                    <a:pt x="155" y="132"/>
                  </a:lnTo>
                  <a:lnTo>
                    <a:pt x="144" y="135"/>
                  </a:lnTo>
                  <a:lnTo>
                    <a:pt x="132" y="136"/>
                  </a:lnTo>
                  <a:lnTo>
                    <a:pt x="121" y="138"/>
                  </a:lnTo>
                  <a:lnTo>
                    <a:pt x="112" y="139"/>
                  </a:lnTo>
                  <a:lnTo>
                    <a:pt x="103" y="141"/>
                  </a:lnTo>
                  <a:lnTo>
                    <a:pt x="94" y="141"/>
                  </a:lnTo>
                  <a:lnTo>
                    <a:pt x="87" y="143"/>
                  </a:lnTo>
                  <a:lnTo>
                    <a:pt x="80" y="143"/>
                  </a:lnTo>
                  <a:lnTo>
                    <a:pt x="74" y="143"/>
                  </a:lnTo>
                  <a:lnTo>
                    <a:pt x="69" y="143"/>
                  </a:lnTo>
                  <a:lnTo>
                    <a:pt x="64" y="143"/>
                  </a:lnTo>
                  <a:lnTo>
                    <a:pt x="60" y="143"/>
                  </a:lnTo>
                  <a:lnTo>
                    <a:pt x="58" y="141"/>
                  </a:lnTo>
                  <a:lnTo>
                    <a:pt x="46" y="138"/>
                  </a:lnTo>
                  <a:lnTo>
                    <a:pt x="41" y="136"/>
                  </a:lnTo>
                  <a:lnTo>
                    <a:pt x="35" y="133"/>
                  </a:lnTo>
                  <a:lnTo>
                    <a:pt x="30" y="132"/>
                  </a:lnTo>
                  <a:lnTo>
                    <a:pt x="26" y="127"/>
                  </a:lnTo>
                  <a:lnTo>
                    <a:pt x="21" y="124"/>
                  </a:lnTo>
                  <a:lnTo>
                    <a:pt x="16" y="119"/>
                  </a:lnTo>
                  <a:lnTo>
                    <a:pt x="12" y="114"/>
                  </a:lnTo>
                  <a:lnTo>
                    <a:pt x="8" y="110"/>
                  </a:lnTo>
                  <a:lnTo>
                    <a:pt x="5" y="107"/>
                  </a:lnTo>
                  <a:lnTo>
                    <a:pt x="3" y="102"/>
                  </a:lnTo>
                  <a:lnTo>
                    <a:pt x="1" y="99"/>
                  </a:lnTo>
                  <a:lnTo>
                    <a:pt x="0" y="96"/>
                  </a:lnTo>
                  <a:lnTo>
                    <a:pt x="0" y="91"/>
                  </a:lnTo>
                  <a:lnTo>
                    <a:pt x="0" y="88"/>
                  </a:lnTo>
                  <a:lnTo>
                    <a:pt x="14" y="88"/>
                  </a:lnTo>
                  <a:lnTo>
                    <a:pt x="30" y="86"/>
                  </a:lnTo>
                  <a:lnTo>
                    <a:pt x="46" y="85"/>
                  </a:lnTo>
                  <a:lnTo>
                    <a:pt x="64" y="83"/>
                  </a:lnTo>
                  <a:lnTo>
                    <a:pt x="82" y="82"/>
                  </a:lnTo>
                  <a:lnTo>
                    <a:pt x="99" y="80"/>
                  </a:lnTo>
                  <a:lnTo>
                    <a:pt x="121" y="78"/>
                  </a:lnTo>
                  <a:lnTo>
                    <a:pt x="141" y="75"/>
                  </a:lnTo>
                  <a:lnTo>
                    <a:pt x="162" y="74"/>
                  </a:lnTo>
                  <a:lnTo>
                    <a:pt x="185" y="71"/>
                  </a:lnTo>
                  <a:lnTo>
                    <a:pt x="208" y="69"/>
                  </a:lnTo>
                  <a:lnTo>
                    <a:pt x="232" y="66"/>
                  </a:lnTo>
                  <a:lnTo>
                    <a:pt x="257" y="63"/>
                  </a:lnTo>
                  <a:lnTo>
                    <a:pt x="282" y="60"/>
                  </a:lnTo>
                  <a:lnTo>
                    <a:pt x="308" y="57"/>
                  </a:lnTo>
                  <a:lnTo>
                    <a:pt x="335" y="53"/>
                  </a:lnTo>
                  <a:lnTo>
                    <a:pt x="364" y="50"/>
                  </a:lnTo>
                  <a:lnTo>
                    <a:pt x="389" y="49"/>
                  </a:lnTo>
                  <a:lnTo>
                    <a:pt x="415" y="46"/>
                  </a:lnTo>
                  <a:lnTo>
                    <a:pt x="440" y="42"/>
                  </a:lnTo>
                  <a:lnTo>
                    <a:pt x="465" y="41"/>
                  </a:lnTo>
                  <a:lnTo>
                    <a:pt x="490" y="38"/>
                  </a:lnTo>
                  <a:lnTo>
                    <a:pt x="514" y="36"/>
                  </a:lnTo>
                  <a:lnTo>
                    <a:pt x="537" y="33"/>
                  </a:lnTo>
                  <a:lnTo>
                    <a:pt x="558" y="31"/>
                  </a:lnTo>
                  <a:lnTo>
                    <a:pt x="580" y="28"/>
                  </a:lnTo>
                  <a:lnTo>
                    <a:pt x="601" y="25"/>
                  </a:lnTo>
                  <a:lnTo>
                    <a:pt x="621" y="24"/>
                  </a:lnTo>
                  <a:lnTo>
                    <a:pt x="640" y="21"/>
                  </a:lnTo>
                  <a:lnTo>
                    <a:pt x="658" y="19"/>
                  </a:lnTo>
                  <a:lnTo>
                    <a:pt x="676" y="16"/>
                  </a:lnTo>
                  <a:lnTo>
                    <a:pt x="692" y="14"/>
                  </a:lnTo>
                  <a:lnTo>
                    <a:pt x="708" y="11"/>
                  </a:lnTo>
                  <a:lnTo>
                    <a:pt x="724" y="11"/>
                  </a:lnTo>
                  <a:lnTo>
                    <a:pt x="739" y="10"/>
                  </a:lnTo>
                  <a:lnTo>
                    <a:pt x="753" y="8"/>
                  </a:lnTo>
                  <a:lnTo>
                    <a:pt x="765" y="6"/>
                  </a:lnTo>
                  <a:lnTo>
                    <a:pt x="776" y="5"/>
                  </a:lnTo>
                  <a:lnTo>
                    <a:pt x="787" y="5"/>
                  </a:lnTo>
                  <a:lnTo>
                    <a:pt x="797" y="3"/>
                  </a:lnTo>
                  <a:lnTo>
                    <a:pt x="806" y="3"/>
                  </a:lnTo>
                  <a:lnTo>
                    <a:pt x="815" y="2"/>
                  </a:lnTo>
                  <a:lnTo>
                    <a:pt x="822" y="2"/>
                  </a:lnTo>
                  <a:lnTo>
                    <a:pt x="830" y="2"/>
                  </a:lnTo>
                  <a:lnTo>
                    <a:pt x="835" y="0"/>
                  </a:lnTo>
                  <a:lnTo>
                    <a:pt x="840" y="0"/>
                  </a:lnTo>
                  <a:lnTo>
                    <a:pt x="846" y="0"/>
                  </a:lnTo>
                  <a:lnTo>
                    <a:pt x="849" y="0"/>
                  </a:lnTo>
                  <a:lnTo>
                    <a:pt x="855" y="0"/>
                  </a:lnTo>
                  <a:lnTo>
                    <a:pt x="862" y="2"/>
                  </a:lnTo>
                  <a:lnTo>
                    <a:pt x="869" y="3"/>
                  </a:lnTo>
                  <a:lnTo>
                    <a:pt x="876" y="6"/>
                  </a:lnTo>
                  <a:lnTo>
                    <a:pt x="883" y="10"/>
                  </a:lnTo>
                  <a:lnTo>
                    <a:pt x="892" y="13"/>
                  </a:lnTo>
                  <a:lnTo>
                    <a:pt x="899" y="17"/>
                  </a:lnTo>
                  <a:lnTo>
                    <a:pt x="908" y="22"/>
                  </a:lnTo>
                  <a:lnTo>
                    <a:pt x="908" y="22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6" name="Freeform 119"/>
          <p:cNvSpPr/>
          <p:nvPr/>
        </p:nvSpPr>
        <p:spPr bwMode="auto">
          <a:xfrm>
            <a:off x="1841235" y="1788792"/>
            <a:ext cx="896659" cy="210978"/>
          </a:xfrm>
          <a:custGeom>
            <a:avLst/>
            <a:gdLst>
              <a:gd name="T0" fmla="*/ 289 w 511"/>
              <a:gd name="T1" fmla="*/ 23 h 118"/>
              <a:gd name="T2" fmla="*/ 329 w 511"/>
              <a:gd name="T3" fmla="*/ 14 h 118"/>
              <a:gd name="T4" fmla="*/ 359 w 511"/>
              <a:gd name="T5" fmla="*/ 7 h 118"/>
              <a:gd name="T6" fmla="*/ 384 w 511"/>
              <a:gd name="T7" fmla="*/ 3 h 118"/>
              <a:gd name="T8" fmla="*/ 404 w 511"/>
              <a:gd name="T9" fmla="*/ 1 h 118"/>
              <a:gd name="T10" fmla="*/ 422 w 511"/>
              <a:gd name="T11" fmla="*/ 1 h 118"/>
              <a:gd name="T12" fmla="*/ 445 w 511"/>
              <a:gd name="T13" fmla="*/ 4 h 118"/>
              <a:gd name="T14" fmla="*/ 468 w 511"/>
              <a:gd name="T15" fmla="*/ 14 h 118"/>
              <a:gd name="T16" fmla="*/ 491 w 511"/>
              <a:gd name="T17" fmla="*/ 26 h 118"/>
              <a:gd name="T18" fmla="*/ 505 w 511"/>
              <a:gd name="T19" fmla="*/ 37 h 118"/>
              <a:gd name="T20" fmla="*/ 511 w 511"/>
              <a:gd name="T21" fmla="*/ 45 h 118"/>
              <a:gd name="T22" fmla="*/ 507 w 511"/>
              <a:gd name="T23" fmla="*/ 50 h 118"/>
              <a:gd name="T24" fmla="*/ 500 w 511"/>
              <a:gd name="T25" fmla="*/ 54 h 118"/>
              <a:gd name="T26" fmla="*/ 489 w 511"/>
              <a:gd name="T27" fmla="*/ 59 h 118"/>
              <a:gd name="T28" fmla="*/ 473 w 511"/>
              <a:gd name="T29" fmla="*/ 64 h 118"/>
              <a:gd name="T30" fmla="*/ 450 w 511"/>
              <a:gd name="T31" fmla="*/ 68 h 118"/>
              <a:gd name="T32" fmla="*/ 425 w 511"/>
              <a:gd name="T33" fmla="*/ 75 h 118"/>
              <a:gd name="T34" fmla="*/ 393 w 511"/>
              <a:gd name="T35" fmla="*/ 79 h 118"/>
              <a:gd name="T36" fmla="*/ 357 w 511"/>
              <a:gd name="T37" fmla="*/ 84 h 118"/>
              <a:gd name="T38" fmla="*/ 316 w 511"/>
              <a:gd name="T39" fmla="*/ 90 h 118"/>
              <a:gd name="T40" fmla="*/ 270 w 511"/>
              <a:gd name="T41" fmla="*/ 97 h 118"/>
              <a:gd name="T42" fmla="*/ 220 w 511"/>
              <a:gd name="T43" fmla="*/ 104 h 118"/>
              <a:gd name="T44" fmla="*/ 173 w 511"/>
              <a:gd name="T45" fmla="*/ 111 h 118"/>
              <a:gd name="T46" fmla="*/ 136 w 511"/>
              <a:gd name="T47" fmla="*/ 114 h 118"/>
              <a:gd name="T48" fmla="*/ 109 w 511"/>
              <a:gd name="T49" fmla="*/ 117 h 118"/>
              <a:gd name="T50" fmla="*/ 93 w 511"/>
              <a:gd name="T51" fmla="*/ 118 h 118"/>
              <a:gd name="T52" fmla="*/ 86 w 511"/>
              <a:gd name="T53" fmla="*/ 118 h 118"/>
              <a:gd name="T54" fmla="*/ 72 w 511"/>
              <a:gd name="T55" fmla="*/ 117 h 118"/>
              <a:gd name="T56" fmla="*/ 54 w 511"/>
              <a:gd name="T57" fmla="*/ 112 h 118"/>
              <a:gd name="T58" fmla="*/ 32 w 511"/>
              <a:gd name="T59" fmla="*/ 103 h 118"/>
              <a:gd name="T60" fmla="*/ 15 w 511"/>
              <a:gd name="T61" fmla="*/ 92 h 118"/>
              <a:gd name="T62" fmla="*/ 4 w 511"/>
              <a:gd name="T63" fmla="*/ 82 h 118"/>
              <a:gd name="T64" fmla="*/ 2 w 511"/>
              <a:gd name="T65" fmla="*/ 76 h 118"/>
              <a:gd name="T66" fmla="*/ 13 w 511"/>
              <a:gd name="T67" fmla="*/ 72 h 118"/>
              <a:gd name="T68" fmla="*/ 40 w 511"/>
              <a:gd name="T69" fmla="*/ 70 h 118"/>
              <a:gd name="T70" fmla="*/ 70 w 511"/>
              <a:gd name="T71" fmla="*/ 68 h 118"/>
              <a:gd name="T72" fmla="*/ 111 w 511"/>
              <a:gd name="T73" fmla="*/ 62 h 118"/>
              <a:gd name="T74" fmla="*/ 125 w 511"/>
              <a:gd name="T75" fmla="*/ 59 h 118"/>
              <a:gd name="T76" fmla="*/ 147 w 511"/>
              <a:gd name="T77" fmla="*/ 54 h 118"/>
              <a:gd name="T78" fmla="*/ 173 w 511"/>
              <a:gd name="T79" fmla="*/ 50 h 118"/>
              <a:gd name="T80" fmla="*/ 207 w 511"/>
              <a:gd name="T81" fmla="*/ 43 h 118"/>
              <a:gd name="T82" fmla="*/ 247 w 511"/>
              <a:gd name="T83" fmla="*/ 34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11" h="118">
                <a:moveTo>
                  <a:pt x="263" y="31"/>
                </a:moveTo>
                <a:lnTo>
                  <a:pt x="277" y="26"/>
                </a:lnTo>
                <a:lnTo>
                  <a:pt x="289" y="23"/>
                </a:lnTo>
                <a:lnTo>
                  <a:pt x="304" y="20"/>
                </a:lnTo>
                <a:lnTo>
                  <a:pt x="316" y="17"/>
                </a:lnTo>
                <a:lnTo>
                  <a:pt x="329" y="14"/>
                </a:lnTo>
                <a:lnTo>
                  <a:pt x="339" y="12"/>
                </a:lnTo>
                <a:lnTo>
                  <a:pt x="350" y="9"/>
                </a:lnTo>
                <a:lnTo>
                  <a:pt x="359" y="7"/>
                </a:lnTo>
                <a:lnTo>
                  <a:pt x="368" y="6"/>
                </a:lnTo>
                <a:lnTo>
                  <a:pt x="377" y="4"/>
                </a:lnTo>
                <a:lnTo>
                  <a:pt x="384" y="3"/>
                </a:lnTo>
                <a:lnTo>
                  <a:pt x="391" y="1"/>
                </a:lnTo>
                <a:lnTo>
                  <a:pt x="398" y="1"/>
                </a:lnTo>
                <a:lnTo>
                  <a:pt x="404" y="1"/>
                </a:lnTo>
                <a:lnTo>
                  <a:pt x="409" y="0"/>
                </a:lnTo>
                <a:lnTo>
                  <a:pt x="413" y="0"/>
                </a:lnTo>
                <a:lnTo>
                  <a:pt x="422" y="1"/>
                </a:lnTo>
                <a:lnTo>
                  <a:pt x="429" y="1"/>
                </a:lnTo>
                <a:lnTo>
                  <a:pt x="438" y="3"/>
                </a:lnTo>
                <a:lnTo>
                  <a:pt x="445" y="4"/>
                </a:lnTo>
                <a:lnTo>
                  <a:pt x="452" y="6"/>
                </a:lnTo>
                <a:lnTo>
                  <a:pt x="461" y="9"/>
                </a:lnTo>
                <a:lnTo>
                  <a:pt x="468" y="14"/>
                </a:lnTo>
                <a:lnTo>
                  <a:pt x="477" y="18"/>
                </a:lnTo>
                <a:lnTo>
                  <a:pt x="484" y="23"/>
                </a:lnTo>
                <a:lnTo>
                  <a:pt x="491" y="26"/>
                </a:lnTo>
                <a:lnTo>
                  <a:pt x="496" y="31"/>
                </a:lnTo>
                <a:lnTo>
                  <a:pt x="500" y="34"/>
                </a:lnTo>
                <a:lnTo>
                  <a:pt x="505" y="37"/>
                </a:lnTo>
                <a:lnTo>
                  <a:pt x="507" y="40"/>
                </a:lnTo>
                <a:lnTo>
                  <a:pt x="509" y="42"/>
                </a:lnTo>
                <a:lnTo>
                  <a:pt x="511" y="45"/>
                </a:lnTo>
                <a:lnTo>
                  <a:pt x="509" y="46"/>
                </a:lnTo>
                <a:lnTo>
                  <a:pt x="509" y="48"/>
                </a:lnTo>
                <a:lnTo>
                  <a:pt x="507" y="50"/>
                </a:lnTo>
                <a:lnTo>
                  <a:pt x="505" y="51"/>
                </a:lnTo>
                <a:lnTo>
                  <a:pt x="504" y="53"/>
                </a:lnTo>
                <a:lnTo>
                  <a:pt x="500" y="54"/>
                </a:lnTo>
                <a:lnTo>
                  <a:pt x="498" y="56"/>
                </a:lnTo>
                <a:lnTo>
                  <a:pt x="493" y="57"/>
                </a:lnTo>
                <a:lnTo>
                  <a:pt x="489" y="59"/>
                </a:lnTo>
                <a:lnTo>
                  <a:pt x="484" y="61"/>
                </a:lnTo>
                <a:lnTo>
                  <a:pt x="479" y="62"/>
                </a:lnTo>
                <a:lnTo>
                  <a:pt x="473" y="64"/>
                </a:lnTo>
                <a:lnTo>
                  <a:pt x="466" y="65"/>
                </a:lnTo>
                <a:lnTo>
                  <a:pt x="459" y="67"/>
                </a:lnTo>
                <a:lnTo>
                  <a:pt x="450" y="68"/>
                </a:lnTo>
                <a:lnTo>
                  <a:pt x="443" y="70"/>
                </a:lnTo>
                <a:lnTo>
                  <a:pt x="434" y="72"/>
                </a:lnTo>
                <a:lnTo>
                  <a:pt x="425" y="75"/>
                </a:lnTo>
                <a:lnTo>
                  <a:pt x="414" y="76"/>
                </a:lnTo>
                <a:lnTo>
                  <a:pt x="404" y="78"/>
                </a:lnTo>
                <a:lnTo>
                  <a:pt x="393" y="79"/>
                </a:lnTo>
                <a:lnTo>
                  <a:pt x="382" y="81"/>
                </a:lnTo>
                <a:lnTo>
                  <a:pt x="370" y="82"/>
                </a:lnTo>
                <a:lnTo>
                  <a:pt x="357" y="84"/>
                </a:lnTo>
                <a:lnTo>
                  <a:pt x="343" y="86"/>
                </a:lnTo>
                <a:lnTo>
                  <a:pt x="330" y="89"/>
                </a:lnTo>
                <a:lnTo>
                  <a:pt x="316" y="90"/>
                </a:lnTo>
                <a:lnTo>
                  <a:pt x="302" y="92"/>
                </a:lnTo>
                <a:lnTo>
                  <a:pt x="286" y="95"/>
                </a:lnTo>
                <a:lnTo>
                  <a:pt x="270" y="97"/>
                </a:lnTo>
                <a:lnTo>
                  <a:pt x="254" y="100"/>
                </a:lnTo>
                <a:lnTo>
                  <a:pt x="236" y="101"/>
                </a:lnTo>
                <a:lnTo>
                  <a:pt x="220" y="104"/>
                </a:lnTo>
                <a:lnTo>
                  <a:pt x="202" y="106"/>
                </a:lnTo>
                <a:lnTo>
                  <a:pt x="188" y="108"/>
                </a:lnTo>
                <a:lnTo>
                  <a:pt x="173" y="111"/>
                </a:lnTo>
                <a:lnTo>
                  <a:pt x="159" y="112"/>
                </a:lnTo>
                <a:lnTo>
                  <a:pt x="147" y="112"/>
                </a:lnTo>
                <a:lnTo>
                  <a:pt x="136" y="114"/>
                </a:lnTo>
                <a:lnTo>
                  <a:pt x="127" y="115"/>
                </a:lnTo>
                <a:lnTo>
                  <a:pt x="118" y="117"/>
                </a:lnTo>
                <a:lnTo>
                  <a:pt x="109" y="117"/>
                </a:lnTo>
                <a:lnTo>
                  <a:pt x="102" y="118"/>
                </a:lnTo>
                <a:lnTo>
                  <a:pt x="97" y="118"/>
                </a:lnTo>
                <a:lnTo>
                  <a:pt x="93" y="118"/>
                </a:lnTo>
                <a:lnTo>
                  <a:pt x="90" y="118"/>
                </a:lnTo>
                <a:lnTo>
                  <a:pt x="86" y="118"/>
                </a:lnTo>
                <a:lnTo>
                  <a:pt x="86" y="118"/>
                </a:lnTo>
                <a:lnTo>
                  <a:pt x="82" y="118"/>
                </a:lnTo>
                <a:lnTo>
                  <a:pt x="77" y="118"/>
                </a:lnTo>
                <a:lnTo>
                  <a:pt x="72" y="117"/>
                </a:lnTo>
                <a:lnTo>
                  <a:pt x="66" y="115"/>
                </a:lnTo>
                <a:lnTo>
                  <a:pt x="61" y="114"/>
                </a:lnTo>
                <a:lnTo>
                  <a:pt x="54" y="112"/>
                </a:lnTo>
                <a:lnTo>
                  <a:pt x="47" y="109"/>
                </a:lnTo>
                <a:lnTo>
                  <a:pt x="40" y="106"/>
                </a:lnTo>
                <a:lnTo>
                  <a:pt x="32" y="103"/>
                </a:lnTo>
                <a:lnTo>
                  <a:pt x="25" y="100"/>
                </a:lnTo>
                <a:lnTo>
                  <a:pt x="20" y="97"/>
                </a:lnTo>
                <a:lnTo>
                  <a:pt x="15" y="92"/>
                </a:lnTo>
                <a:lnTo>
                  <a:pt x="9" y="89"/>
                </a:lnTo>
                <a:lnTo>
                  <a:pt x="6" y="86"/>
                </a:lnTo>
                <a:lnTo>
                  <a:pt x="4" y="82"/>
                </a:lnTo>
                <a:lnTo>
                  <a:pt x="2" y="79"/>
                </a:lnTo>
                <a:lnTo>
                  <a:pt x="0" y="78"/>
                </a:lnTo>
                <a:lnTo>
                  <a:pt x="2" y="76"/>
                </a:lnTo>
                <a:lnTo>
                  <a:pt x="4" y="75"/>
                </a:lnTo>
                <a:lnTo>
                  <a:pt x="7" y="73"/>
                </a:lnTo>
                <a:lnTo>
                  <a:pt x="13" y="72"/>
                </a:lnTo>
                <a:lnTo>
                  <a:pt x="20" y="72"/>
                </a:lnTo>
                <a:lnTo>
                  <a:pt x="29" y="72"/>
                </a:lnTo>
                <a:lnTo>
                  <a:pt x="40" y="70"/>
                </a:lnTo>
                <a:lnTo>
                  <a:pt x="50" y="70"/>
                </a:lnTo>
                <a:lnTo>
                  <a:pt x="59" y="70"/>
                </a:lnTo>
                <a:lnTo>
                  <a:pt x="70" y="68"/>
                </a:lnTo>
                <a:lnTo>
                  <a:pt x="79" y="68"/>
                </a:lnTo>
                <a:lnTo>
                  <a:pt x="95" y="65"/>
                </a:lnTo>
                <a:lnTo>
                  <a:pt x="111" y="62"/>
                </a:lnTo>
                <a:lnTo>
                  <a:pt x="115" y="61"/>
                </a:lnTo>
                <a:lnTo>
                  <a:pt x="120" y="61"/>
                </a:lnTo>
                <a:lnTo>
                  <a:pt x="125" y="59"/>
                </a:lnTo>
                <a:lnTo>
                  <a:pt x="132" y="57"/>
                </a:lnTo>
                <a:lnTo>
                  <a:pt x="139" y="56"/>
                </a:lnTo>
                <a:lnTo>
                  <a:pt x="147" y="54"/>
                </a:lnTo>
                <a:lnTo>
                  <a:pt x="156" y="53"/>
                </a:lnTo>
                <a:lnTo>
                  <a:pt x="164" y="51"/>
                </a:lnTo>
                <a:lnTo>
                  <a:pt x="173" y="50"/>
                </a:lnTo>
                <a:lnTo>
                  <a:pt x="184" y="48"/>
                </a:lnTo>
                <a:lnTo>
                  <a:pt x="195" y="45"/>
                </a:lnTo>
                <a:lnTo>
                  <a:pt x="207" y="43"/>
                </a:lnTo>
                <a:lnTo>
                  <a:pt x="220" y="40"/>
                </a:lnTo>
                <a:lnTo>
                  <a:pt x="234" y="37"/>
                </a:lnTo>
                <a:lnTo>
                  <a:pt x="247" y="34"/>
                </a:lnTo>
                <a:lnTo>
                  <a:pt x="263" y="31"/>
                </a:lnTo>
                <a:lnTo>
                  <a:pt x="263" y="31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120"/>
          <p:cNvSpPr/>
          <p:nvPr/>
        </p:nvSpPr>
        <p:spPr bwMode="auto">
          <a:xfrm>
            <a:off x="1893978" y="1911862"/>
            <a:ext cx="372728" cy="1139283"/>
          </a:xfrm>
          <a:custGeom>
            <a:avLst/>
            <a:gdLst>
              <a:gd name="T0" fmla="*/ 201 w 212"/>
              <a:gd name="T1" fmla="*/ 141 h 648"/>
              <a:gd name="T2" fmla="*/ 198 w 212"/>
              <a:gd name="T3" fmla="*/ 152 h 648"/>
              <a:gd name="T4" fmla="*/ 194 w 212"/>
              <a:gd name="T5" fmla="*/ 166 h 648"/>
              <a:gd name="T6" fmla="*/ 191 w 212"/>
              <a:gd name="T7" fmla="*/ 182 h 648"/>
              <a:gd name="T8" fmla="*/ 183 w 212"/>
              <a:gd name="T9" fmla="*/ 202 h 648"/>
              <a:gd name="T10" fmla="*/ 178 w 212"/>
              <a:gd name="T11" fmla="*/ 225 h 648"/>
              <a:gd name="T12" fmla="*/ 169 w 212"/>
              <a:gd name="T13" fmla="*/ 250 h 648"/>
              <a:gd name="T14" fmla="*/ 162 w 212"/>
              <a:gd name="T15" fmla="*/ 280 h 648"/>
              <a:gd name="T16" fmla="*/ 151 w 212"/>
              <a:gd name="T17" fmla="*/ 311 h 648"/>
              <a:gd name="T18" fmla="*/ 141 w 212"/>
              <a:gd name="T19" fmla="*/ 346 h 648"/>
              <a:gd name="T20" fmla="*/ 130 w 212"/>
              <a:gd name="T21" fmla="*/ 385 h 648"/>
              <a:gd name="T22" fmla="*/ 117 w 212"/>
              <a:gd name="T23" fmla="*/ 426 h 648"/>
              <a:gd name="T24" fmla="*/ 105 w 212"/>
              <a:gd name="T25" fmla="*/ 469 h 648"/>
              <a:gd name="T26" fmla="*/ 91 w 212"/>
              <a:gd name="T27" fmla="*/ 516 h 648"/>
              <a:gd name="T28" fmla="*/ 75 w 212"/>
              <a:gd name="T29" fmla="*/ 568 h 648"/>
              <a:gd name="T30" fmla="*/ 59 w 212"/>
              <a:gd name="T31" fmla="*/ 621 h 648"/>
              <a:gd name="T32" fmla="*/ 0 w 212"/>
              <a:gd name="T33" fmla="*/ 648 h 648"/>
              <a:gd name="T34" fmla="*/ 3 w 212"/>
              <a:gd name="T35" fmla="*/ 639 h 648"/>
              <a:gd name="T36" fmla="*/ 9 w 212"/>
              <a:gd name="T37" fmla="*/ 624 h 648"/>
              <a:gd name="T38" fmla="*/ 14 w 212"/>
              <a:gd name="T39" fmla="*/ 606 h 648"/>
              <a:gd name="T40" fmla="*/ 21 w 212"/>
              <a:gd name="T41" fmla="*/ 584 h 648"/>
              <a:gd name="T42" fmla="*/ 30 w 212"/>
              <a:gd name="T43" fmla="*/ 557 h 648"/>
              <a:gd name="T44" fmla="*/ 39 w 212"/>
              <a:gd name="T45" fmla="*/ 527 h 648"/>
              <a:gd name="T46" fmla="*/ 48 w 212"/>
              <a:gd name="T47" fmla="*/ 495 h 648"/>
              <a:gd name="T48" fmla="*/ 59 w 212"/>
              <a:gd name="T49" fmla="*/ 459 h 648"/>
              <a:gd name="T50" fmla="*/ 69 w 212"/>
              <a:gd name="T51" fmla="*/ 421 h 648"/>
              <a:gd name="T52" fmla="*/ 78 w 212"/>
              <a:gd name="T53" fmla="*/ 387 h 648"/>
              <a:gd name="T54" fmla="*/ 87 w 212"/>
              <a:gd name="T55" fmla="*/ 352 h 648"/>
              <a:gd name="T56" fmla="*/ 96 w 212"/>
              <a:gd name="T57" fmla="*/ 321 h 648"/>
              <a:gd name="T58" fmla="*/ 103 w 212"/>
              <a:gd name="T59" fmla="*/ 291 h 648"/>
              <a:gd name="T60" fmla="*/ 110 w 212"/>
              <a:gd name="T61" fmla="*/ 264 h 648"/>
              <a:gd name="T62" fmla="*/ 117 w 212"/>
              <a:gd name="T63" fmla="*/ 239 h 648"/>
              <a:gd name="T64" fmla="*/ 121 w 212"/>
              <a:gd name="T65" fmla="*/ 216 h 648"/>
              <a:gd name="T66" fmla="*/ 126 w 212"/>
              <a:gd name="T67" fmla="*/ 194 h 648"/>
              <a:gd name="T68" fmla="*/ 132 w 212"/>
              <a:gd name="T69" fmla="*/ 146 h 648"/>
              <a:gd name="T70" fmla="*/ 137 w 212"/>
              <a:gd name="T71" fmla="*/ 91 h 648"/>
              <a:gd name="T72" fmla="*/ 139 w 212"/>
              <a:gd name="T73" fmla="*/ 31 h 648"/>
              <a:gd name="T74" fmla="*/ 153 w 212"/>
              <a:gd name="T75" fmla="*/ 12 h 648"/>
              <a:gd name="T76" fmla="*/ 178 w 212"/>
              <a:gd name="T77" fmla="*/ 31 h 648"/>
              <a:gd name="T78" fmla="*/ 192 w 212"/>
              <a:gd name="T79" fmla="*/ 44 h 648"/>
              <a:gd name="T80" fmla="*/ 200 w 212"/>
              <a:gd name="T81" fmla="*/ 50 h 648"/>
              <a:gd name="T82" fmla="*/ 205 w 212"/>
              <a:gd name="T83" fmla="*/ 56 h 648"/>
              <a:gd name="T84" fmla="*/ 208 w 212"/>
              <a:gd name="T85" fmla="*/ 61 h 648"/>
              <a:gd name="T86" fmla="*/ 210 w 212"/>
              <a:gd name="T87" fmla="*/ 64 h 648"/>
              <a:gd name="T88" fmla="*/ 212 w 212"/>
              <a:gd name="T89" fmla="*/ 69 h 648"/>
              <a:gd name="T90" fmla="*/ 212 w 212"/>
              <a:gd name="T91" fmla="*/ 80 h 648"/>
              <a:gd name="T92" fmla="*/ 210 w 212"/>
              <a:gd name="T93" fmla="*/ 99 h 648"/>
              <a:gd name="T94" fmla="*/ 205 w 212"/>
              <a:gd name="T95" fmla="*/ 124 h 648"/>
              <a:gd name="T96" fmla="*/ 201 w 212"/>
              <a:gd name="T97" fmla="*/ 138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2" h="648">
                <a:moveTo>
                  <a:pt x="201" y="138"/>
                </a:moveTo>
                <a:lnTo>
                  <a:pt x="201" y="141"/>
                </a:lnTo>
                <a:lnTo>
                  <a:pt x="200" y="146"/>
                </a:lnTo>
                <a:lnTo>
                  <a:pt x="198" y="152"/>
                </a:lnTo>
                <a:lnTo>
                  <a:pt x="196" y="158"/>
                </a:lnTo>
                <a:lnTo>
                  <a:pt x="194" y="166"/>
                </a:lnTo>
                <a:lnTo>
                  <a:pt x="192" y="174"/>
                </a:lnTo>
                <a:lnTo>
                  <a:pt x="191" y="182"/>
                </a:lnTo>
                <a:lnTo>
                  <a:pt x="187" y="191"/>
                </a:lnTo>
                <a:lnTo>
                  <a:pt x="183" y="202"/>
                </a:lnTo>
                <a:lnTo>
                  <a:pt x="182" y="213"/>
                </a:lnTo>
                <a:lnTo>
                  <a:pt x="178" y="225"/>
                </a:lnTo>
                <a:lnTo>
                  <a:pt x="175" y="238"/>
                </a:lnTo>
                <a:lnTo>
                  <a:pt x="169" y="250"/>
                </a:lnTo>
                <a:lnTo>
                  <a:pt x="166" y="264"/>
                </a:lnTo>
                <a:lnTo>
                  <a:pt x="162" y="280"/>
                </a:lnTo>
                <a:lnTo>
                  <a:pt x="157" y="296"/>
                </a:lnTo>
                <a:lnTo>
                  <a:pt x="151" y="311"/>
                </a:lnTo>
                <a:lnTo>
                  <a:pt x="146" y="329"/>
                </a:lnTo>
                <a:lnTo>
                  <a:pt x="141" y="346"/>
                </a:lnTo>
                <a:lnTo>
                  <a:pt x="135" y="365"/>
                </a:lnTo>
                <a:lnTo>
                  <a:pt x="130" y="385"/>
                </a:lnTo>
                <a:lnTo>
                  <a:pt x="125" y="405"/>
                </a:lnTo>
                <a:lnTo>
                  <a:pt x="117" y="426"/>
                </a:lnTo>
                <a:lnTo>
                  <a:pt x="110" y="448"/>
                </a:lnTo>
                <a:lnTo>
                  <a:pt x="105" y="469"/>
                </a:lnTo>
                <a:lnTo>
                  <a:pt x="98" y="493"/>
                </a:lnTo>
                <a:lnTo>
                  <a:pt x="91" y="516"/>
                </a:lnTo>
                <a:lnTo>
                  <a:pt x="82" y="541"/>
                </a:lnTo>
                <a:lnTo>
                  <a:pt x="75" y="568"/>
                </a:lnTo>
                <a:lnTo>
                  <a:pt x="67" y="593"/>
                </a:lnTo>
                <a:lnTo>
                  <a:pt x="59" y="621"/>
                </a:lnTo>
                <a:lnTo>
                  <a:pt x="50" y="648"/>
                </a:lnTo>
                <a:lnTo>
                  <a:pt x="0" y="648"/>
                </a:lnTo>
                <a:lnTo>
                  <a:pt x="1" y="643"/>
                </a:lnTo>
                <a:lnTo>
                  <a:pt x="3" y="639"/>
                </a:lnTo>
                <a:lnTo>
                  <a:pt x="5" y="631"/>
                </a:lnTo>
                <a:lnTo>
                  <a:pt x="9" y="624"/>
                </a:lnTo>
                <a:lnTo>
                  <a:pt x="10" y="615"/>
                </a:lnTo>
                <a:lnTo>
                  <a:pt x="14" y="606"/>
                </a:lnTo>
                <a:lnTo>
                  <a:pt x="17" y="595"/>
                </a:lnTo>
                <a:lnTo>
                  <a:pt x="21" y="584"/>
                </a:lnTo>
                <a:lnTo>
                  <a:pt x="25" y="571"/>
                </a:lnTo>
                <a:lnTo>
                  <a:pt x="30" y="557"/>
                </a:lnTo>
                <a:lnTo>
                  <a:pt x="34" y="543"/>
                </a:lnTo>
                <a:lnTo>
                  <a:pt x="39" y="527"/>
                </a:lnTo>
                <a:lnTo>
                  <a:pt x="42" y="512"/>
                </a:lnTo>
                <a:lnTo>
                  <a:pt x="48" y="495"/>
                </a:lnTo>
                <a:lnTo>
                  <a:pt x="53" y="477"/>
                </a:lnTo>
                <a:lnTo>
                  <a:pt x="59" y="459"/>
                </a:lnTo>
                <a:lnTo>
                  <a:pt x="64" y="440"/>
                </a:lnTo>
                <a:lnTo>
                  <a:pt x="69" y="421"/>
                </a:lnTo>
                <a:lnTo>
                  <a:pt x="75" y="404"/>
                </a:lnTo>
                <a:lnTo>
                  <a:pt x="78" y="387"/>
                </a:lnTo>
                <a:lnTo>
                  <a:pt x="84" y="369"/>
                </a:lnTo>
                <a:lnTo>
                  <a:pt x="87" y="352"/>
                </a:lnTo>
                <a:lnTo>
                  <a:pt x="92" y="336"/>
                </a:lnTo>
                <a:lnTo>
                  <a:pt x="96" y="321"/>
                </a:lnTo>
                <a:lnTo>
                  <a:pt x="100" y="307"/>
                </a:lnTo>
                <a:lnTo>
                  <a:pt x="103" y="291"/>
                </a:lnTo>
                <a:lnTo>
                  <a:pt x="107" y="277"/>
                </a:lnTo>
                <a:lnTo>
                  <a:pt x="110" y="264"/>
                </a:lnTo>
                <a:lnTo>
                  <a:pt x="114" y="252"/>
                </a:lnTo>
                <a:lnTo>
                  <a:pt x="117" y="239"/>
                </a:lnTo>
                <a:lnTo>
                  <a:pt x="119" y="227"/>
                </a:lnTo>
                <a:lnTo>
                  <a:pt x="121" y="216"/>
                </a:lnTo>
                <a:lnTo>
                  <a:pt x="125" y="205"/>
                </a:lnTo>
                <a:lnTo>
                  <a:pt x="126" y="194"/>
                </a:lnTo>
                <a:lnTo>
                  <a:pt x="130" y="171"/>
                </a:lnTo>
                <a:lnTo>
                  <a:pt x="132" y="146"/>
                </a:lnTo>
                <a:lnTo>
                  <a:pt x="135" y="119"/>
                </a:lnTo>
                <a:lnTo>
                  <a:pt x="137" y="91"/>
                </a:lnTo>
                <a:lnTo>
                  <a:pt x="137" y="61"/>
                </a:lnTo>
                <a:lnTo>
                  <a:pt x="139" y="31"/>
                </a:lnTo>
                <a:lnTo>
                  <a:pt x="139" y="0"/>
                </a:lnTo>
                <a:lnTo>
                  <a:pt x="153" y="12"/>
                </a:lnTo>
                <a:lnTo>
                  <a:pt x="167" y="22"/>
                </a:lnTo>
                <a:lnTo>
                  <a:pt x="178" y="31"/>
                </a:lnTo>
                <a:lnTo>
                  <a:pt x="189" y="39"/>
                </a:lnTo>
                <a:lnTo>
                  <a:pt x="192" y="44"/>
                </a:lnTo>
                <a:lnTo>
                  <a:pt x="196" y="47"/>
                </a:lnTo>
                <a:lnTo>
                  <a:pt x="200" y="50"/>
                </a:lnTo>
                <a:lnTo>
                  <a:pt x="203" y="53"/>
                </a:lnTo>
                <a:lnTo>
                  <a:pt x="205" y="56"/>
                </a:lnTo>
                <a:lnTo>
                  <a:pt x="207" y="58"/>
                </a:lnTo>
                <a:lnTo>
                  <a:pt x="208" y="61"/>
                </a:lnTo>
                <a:lnTo>
                  <a:pt x="210" y="63"/>
                </a:lnTo>
                <a:lnTo>
                  <a:pt x="210" y="64"/>
                </a:lnTo>
                <a:lnTo>
                  <a:pt x="212" y="66"/>
                </a:lnTo>
                <a:lnTo>
                  <a:pt x="212" y="69"/>
                </a:lnTo>
                <a:lnTo>
                  <a:pt x="212" y="72"/>
                </a:lnTo>
                <a:lnTo>
                  <a:pt x="212" y="80"/>
                </a:lnTo>
                <a:lnTo>
                  <a:pt x="212" y="88"/>
                </a:lnTo>
                <a:lnTo>
                  <a:pt x="210" y="99"/>
                </a:lnTo>
                <a:lnTo>
                  <a:pt x="208" y="110"/>
                </a:lnTo>
                <a:lnTo>
                  <a:pt x="205" y="124"/>
                </a:lnTo>
                <a:lnTo>
                  <a:pt x="201" y="138"/>
                </a:lnTo>
                <a:lnTo>
                  <a:pt x="201" y="138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122"/>
          <p:cNvSpPr/>
          <p:nvPr/>
        </p:nvSpPr>
        <p:spPr bwMode="auto">
          <a:xfrm>
            <a:off x="1370050" y="2938622"/>
            <a:ext cx="1708924" cy="249657"/>
          </a:xfrm>
          <a:custGeom>
            <a:avLst/>
            <a:gdLst>
              <a:gd name="T0" fmla="*/ 924 w 972"/>
              <a:gd name="T1" fmla="*/ 33 h 143"/>
              <a:gd name="T2" fmla="*/ 946 w 972"/>
              <a:gd name="T3" fmla="*/ 47 h 143"/>
              <a:gd name="T4" fmla="*/ 962 w 972"/>
              <a:gd name="T5" fmla="*/ 63 h 143"/>
              <a:gd name="T6" fmla="*/ 969 w 972"/>
              <a:gd name="T7" fmla="*/ 78 h 143"/>
              <a:gd name="T8" fmla="*/ 972 w 972"/>
              <a:gd name="T9" fmla="*/ 86 h 143"/>
              <a:gd name="T10" fmla="*/ 969 w 972"/>
              <a:gd name="T11" fmla="*/ 88 h 143"/>
              <a:gd name="T12" fmla="*/ 962 w 972"/>
              <a:gd name="T13" fmla="*/ 88 h 143"/>
              <a:gd name="T14" fmla="*/ 947 w 972"/>
              <a:gd name="T15" fmla="*/ 88 h 143"/>
              <a:gd name="T16" fmla="*/ 929 w 972"/>
              <a:gd name="T17" fmla="*/ 88 h 143"/>
              <a:gd name="T18" fmla="*/ 905 w 972"/>
              <a:gd name="T19" fmla="*/ 86 h 143"/>
              <a:gd name="T20" fmla="*/ 874 w 972"/>
              <a:gd name="T21" fmla="*/ 85 h 143"/>
              <a:gd name="T22" fmla="*/ 801 w 972"/>
              <a:gd name="T23" fmla="*/ 80 h 143"/>
              <a:gd name="T24" fmla="*/ 715 w 972"/>
              <a:gd name="T25" fmla="*/ 80 h 143"/>
              <a:gd name="T26" fmla="*/ 619 w 972"/>
              <a:gd name="T27" fmla="*/ 80 h 143"/>
              <a:gd name="T28" fmla="*/ 526 w 972"/>
              <a:gd name="T29" fmla="*/ 83 h 143"/>
              <a:gd name="T30" fmla="*/ 440 w 972"/>
              <a:gd name="T31" fmla="*/ 86 h 143"/>
              <a:gd name="T32" fmla="*/ 308 w 972"/>
              <a:gd name="T33" fmla="*/ 105 h 143"/>
              <a:gd name="T34" fmla="*/ 182 w 972"/>
              <a:gd name="T35" fmla="*/ 127 h 143"/>
              <a:gd name="T36" fmla="*/ 144 w 972"/>
              <a:gd name="T37" fmla="*/ 135 h 143"/>
              <a:gd name="T38" fmla="*/ 112 w 972"/>
              <a:gd name="T39" fmla="*/ 139 h 143"/>
              <a:gd name="T40" fmla="*/ 87 w 972"/>
              <a:gd name="T41" fmla="*/ 143 h 143"/>
              <a:gd name="T42" fmla="*/ 69 w 972"/>
              <a:gd name="T43" fmla="*/ 143 h 143"/>
              <a:gd name="T44" fmla="*/ 58 w 972"/>
              <a:gd name="T45" fmla="*/ 141 h 143"/>
              <a:gd name="T46" fmla="*/ 35 w 972"/>
              <a:gd name="T47" fmla="*/ 133 h 143"/>
              <a:gd name="T48" fmla="*/ 21 w 972"/>
              <a:gd name="T49" fmla="*/ 124 h 143"/>
              <a:gd name="T50" fmla="*/ 8 w 972"/>
              <a:gd name="T51" fmla="*/ 110 h 143"/>
              <a:gd name="T52" fmla="*/ 1 w 972"/>
              <a:gd name="T53" fmla="*/ 99 h 143"/>
              <a:gd name="T54" fmla="*/ 0 w 972"/>
              <a:gd name="T55" fmla="*/ 88 h 143"/>
              <a:gd name="T56" fmla="*/ 46 w 972"/>
              <a:gd name="T57" fmla="*/ 85 h 143"/>
              <a:gd name="T58" fmla="*/ 99 w 972"/>
              <a:gd name="T59" fmla="*/ 80 h 143"/>
              <a:gd name="T60" fmla="*/ 162 w 972"/>
              <a:gd name="T61" fmla="*/ 74 h 143"/>
              <a:gd name="T62" fmla="*/ 232 w 972"/>
              <a:gd name="T63" fmla="*/ 66 h 143"/>
              <a:gd name="T64" fmla="*/ 308 w 972"/>
              <a:gd name="T65" fmla="*/ 57 h 143"/>
              <a:gd name="T66" fmla="*/ 389 w 972"/>
              <a:gd name="T67" fmla="*/ 49 h 143"/>
              <a:gd name="T68" fmla="*/ 465 w 972"/>
              <a:gd name="T69" fmla="*/ 41 h 143"/>
              <a:gd name="T70" fmla="*/ 537 w 972"/>
              <a:gd name="T71" fmla="*/ 33 h 143"/>
              <a:gd name="T72" fmla="*/ 601 w 972"/>
              <a:gd name="T73" fmla="*/ 25 h 143"/>
              <a:gd name="T74" fmla="*/ 658 w 972"/>
              <a:gd name="T75" fmla="*/ 19 h 143"/>
              <a:gd name="T76" fmla="*/ 708 w 972"/>
              <a:gd name="T77" fmla="*/ 11 h 143"/>
              <a:gd name="T78" fmla="*/ 753 w 972"/>
              <a:gd name="T79" fmla="*/ 8 h 143"/>
              <a:gd name="T80" fmla="*/ 787 w 972"/>
              <a:gd name="T81" fmla="*/ 5 h 143"/>
              <a:gd name="T82" fmla="*/ 815 w 972"/>
              <a:gd name="T83" fmla="*/ 2 h 143"/>
              <a:gd name="T84" fmla="*/ 835 w 972"/>
              <a:gd name="T85" fmla="*/ 0 h 143"/>
              <a:gd name="T86" fmla="*/ 849 w 972"/>
              <a:gd name="T87" fmla="*/ 0 h 143"/>
              <a:gd name="T88" fmla="*/ 869 w 972"/>
              <a:gd name="T89" fmla="*/ 3 h 143"/>
              <a:gd name="T90" fmla="*/ 892 w 972"/>
              <a:gd name="T91" fmla="*/ 13 h 143"/>
              <a:gd name="T92" fmla="*/ 908 w 972"/>
              <a:gd name="T93" fmla="*/ 22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72" h="143">
                <a:moveTo>
                  <a:pt x="908" y="22"/>
                </a:moveTo>
                <a:lnTo>
                  <a:pt x="917" y="27"/>
                </a:lnTo>
                <a:lnTo>
                  <a:pt x="924" y="33"/>
                </a:lnTo>
                <a:lnTo>
                  <a:pt x="933" y="38"/>
                </a:lnTo>
                <a:lnTo>
                  <a:pt x="938" y="42"/>
                </a:lnTo>
                <a:lnTo>
                  <a:pt x="946" y="47"/>
                </a:lnTo>
                <a:lnTo>
                  <a:pt x="951" y="52"/>
                </a:lnTo>
                <a:lnTo>
                  <a:pt x="956" y="57"/>
                </a:lnTo>
                <a:lnTo>
                  <a:pt x="962" y="63"/>
                </a:lnTo>
                <a:lnTo>
                  <a:pt x="965" y="67"/>
                </a:lnTo>
                <a:lnTo>
                  <a:pt x="967" y="74"/>
                </a:lnTo>
                <a:lnTo>
                  <a:pt x="969" y="78"/>
                </a:lnTo>
                <a:lnTo>
                  <a:pt x="971" y="82"/>
                </a:lnTo>
                <a:lnTo>
                  <a:pt x="972" y="85"/>
                </a:lnTo>
                <a:lnTo>
                  <a:pt x="972" y="86"/>
                </a:lnTo>
                <a:lnTo>
                  <a:pt x="971" y="88"/>
                </a:lnTo>
                <a:lnTo>
                  <a:pt x="971" y="88"/>
                </a:lnTo>
                <a:lnTo>
                  <a:pt x="969" y="88"/>
                </a:lnTo>
                <a:lnTo>
                  <a:pt x="967" y="88"/>
                </a:lnTo>
                <a:lnTo>
                  <a:pt x="965" y="88"/>
                </a:lnTo>
                <a:lnTo>
                  <a:pt x="962" y="88"/>
                </a:lnTo>
                <a:lnTo>
                  <a:pt x="958" y="88"/>
                </a:lnTo>
                <a:lnTo>
                  <a:pt x="953" y="88"/>
                </a:lnTo>
                <a:lnTo>
                  <a:pt x="947" y="88"/>
                </a:lnTo>
                <a:lnTo>
                  <a:pt x="942" y="88"/>
                </a:lnTo>
                <a:lnTo>
                  <a:pt x="937" y="88"/>
                </a:lnTo>
                <a:lnTo>
                  <a:pt x="929" y="88"/>
                </a:lnTo>
                <a:lnTo>
                  <a:pt x="921" y="86"/>
                </a:lnTo>
                <a:lnTo>
                  <a:pt x="913" y="86"/>
                </a:lnTo>
                <a:lnTo>
                  <a:pt x="905" y="86"/>
                </a:lnTo>
                <a:lnTo>
                  <a:pt x="894" y="85"/>
                </a:lnTo>
                <a:lnTo>
                  <a:pt x="885" y="85"/>
                </a:lnTo>
                <a:lnTo>
                  <a:pt x="874" y="85"/>
                </a:lnTo>
                <a:lnTo>
                  <a:pt x="851" y="83"/>
                </a:lnTo>
                <a:lnTo>
                  <a:pt x="826" y="82"/>
                </a:lnTo>
                <a:lnTo>
                  <a:pt x="801" y="80"/>
                </a:lnTo>
                <a:lnTo>
                  <a:pt x="772" y="80"/>
                </a:lnTo>
                <a:lnTo>
                  <a:pt x="744" y="80"/>
                </a:lnTo>
                <a:lnTo>
                  <a:pt x="715" y="80"/>
                </a:lnTo>
                <a:lnTo>
                  <a:pt x="683" y="80"/>
                </a:lnTo>
                <a:lnTo>
                  <a:pt x="651" y="80"/>
                </a:lnTo>
                <a:lnTo>
                  <a:pt x="619" y="80"/>
                </a:lnTo>
                <a:lnTo>
                  <a:pt x="587" y="80"/>
                </a:lnTo>
                <a:lnTo>
                  <a:pt x="555" y="82"/>
                </a:lnTo>
                <a:lnTo>
                  <a:pt x="526" y="83"/>
                </a:lnTo>
                <a:lnTo>
                  <a:pt x="496" y="83"/>
                </a:lnTo>
                <a:lnTo>
                  <a:pt x="469" y="85"/>
                </a:lnTo>
                <a:lnTo>
                  <a:pt x="440" y="86"/>
                </a:lnTo>
                <a:lnTo>
                  <a:pt x="415" y="88"/>
                </a:lnTo>
                <a:lnTo>
                  <a:pt x="362" y="96"/>
                </a:lnTo>
                <a:lnTo>
                  <a:pt x="308" y="105"/>
                </a:lnTo>
                <a:lnTo>
                  <a:pt x="253" y="114"/>
                </a:lnTo>
                <a:lnTo>
                  <a:pt x="198" y="124"/>
                </a:lnTo>
                <a:lnTo>
                  <a:pt x="182" y="127"/>
                </a:lnTo>
                <a:lnTo>
                  <a:pt x="169" y="130"/>
                </a:lnTo>
                <a:lnTo>
                  <a:pt x="155" y="132"/>
                </a:lnTo>
                <a:lnTo>
                  <a:pt x="144" y="135"/>
                </a:lnTo>
                <a:lnTo>
                  <a:pt x="132" y="136"/>
                </a:lnTo>
                <a:lnTo>
                  <a:pt x="121" y="138"/>
                </a:lnTo>
                <a:lnTo>
                  <a:pt x="112" y="139"/>
                </a:lnTo>
                <a:lnTo>
                  <a:pt x="103" y="141"/>
                </a:lnTo>
                <a:lnTo>
                  <a:pt x="94" y="141"/>
                </a:lnTo>
                <a:lnTo>
                  <a:pt x="87" y="143"/>
                </a:lnTo>
                <a:lnTo>
                  <a:pt x="80" y="143"/>
                </a:lnTo>
                <a:lnTo>
                  <a:pt x="74" y="143"/>
                </a:lnTo>
                <a:lnTo>
                  <a:pt x="69" y="143"/>
                </a:lnTo>
                <a:lnTo>
                  <a:pt x="64" y="143"/>
                </a:lnTo>
                <a:lnTo>
                  <a:pt x="60" y="143"/>
                </a:lnTo>
                <a:lnTo>
                  <a:pt x="58" y="141"/>
                </a:lnTo>
                <a:lnTo>
                  <a:pt x="46" y="138"/>
                </a:lnTo>
                <a:lnTo>
                  <a:pt x="41" y="136"/>
                </a:lnTo>
                <a:lnTo>
                  <a:pt x="35" y="133"/>
                </a:lnTo>
                <a:lnTo>
                  <a:pt x="30" y="132"/>
                </a:lnTo>
                <a:lnTo>
                  <a:pt x="26" y="127"/>
                </a:lnTo>
                <a:lnTo>
                  <a:pt x="21" y="124"/>
                </a:lnTo>
                <a:lnTo>
                  <a:pt x="16" y="119"/>
                </a:lnTo>
                <a:lnTo>
                  <a:pt x="12" y="114"/>
                </a:lnTo>
                <a:lnTo>
                  <a:pt x="8" y="110"/>
                </a:lnTo>
                <a:lnTo>
                  <a:pt x="5" y="107"/>
                </a:lnTo>
                <a:lnTo>
                  <a:pt x="3" y="102"/>
                </a:lnTo>
                <a:lnTo>
                  <a:pt x="1" y="99"/>
                </a:lnTo>
                <a:lnTo>
                  <a:pt x="0" y="96"/>
                </a:lnTo>
                <a:lnTo>
                  <a:pt x="0" y="91"/>
                </a:lnTo>
                <a:lnTo>
                  <a:pt x="0" y="88"/>
                </a:lnTo>
                <a:lnTo>
                  <a:pt x="14" y="88"/>
                </a:lnTo>
                <a:lnTo>
                  <a:pt x="30" y="86"/>
                </a:lnTo>
                <a:lnTo>
                  <a:pt x="46" y="85"/>
                </a:lnTo>
                <a:lnTo>
                  <a:pt x="64" y="83"/>
                </a:lnTo>
                <a:lnTo>
                  <a:pt x="82" y="82"/>
                </a:lnTo>
                <a:lnTo>
                  <a:pt x="99" y="80"/>
                </a:lnTo>
                <a:lnTo>
                  <a:pt x="121" y="78"/>
                </a:lnTo>
                <a:lnTo>
                  <a:pt x="141" y="75"/>
                </a:lnTo>
                <a:lnTo>
                  <a:pt x="162" y="74"/>
                </a:lnTo>
                <a:lnTo>
                  <a:pt x="185" y="71"/>
                </a:lnTo>
                <a:lnTo>
                  <a:pt x="208" y="69"/>
                </a:lnTo>
                <a:lnTo>
                  <a:pt x="232" y="66"/>
                </a:lnTo>
                <a:lnTo>
                  <a:pt x="257" y="63"/>
                </a:lnTo>
                <a:lnTo>
                  <a:pt x="282" y="60"/>
                </a:lnTo>
                <a:lnTo>
                  <a:pt x="308" y="57"/>
                </a:lnTo>
                <a:lnTo>
                  <a:pt x="335" y="53"/>
                </a:lnTo>
                <a:lnTo>
                  <a:pt x="364" y="50"/>
                </a:lnTo>
                <a:lnTo>
                  <a:pt x="389" y="49"/>
                </a:lnTo>
                <a:lnTo>
                  <a:pt x="415" y="46"/>
                </a:lnTo>
                <a:lnTo>
                  <a:pt x="440" y="42"/>
                </a:lnTo>
                <a:lnTo>
                  <a:pt x="465" y="41"/>
                </a:lnTo>
                <a:lnTo>
                  <a:pt x="490" y="38"/>
                </a:lnTo>
                <a:lnTo>
                  <a:pt x="514" y="36"/>
                </a:lnTo>
                <a:lnTo>
                  <a:pt x="537" y="33"/>
                </a:lnTo>
                <a:lnTo>
                  <a:pt x="558" y="31"/>
                </a:lnTo>
                <a:lnTo>
                  <a:pt x="580" y="28"/>
                </a:lnTo>
                <a:lnTo>
                  <a:pt x="601" y="25"/>
                </a:lnTo>
                <a:lnTo>
                  <a:pt x="621" y="24"/>
                </a:lnTo>
                <a:lnTo>
                  <a:pt x="640" y="21"/>
                </a:lnTo>
                <a:lnTo>
                  <a:pt x="658" y="19"/>
                </a:lnTo>
                <a:lnTo>
                  <a:pt x="676" y="16"/>
                </a:lnTo>
                <a:lnTo>
                  <a:pt x="692" y="14"/>
                </a:lnTo>
                <a:lnTo>
                  <a:pt x="708" y="11"/>
                </a:lnTo>
                <a:lnTo>
                  <a:pt x="724" y="11"/>
                </a:lnTo>
                <a:lnTo>
                  <a:pt x="739" y="10"/>
                </a:lnTo>
                <a:lnTo>
                  <a:pt x="753" y="8"/>
                </a:lnTo>
                <a:lnTo>
                  <a:pt x="765" y="6"/>
                </a:lnTo>
                <a:lnTo>
                  <a:pt x="776" y="5"/>
                </a:lnTo>
                <a:lnTo>
                  <a:pt x="787" y="5"/>
                </a:lnTo>
                <a:lnTo>
                  <a:pt x="797" y="3"/>
                </a:lnTo>
                <a:lnTo>
                  <a:pt x="806" y="3"/>
                </a:lnTo>
                <a:lnTo>
                  <a:pt x="815" y="2"/>
                </a:lnTo>
                <a:lnTo>
                  <a:pt x="822" y="2"/>
                </a:lnTo>
                <a:lnTo>
                  <a:pt x="830" y="2"/>
                </a:lnTo>
                <a:lnTo>
                  <a:pt x="835" y="0"/>
                </a:lnTo>
                <a:lnTo>
                  <a:pt x="840" y="0"/>
                </a:lnTo>
                <a:lnTo>
                  <a:pt x="846" y="0"/>
                </a:lnTo>
                <a:lnTo>
                  <a:pt x="849" y="0"/>
                </a:lnTo>
                <a:lnTo>
                  <a:pt x="855" y="0"/>
                </a:lnTo>
                <a:lnTo>
                  <a:pt x="862" y="2"/>
                </a:lnTo>
                <a:lnTo>
                  <a:pt x="869" y="3"/>
                </a:lnTo>
                <a:lnTo>
                  <a:pt x="876" y="6"/>
                </a:lnTo>
                <a:lnTo>
                  <a:pt x="883" y="10"/>
                </a:lnTo>
                <a:lnTo>
                  <a:pt x="892" y="13"/>
                </a:lnTo>
                <a:lnTo>
                  <a:pt x="899" y="17"/>
                </a:lnTo>
                <a:lnTo>
                  <a:pt x="908" y="22"/>
                </a:lnTo>
                <a:lnTo>
                  <a:pt x="908" y="22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467544" y="3952108"/>
            <a:ext cx="3640357" cy="923898"/>
            <a:chOff x="2301537" y="4126185"/>
            <a:chExt cx="1785166" cy="453063"/>
          </a:xfrm>
        </p:grpSpPr>
        <p:grpSp>
          <p:nvGrpSpPr>
            <p:cNvPr id="70" name="组合 69"/>
            <p:cNvGrpSpPr/>
            <p:nvPr/>
          </p:nvGrpSpPr>
          <p:grpSpPr>
            <a:xfrm>
              <a:off x="3635896" y="4126185"/>
              <a:ext cx="450807" cy="453063"/>
              <a:chOff x="2342959" y="3723215"/>
              <a:chExt cx="450807" cy="453063"/>
            </a:xfrm>
          </p:grpSpPr>
          <p:pic>
            <p:nvPicPr>
              <p:cNvPr id="85" name="图片 8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42959" y="3723215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86" name="组合 85"/>
              <p:cNvGrpSpPr/>
              <p:nvPr/>
            </p:nvGrpSpPr>
            <p:grpSpPr>
              <a:xfrm>
                <a:off x="2413726" y="3823110"/>
                <a:ext cx="309272" cy="253272"/>
                <a:chOff x="3019426" y="4030663"/>
                <a:chExt cx="771525" cy="631824"/>
              </a:xfrm>
              <a:solidFill>
                <a:srgbClr val="FF0000"/>
              </a:solidFill>
            </p:grpSpPr>
            <p:sp>
              <p:nvSpPr>
                <p:cNvPr id="126" name="Freeform 119"/>
                <p:cNvSpPr/>
                <p:nvPr/>
              </p:nvSpPr>
              <p:spPr bwMode="auto">
                <a:xfrm>
                  <a:off x="3232151" y="4030663"/>
                  <a:ext cx="404813" cy="95250"/>
                </a:xfrm>
                <a:custGeom>
                  <a:avLst/>
                  <a:gdLst>
                    <a:gd name="T0" fmla="*/ 289 w 511"/>
                    <a:gd name="T1" fmla="*/ 23 h 118"/>
                    <a:gd name="T2" fmla="*/ 329 w 511"/>
                    <a:gd name="T3" fmla="*/ 14 h 118"/>
                    <a:gd name="T4" fmla="*/ 359 w 511"/>
                    <a:gd name="T5" fmla="*/ 7 h 118"/>
                    <a:gd name="T6" fmla="*/ 384 w 511"/>
                    <a:gd name="T7" fmla="*/ 3 h 118"/>
                    <a:gd name="T8" fmla="*/ 404 w 511"/>
                    <a:gd name="T9" fmla="*/ 1 h 118"/>
                    <a:gd name="T10" fmla="*/ 422 w 511"/>
                    <a:gd name="T11" fmla="*/ 1 h 118"/>
                    <a:gd name="T12" fmla="*/ 445 w 511"/>
                    <a:gd name="T13" fmla="*/ 4 h 118"/>
                    <a:gd name="T14" fmla="*/ 468 w 511"/>
                    <a:gd name="T15" fmla="*/ 14 h 118"/>
                    <a:gd name="T16" fmla="*/ 491 w 511"/>
                    <a:gd name="T17" fmla="*/ 26 h 118"/>
                    <a:gd name="T18" fmla="*/ 505 w 511"/>
                    <a:gd name="T19" fmla="*/ 37 h 118"/>
                    <a:gd name="T20" fmla="*/ 511 w 511"/>
                    <a:gd name="T21" fmla="*/ 45 h 118"/>
                    <a:gd name="T22" fmla="*/ 507 w 511"/>
                    <a:gd name="T23" fmla="*/ 50 h 118"/>
                    <a:gd name="T24" fmla="*/ 500 w 511"/>
                    <a:gd name="T25" fmla="*/ 54 h 118"/>
                    <a:gd name="T26" fmla="*/ 489 w 511"/>
                    <a:gd name="T27" fmla="*/ 59 h 118"/>
                    <a:gd name="T28" fmla="*/ 473 w 511"/>
                    <a:gd name="T29" fmla="*/ 64 h 118"/>
                    <a:gd name="T30" fmla="*/ 450 w 511"/>
                    <a:gd name="T31" fmla="*/ 68 h 118"/>
                    <a:gd name="T32" fmla="*/ 425 w 511"/>
                    <a:gd name="T33" fmla="*/ 75 h 118"/>
                    <a:gd name="T34" fmla="*/ 393 w 511"/>
                    <a:gd name="T35" fmla="*/ 79 h 118"/>
                    <a:gd name="T36" fmla="*/ 357 w 511"/>
                    <a:gd name="T37" fmla="*/ 84 h 118"/>
                    <a:gd name="T38" fmla="*/ 316 w 511"/>
                    <a:gd name="T39" fmla="*/ 90 h 118"/>
                    <a:gd name="T40" fmla="*/ 270 w 511"/>
                    <a:gd name="T41" fmla="*/ 97 h 118"/>
                    <a:gd name="T42" fmla="*/ 220 w 511"/>
                    <a:gd name="T43" fmla="*/ 104 h 118"/>
                    <a:gd name="T44" fmla="*/ 173 w 511"/>
                    <a:gd name="T45" fmla="*/ 111 h 118"/>
                    <a:gd name="T46" fmla="*/ 136 w 511"/>
                    <a:gd name="T47" fmla="*/ 114 h 118"/>
                    <a:gd name="T48" fmla="*/ 109 w 511"/>
                    <a:gd name="T49" fmla="*/ 117 h 118"/>
                    <a:gd name="T50" fmla="*/ 93 w 511"/>
                    <a:gd name="T51" fmla="*/ 118 h 118"/>
                    <a:gd name="T52" fmla="*/ 86 w 511"/>
                    <a:gd name="T53" fmla="*/ 118 h 118"/>
                    <a:gd name="T54" fmla="*/ 72 w 511"/>
                    <a:gd name="T55" fmla="*/ 117 h 118"/>
                    <a:gd name="T56" fmla="*/ 54 w 511"/>
                    <a:gd name="T57" fmla="*/ 112 h 118"/>
                    <a:gd name="T58" fmla="*/ 32 w 511"/>
                    <a:gd name="T59" fmla="*/ 103 h 118"/>
                    <a:gd name="T60" fmla="*/ 15 w 511"/>
                    <a:gd name="T61" fmla="*/ 92 h 118"/>
                    <a:gd name="T62" fmla="*/ 4 w 511"/>
                    <a:gd name="T63" fmla="*/ 82 h 118"/>
                    <a:gd name="T64" fmla="*/ 2 w 511"/>
                    <a:gd name="T65" fmla="*/ 76 h 118"/>
                    <a:gd name="T66" fmla="*/ 13 w 511"/>
                    <a:gd name="T67" fmla="*/ 72 h 118"/>
                    <a:gd name="T68" fmla="*/ 40 w 511"/>
                    <a:gd name="T69" fmla="*/ 70 h 118"/>
                    <a:gd name="T70" fmla="*/ 70 w 511"/>
                    <a:gd name="T71" fmla="*/ 68 h 118"/>
                    <a:gd name="T72" fmla="*/ 111 w 511"/>
                    <a:gd name="T73" fmla="*/ 62 h 118"/>
                    <a:gd name="T74" fmla="*/ 125 w 511"/>
                    <a:gd name="T75" fmla="*/ 59 h 118"/>
                    <a:gd name="T76" fmla="*/ 147 w 511"/>
                    <a:gd name="T77" fmla="*/ 54 h 118"/>
                    <a:gd name="T78" fmla="*/ 173 w 511"/>
                    <a:gd name="T79" fmla="*/ 50 h 118"/>
                    <a:gd name="T80" fmla="*/ 207 w 511"/>
                    <a:gd name="T81" fmla="*/ 43 h 118"/>
                    <a:gd name="T82" fmla="*/ 247 w 511"/>
                    <a:gd name="T83" fmla="*/ 34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511" h="118">
                      <a:moveTo>
                        <a:pt x="263" y="31"/>
                      </a:moveTo>
                      <a:lnTo>
                        <a:pt x="277" y="26"/>
                      </a:lnTo>
                      <a:lnTo>
                        <a:pt x="289" y="23"/>
                      </a:lnTo>
                      <a:lnTo>
                        <a:pt x="304" y="20"/>
                      </a:lnTo>
                      <a:lnTo>
                        <a:pt x="316" y="17"/>
                      </a:lnTo>
                      <a:lnTo>
                        <a:pt x="329" y="14"/>
                      </a:lnTo>
                      <a:lnTo>
                        <a:pt x="339" y="12"/>
                      </a:lnTo>
                      <a:lnTo>
                        <a:pt x="350" y="9"/>
                      </a:lnTo>
                      <a:lnTo>
                        <a:pt x="359" y="7"/>
                      </a:lnTo>
                      <a:lnTo>
                        <a:pt x="368" y="6"/>
                      </a:lnTo>
                      <a:lnTo>
                        <a:pt x="377" y="4"/>
                      </a:lnTo>
                      <a:lnTo>
                        <a:pt x="384" y="3"/>
                      </a:lnTo>
                      <a:lnTo>
                        <a:pt x="391" y="1"/>
                      </a:lnTo>
                      <a:lnTo>
                        <a:pt x="398" y="1"/>
                      </a:lnTo>
                      <a:lnTo>
                        <a:pt x="404" y="1"/>
                      </a:lnTo>
                      <a:lnTo>
                        <a:pt x="409" y="0"/>
                      </a:lnTo>
                      <a:lnTo>
                        <a:pt x="413" y="0"/>
                      </a:lnTo>
                      <a:lnTo>
                        <a:pt x="422" y="1"/>
                      </a:lnTo>
                      <a:lnTo>
                        <a:pt x="429" y="1"/>
                      </a:lnTo>
                      <a:lnTo>
                        <a:pt x="438" y="3"/>
                      </a:lnTo>
                      <a:lnTo>
                        <a:pt x="445" y="4"/>
                      </a:lnTo>
                      <a:lnTo>
                        <a:pt x="452" y="6"/>
                      </a:lnTo>
                      <a:lnTo>
                        <a:pt x="461" y="9"/>
                      </a:lnTo>
                      <a:lnTo>
                        <a:pt x="468" y="14"/>
                      </a:lnTo>
                      <a:lnTo>
                        <a:pt x="477" y="18"/>
                      </a:lnTo>
                      <a:lnTo>
                        <a:pt x="484" y="23"/>
                      </a:lnTo>
                      <a:lnTo>
                        <a:pt x="491" y="26"/>
                      </a:lnTo>
                      <a:lnTo>
                        <a:pt x="496" y="31"/>
                      </a:lnTo>
                      <a:lnTo>
                        <a:pt x="500" y="34"/>
                      </a:lnTo>
                      <a:lnTo>
                        <a:pt x="505" y="37"/>
                      </a:lnTo>
                      <a:lnTo>
                        <a:pt x="507" y="40"/>
                      </a:lnTo>
                      <a:lnTo>
                        <a:pt x="509" y="42"/>
                      </a:lnTo>
                      <a:lnTo>
                        <a:pt x="511" y="45"/>
                      </a:lnTo>
                      <a:lnTo>
                        <a:pt x="509" y="46"/>
                      </a:lnTo>
                      <a:lnTo>
                        <a:pt x="509" y="48"/>
                      </a:lnTo>
                      <a:lnTo>
                        <a:pt x="507" y="50"/>
                      </a:lnTo>
                      <a:lnTo>
                        <a:pt x="505" y="51"/>
                      </a:lnTo>
                      <a:lnTo>
                        <a:pt x="504" y="53"/>
                      </a:lnTo>
                      <a:lnTo>
                        <a:pt x="500" y="54"/>
                      </a:lnTo>
                      <a:lnTo>
                        <a:pt x="498" y="56"/>
                      </a:lnTo>
                      <a:lnTo>
                        <a:pt x="493" y="57"/>
                      </a:lnTo>
                      <a:lnTo>
                        <a:pt x="489" y="59"/>
                      </a:lnTo>
                      <a:lnTo>
                        <a:pt x="484" y="61"/>
                      </a:lnTo>
                      <a:lnTo>
                        <a:pt x="479" y="62"/>
                      </a:lnTo>
                      <a:lnTo>
                        <a:pt x="473" y="64"/>
                      </a:lnTo>
                      <a:lnTo>
                        <a:pt x="466" y="65"/>
                      </a:lnTo>
                      <a:lnTo>
                        <a:pt x="459" y="67"/>
                      </a:lnTo>
                      <a:lnTo>
                        <a:pt x="450" y="68"/>
                      </a:lnTo>
                      <a:lnTo>
                        <a:pt x="443" y="70"/>
                      </a:lnTo>
                      <a:lnTo>
                        <a:pt x="434" y="72"/>
                      </a:lnTo>
                      <a:lnTo>
                        <a:pt x="425" y="75"/>
                      </a:lnTo>
                      <a:lnTo>
                        <a:pt x="414" y="76"/>
                      </a:lnTo>
                      <a:lnTo>
                        <a:pt x="404" y="78"/>
                      </a:lnTo>
                      <a:lnTo>
                        <a:pt x="393" y="79"/>
                      </a:lnTo>
                      <a:lnTo>
                        <a:pt x="382" y="81"/>
                      </a:lnTo>
                      <a:lnTo>
                        <a:pt x="370" y="82"/>
                      </a:lnTo>
                      <a:lnTo>
                        <a:pt x="357" y="84"/>
                      </a:lnTo>
                      <a:lnTo>
                        <a:pt x="343" y="86"/>
                      </a:lnTo>
                      <a:lnTo>
                        <a:pt x="330" y="89"/>
                      </a:lnTo>
                      <a:lnTo>
                        <a:pt x="316" y="90"/>
                      </a:lnTo>
                      <a:lnTo>
                        <a:pt x="302" y="92"/>
                      </a:lnTo>
                      <a:lnTo>
                        <a:pt x="286" y="95"/>
                      </a:lnTo>
                      <a:lnTo>
                        <a:pt x="270" y="97"/>
                      </a:lnTo>
                      <a:lnTo>
                        <a:pt x="254" y="100"/>
                      </a:lnTo>
                      <a:lnTo>
                        <a:pt x="236" y="101"/>
                      </a:lnTo>
                      <a:lnTo>
                        <a:pt x="220" y="104"/>
                      </a:lnTo>
                      <a:lnTo>
                        <a:pt x="202" y="106"/>
                      </a:lnTo>
                      <a:lnTo>
                        <a:pt x="188" y="108"/>
                      </a:lnTo>
                      <a:lnTo>
                        <a:pt x="173" y="111"/>
                      </a:lnTo>
                      <a:lnTo>
                        <a:pt x="159" y="112"/>
                      </a:lnTo>
                      <a:lnTo>
                        <a:pt x="147" y="112"/>
                      </a:lnTo>
                      <a:lnTo>
                        <a:pt x="136" y="114"/>
                      </a:lnTo>
                      <a:lnTo>
                        <a:pt x="127" y="115"/>
                      </a:lnTo>
                      <a:lnTo>
                        <a:pt x="118" y="117"/>
                      </a:lnTo>
                      <a:lnTo>
                        <a:pt x="109" y="117"/>
                      </a:lnTo>
                      <a:lnTo>
                        <a:pt x="102" y="118"/>
                      </a:lnTo>
                      <a:lnTo>
                        <a:pt x="97" y="118"/>
                      </a:lnTo>
                      <a:lnTo>
                        <a:pt x="93" y="118"/>
                      </a:lnTo>
                      <a:lnTo>
                        <a:pt x="90" y="118"/>
                      </a:lnTo>
                      <a:lnTo>
                        <a:pt x="86" y="118"/>
                      </a:lnTo>
                      <a:lnTo>
                        <a:pt x="86" y="118"/>
                      </a:lnTo>
                      <a:lnTo>
                        <a:pt x="82" y="118"/>
                      </a:lnTo>
                      <a:lnTo>
                        <a:pt x="77" y="118"/>
                      </a:lnTo>
                      <a:lnTo>
                        <a:pt x="72" y="117"/>
                      </a:lnTo>
                      <a:lnTo>
                        <a:pt x="66" y="115"/>
                      </a:lnTo>
                      <a:lnTo>
                        <a:pt x="61" y="114"/>
                      </a:lnTo>
                      <a:lnTo>
                        <a:pt x="54" y="112"/>
                      </a:lnTo>
                      <a:lnTo>
                        <a:pt x="47" y="109"/>
                      </a:lnTo>
                      <a:lnTo>
                        <a:pt x="40" y="106"/>
                      </a:lnTo>
                      <a:lnTo>
                        <a:pt x="32" y="103"/>
                      </a:lnTo>
                      <a:lnTo>
                        <a:pt x="25" y="100"/>
                      </a:lnTo>
                      <a:lnTo>
                        <a:pt x="20" y="97"/>
                      </a:lnTo>
                      <a:lnTo>
                        <a:pt x="15" y="92"/>
                      </a:lnTo>
                      <a:lnTo>
                        <a:pt x="9" y="89"/>
                      </a:lnTo>
                      <a:lnTo>
                        <a:pt x="6" y="86"/>
                      </a:lnTo>
                      <a:lnTo>
                        <a:pt x="4" y="82"/>
                      </a:lnTo>
                      <a:lnTo>
                        <a:pt x="2" y="79"/>
                      </a:lnTo>
                      <a:lnTo>
                        <a:pt x="0" y="78"/>
                      </a:lnTo>
                      <a:lnTo>
                        <a:pt x="2" y="76"/>
                      </a:lnTo>
                      <a:lnTo>
                        <a:pt x="4" y="75"/>
                      </a:lnTo>
                      <a:lnTo>
                        <a:pt x="7" y="73"/>
                      </a:lnTo>
                      <a:lnTo>
                        <a:pt x="13" y="72"/>
                      </a:lnTo>
                      <a:lnTo>
                        <a:pt x="20" y="72"/>
                      </a:lnTo>
                      <a:lnTo>
                        <a:pt x="29" y="72"/>
                      </a:lnTo>
                      <a:lnTo>
                        <a:pt x="40" y="70"/>
                      </a:lnTo>
                      <a:lnTo>
                        <a:pt x="50" y="70"/>
                      </a:lnTo>
                      <a:lnTo>
                        <a:pt x="59" y="70"/>
                      </a:lnTo>
                      <a:lnTo>
                        <a:pt x="70" y="68"/>
                      </a:lnTo>
                      <a:lnTo>
                        <a:pt x="79" y="68"/>
                      </a:lnTo>
                      <a:lnTo>
                        <a:pt x="95" y="65"/>
                      </a:lnTo>
                      <a:lnTo>
                        <a:pt x="111" y="62"/>
                      </a:lnTo>
                      <a:lnTo>
                        <a:pt x="115" y="61"/>
                      </a:lnTo>
                      <a:lnTo>
                        <a:pt x="120" y="61"/>
                      </a:lnTo>
                      <a:lnTo>
                        <a:pt x="125" y="59"/>
                      </a:lnTo>
                      <a:lnTo>
                        <a:pt x="132" y="57"/>
                      </a:lnTo>
                      <a:lnTo>
                        <a:pt x="139" y="56"/>
                      </a:lnTo>
                      <a:lnTo>
                        <a:pt x="147" y="54"/>
                      </a:lnTo>
                      <a:lnTo>
                        <a:pt x="156" y="53"/>
                      </a:lnTo>
                      <a:lnTo>
                        <a:pt x="164" y="51"/>
                      </a:lnTo>
                      <a:lnTo>
                        <a:pt x="173" y="50"/>
                      </a:lnTo>
                      <a:lnTo>
                        <a:pt x="184" y="48"/>
                      </a:lnTo>
                      <a:lnTo>
                        <a:pt x="195" y="45"/>
                      </a:lnTo>
                      <a:lnTo>
                        <a:pt x="207" y="43"/>
                      </a:lnTo>
                      <a:lnTo>
                        <a:pt x="220" y="40"/>
                      </a:lnTo>
                      <a:lnTo>
                        <a:pt x="234" y="37"/>
                      </a:lnTo>
                      <a:lnTo>
                        <a:pt x="247" y="34"/>
                      </a:lnTo>
                      <a:lnTo>
                        <a:pt x="263" y="31"/>
                      </a:lnTo>
                      <a:lnTo>
                        <a:pt x="263" y="31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7" name="Freeform 120"/>
                <p:cNvSpPr/>
                <p:nvPr/>
              </p:nvSpPr>
              <p:spPr bwMode="auto">
                <a:xfrm>
                  <a:off x="3255963" y="4086225"/>
                  <a:ext cx="168275" cy="514350"/>
                </a:xfrm>
                <a:custGeom>
                  <a:avLst/>
                  <a:gdLst>
                    <a:gd name="T0" fmla="*/ 201 w 212"/>
                    <a:gd name="T1" fmla="*/ 141 h 648"/>
                    <a:gd name="T2" fmla="*/ 198 w 212"/>
                    <a:gd name="T3" fmla="*/ 152 h 648"/>
                    <a:gd name="T4" fmla="*/ 194 w 212"/>
                    <a:gd name="T5" fmla="*/ 166 h 648"/>
                    <a:gd name="T6" fmla="*/ 191 w 212"/>
                    <a:gd name="T7" fmla="*/ 182 h 648"/>
                    <a:gd name="T8" fmla="*/ 183 w 212"/>
                    <a:gd name="T9" fmla="*/ 202 h 648"/>
                    <a:gd name="T10" fmla="*/ 178 w 212"/>
                    <a:gd name="T11" fmla="*/ 225 h 648"/>
                    <a:gd name="T12" fmla="*/ 169 w 212"/>
                    <a:gd name="T13" fmla="*/ 250 h 648"/>
                    <a:gd name="T14" fmla="*/ 162 w 212"/>
                    <a:gd name="T15" fmla="*/ 280 h 648"/>
                    <a:gd name="T16" fmla="*/ 151 w 212"/>
                    <a:gd name="T17" fmla="*/ 311 h 648"/>
                    <a:gd name="T18" fmla="*/ 141 w 212"/>
                    <a:gd name="T19" fmla="*/ 346 h 648"/>
                    <a:gd name="T20" fmla="*/ 130 w 212"/>
                    <a:gd name="T21" fmla="*/ 385 h 648"/>
                    <a:gd name="T22" fmla="*/ 117 w 212"/>
                    <a:gd name="T23" fmla="*/ 426 h 648"/>
                    <a:gd name="T24" fmla="*/ 105 w 212"/>
                    <a:gd name="T25" fmla="*/ 469 h 648"/>
                    <a:gd name="T26" fmla="*/ 91 w 212"/>
                    <a:gd name="T27" fmla="*/ 516 h 648"/>
                    <a:gd name="T28" fmla="*/ 75 w 212"/>
                    <a:gd name="T29" fmla="*/ 568 h 648"/>
                    <a:gd name="T30" fmla="*/ 59 w 212"/>
                    <a:gd name="T31" fmla="*/ 621 h 648"/>
                    <a:gd name="T32" fmla="*/ 0 w 212"/>
                    <a:gd name="T33" fmla="*/ 648 h 648"/>
                    <a:gd name="T34" fmla="*/ 3 w 212"/>
                    <a:gd name="T35" fmla="*/ 639 h 648"/>
                    <a:gd name="T36" fmla="*/ 9 w 212"/>
                    <a:gd name="T37" fmla="*/ 624 h 648"/>
                    <a:gd name="T38" fmla="*/ 14 w 212"/>
                    <a:gd name="T39" fmla="*/ 606 h 648"/>
                    <a:gd name="T40" fmla="*/ 21 w 212"/>
                    <a:gd name="T41" fmla="*/ 584 h 648"/>
                    <a:gd name="T42" fmla="*/ 30 w 212"/>
                    <a:gd name="T43" fmla="*/ 557 h 648"/>
                    <a:gd name="T44" fmla="*/ 39 w 212"/>
                    <a:gd name="T45" fmla="*/ 527 h 648"/>
                    <a:gd name="T46" fmla="*/ 48 w 212"/>
                    <a:gd name="T47" fmla="*/ 495 h 648"/>
                    <a:gd name="T48" fmla="*/ 59 w 212"/>
                    <a:gd name="T49" fmla="*/ 459 h 648"/>
                    <a:gd name="T50" fmla="*/ 69 w 212"/>
                    <a:gd name="T51" fmla="*/ 421 h 648"/>
                    <a:gd name="T52" fmla="*/ 78 w 212"/>
                    <a:gd name="T53" fmla="*/ 387 h 648"/>
                    <a:gd name="T54" fmla="*/ 87 w 212"/>
                    <a:gd name="T55" fmla="*/ 352 h 648"/>
                    <a:gd name="T56" fmla="*/ 96 w 212"/>
                    <a:gd name="T57" fmla="*/ 321 h 648"/>
                    <a:gd name="T58" fmla="*/ 103 w 212"/>
                    <a:gd name="T59" fmla="*/ 291 h 648"/>
                    <a:gd name="T60" fmla="*/ 110 w 212"/>
                    <a:gd name="T61" fmla="*/ 264 h 648"/>
                    <a:gd name="T62" fmla="*/ 117 w 212"/>
                    <a:gd name="T63" fmla="*/ 239 h 648"/>
                    <a:gd name="T64" fmla="*/ 121 w 212"/>
                    <a:gd name="T65" fmla="*/ 216 h 648"/>
                    <a:gd name="T66" fmla="*/ 126 w 212"/>
                    <a:gd name="T67" fmla="*/ 194 h 648"/>
                    <a:gd name="T68" fmla="*/ 132 w 212"/>
                    <a:gd name="T69" fmla="*/ 146 h 648"/>
                    <a:gd name="T70" fmla="*/ 137 w 212"/>
                    <a:gd name="T71" fmla="*/ 91 h 648"/>
                    <a:gd name="T72" fmla="*/ 139 w 212"/>
                    <a:gd name="T73" fmla="*/ 31 h 648"/>
                    <a:gd name="T74" fmla="*/ 153 w 212"/>
                    <a:gd name="T75" fmla="*/ 12 h 648"/>
                    <a:gd name="T76" fmla="*/ 178 w 212"/>
                    <a:gd name="T77" fmla="*/ 31 h 648"/>
                    <a:gd name="T78" fmla="*/ 192 w 212"/>
                    <a:gd name="T79" fmla="*/ 44 h 648"/>
                    <a:gd name="T80" fmla="*/ 200 w 212"/>
                    <a:gd name="T81" fmla="*/ 50 h 648"/>
                    <a:gd name="T82" fmla="*/ 205 w 212"/>
                    <a:gd name="T83" fmla="*/ 56 h 648"/>
                    <a:gd name="T84" fmla="*/ 208 w 212"/>
                    <a:gd name="T85" fmla="*/ 61 h 648"/>
                    <a:gd name="T86" fmla="*/ 210 w 212"/>
                    <a:gd name="T87" fmla="*/ 64 h 648"/>
                    <a:gd name="T88" fmla="*/ 212 w 212"/>
                    <a:gd name="T89" fmla="*/ 69 h 648"/>
                    <a:gd name="T90" fmla="*/ 212 w 212"/>
                    <a:gd name="T91" fmla="*/ 80 h 648"/>
                    <a:gd name="T92" fmla="*/ 210 w 212"/>
                    <a:gd name="T93" fmla="*/ 99 h 648"/>
                    <a:gd name="T94" fmla="*/ 205 w 212"/>
                    <a:gd name="T95" fmla="*/ 124 h 648"/>
                    <a:gd name="T96" fmla="*/ 201 w 212"/>
                    <a:gd name="T97" fmla="*/ 138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12" h="648">
                      <a:moveTo>
                        <a:pt x="201" y="138"/>
                      </a:moveTo>
                      <a:lnTo>
                        <a:pt x="201" y="141"/>
                      </a:lnTo>
                      <a:lnTo>
                        <a:pt x="200" y="146"/>
                      </a:lnTo>
                      <a:lnTo>
                        <a:pt x="198" y="152"/>
                      </a:lnTo>
                      <a:lnTo>
                        <a:pt x="196" y="158"/>
                      </a:lnTo>
                      <a:lnTo>
                        <a:pt x="194" y="166"/>
                      </a:lnTo>
                      <a:lnTo>
                        <a:pt x="192" y="174"/>
                      </a:lnTo>
                      <a:lnTo>
                        <a:pt x="191" y="182"/>
                      </a:lnTo>
                      <a:lnTo>
                        <a:pt x="187" y="191"/>
                      </a:lnTo>
                      <a:lnTo>
                        <a:pt x="183" y="202"/>
                      </a:lnTo>
                      <a:lnTo>
                        <a:pt x="182" y="213"/>
                      </a:lnTo>
                      <a:lnTo>
                        <a:pt x="178" y="225"/>
                      </a:lnTo>
                      <a:lnTo>
                        <a:pt x="175" y="238"/>
                      </a:lnTo>
                      <a:lnTo>
                        <a:pt x="169" y="250"/>
                      </a:lnTo>
                      <a:lnTo>
                        <a:pt x="166" y="264"/>
                      </a:lnTo>
                      <a:lnTo>
                        <a:pt x="162" y="280"/>
                      </a:lnTo>
                      <a:lnTo>
                        <a:pt x="157" y="296"/>
                      </a:lnTo>
                      <a:lnTo>
                        <a:pt x="151" y="311"/>
                      </a:lnTo>
                      <a:lnTo>
                        <a:pt x="146" y="329"/>
                      </a:lnTo>
                      <a:lnTo>
                        <a:pt x="141" y="346"/>
                      </a:lnTo>
                      <a:lnTo>
                        <a:pt x="135" y="365"/>
                      </a:lnTo>
                      <a:lnTo>
                        <a:pt x="130" y="385"/>
                      </a:lnTo>
                      <a:lnTo>
                        <a:pt x="125" y="405"/>
                      </a:lnTo>
                      <a:lnTo>
                        <a:pt x="117" y="426"/>
                      </a:lnTo>
                      <a:lnTo>
                        <a:pt x="110" y="448"/>
                      </a:lnTo>
                      <a:lnTo>
                        <a:pt x="105" y="469"/>
                      </a:lnTo>
                      <a:lnTo>
                        <a:pt x="98" y="493"/>
                      </a:lnTo>
                      <a:lnTo>
                        <a:pt x="91" y="516"/>
                      </a:lnTo>
                      <a:lnTo>
                        <a:pt x="82" y="541"/>
                      </a:lnTo>
                      <a:lnTo>
                        <a:pt x="75" y="568"/>
                      </a:lnTo>
                      <a:lnTo>
                        <a:pt x="67" y="593"/>
                      </a:lnTo>
                      <a:lnTo>
                        <a:pt x="59" y="621"/>
                      </a:lnTo>
                      <a:lnTo>
                        <a:pt x="50" y="648"/>
                      </a:lnTo>
                      <a:lnTo>
                        <a:pt x="0" y="648"/>
                      </a:lnTo>
                      <a:lnTo>
                        <a:pt x="1" y="643"/>
                      </a:lnTo>
                      <a:lnTo>
                        <a:pt x="3" y="639"/>
                      </a:lnTo>
                      <a:lnTo>
                        <a:pt x="5" y="631"/>
                      </a:lnTo>
                      <a:lnTo>
                        <a:pt x="9" y="624"/>
                      </a:lnTo>
                      <a:lnTo>
                        <a:pt x="10" y="615"/>
                      </a:lnTo>
                      <a:lnTo>
                        <a:pt x="14" y="606"/>
                      </a:lnTo>
                      <a:lnTo>
                        <a:pt x="17" y="595"/>
                      </a:lnTo>
                      <a:lnTo>
                        <a:pt x="21" y="584"/>
                      </a:lnTo>
                      <a:lnTo>
                        <a:pt x="25" y="571"/>
                      </a:lnTo>
                      <a:lnTo>
                        <a:pt x="30" y="557"/>
                      </a:lnTo>
                      <a:lnTo>
                        <a:pt x="34" y="543"/>
                      </a:lnTo>
                      <a:lnTo>
                        <a:pt x="39" y="527"/>
                      </a:lnTo>
                      <a:lnTo>
                        <a:pt x="42" y="512"/>
                      </a:lnTo>
                      <a:lnTo>
                        <a:pt x="48" y="495"/>
                      </a:lnTo>
                      <a:lnTo>
                        <a:pt x="53" y="477"/>
                      </a:lnTo>
                      <a:lnTo>
                        <a:pt x="59" y="459"/>
                      </a:lnTo>
                      <a:lnTo>
                        <a:pt x="64" y="440"/>
                      </a:lnTo>
                      <a:lnTo>
                        <a:pt x="69" y="421"/>
                      </a:lnTo>
                      <a:lnTo>
                        <a:pt x="75" y="404"/>
                      </a:lnTo>
                      <a:lnTo>
                        <a:pt x="78" y="387"/>
                      </a:lnTo>
                      <a:lnTo>
                        <a:pt x="84" y="369"/>
                      </a:lnTo>
                      <a:lnTo>
                        <a:pt x="87" y="352"/>
                      </a:lnTo>
                      <a:lnTo>
                        <a:pt x="92" y="336"/>
                      </a:lnTo>
                      <a:lnTo>
                        <a:pt x="96" y="321"/>
                      </a:lnTo>
                      <a:lnTo>
                        <a:pt x="100" y="307"/>
                      </a:lnTo>
                      <a:lnTo>
                        <a:pt x="103" y="291"/>
                      </a:lnTo>
                      <a:lnTo>
                        <a:pt x="107" y="277"/>
                      </a:lnTo>
                      <a:lnTo>
                        <a:pt x="110" y="264"/>
                      </a:lnTo>
                      <a:lnTo>
                        <a:pt x="114" y="252"/>
                      </a:lnTo>
                      <a:lnTo>
                        <a:pt x="117" y="239"/>
                      </a:lnTo>
                      <a:lnTo>
                        <a:pt x="119" y="227"/>
                      </a:lnTo>
                      <a:lnTo>
                        <a:pt x="121" y="216"/>
                      </a:lnTo>
                      <a:lnTo>
                        <a:pt x="125" y="205"/>
                      </a:lnTo>
                      <a:lnTo>
                        <a:pt x="126" y="194"/>
                      </a:lnTo>
                      <a:lnTo>
                        <a:pt x="130" y="171"/>
                      </a:lnTo>
                      <a:lnTo>
                        <a:pt x="132" y="146"/>
                      </a:lnTo>
                      <a:lnTo>
                        <a:pt x="135" y="119"/>
                      </a:lnTo>
                      <a:lnTo>
                        <a:pt x="137" y="91"/>
                      </a:lnTo>
                      <a:lnTo>
                        <a:pt x="137" y="61"/>
                      </a:lnTo>
                      <a:lnTo>
                        <a:pt x="139" y="31"/>
                      </a:lnTo>
                      <a:lnTo>
                        <a:pt x="139" y="0"/>
                      </a:lnTo>
                      <a:lnTo>
                        <a:pt x="153" y="12"/>
                      </a:lnTo>
                      <a:lnTo>
                        <a:pt x="167" y="22"/>
                      </a:lnTo>
                      <a:lnTo>
                        <a:pt x="178" y="31"/>
                      </a:lnTo>
                      <a:lnTo>
                        <a:pt x="189" y="39"/>
                      </a:lnTo>
                      <a:lnTo>
                        <a:pt x="192" y="44"/>
                      </a:lnTo>
                      <a:lnTo>
                        <a:pt x="196" y="47"/>
                      </a:lnTo>
                      <a:lnTo>
                        <a:pt x="200" y="50"/>
                      </a:lnTo>
                      <a:lnTo>
                        <a:pt x="203" y="53"/>
                      </a:lnTo>
                      <a:lnTo>
                        <a:pt x="205" y="56"/>
                      </a:lnTo>
                      <a:lnTo>
                        <a:pt x="207" y="58"/>
                      </a:lnTo>
                      <a:lnTo>
                        <a:pt x="208" y="61"/>
                      </a:lnTo>
                      <a:lnTo>
                        <a:pt x="210" y="63"/>
                      </a:lnTo>
                      <a:lnTo>
                        <a:pt x="210" y="64"/>
                      </a:lnTo>
                      <a:lnTo>
                        <a:pt x="212" y="66"/>
                      </a:lnTo>
                      <a:lnTo>
                        <a:pt x="212" y="69"/>
                      </a:lnTo>
                      <a:lnTo>
                        <a:pt x="212" y="72"/>
                      </a:lnTo>
                      <a:lnTo>
                        <a:pt x="212" y="80"/>
                      </a:lnTo>
                      <a:lnTo>
                        <a:pt x="212" y="88"/>
                      </a:lnTo>
                      <a:lnTo>
                        <a:pt x="210" y="99"/>
                      </a:lnTo>
                      <a:lnTo>
                        <a:pt x="208" y="110"/>
                      </a:lnTo>
                      <a:lnTo>
                        <a:pt x="205" y="124"/>
                      </a:lnTo>
                      <a:lnTo>
                        <a:pt x="201" y="138"/>
                      </a:lnTo>
                      <a:lnTo>
                        <a:pt x="201" y="13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8" name="Freeform 121"/>
                <p:cNvSpPr/>
                <p:nvPr/>
              </p:nvSpPr>
              <p:spPr bwMode="auto">
                <a:xfrm>
                  <a:off x="3179763" y="4275138"/>
                  <a:ext cx="425450" cy="320675"/>
                </a:xfrm>
                <a:custGeom>
                  <a:avLst/>
                  <a:gdLst>
                    <a:gd name="T0" fmla="*/ 448 w 538"/>
                    <a:gd name="T1" fmla="*/ 286 h 402"/>
                    <a:gd name="T2" fmla="*/ 429 w 538"/>
                    <a:gd name="T3" fmla="*/ 357 h 402"/>
                    <a:gd name="T4" fmla="*/ 361 w 538"/>
                    <a:gd name="T5" fmla="*/ 402 h 402"/>
                    <a:gd name="T6" fmla="*/ 373 w 538"/>
                    <a:gd name="T7" fmla="*/ 344 h 402"/>
                    <a:gd name="T8" fmla="*/ 382 w 538"/>
                    <a:gd name="T9" fmla="*/ 293 h 402"/>
                    <a:gd name="T10" fmla="*/ 391 w 538"/>
                    <a:gd name="T11" fmla="*/ 247 h 402"/>
                    <a:gd name="T12" fmla="*/ 400 w 538"/>
                    <a:gd name="T13" fmla="*/ 206 h 402"/>
                    <a:gd name="T14" fmla="*/ 405 w 538"/>
                    <a:gd name="T15" fmla="*/ 172 h 402"/>
                    <a:gd name="T16" fmla="*/ 411 w 538"/>
                    <a:gd name="T17" fmla="*/ 142 h 402"/>
                    <a:gd name="T18" fmla="*/ 416 w 538"/>
                    <a:gd name="T19" fmla="*/ 117 h 402"/>
                    <a:gd name="T20" fmla="*/ 418 w 538"/>
                    <a:gd name="T21" fmla="*/ 98 h 402"/>
                    <a:gd name="T22" fmla="*/ 420 w 538"/>
                    <a:gd name="T23" fmla="*/ 86 h 402"/>
                    <a:gd name="T24" fmla="*/ 421 w 538"/>
                    <a:gd name="T25" fmla="*/ 78 h 402"/>
                    <a:gd name="T26" fmla="*/ 420 w 538"/>
                    <a:gd name="T27" fmla="*/ 73 h 402"/>
                    <a:gd name="T28" fmla="*/ 409 w 538"/>
                    <a:gd name="T29" fmla="*/ 72 h 402"/>
                    <a:gd name="T30" fmla="*/ 395 w 538"/>
                    <a:gd name="T31" fmla="*/ 72 h 402"/>
                    <a:gd name="T32" fmla="*/ 370 w 538"/>
                    <a:gd name="T33" fmla="*/ 75 h 402"/>
                    <a:gd name="T34" fmla="*/ 332 w 538"/>
                    <a:gd name="T35" fmla="*/ 80 h 402"/>
                    <a:gd name="T36" fmla="*/ 282 w 538"/>
                    <a:gd name="T37" fmla="*/ 91 h 402"/>
                    <a:gd name="T38" fmla="*/ 229 w 538"/>
                    <a:gd name="T39" fmla="*/ 105 h 402"/>
                    <a:gd name="T40" fmla="*/ 170 w 538"/>
                    <a:gd name="T41" fmla="*/ 120 h 402"/>
                    <a:gd name="T42" fmla="*/ 120 w 538"/>
                    <a:gd name="T43" fmla="*/ 131 h 402"/>
                    <a:gd name="T44" fmla="*/ 84 w 538"/>
                    <a:gd name="T45" fmla="*/ 136 h 402"/>
                    <a:gd name="T46" fmla="*/ 61 w 538"/>
                    <a:gd name="T47" fmla="*/ 136 h 402"/>
                    <a:gd name="T48" fmla="*/ 41 w 538"/>
                    <a:gd name="T49" fmla="*/ 131 h 402"/>
                    <a:gd name="T50" fmla="*/ 25 w 538"/>
                    <a:gd name="T51" fmla="*/ 120 h 402"/>
                    <a:gd name="T52" fmla="*/ 9 w 538"/>
                    <a:gd name="T53" fmla="*/ 109 h 402"/>
                    <a:gd name="T54" fmla="*/ 2 w 538"/>
                    <a:gd name="T55" fmla="*/ 102 h 402"/>
                    <a:gd name="T56" fmla="*/ 0 w 538"/>
                    <a:gd name="T57" fmla="*/ 97 h 402"/>
                    <a:gd name="T58" fmla="*/ 4 w 538"/>
                    <a:gd name="T59" fmla="*/ 95 h 402"/>
                    <a:gd name="T60" fmla="*/ 11 w 538"/>
                    <a:gd name="T61" fmla="*/ 94 h 402"/>
                    <a:gd name="T62" fmla="*/ 34 w 538"/>
                    <a:gd name="T63" fmla="*/ 91 h 402"/>
                    <a:gd name="T64" fmla="*/ 88 w 538"/>
                    <a:gd name="T65" fmla="*/ 86 h 402"/>
                    <a:gd name="T66" fmla="*/ 148 w 538"/>
                    <a:gd name="T67" fmla="*/ 77 h 402"/>
                    <a:gd name="T68" fmla="*/ 216 w 538"/>
                    <a:gd name="T69" fmla="*/ 64 h 402"/>
                    <a:gd name="T70" fmla="*/ 288 w 538"/>
                    <a:gd name="T71" fmla="*/ 50 h 402"/>
                    <a:gd name="T72" fmla="*/ 338 w 538"/>
                    <a:gd name="T73" fmla="*/ 37 h 402"/>
                    <a:gd name="T74" fmla="*/ 364 w 538"/>
                    <a:gd name="T75" fmla="*/ 31 h 402"/>
                    <a:gd name="T76" fmla="*/ 386 w 538"/>
                    <a:gd name="T77" fmla="*/ 25 h 402"/>
                    <a:gd name="T78" fmla="*/ 400 w 538"/>
                    <a:gd name="T79" fmla="*/ 19 h 402"/>
                    <a:gd name="T80" fmla="*/ 411 w 538"/>
                    <a:gd name="T81" fmla="*/ 14 h 402"/>
                    <a:gd name="T82" fmla="*/ 416 w 538"/>
                    <a:gd name="T83" fmla="*/ 9 h 402"/>
                    <a:gd name="T84" fmla="*/ 430 w 538"/>
                    <a:gd name="T85" fmla="*/ 1 h 402"/>
                    <a:gd name="T86" fmla="*/ 441 w 538"/>
                    <a:gd name="T87" fmla="*/ 1 h 402"/>
                    <a:gd name="T88" fmla="*/ 459 w 538"/>
                    <a:gd name="T89" fmla="*/ 6 h 402"/>
                    <a:gd name="T90" fmla="*/ 486 w 538"/>
                    <a:gd name="T91" fmla="*/ 17 h 402"/>
                    <a:gd name="T92" fmla="*/ 514 w 538"/>
                    <a:gd name="T93" fmla="*/ 34 h 402"/>
                    <a:gd name="T94" fmla="*/ 532 w 538"/>
                    <a:gd name="T95" fmla="*/ 50 h 402"/>
                    <a:gd name="T96" fmla="*/ 538 w 538"/>
                    <a:gd name="T97" fmla="*/ 58 h 402"/>
                    <a:gd name="T98" fmla="*/ 534 w 538"/>
                    <a:gd name="T99" fmla="*/ 66 h 402"/>
                    <a:gd name="T100" fmla="*/ 525 w 538"/>
                    <a:gd name="T101" fmla="*/ 80 h 402"/>
                    <a:gd name="T102" fmla="*/ 514 w 538"/>
                    <a:gd name="T103" fmla="*/ 92 h 402"/>
                    <a:gd name="T104" fmla="*/ 507 w 538"/>
                    <a:gd name="T105" fmla="*/ 105 h 402"/>
                    <a:gd name="T106" fmla="*/ 498 w 538"/>
                    <a:gd name="T107" fmla="*/ 123 h 402"/>
                    <a:gd name="T108" fmla="*/ 488 w 538"/>
                    <a:gd name="T109" fmla="*/ 147 h 402"/>
                    <a:gd name="T110" fmla="*/ 479 w 538"/>
                    <a:gd name="T111" fmla="*/ 177 h 402"/>
                    <a:gd name="T112" fmla="*/ 466 w 538"/>
                    <a:gd name="T113" fmla="*/ 213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38" h="402">
                      <a:moveTo>
                        <a:pt x="466" y="213"/>
                      </a:moveTo>
                      <a:lnTo>
                        <a:pt x="454" y="261"/>
                      </a:lnTo>
                      <a:lnTo>
                        <a:pt x="448" y="286"/>
                      </a:lnTo>
                      <a:lnTo>
                        <a:pt x="441" y="310"/>
                      </a:lnTo>
                      <a:lnTo>
                        <a:pt x="436" y="333"/>
                      </a:lnTo>
                      <a:lnTo>
                        <a:pt x="429" y="357"/>
                      </a:lnTo>
                      <a:lnTo>
                        <a:pt x="423" y="380"/>
                      </a:lnTo>
                      <a:lnTo>
                        <a:pt x="416" y="402"/>
                      </a:lnTo>
                      <a:lnTo>
                        <a:pt x="361" y="402"/>
                      </a:lnTo>
                      <a:lnTo>
                        <a:pt x="366" y="382"/>
                      </a:lnTo>
                      <a:lnTo>
                        <a:pt x="370" y="363"/>
                      </a:lnTo>
                      <a:lnTo>
                        <a:pt x="373" y="344"/>
                      </a:lnTo>
                      <a:lnTo>
                        <a:pt x="377" y="327"/>
                      </a:lnTo>
                      <a:lnTo>
                        <a:pt x="379" y="310"/>
                      </a:lnTo>
                      <a:lnTo>
                        <a:pt x="382" y="293"/>
                      </a:lnTo>
                      <a:lnTo>
                        <a:pt x="386" y="277"/>
                      </a:lnTo>
                      <a:lnTo>
                        <a:pt x="389" y="261"/>
                      </a:lnTo>
                      <a:lnTo>
                        <a:pt x="391" y="247"/>
                      </a:lnTo>
                      <a:lnTo>
                        <a:pt x="395" y="233"/>
                      </a:lnTo>
                      <a:lnTo>
                        <a:pt x="396" y="219"/>
                      </a:lnTo>
                      <a:lnTo>
                        <a:pt x="400" y="206"/>
                      </a:lnTo>
                      <a:lnTo>
                        <a:pt x="402" y="194"/>
                      </a:lnTo>
                      <a:lnTo>
                        <a:pt x="404" y="183"/>
                      </a:lnTo>
                      <a:lnTo>
                        <a:pt x="405" y="172"/>
                      </a:lnTo>
                      <a:lnTo>
                        <a:pt x="407" y="161"/>
                      </a:lnTo>
                      <a:lnTo>
                        <a:pt x="409" y="150"/>
                      </a:lnTo>
                      <a:lnTo>
                        <a:pt x="411" y="142"/>
                      </a:lnTo>
                      <a:lnTo>
                        <a:pt x="413" y="133"/>
                      </a:lnTo>
                      <a:lnTo>
                        <a:pt x="414" y="125"/>
                      </a:lnTo>
                      <a:lnTo>
                        <a:pt x="416" y="117"/>
                      </a:lnTo>
                      <a:lnTo>
                        <a:pt x="416" y="111"/>
                      </a:lnTo>
                      <a:lnTo>
                        <a:pt x="418" y="105"/>
                      </a:lnTo>
                      <a:lnTo>
                        <a:pt x="418" y="98"/>
                      </a:lnTo>
                      <a:lnTo>
                        <a:pt x="420" y="94"/>
                      </a:lnTo>
                      <a:lnTo>
                        <a:pt x="420" y="89"/>
                      </a:lnTo>
                      <a:lnTo>
                        <a:pt x="420" y="86"/>
                      </a:lnTo>
                      <a:lnTo>
                        <a:pt x="421" y="81"/>
                      </a:lnTo>
                      <a:lnTo>
                        <a:pt x="421" y="80"/>
                      </a:lnTo>
                      <a:lnTo>
                        <a:pt x="421" y="78"/>
                      </a:lnTo>
                      <a:lnTo>
                        <a:pt x="421" y="77"/>
                      </a:lnTo>
                      <a:lnTo>
                        <a:pt x="420" y="75"/>
                      </a:lnTo>
                      <a:lnTo>
                        <a:pt x="420" y="73"/>
                      </a:lnTo>
                      <a:lnTo>
                        <a:pt x="418" y="73"/>
                      </a:lnTo>
                      <a:lnTo>
                        <a:pt x="414" y="72"/>
                      </a:lnTo>
                      <a:lnTo>
                        <a:pt x="409" y="72"/>
                      </a:lnTo>
                      <a:lnTo>
                        <a:pt x="404" y="72"/>
                      </a:lnTo>
                      <a:lnTo>
                        <a:pt x="400" y="72"/>
                      </a:lnTo>
                      <a:lnTo>
                        <a:pt x="395" y="72"/>
                      </a:lnTo>
                      <a:lnTo>
                        <a:pt x="388" y="73"/>
                      </a:lnTo>
                      <a:lnTo>
                        <a:pt x="379" y="73"/>
                      </a:lnTo>
                      <a:lnTo>
                        <a:pt x="370" y="75"/>
                      </a:lnTo>
                      <a:lnTo>
                        <a:pt x="357" y="77"/>
                      </a:lnTo>
                      <a:lnTo>
                        <a:pt x="347" y="78"/>
                      </a:lnTo>
                      <a:lnTo>
                        <a:pt x="332" y="80"/>
                      </a:lnTo>
                      <a:lnTo>
                        <a:pt x="316" y="83"/>
                      </a:lnTo>
                      <a:lnTo>
                        <a:pt x="300" y="87"/>
                      </a:lnTo>
                      <a:lnTo>
                        <a:pt x="282" y="91"/>
                      </a:lnTo>
                      <a:lnTo>
                        <a:pt x="266" y="95"/>
                      </a:lnTo>
                      <a:lnTo>
                        <a:pt x="247" y="100"/>
                      </a:lnTo>
                      <a:lnTo>
                        <a:pt x="229" y="105"/>
                      </a:lnTo>
                      <a:lnTo>
                        <a:pt x="209" y="109"/>
                      </a:lnTo>
                      <a:lnTo>
                        <a:pt x="189" y="116"/>
                      </a:lnTo>
                      <a:lnTo>
                        <a:pt x="170" y="120"/>
                      </a:lnTo>
                      <a:lnTo>
                        <a:pt x="152" y="123"/>
                      </a:lnTo>
                      <a:lnTo>
                        <a:pt x="134" y="128"/>
                      </a:lnTo>
                      <a:lnTo>
                        <a:pt x="120" y="131"/>
                      </a:lnTo>
                      <a:lnTo>
                        <a:pt x="106" y="133"/>
                      </a:lnTo>
                      <a:lnTo>
                        <a:pt x="95" y="136"/>
                      </a:lnTo>
                      <a:lnTo>
                        <a:pt x="84" y="136"/>
                      </a:lnTo>
                      <a:lnTo>
                        <a:pt x="75" y="138"/>
                      </a:lnTo>
                      <a:lnTo>
                        <a:pt x="68" y="138"/>
                      </a:lnTo>
                      <a:lnTo>
                        <a:pt x="61" y="136"/>
                      </a:lnTo>
                      <a:lnTo>
                        <a:pt x="54" y="134"/>
                      </a:lnTo>
                      <a:lnTo>
                        <a:pt x="47" y="133"/>
                      </a:lnTo>
                      <a:lnTo>
                        <a:pt x="41" y="131"/>
                      </a:lnTo>
                      <a:lnTo>
                        <a:pt x="36" y="128"/>
                      </a:lnTo>
                      <a:lnTo>
                        <a:pt x="31" y="123"/>
                      </a:lnTo>
                      <a:lnTo>
                        <a:pt x="25" y="120"/>
                      </a:lnTo>
                      <a:lnTo>
                        <a:pt x="20" y="116"/>
                      </a:lnTo>
                      <a:lnTo>
                        <a:pt x="14" y="113"/>
                      </a:lnTo>
                      <a:lnTo>
                        <a:pt x="9" y="109"/>
                      </a:lnTo>
                      <a:lnTo>
                        <a:pt x="6" y="106"/>
                      </a:lnTo>
                      <a:lnTo>
                        <a:pt x="4" y="105"/>
                      </a:lnTo>
                      <a:lnTo>
                        <a:pt x="2" y="102"/>
                      </a:lnTo>
                      <a:lnTo>
                        <a:pt x="0" y="100"/>
                      </a:lnTo>
                      <a:lnTo>
                        <a:pt x="0" y="97"/>
                      </a:lnTo>
                      <a:lnTo>
                        <a:pt x="0" y="97"/>
                      </a:lnTo>
                      <a:lnTo>
                        <a:pt x="0" y="95"/>
                      </a:lnTo>
                      <a:lnTo>
                        <a:pt x="2" y="95"/>
                      </a:lnTo>
                      <a:lnTo>
                        <a:pt x="4" y="95"/>
                      </a:lnTo>
                      <a:lnTo>
                        <a:pt x="6" y="94"/>
                      </a:lnTo>
                      <a:lnTo>
                        <a:pt x="9" y="94"/>
                      </a:lnTo>
                      <a:lnTo>
                        <a:pt x="11" y="94"/>
                      </a:lnTo>
                      <a:lnTo>
                        <a:pt x="14" y="94"/>
                      </a:lnTo>
                      <a:lnTo>
                        <a:pt x="23" y="92"/>
                      </a:lnTo>
                      <a:lnTo>
                        <a:pt x="34" y="91"/>
                      </a:lnTo>
                      <a:lnTo>
                        <a:pt x="45" y="91"/>
                      </a:lnTo>
                      <a:lnTo>
                        <a:pt x="59" y="89"/>
                      </a:lnTo>
                      <a:lnTo>
                        <a:pt x="88" y="86"/>
                      </a:lnTo>
                      <a:lnTo>
                        <a:pt x="116" y="81"/>
                      </a:lnTo>
                      <a:lnTo>
                        <a:pt x="132" y="80"/>
                      </a:lnTo>
                      <a:lnTo>
                        <a:pt x="148" y="77"/>
                      </a:lnTo>
                      <a:lnTo>
                        <a:pt x="164" y="75"/>
                      </a:lnTo>
                      <a:lnTo>
                        <a:pt x="181" y="72"/>
                      </a:lnTo>
                      <a:lnTo>
                        <a:pt x="216" y="64"/>
                      </a:lnTo>
                      <a:lnTo>
                        <a:pt x="252" y="58"/>
                      </a:lnTo>
                      <a:lnTo>
                        <a:pt x="270" y="53"/>
                      </a:lnTo>
                      <a:lnTo>
                        <a:pt x="288" y="50"/>
                      </a:lnTo>
                      <a:lnTo>
                        <a:pt x="307" y="45"/>
                      </a:lnTo>
                      <a:lnTo>
                        <a:pt x="329" y="41"/>
                      </a:lnTo>
                      <a:lnTo>
                        <a:pt x="338" y="37"/>
                      </a:lnTo>
                      <a:lnTo>
                        <a:pt x="347" y="36"/>
                      </a:lnTo>
                      <a:lnTo>
                        <a:pt x="355" y="33"/>
                      </a:lnTo>
                      <a:lnTo>
                        <a:pt x="364" y="31"/>
                      </a:lnTo>
                      <a:lnTo>
                        <a:pt x="371" y="30"/>
                      </a:lnTo>
                      <a:lnTo>
                        <a:pt x="379" y="26"/>
                      </a:lnTo>
                      <a:lnTo>
                        <a:pt x="386" y="25"/>
                      </a:lnTo>
                      <a:lnTo>
                        <a:pt x="391" y="23"/>
                      </a:lnTo>
                      <a:lnTo>
                        <a:pt x="396" y="22"/>
                      </a:lnTo>
                      <a:lnTo>
                        <a:pt x="400" y="19"/>
                      </a:lnTo>
                      <a:lnTo>
                        <a:pt x="405" y="17"/>
                      </a:lnTo>
                      <a:lnTo>
                        <a:pt x="409" y="16"/>
                      </a:lnTo>
                      <a:lnTo>
                        <a:pt x="411" y="14"/>
                      </a:lnTo>
                      <a:lnTo>
                        <a:pt x="413" y="12"/>
                      </a:lnTo>
                      <a:lnTo>
                        <a:pt x="414" y="11"/>
                      </a:lnTo>
                      <a:lnTo>
                        <a:pt x="416" y="9"/>
                      </a:lnTo>
                      <a:lnTo>
                        <a:pt x="420" y="6"/>
                      </a:lnTo>
                      <a:lnTo>
                        <a:pt x="425" y="3"/>
                      </a:lnTo>
                      <a:lnTo>
                        <a:pt x="430" y="1"/>
                      </a:lnTo>
                      <a:lnTo>
                        <a:pt x="434" y="1"/>
                      </a:lnTo>
                      <a:lnTo>
                        <a:pt x="438" y="0"/>
                      </a:lnTo>
                      <a:lnTo>
                        <a:pt x="441" y="1"/>
                      </a:lnTo>
                      <a:lnTo>
                        <a:pt x="446" y="1"/>
                      </a:lnTo>
                      <a:lnTo>
                        <a:pt x="452" y="5"/>
                      </a:lnTo>
                      <a:lnTo>
                        <a:pt x="459" y="6"/>
                      </a:lnTo>
                      <a:lnTo>
                        <a:pt x="466" y="9"/>
                      </a:lnTo>
                      <a:lnTo>
                        <a:pt x="475" y="14"/>
                      </a:lnTo>
                      <a:lnTo>
                        <a:pt x="486" y="17"/>
                      </a:lnTo>
                      <a:lnTo>
                        <a:pt x="496" y="23"/>
                      </a:lnTo>
                      <a:lnTo>
                        <a:pt x="505" y="30"/>
                      </a:lnTo>
                      <a:lnTo>
                        <a:pt x="514" y="34"/>
                      </a:lnTo>
                      <a:lnTo>
                        <a:pt x="521" y="41"/>
                      </a:lnTo>
                      <a:lnTo>
                        <a:pt x="529" y="45"/>
                      </a:lnTo>
                      <a:lnTo>
                        <a:pt x="532" y="50"/>
                      </a:lnTo>
                      <a:lnTo>
                        <a:pt x="536" y="53"/>
                      </a:lnTo>
                      <a:lnTo>
                        <a:pt x="538" y="56"/>
                      </a:lnTo>
                      <a:lnTo>
                        <a:pt x="538" y="58"/>
                      </a:lnTo>
                      <a:lnTo>
                        <a:pt x="538" y="59"/>
                      </a:lnTo>
                      <a:lnTo>
                        <a:pt x="536" y="62"/>
                      </a:lnTo>
                      <a:lnTo>
                        <a:pt x="534" y="66"/>
                      </a:lnTo>
                      <a:lnTo>
                        <a:pt x="532" y="70"/>
                      </a:lnTo>
                      <a:lnTo>
                        <a:pt x="529" y="75"/>
                      </a:lnTo>
                      <a:lnTo>
                        <a:pt x="525" y="80"/>
                      </a:lnTo>
                      <a:lnTo>
                        <a:pt x="521" y="84"/>
                      </a:lnTo>
                      <a:lnTo>
                        <a:pt x="518" y="89"/>
                      </a:lnTo>
                      <a:lnTo>
                        <a:pt x="514" y="92"/>
                      </a:lnTo>
                      <a:lnTo>
                        <a:pt x="513" y="95"/>
                      </a:lnTo>
                      <a:lnTo>
                        <a:pt x="509" y="100"/>
                      </a:lnTo>
                      <a:lnTo>
                        <a:pt x="507" y="105"/>
                      </a:lnTo>
                      <a:lnTo>
                        <a:pt x="504" y="109"/>
                      </a:lnTo>
                      <a:lnTo>
                        <a:pt x="502" y="116"/>
                      </a:lnTo>
                      <a:lnTo>
                        <a:pt x="498" y="123"/>
                      </a:lnTo>
                      <a:lnTo>
                        <a:pt x="495" y="131"/>
                      </a:lnTo>
                      <a:lnTo>
                        <a:pt x="491" y="139"/>
                      </a:lnTo>
                      <a:lnTo>
                        <a:pt x="488" y="147"/>
                      </a:lnTo>
                      <a:lnTo>
                        <a:pt x="486" y="156"/>
                      </a:lnTo>
                      <a:lnTo>
                        <a:pt x="482" y="167"/>
                      </a:lnTo>
                      <a:lnTo>
                        <a:pt x="479" y="177"/>
                      </a:lnTo>
                      <a:lnTo>
                        <a:pt x="473" y="188"/>
                      </a:lnTo>
                      <a:lnTo>
                        <a:pt x="470" y="200"/>
                      </a:lnTo>
                      <a:lnTo>
                        <a:pt x="466" y="213"/>
                      </a:lnTo>
                      <a:lnTo>
                        <a:pt x="466" y="213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9" name="Freeform 122"/>
                <p:cNvSpPr/>
                <p:nvPr/>
              </p:nvSpPr>
              <p:spPr bwMode="auto">
                <a:xfrm>
                  <a:off x="3019426" y="4549775"/>
                  <a:ext cx="771525" cy="112712"/>
                </a:xfrm>
                <a:custGeom>
                  <a:avLst/>
                  <a:gdLst>
                    <a:gd name="T0" fmla="*/ 924 w 972"/>
                    <a:gd name="T1" fmla="*/ 33 h 143"/>
                    <a:gd name="T2" fmla="*/ 946 w 972"/>
                    <a:gd name="T3" fmla="*/ 47 h 143"/>
                    <a:gd name="T4" fmla="*/ 962 w 972"/>
                    <a:gd name="T5" fmla="*/ 63 h 143"/>
                    <a:gd name="T6" fmla="*/ 969 w 972"/>
                    <a:gd name="T7" fmla="*/ 78 h 143"/>
                    <a:gd name="T8" fmla="*/ 972 w 972"/>
                    <a:gd name="T9" fmla="*/ 86 h 143"/>
                    <a:gd name="T10" fmla="*/ 969 w 972"/>
                    <a:gd name="T11" fmla="*/ 88 h 143"/>
                    <a:gd name="T12" fmla="*/ 962 w 972"/>
                    <a:gd name="T13" fmla="*/ 88 h 143"/>
                    <a:gd name="T14" fmla="*/ 947 w 972"/>
                    <a:gd name="T15" fmla="*/ 88 h 143"/>
                    <a:gd name="T16" fmla="*/ 929 w 972"/>
                    <a:gd name="T17" fmla="*/ 88 h 143"/>
                    <a:gd name="T18" fmla="*/ 905 w 972"/>
                    <a:gd name="T19" fmla="*/ 86 h 143"/>
                    <a:gd name="T20" fmla="*/ 874 w 972"/>
                    <a:gd name="T21" fmla="*/ 85 h 143"/>
                    <a:gd name="T22" fmla="*/ 801 w 972"/>
                    <a:gd name="T23" fmla="*/ 80 h 143"/>
                    <a:gd name="T24" fmla="*/ 715 w 972"/>
                    <a:gd name="T25" fmla="*/ 80 h 143"/>
                    <a:gd name="T26" fmla="*/ 619 w 972"/>
                    <a:gd name="T27" fmla="*/ 80 h 143"/>
                    <a:gd name="T28" fmla="*/ 526 w 972"/>
                    <a:gd name="T29" fmla="*/ 83 h 143"/>
                    <a:gd name="T30" fmla="*/ 440 w 972"/>
                    <a:gd name="T31" fmla="*/ 86 h 143"/>
                    <a:gd name="T32" fmla="*/ 308 w 972"/>
                    <a:gd name="T33" fmla="*/ 105 h 143"/>
                    <a:gd name="T34" fmla="*/ 182 w 972"/>
                    <a:gd name="T35" fmla="*/ 127 h 143"/>
                    <a:gd name="T36" fmla="*/ 144 w 972"/>
                    <a:gd name="T37" fmla="*/ 135 h 143"/>
                    <a:gd name="T38" fmla="*/ 112 w 972"/>
                    <a:gd name="T39" fmla="*/ 139 h 143"/>
                    <a:gd name="T40" fmla="*/ 87 w 972"/>
                    <a:gd name="T41" fmla="*/ 143 h 143"/>
                    <a:gd name="T42" fmla="*/ 69 w 972"/>
                    <a:gd name="T43" fmla="*/ 143 h 143"/>
                    <a:gd name="T44" fmla="*/ 58 w 972"/>
                    <a:gd name="T45" fmla="*/ 141 h 143"/>
                    <a:gd name="T46" fmla="*/ 35 w 972"/>
                    <a:gd name="T47" fmla="*/ 133 h 143"/>
                    <a:gd name="T48" fmla="*/ 21 w 972"/>
                    <a:gd name="T49" fmla="*/ 124 h 143"/>
                    <a:gd name="T50" fmla="*/ 8 w 972"/>
                    <a:gd name="T51" fmla="*/ 110 h 143"/>
                    <a:gd name="T52" fmla="*/ 1 w 972"/>
                    <a:gd name="T53" fmla="*/ 99 h 143"/>
                    <a:gd name="T54" fmla="*/ 0 w 972"/>
                    <a:gd name="T55" fmla="*/ 88 h 143"/>
                    <a:gd name="T56" fmla="*/ 46 w 972"/>
                    <a:gd name="T57" fmla="*/ 85 h 143"/>
                    <a:gd name="T58" fmla="*/ 99 w 972"/>
                    <a:gd name="T59" fmla="*/ 80 h 143"/>
                    <a:gd name="T60" fmla="*/ 162 w 972"/>
                    <a:gd name="T61" fmla="*/ 74 h 143"/>
                    <a:gd name="T62" fmla="*/ 232 w 972"/>
                    <a:gd name="T63" fmla="*/ 66 h 143"/>
                    <a:gd name="T64" fmla="*/ 308 w 972"/>
                    <a:gd name="T65" fmla="*/ 57 h 143"/>
                    <a:gd name="T66" fmla="*/ 389 w 972"/>
                    <a:gd name="T67" fmla="*/ 49 h 143"/>
                    <a:gd name="T68" fmla="*/ 465 w 972"/>
                    <a:gd name="T69" fmla="*/ 41 h 143"/>
                    <a:gd name="T70" fmla="*/ 537 w 972"/>
                    <a:gd name="T71" fmla="*/ 33 h 143"/>
                    <a:gd name="T72" fmla="*/ 601 w 972"/>
                    <a:gd name="T73" fmla="*/ 25 h 143"/>
                    <a:gd name="T74" fmla="*/ 658 w 972"/>
                    <a:gd name="T75" fmla="*/ 19 h 143"/>
                    <a:gd name="T76" fmla="*/ 708 w 972"/>
                    <a:gd name="T77" fmla="*/ 11 h 143"/>
                    <a:gd name="T78" fmla="*/ 753 w 972"/>
                    <a:gd name="T79" fmla="*/ 8 h 143"/>
                    <a:gd name="T80" fmla="*/ 787 w 972"/>
                    <a:gd name="T81" fmla="*/ 5 h 143"/>
                    <a:gd name="T82" fmla="*/ 815 w 972"/>
                    <a:gd name="T83" fmla="*/ 2 h 143"/>
                    <a:gd name="T84" fmla="*/ 835 w 972"/>
                    <a:gd name="T85" fmla="*/ 0 h 143"/>
                    <a:gd name="T86" fmla="*/ 849 w 972"/>
                    <a:gd name="T87" fmla="*/ 0 h 143"/>
                    <a:gd name="T88" fmla="*/ 869 w 972"/>
                    <a:gd name="T89" fmla="*/ 3 h 143"/>
                    <a:gd name="T90" fmla="*/ 892 w 972"/>
                    <a:gd name="T91" fmla="*/ 13 h 143"/>
                    <a:gd name="T92" fmla="*/ 908 w 972"/>
                    <a:gd name="T93" fmla="*/ 22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972" h="143">
                      <a:moveTo>
                        <a:pt x="908" y="22"/>
                      </a:moveTo>
                      <a:lnTo>
                        <a:pt x="917" y="27"/>
                      </a:lnTo>
                      <a:lnTo>
                        <a:pt x="924" y="33"/>
                      </a:lnTo>
                      <a:lnTo>
                        <a:pt x="933" y="38"/>
                      </a:lnTo>
                      <a:lnTo>
                        <a:pt x="938" y="42"/>
                      </a:lnTo>
                      <a:lnTo>
                        <a:pt x="946" y="47"/>
                      </a:lnTo>
                      <a:lnTo>
                        <a:pt x="951" y="52"/>
                      </a:lnTo>
                      <a:lnTo>
                        <a:pt x="956" y="57"/>
                      </a:lnTo>
                      <a:lnTo>
                        <a:pt x="962" y="63"/>
                      </a:lnTo>
                      <a:lnTo>
                        <a:pt x="965" y="67"/>
                      </a:lnTo>
                      <a:lnTo>
                        <a:pt x="967" y="74"/>
                      </a:lnTo>
                      <a:lnTo>
                        <a:pt x="969" y="78"/>
                      </a:lnTo>
                      <a:lnTo>
                        <a:pt x="971" y="82"/>
                      </a:lnTo>
                      <a:lnTo>
                        <a:pt x="972" y="85"/>
                      </a:lnTo>
                      <a:lnTo>
                        <a:pt x="972" y="86"/>
                      </a:lnTo>
                      <a:lnTo>
                        <a:pt x="971" y="88"/>
                      </a:lnTo>
                      <a:lnTo>
                        <a:pt x="971" y="88"/>
                      </a:lnTo>
                      <a:lnTo>
                        <a:pt x="969" y="88"/>
                      </a:lnTo>
                      <a:lnTo>
                        <a:pt x="967" y="88"/>
                      </a:lnTo>
                      <a:lnTo>
                        <a:pt x="965" y="88"/>
                      </a:lnTo>
                      <a:lnTo>
                        <a:pt x="962" y="88"/>
                      </a:lnTo>
                      <a:lnTo>
                        <a:pt x="958" y="88"/>
                      </a:lnTo>
                      <a:lnTo>
                        <a:pt x="953" y="88"/>
                      </a:lnTo>
                      <a:lnTo>
                        <a:pt x="947" y="88"/>
                      </a:lnTo>
                      <a:lnTo>
                        <a:pt x="942" y="88"/>
                      </a:lnTo>
                      <a:lnTo>
                        <a:pt x="937" y="88"/>
                      </a:lnTo>
                      <a:lnTo>
                        <a:pt x="929" y="88"/>
                      </a:lnTo>
                      <a:lnTo>
                        <a:pt x="921" y="86"/>
                      </a:lnTo>
                      <a:lnTo>
                        <a:pt x="913" y="86"/>
                      </a:lnTo>
                      <a:lnTo>
                        <a:pt x="905" y="86"/>
                      </a:lnTo>
                      <a:lnTo>
                        <a:pt x="894" y="85"/>
                      </a:lnTo>
                      <a:lnTo>
                        <a:pt x="885" y="85"/>
                      </a:lnTo>
                      <a:lnTo>
                        <a:pt x="874" y="85"/>
                      </a:lnTo>
                      <a:lnTo>
                        <a:pt x="851" y="83"/>
                      </a:lnTo>
                      <a:lnTo>
                        <a:pt x="826" y="82"/>
                      </a:lnTo>
                      <a:lnTo>
                        <a:pt x="801" y="80"/>
                      </a:lnTo>
                      <a:lnTo>
                        <a:pt x="772" y="80"/>
                      </a:lnTo>
                      <a:lnTo>
                        <a:pt x="744" y="80"/>
                      </a:lnTo>
                      <a:lnTo>
                        <a:pt x="715" y="80"/>
                      </a:lnTo>
                      <a:lnTo>
                        <a:pt x="683" y="80"/>
                      </a:lnTo>
                      <a:lnTo>
                        <a:pt x="651" y="80"/>
                      </a:lnTo>
                      <a:lnTo>
                        <a:pt x="619" y="80"/>
                      </a:lnTo>
                      <a:lnTo>
                        <a:pt x="587" y="80"/>
                      </a:lnTo>
                      <a:lnTo>
                        <a:pt x="555" y="82"/>
                      </a:lnTo>
                      <a:lnTo>
                        <a:pt x="526" y="83"/>
                      </a:lnTo>
                      <a:lnTo>
                        <a:pt x="496" y="83"/>
                      </a:lnTo>
                      <a:lnTo>
                        <a:pt x="469" y="85"/>
                      </a:lnTo>
                      <a:lnTo>
                        <a:pt x="440" y="86"/>
                      </a:lnTo>
                      <a:lnTo>
                        <a:pt x="415" y="88"/>
                      </a:lnTo>
                      <a:lnTo>
                        <a:pt x="362" y="96"/>
                      </a:lnTo>
                      <a:lnTo>
                        <a:pt x="308" y="105"/>
                      </a:lnTo>
                      <a:lnTo>
                        <a:pt x="253" y="114"/>
                      </a:lnTo>
                      <a:lnTo>
                        <a:pt x="198" y="124"/>
                      </a:lnTo>
                      <a:lnTo>
                        <a:pt x="182" y="127"/>
                      </a:lnTo>
                      <a:lnTo>
                        <a:pt x="169" y="130"/>
                      </a:lnTo>
                      <a:lnTo>
                        <a:pt x="155" y="132"/>
                      </a:lnTo>
                      <a:lnTo>
                        <a:pt x="144" y="135"/>
                      </a:lnTo>
                      <a:lnTo>
                        <a:pt x="132" y="136"/>
                      </a:lnTo>
                      <a:lnTo>
                        <a:pt x="121" y="138"/>
                      </a:lnTo>
                      <a:lnTo>
                        <a:pt x="112" y="139"/>
                      </a:lnTo>
                      <a:lnTo>
                        <a:pt x="103" y="141"/>
                      </a:lnTo>
                      <a:lnTo>
                        <a:pt x="94" y="141"/>
                      </a:lnTo>
                      <a:lnTo>
                        <a:pt x="87" y="143"/>
                      </a:lnTo>
                      <a:lnTo>
                        <a:pt x="80" y="143"/>
                      </a:lnTo>
                      <a:lnTo>
                        <a:pt x="74" y="143"/>
                      </a:lnTo>
                      <a:lnTo>
                        <a:pt x="69" y="143"/>
                      </a:lnTo>
                      <a:lnTo>
                        <a:pt x="64" y="143"/>
                      </a:lnTo>
                      <a:lnTo>
                        <a:pt x="60" y="143"/>
                      </a:lnTo>
                      <a:lnTo>
                        <a:pt x="58" y="141"/>
                      </a:lnTo>
                      <a:lnTo>
                        <a:pt x="46" y="138"/>
                      </a:lnTo>
                      <a:lnTo>
                        <a:pt x="41" y="136"/>
                      </a:lnTo>
                      <a:lnTo>
                        <a:pt x="35" y="133"/>
                      </a:lnTo>
                      <a:lnTo>
                        <a:pt x="30" y="132"/>
                      </a:lnTo>
                      <a:lnTo>
                        <a:pt x="26" y="127"/>
                      </a:lnTo>
                      <a:lnTo>
                        <a:pt x="21" y="124"/>
                      </a:lnTo>
                      <a:lnTo>
                        <a:pt x="16" y="119"/>
                      </a:lnTo>
                      <a:lnTo>
                        <a:pt x="12" y="114"/>
                      </a:lnTo>
                      <a:lnTo>
                        <a:pt x="8" y="110"/>
                      </a:lnTo>
                      <a:lnTo>
                        <a:pt x="5" y="107"/>
                      </a:lnTo>
                      <a:lnTo>
                        <a:pt x="3" y="102"/>
                      </a:lnTo>
                      <a:lnTo>
                        <a:pt x="1" y="99"/>
                      </a:lnTo>
                      <a:lnTo>
                        <a:pt x="0" y="96"/>
                      </a:lnTo>
                      <a:lnTo>
                        <a:pt x="0" y="91"/>
                      </a:lnTo>
                      <a:lnTo>
                        <a:pt x="0" y="88"/>
                      </a:lnTo>
                      <a:lnTo>
                        <a:pt x="14" y="88"/>
                      </a:lnTo>
                      <a:lnTo>
                        <a:pt x="30" y="86"/>
                      </a:lnTo>
                      <a:lnTo>
                        <a:pt x="46" y="85"/>
                      </a:lnTo>
                      <a:lnTo>
                        <a:pt x="64" y="83"/>
                      </a:lnTo>
                      <a:lnTo>
                        <a:pt x="82" y="82"/>
                      </a:lnTo>
                      <a:lnTo>
                        <a:pt x="99" y="80"/>
                      </a:lnTo>
                      <a:lnTo>
                        <a:pt x="121" y="78"/>
                      </a:lnTo>
                      <a:lnTo>
                        <a:pt x="141" y="75"/>
                      </a:lnTo>
                      <a:lnTo>
                        <a:pt x="162" y="74"/>
                      </a:lnTo>
                      <a:lnTo>
                        <a:pt x="185" y="71"/>
                      </a:lnTo>
                      <a:lnTo>
                        <a:pt x="208" y="69"/>
                      </a:lnTo>
                      <a:lnTo>
                        <a:pt x="232" y="66"/>
                      </a:lnTo>
                      <a:lnTo>
                        <a:pt x="257" y="63"/>
                      </a:lnTo>
                      <a:lnTo>
                        <a:pt x="282" y="60"/>
                      </a:lnTo>
                      <a:lnTo>
                        <a:pt x="308" y="57"/>
                      </a:lnTo>
                      <a:lnTo>
                        <a:pt x="335" y="53"/>
                      </a:lnTo>
                      <a:lnTo>
                        <a:pt x="364" y="50"/>
                      </a:lnTo>
                      <a:lnTo>
                        <a:pt x="389" y="49"/>
                      </a:lnTo>
                      <a:lnTo>
                        <a:pt x="415" y="46"/>
                      </a:lnTo>
                      <a:lnTo>
                        <a:pt x="440" y="42"/>
                      </a:lnTo>
                      <a:lnTo>
                        <a:pt x="465" y="41"/>
                      </a:lnTo>
                      <a:lnTo>
                        <a:pt x="490" y="38"/>
                      </a:lnTo>
                      <a:lnTo>
                        <a:pt x="514" y="36"/>
                      </a:lnTo>
                      <a:lnTo>
                        <a:pt x="537" y="33"/>
                      </a:lnTo>
                      <a:lnTo>
                        <a:pt x="558" y="31"/>
                      </a:lnTo>
                      <a:lnTo>
                        <a:pt x="580" y="28"/>
                      </a:lnTo>
                      <a:lnTo>
                        <a:pt x="601" y="25"/>
                      </a:lnTo>
                      <a:lnTo>
                        <a:pt x="621" y="24"/>
                      </a:lnTo>
                      <a:lnTo>
                        <a:pt x="640" y="21"/>
                      </a:lnTo>
                      <a:lnTo>
                        <a:pt x="658" y="19"/>
                      </a:lnTo>
                      <a:lnTo>
                        <a:pt x="676" y="16"/>
                      </a:lnTo>
                      <a:lnTo>
                        <a:pt x="692" y="14"/>
                      </a:lnTo>
                      <a:lnTo>
                        <a:pt x="708" y="11"/>
                      </a:lnTo>
                      <a:lnTo>
                        <a:pt x="724" y="11"/>
                      </a:lnTo>
                      <a:lnTo>
                        <a:pt x="739" y="10"/>
                      </a:lnTo>
                      <a:lnTo>
                        <a:pt x="753" y="8"/>
                      </a:lnTo>
                      <a:lnTo>
                        <a:pt x="765" y="6"/>
                      </a:lnTo>
                      <a:lnTo>
                        <a:pt x="776" y="5"/>
                      </a:lnTo>
                      <a:lnTo>
                        <a:pt x="787" y="5"/>
                      </a:lnTo>
                      <a:lnTo>
                        <a:pt x="797" y="3"/>
                      </a:lnTo>
                      <a:lnTo>
                        <a:pt x="806" y="3"/>
                      </a:lnTo>
                      <a:lnTo>
                        <a:pt x="815" y="2"/>
                      </a:lnTo>
                      <a:lnTo>
                        <a:pt x="822" y="2"/>
                      </a:lnTo>
                      <a:lnTo>
                        <a:pt x="830" y="2"/>
                      </a:lnTo>
                      <a:lnTo>
                        <a:pt x="835" y="0"/>
                      </a:lnTo>
                      <a:lnTo>
                        <a:pt x="840" y="0"/>
                      </a:lnTo>
                      <a:lnTo>
                        <a:pt x="846" y="0"/>
                      </a:lnTo>
                      <a:lnTo>
                        <a:pt x="849" y="0"/>
                      </a:lnTo>
                      <a:lnTo>
                        <a:pt x="855" y="0"/>
                      </a:lnTo>
                      <a:lnTo>
                        <a:pt x="862" y="2"/>
                      </a:lnTo>
                      <a:lnTo>
                        <a:pt x="869" y="3"/>
                      </a:lnTo>
                      <a:lnTo>
                        <a:pt x="876" y="6"/>
                      </a:lnTo>
                      <a:lnTo>
                        <a:pt x="883" y="10"/>
                      </a:lnTo>
                      <a:lnTo>
                        <a:pt x="892" y="13"/>
                      </a:lnTo>
                      <a:lnTo>
                        <a:pt x="899" y="17"/>
                      </a:lnTo>
                      <a:lnTo>
                        <a:pt x="908" y="22"/>
                      </a:lnTo>
                      <a:lnTo>
                        <a:pt x="908" y="22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1" name="组合 70"/>
            <p:cNvGrpSpPr/>
            <p:nvPr/>
          </p:nvGrpSpPr>
          <p:grpSpPr>
            <a:xfrm>
              <a:off x="3191109" y="4126185"/>
              <a:ext cx="450807" cy="453063"/>
              <a:chOff x="2342959" y="3723215"/>
              <a:chExt cx="450807" cy="453063"/>
            </a:xfrm>
          </p:grpSpPr>
          <p:pic>
            <p:nvPicPr>
              <p:cNvPr id="80" name="图片 7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42959" y="3723215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81" name="组合 80"/>
              <p:cNvGrpSpPr/>
              <p:nvPr/>
            </p:nvGrpSpPr>
            <p:grpSpPr>
              <a:xfrm>
                <a:off x="2478000" y="3823110"/>
                <a:ext cx="183273" cy="228454"/>
                <a:chOff x="3179763" y="4030663"/>
                <a:chExt cx="457201" cy="569912"/>
              </a:xfrm>
              <a:solidFill>
                <a:srgbClr val="FF0000"/>
              </a:solidFill>
            </p:grpSpPr>
            <p:sp>
              <p:nvSpPr>
                <p:cNvPr id="82" name="Freeform 119"/>
                <p:cNvSpPr/>
                <p:nvPr/>
              </p:nvSpPr>
              <p:spPr bwMode="auto">
                <a:xfrm>
                  <a:off x="3232151" y="4030663"/>
                  <a:ext cx="404813" cy="95250"/>
                </a:xfrm>
                <a:custGeom>
                  <a:avLst/>
                  <a:gdLst>
                    <a:gd name="T0" fmla="*/ 289 w 511"/>
                    <a:gd name="T1" fmla="*/ 23 h 118"/>
                    <a:gd name="T2" fmla="*/ 329 w 511"/>
                    <a:gd name="T3" fmla="*/ 14 h 118"/>
                    <a:gd name="T4" fmla="*/ 359 w 511"/>
                    <a:gd name="T5" fmla="*/ 7 h 118"/>
                    <a:gd name="T6" fmla="*/ 384 w 511"/>
                    <a:gd name="T7" fmla="*/ 3 h 118"/>
                    <a:gd name="T8" fmla="*/ 404 w 511"/>
                    <a:gd name="T9" fmla="*/ 1 h 118"/>
                    <a:gd name="T10" fmla="*/ 422 w 511"/>
                    <a:gd name="T11" fmla="*/ 1 h 118"/>
                    <a:gd name="T12" fmla="*/ 445 w 511"/>
                    <a:gd name="T13" fmla="*/ 4 h 118"/>
                    <a:gd name="T14" fmla="*/ 468 w 511"/>
                    <a:gd name="T15" fmla="*/ 14 h 118"/>
                    <a:gd name="T16" fmla="*/ 491 w 511"/>
                    <a:gd name="T17" fmla="*/ 26 h 118"/>
                    <a:gd name="T18" fmla="*/ 505 w 511"/>
                    <a:gd name="T19" fmla="*/ 37 h 118"/>
                    <a:gd name="T20" fmla="*/ 511 w 511"/>
                    <a:gd name="T21" fmla="*/ 45 h 118"/>
                    <a:gd name="T22" fmla="*/ 507 w 511"/>
                    <a:gd name="T23" fmla="*/ 50 h 118"/>
                    <a:gd name="T24" fmla="*/ 500 w 511"/>
                    <a:gd name="T25" fmla="*/ 54 h 118"/>
                    <a:gd name="T26" fmla="*/ 489 w 511"/>
                    <a:gd name="T27" fmla="*/ 59 h 118"/>
                    <a:gd name="T28" fmla="*/ 473 w 511"/>
                    <a:gd name="T29" fmla="*/ 64 h 118"/>
                    <a:gd name="T30" fmla="*/ 450 w 511"/>
                    <a:gd name="T31" fmla="*/ 68 h 118"/>
                    <a:gd name="T32" fmla="*/ 425 w 511"/>
                    <a:gd name="T33" fmla="*/ 75 h 118"/>
                    <a:gd name="T34" fmla="*/ 393 w 511"/>
                    <a:gd name="T35" fmla="*/ 79 h 118"/>
                    <a:gd name="T36" fmla="*/ 357 w 511"/>
                    <a:gd name="T37" fmla="*/ 84 h 118"/>
                    <a:gd name="T38" fmla="*/ 316 w 511"/>
                    <a:gd name="T39" fmla="*/ 90 h 118"/>
                    <a:gd name="T40" fmla="*/ 270 w 511"/>
                    <a:gd name="T41" fmla="*/ 97 h 118"/>
                    <a:gd name="T42" fmla="*/ 220 w 511"/>
                    <a:gd name="T43" fmla="*/ 104 h 118"/>
                    <a:gd name="T44" fmla="*/ 173 w 511"/>
                    <a:gd name="T45" fmla="*/ 111 h 118"/>
                    <a:gd name="T46" fmla="*/ 136 w 511"/>
                    <a:gd name="T47" fmla="*/ 114 h 118"/>
                    <a:gd name="T48" fmla="*/ 109 w 511"/>
                    <a:gd name="T49" fmla="*/ 117 h 118"/>
                    <a:gd name="T50" fmla="*/ 93 w 511"/>
                    <a:gd name="T51" fmla="*/ 118 h 118"/>
                    <a:gd name="T52" fmla="*/ 86 w 511"/>
                    <a:gd name="T53" fmla="*/ 118 h 118"/>
                    <a:gd name="T54" fmla="*/ 72 w 511"/>
                    <a:gd name="T55" fmla="*/ 117 h 118"/>
                    <a:gd name="T56" fmla="*/ 54 w 511"/>
                    <a:gd name="T57" fmla="*/ 112 h 118"/>
                    <a:gd name="T58" fmla="*/ 32 w 511"/>
                    <a:gd name="T59" fmla="*/ 103 h 118"/>
                    <a:gd name="T60" fmla="*/ 15 w 511"/>
                    <a:gd name="T61" fmla="*/ 92 h 118"/>
                    <a:gd name="T62" fmla="*/ 4 w 511"/>
                    <a:gd name="T63" fmla="*/ 82 h 118"/>
                    <a:gd name="T64" fmla="*/ 2 w 511"/>
                    <a:gd name="T65" fmla="*/ 76 h 118"/>
                    <a:gd name="T66" fmla="*/ 13 w 511"/>
                    <a:gd name="T67" fmla="*/ 72 h 118"/>
                    <a:gd name="T68" fmla="*/ 40 w 511"/>
                    <a:gd name="T69" fmla="*/ 70 h 118"/>
                    <a:gd name="T70" fmla="*/ 70 w 511"/>
                    <a:gd name="T71" fmla="*/ 68 h 118"/>
                    <a:gd name="T72" fmla="*/ 111 w 511"/>
                    <a:gd name="T73" fmla="*/ 62 h 118"/>
                    <a:gd name="T74" fmla="*/ 125 w 511"/>
                    <a:gd name="T75" fmla="*/ 59 h 118"/>
                    <a:gd name="T76" fmla="*/ 147 w 511"/>
                    <a:gd name="T77" fmla="*/ 54 h 118"/>
                    <a:gd name="T78" fmla="*/ 173 w 511"/>
                    <a:gd name="T79" fmla="*/ 50 h 118"/>
                    <a:gd name="T80" fmla="*/ 207 w 511"/>
                    <a:gd name="T81" fmla="*/ 43 h 118"/>
                    <a:gd name="T82" fmla="*/ 247 w 511"/>
                    <a:gd name="T83" fmla="*/ 34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511" h="118">
                      <a:moveTo>
                        <a:pt x="263" y="31"/>
                      </a:moveTo>
                      <a:lnTo>
                        <a:pt x="277" y="26"/>
                      </a:lnTo>
                      <a:lnTo>
                        <a:pt x="289" y="23"/>
                      </a:lnTo>
                      <a:lnTo>
                        <a:pt x="304" y="20"/>
                      </a:lnTo>
                      <a:lnTo>
                        <a:pt x="316" y="17"/>
                      </a:lnTo>
                      <a:lnTo>
                        <a:pt x="329" y="14"/>
                      </a:lnTo>
                      <a:lnTo>
                        <a:pt x="339" y="12"/>
                      </a:lnTo>
                      <a:lnTo>
                        <a:pt x="350" y="9"/>
                      </a:lnTo>
                      <a:lnTo>
                        <a:pt x="359" y="7"/>
                      </a:lnTo>
                      <a:lnTo>
                        <a:pt x="368" y="6"/>
                      </a:lnTo>
                      <a:lnTo>
                        <a:pt x="377" y="4"/>
                      </a:lnTo>
                      <a:lnTo>
                        <a:pt x="384" y="3"/>
                      </a:lnTo>
                      <a:lnTo>
                        <a:pt x="391" y="1"/>
                      </a:lnTo>
                      <a:lnTo>
                        <a:pt x="398" y="1"/>
                      </a:lnTo>
                      <a:lnTo>
                        <a:pt x="404" y="1"/>
                      </a:lnTo>
                      <a:lnTo>
                        <a:pt x="409" y="0"/>
                      </a:lnTo>
                      <a:lnTo>
                        <a:pt x="413" y="0"/>
                      </a:lnTo>
                      <a:lnTo>
                        <a:pt x="422" y="1"/>
                      </a:lnTo>
                      <a:lnTo>
                        <a:pt x="429" y="1"/>
                      </a:lnTo>
                      <a:lnTo>
                        <a:pt x="438" y="3"/>
                      </a:lnTo>
                      <a:lnTo>
                        <a:pt x="445" y="4"/>
                      </a:lnTo>
                      <a:lnTo>
                        <a:pt x="452" y="6"/>
                      </a:lnTo>
                      <a:lnTo>
                        <a:pt x="461" y="9"/>
                      </a:lnTo>
                      <a:lnTo>
                        <a:pt x="468" y="14"/>
                      </a:lnTo>
                      <a:lnTo>
                        <a:pt x="477" y="18"/>
                      </a:lnTo>
                      <a:lnTo>
                        <a:pt x="484" y="23"/>
                      </a:lnTo>
                      <a:lnTo>
                        <a:pt x="491" y="26"/>
                      </a:lnTo>
                      <a:lnTo>
                        <a:pt x="496" y="31"/>
                      </a:lnTo>
                      <a:lnTo>
                        <a:pt x="500" y="34"/>
                      </a:lnTo>
                      <a:lnTo>
                        <a:pt x="505" y="37"/>
                      </a:lnTo>
                      <a:lnTo>
                        <a:pt x="507" y="40"/>
                      </a:lnTo>
                      <a:lnTo>
                        <a:pt x="509" y="42"/>
                      </a:lnTo>
                      <a:lnTo>
                        <a:pt x="511" y="45"/>
                      </a:lnTo>
                      <a:lnTo>
                        <a:pt x="509" y="46"/>
                      </a:lnTo>
                      <a:lnTo>
                        <a:pt x="509" y="48"/>
                      </a:lnTo>
                      <a:lnTo>
                        <a:pt x="507" y="50"/>
                      </a:lnTo>
                      <a:lnTo>
                        <a:pt x="505" y="51"/>
                      </a:lnTo>
                      <a:lnTo>
                        <a:pt x="504" y="53"/>
                      </a:lnTo>
                      <a:lnTo>
                        <a:pt x="500" y="54"/>
                      </a:lnTo>
                      <a:lnTo>
                        <a:pt x="498" y="56"/>
                      </a:lnTo>
                      <a:lnTo>
                        <a:pt x="493" y="57"/>
                      </a:lnTo>
                      <a:lnTo>
                        <a:pt x="489" y="59"/>
                      </a:lnTo>
                      <a:lnTo>
                        <a:pt x="484" y="61"/>
                      </a:lnTo>
                      <a:lnTo>
                        <a:pt x="479" y="62"/>
                      </a:lnTo>
                      <a:lnTo>
                        <a:pt x="473" y="64"/>
                      </a:lnTo>
                      <a:lnTo>
                        <a:pt x="466" y="65"/>
                      </a:lnTo>
                      <a:lnTo>
                        <a:pt x="459" y="67"/>
                      </a:lnTo>
                      <a:lnTo>
                        <a:pt x="450" y="68"/>
                      </a:lnTo>
                      <a:lnTo>
                        <a:pt x="443" y="70"/>
                      </a:lnTo>
                      <a:lnTo>
                        <a:pt x="434" y="72"/>
                      </a:lnTo>
                      <a:lnTo>
                        <a:pt x="425" y="75"/>
                      </a:lnTo>
                      <a:lnTo>
                        <a:pt x="414" y="76"/>
                      </a:lnTo>
                      <a:lnTo>
                        <a:pt x="404" y="78"/>
                      </a:lnTo>
                      <a:lnTo>
                        <a:pt x="393" y="79"/>
                      </a:lnTo>
                      <a:lnTo>
                        <a:pt x="382" y="81"/>
                      </a:lnTo>
                      <a:lnTo>
                        <a:pt x="370" y="82"/>
                      </a:lnTo>
                      <a:lnTo>
                        <a:pt x="357" y="84"/>
                      </a:lnTo>
                      <a:lnTo>
                        <a:pt x="343" y="86"/>
                      </a:lnTo>
                      <a:lnTo>
                        <a:pt x="330" y="89"/>
                      </a:lnTo>
                      <a:lnTo>
                        <a:pt x="316" y="90"/>
                      </a:lnTo>
                      <a:lnTo>
                        <a:pt x="302" y="92"/>
                      </a:lnTo>
                      <a:lnTo>
                        <a:pt x="286" y="95"/>
                      </a:lnTo>
                      <a:lnTo>
                        <a:pt x="270" y="97"/>
                      </a:lnTo>
                      <a:lnTo>
                        <a:pt x="254" y="100"/>
                      </a:lnTo>
                      <a:lnTo>
                        <a:pt x="236" y="101"/>
                      </a:lnTo>
                      <a:lnTo>
                        <a:pt x="220" y="104"/>
                      </a:lnTo>
                      <a:lnTo>
                        <a:pt x="202" y="106"/>
                      </a:lnTo>
                      <a:lnTo>
                        <a:pt x="188" y="108"/>
                      </a:lnTo>
                      <a:lnTo>
                        <a:pt x="173" y="111"/>
                      </a:lnTo>
                      <a:lnTo>
                        <a:pt x="159" y="112"/>
                      </a:lnTo>
                      <a:lnTo>
                        <a:pt x="147" y="112"/>
                      </a:lnTo>
                      <a:lnTo>
                        <a:pt x="136" y="114"/>
                      </a:lnTo>
                      <a:lnTo>
                        <a:pt x="127" y="115"/>
                      </a:lnTo>
                      <a:lnTo>
                        <a:pt x="118" y="117"/>
                      </a:lnTo>
                      <a:lnTo>
                        <a:pt x="109" y="117"/>
                      </a:lnTo>
                      <a:lnTo>
                        <a:pt x="102" y="118"/>
                      </a:lnTo>
                      <a:lnTo>
                        <a:pt x="97" y="118"/>
                      </a:lnTo>
                      <a:lnTo>
                        <a:pt x="93" y="118"/>
                      </a:lnTo>
                      <a:lnTo>
                        <a:pt x="90" y="118"/>
                      </a:lnTo>
                      <a:lnTo>
                        <a:pt x="86" y="118"/>
                      </a:lnTo>
                      <a:lnTo>
                        <a:pt x="86" y="118"/>
                      </a:lnTo>
                      <a:lnTo>
                        <a:pt x="82" y="118"/>
                      </a:lnTo>
                      <a:lnTo>
                        <a:pt x="77" y="118"/>
                      </a:lnTo>
                      <a:lnTo>
                        <a:pt x="72" y="117"/>
                      </a:lnTo>
                      <a:lnTo>
                        <a:pt x="66" y="115"/>
                      </a:lnTo>
                      <a:lnTo>
                        <a:pt x="61" y="114"/>
                      </a:lnTo>
                      <a:lnTo>
                        <a:pt x="54" y="112"/>
                      </a:lnTo>
                      <a:lnTo>
                        <a:pt x="47" y="109"/>
                      </a:lnTo>
                      <a:lnTo>
                        <a:pt x="40" y="106"/>
                      </a:lnTo>
                      <a:lnTo>
                        <a:pt x="32" y="103"/>
                      </a:lnTo>
                      <a:lnTo>
                        <a:pt x="25" y="100"/>
                      </a:lnTo>
                      <a:lnTo>
                        <a:pt x="20" y="97"/>
                      </a:lnTo>
                      <a:lnTo>
                        <a:pt x="15" y="92"/>
                      </a:lnTo>
                      <a:lnTo>
                        <a:pt x="9" y="89"/>
                      </a:lnTo>
                      <a:lnTo>
                        <a:pt x="6" y="86"/>
                      </a:lnTo>
                      <a:lnTo>
                        <a:pt x="4" y="82"/>
                      </a:lnTo>
                      <a:lnTo>
                        <a:pt x="2" y="79"/>
                      </a:lnTo>
                      <a:lnTo>
                        <a:pt x="0" y="78"/>
                      </a:lnTo>
                      <a:lnTo>
                        <a:pt x="2" y="76"/>
                      </a:lnTo>
                      <a:lnTo>
                        <a:pt x="4" y="75"/>
                      </a:lnTo>
                      <a:lnTo>
                        <a:pt x="7" y="73"/>
                      </a:lnTo>
                      <a:lnTo>
                        <a:pt x="13" y="72"/>
                      </a:lnTo>
                      <a:lnTo>
                        <a:pt x="20" y="72"/>
                      </a:lnTo>
                      <a:lnTo>
                        <a:pt x="29" y="72"/>
                      </a:lnTo>
                      <a:lnTo>
                        <a:pt x="40" y="70"/>
                      </a:lnTo>
                      <a:lnTo>
                        <a:pt x="50" y="70"/>
                      </a:lnTo>
                      <a:lnTo>
                        <a:pt x="59" y="70"/>
                      </a:lnTo>
                      <a:lnTo>
                        <a:pt x="70" y="68"/>
                      </a:lnTo>
                      <a:lnTo>
                        <a:pt x="79" y="68"/>
                      </a:lnTo>
                      <a:lnTo>
                        <a:pt x="95" y="65"/>
                      </a:lnTo>
                      <a:lnTo>
                        <a:pt x="111" y="62"/>
                      </a:lnTo>
                      <a:lnTo>
                        <a:pt x="115" y="61"/>
                      </a:lnTo>
                      <a:lnTo>
                        <a:pt x="120" y="61"/>
                      </a:lnTo>
                      <a:lnTo>
                        <a:pt x="125" y="59"/>
                      </a:lnTo>
                      <a:lnTo>
                        <a:pt x="132" y="57"/>
                      </a:lnTo>
                      <a:lnTo>
                        <a:pt x="139" y="56"/>
                      </a:lnTo>
                      <a:lnTo>
                        <a:pt x="147" y="54"/>
                      </a:lnTo>
                      <a:lnTo>
                        <a:pt x="156" y="53"/>
                      </a:lnTo>
                      <a:lnTo>
                        <a:pt x="164" y="51"/>
                      </a:lnTo>
                      <a:lnTo>
                        <a:pt x="173" y="50"/>
                      </a:lnTo>
                      <a:lnTo>
                        <a:pt x="184" y="48"/>
                      </a:lnTo>
                      <a:lnTo>
                        <a:pt x="195" y="45"/>
                      </a:lnTo>
                      <a:lnTo>
                        <a:pt x="207" y="43"/>
                      </a:lnTo>
                      <a:lnTo>
                        <a:pt x="220" y="40"/>
                      </a:lnTo>
                      <a:lnTo>
                        <a:pt x="234" y="37"/>
                      </a:lnTo>
                      <a:lnTo>
                        <a:pt x="247" y="34"/>
                      </a:lnTo>
                      <a:lnTo>
                        <a:pt x="263" y="31"/>
                      </a:lnTo>
                      <a:lnTo>
                        <a:pt x="263" y="31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120"/>
                <p:cNvSpPr/>
                <p:nvPr/>
              </p:nvSpPr>
              <p:spPr bwMode="auto">
                <a:xfrm>
                  <a:off x="3255963" y="4086225"/>
                  <a:ext cx="168275" cy="514350"/>
                </a:xfrm>
                <a:custGeom>
                  <a:avLst/>
                  <a:gdLst>
                    <a:gd name="T0" fmla="*/ 201 w 212"/>
                    <a:gd name="T1" fmla="*/ 141 h 648"/>
                    <a:gd name="T2" fmla="*/ 198 w 212"/>
                    <a:gd name="T3" fmla="*/ 152 h 648"/>
                    <a:gd name="T4" fmla="*/ 194 w 212"/>
                    <a:gd name="T5" fmla="*/ 166 h 648"/>
                    <a:gd name="T6" fmla="*/ 191 w 212"/>
                    <a:gd name="T7" fmla="*/ 182 h 648"/>
                    <a:gd name="T8" fmla="*/ 183 w 212"/>
                    <a:gd name="T9" fmla="*/ 202 h 648"/>
                    <a:gd name="T10" fmla="*/ 178 w 212"/>
                    <a:gd name="T11" fmla="*/ 225 h 648"/>
                    <a:gd name="T12" fmla="*/ 169 w 212"/>
                    <a:gd name="T13" fmla="*/ 250 h 648"/>
                    <a:gd name="T14" fmla="*/ 162 w 212"/>
                    <a:gd name="T15" fmla="*/ 280 h 648"/>
                    <a:gd name="T16" fmla="*/ 151 w 212"/>
                    <a:gd name="T17" fmla="*/ 311 h 648"/>
                    <a:gd name="T18" fmla="*/ 141 w 212"/>
                    <a:gd name="T19" fmla="*/ 346 h 648"/>
                    <a:gd name="T20" fmla="*/ 130 w 212"/>
                    <a:gd name="T21" fmla="*/ 385 h 648"/>
                    <a:gd name="T22" fmla="*/ 117 w 212"/>
                    <a:gd name="T23" fmla="*/ 426 h 648"/>
                    <a:gd name="T24" fmla="*/ 105 w 212"/>
                    <a:gd name="T25" fmla="*/ 469 h 648"/>
                    <a:gd name="T26" fmla="*/ 91 w 212"/>
                    <a:gd name="T27" fmla="*/ 516 h 648"/>
                    <a:gd name="T28" fmla="*/ 75 w 212"/>
                    <a:gd name="T29" fmla="*/ 568 h 648"/>
                    <a:gd name="T30" fmla="*/ 59 w 212"/>
                    <a:gd name="T31" fmla="*/ 621 h 648"/>
                    <a:gd name="T32" fmla="*/ 0 w 212"/>
                    <a:gd name="T33" fmla="*/ 648 h 648"/>
                    <a:gd name="T34" fmla="*/ 3 w 212"/>
                    <a:gd name="T35" fmla="*/ 639 h 648"/>
                    <a:gd name="T36" fmla="*/ 9 w 212"/>
                    <a:gd name="T37" fmla="*/ 624 h 648"/>
                    <a:gd name="T38" fmla="*/ 14 w 212"/>
                    <a:gd name="T39" fmla="*/ 606 h 648"/>
                    <a:gd name="T40" fmla="*/ 21 w 212"/>
                    <a:gd name="T41" fmla="*/ 584 h 648"/>
                    <a:gd name="T42" fmla="*/ 30 w 212"/>
                    <a:gd name="T43" fmla="*/ 557 h 648"/>
                    <a:gd name="T44" fmla="*/ 39 w 212"/>
                    <a:gd name="T45" fmla="*/ 527 h 648"/>
                    <a:gd name="T46" fmla="*/ 48 w 212"/>
                    <a:gd name="T47" fmla="*/ 495 h 648"/>
                    <a:gd name="T48" fmla="*/ 59 w 212"/>
                    <a:gd name="T49" fmla="*/ 459 h 648"/>
                    <a:gd name="T50" fmla="*/ 69 w 212"/>
                    <a:gd name="T51" fmla="*/ 421 h 648"/>
                    <a:gd name="T52" fmla="*/ 78 w 212"/>
                    <a:gd name="T53" fmla="*/ 387 h 648"/>
                    <a:gd name="T54" fmla="*/ 87 w 212"/>
                    <a:gd name="T55" fmla="*/ 352 h 648"/>
                    <a:gd name="T56" fmla="*/ 96 w 212"/>
                    <a:gd name="T57" fmla="*/ 321 h 648"/>
                    <a:gd name="T58" fmla="*/ 103 w 212"/>
                    <a:gd name="T59" fmla="*/ 291 h 648"/>
                    <a:gd name="T60" fmla="*/ 110 w 212"/>
                    <a:gd name="T61" fmla="*/ 264 h 648"/>
                    <a:gd name="T62" fmla="*/ 117 w 212"/>
                    <a:gd name="T63" fmla="*/ 239 h 648"/>
                    <a:gd name="T64" fmla="*/ 121 w 212"/>
                    <a:gd name="T65" fmla="*/ 216 h 648"/>
                    <a:gd name="T66" fmla="*/ 126 w 212"/>
                    <a:gd name="T67" fmla="*/ 194 h 648"/>
                    <a:gd name="T68" fmla="*/ 132 w 212"/>
                    <a:gd name="T69" fmla="*/ 146 h 648"/>
                    <a:gd name="T70" fmla="*/ 137 w 212"/>
                    <a:gd name="T71" fmla="*/ 91 h 648"/>
                    <a:gd name="T72" fmla="*/ 139 w 212"/>
                    <a:gd name="T73" fmla="*/ 31 h 648"/>
                    <a:gd name="T74" fmla="*/ 153 w 212"/>
                    <a:gd name="T75" fmla="*/ 12 h 648"/>
                    <a:gd name="T76" fmla="*/ 178 w 212"/>
                    <a:gd name="T77" fmla="*/ 31 h 648"/>
                    <a:gd name="T78" fmla="*/ 192 w 212"/>
                    <a:gd name="T79" fmla="*/ 44 h 648"/>
                    <a:gd name="T80" fmla="*/ 200 w 212"/>
                    <a:gd name="T81" fmla="*/ 50 h 648"/>
                    <a:gd name="T82" fmla="*/ 205 w 212"/>
                    <a:gd name="T83" fmla="*/ 56 h 648"/>
                    <a:gd name="T84" fmla="*/ 208 w 212"/>
                    <a:gd name="T85" fmla="*/ 61 h 648"/>
                    <a:gd name="T86" fmla="*/ 210 w 212"/>
                    <a:gd name="T87" fmla="*/ 64 h 648"/>
                    <a:gd name="T88" fmla="*/ 212 w 212"/>
                    <a:gd name="T89" fmla="*/ 69 h 648"/>
                    <a:gd name="T90" fmla="*/ 212 w 212"/>
                    <a:gd name="T91" fmla="*/ 80 h 648"/>
                    <a:gd name="T92" fmla="*/ 210 w 212"/>
                    <a:gd name="T93" fmla="*/ 99 h 648"/>
                    <a:gd name="T94" fmla="*/ 205 w 212"/>
                    <a:gd name="T95" fmla="*/ 124 h 648"/>
                    <a:gd name="T96" fmla="*/ 201 w 212"/>
                    <a:gd name="T97" fmla="*/ 138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12" h="648">
                      <a:moveTo>
                        <a:pt x="201" y="138"/>
                      </a:moveTo>
                      <a:lnTo>
                        <a:pt x="201" y="141"/>
                      </a:lnTo>
                      <a:lnTo>
                        <a:pt x="200" y="146"/>
                      </a:lnTo>
                      <a:lnTo>
                        <a:pt x="198" y="152"/>
                      </a:lnTo>
                      <a:lnTo>
                        <a:pt x="196" y="158"/>
                      </a:lnTo>
                      <a:lnTo>
                        <a:pt x="194" y="166"/>
                      </a:lnTo>
                      <a:lnTo>
                        <a:pt x="192" y="174"/>
                      </a:lnTo>
                      <a:lnTo>
                        <a:pt x="191" y="182"/>
                      </a:lnTo>
                      <a:lnTo>
                        <a:pt x="187" y="191"/>
                      </a:lnTo>
                      <a:lnTo>
                        <a:pt x="183" y="202"/>
                      </a:lnTo>
                      <a:lnTo>
                        <a:pt x="182" y="213"/>
                      </a:lnTo>
                      <a:lnTo>
                        <a:pt x="178" y="225"/>
                      </a:lnTo>
                      <a:lnTo>
                        <a:pt x="175" y="238"/>
                      </a:lnTo>
                      <a:lnTo>
                        <a:pt x="169" y="250"/>
                      </a:lnTo>
                      <a:lnTo>
                        <a:pt x="166" y="264"/>
                      </a:lnTo>
                      <a:lnTo>
                        <a:pt x="162" y="280"/>
                      </a:lnTo>
                      <a:lnTo>
                        <a:pt x="157" y="296"/>
                      </a:lnTo>
                      <a:lnTo>
                        <a:pt x="151" y="311"/>
                      </a:lnTo>
                      <a:lnTo>
                        <a:pt x="146" y="329"/>
                      </a:lnTo>
                      <a:lnTo>
                        <a:pt x="141" y="346"/>
                      </a:lnTo>
                      <a:lnTo>
                        <a:pt x="135" y="365"/>
                      </a:lnTo>
                      <a:lnTo>
                        <a:pt x="130" y="385"/>
                      </a:lnTo>
                      <a:lnTo>
                        <a:pt x="125" y="405"/>
                      </a:lnTo>
                      <a:lnTo>
                        <a:pt x="117" y="426"/>
                      </a:lnTo>
                      <a:lnTo>
                        <a:pt x="110" y="448"/>
                      </a:lnTo>
                      <a:lnTo>
                        <a:pt x="105" y="469"/>
                      </a:lnTo>
                      <a:lnTo>
                        <a:pt x="98" y="493"/>
                      </a:lnTo>
                      <a:lnTo>
                        <a:pt x="91" y="516"/>
                      </a:lnTo>
                      <a:lnTo>
                        <a:pt x="82" y="541"/>
                      </a:lnTo>
                      <a:lnTo>
                        <a:pt x="75" y="568"/>
                      </a:lnTo>
                      <a:lnTo>
                        <a:pt x="67" y="593"/>
                      </a:lnTo>
                      <a:lnTo>
                        <a:pt x="59" y="621"/>
                      </a:lnTo>
                      <a:lnTo>
                        <a:pt x="50" y="648"/>
                      </a:lnTo>
                      <a:lnTo>
                        <a:pt x="0" y="648"/>
                      </a:lnTo>
                      <a:lnTo>
                        <a:pt x="1" y="643"/>
                      </a:lnTo>
                      <a:lnTo>
                        <a:pt x="3" y="639"/>
                      </a:lnTo>
                      <a:lnTo>
                        <a:pt x="5" y="631"/>
                      </a:lnTo>
                      <a:lnTo>
                        <a:pt x="9" y="624"/>
                      </a:lnTo>
                      <a:lnTo>
                        <a:pt x="10" y="615"/>
                      </a:lnTo>
                      <a:lnTo>
                        <a:pt x="14" y="606"/>
                      </a:lnTo>
                      <a:lnTo>
                        <a:pt x="17" y="595"/>
                      </a:lnTo>
                      <a:lnTo>
                        <a:pt x="21" y="584"/>
                      </a:lnTo>
                      <a:lnTo>
                        <a:pt x="25" y="571"/>
                      </a:lnTo>
                      <a:lnTo>
                        <a:pt x="30" y="557"/>
                      </a:lnTo>
                      <a:lnTo>
                        <a:pt x="34" y="543"/>
                      </a:lnTo>
                      <a:lnTo>
                        <a:pt x="39" y="527"/>
                      </a:lnTo>
                      <a:lnTo>
                        <a:pt x="42" y="512"/>
                      </a:lnTo>
                      <a:lnTo>
                        <a:pt x="48" y="495"/>
                      </a:lnTo>
                      <a:lnTo>
                        <a:pt x="53" y="477"/>
                      </a:lnTo>
                      <a:lnTo>
                        <a:pt x="59" y="459"/>
                      </a:lnTo>
                      <a:lnTo>
                        <a:pt x="64" y="440"/>
                      </a:lnTo>
                      <a:lnTo>
                        <a:pt x="69" y="421"/>
                      </a:lnTo>
                      <a:lnTo>
                        <a:pt x="75" y="404"/>
                      </a:lnTo>
                      <a:lnTo>
                        <a:pt x="78" y="387"/>
                      </a:lnTo>
                      <a:lnTo>
                        <a:pt x="84" y="369"/>
                      </a:lnTo>
                      <a:lnTo>
                        <a:pt x="87" y="352"/>
                      </a:lnTo>
                      <a:lnTo>
                        <a:pt x="92" y="336"/>
                      </a:lnTo>
                      <a:lnTo>
                        <a:pt x="96" y="321"/>
                      </a:lnTo>
                      <a:lnTo>
                        <a:pt x="100" y="307"/>
                      </a:lnTo>
                      <a:lnTo>
                        <a:pt x="103" y="291"/>
                      </a:lnTo>
                      <a:lnTo>
                        <a:pt x="107" y="277"/>
                      </a:lnTo>
                      <a:lnTo>
                        <a:pt x="110" y="264"/>
                      </a:lnTo>
                      <a:lnTo>
                        <a:pt x="114" y="252"/>
                      </a:lnTo>
                      <a:lnTo>
                        <a:pt x="117" y="239"/>
                      </a:lnTo>
                      <a:lnTo>
                        <a:pt x="119" y="227"/>
                      </a:lnTo>
                      <a:lnTo>
                        <a:pt x="121" y="216"/>
                      </a:lnTo>
                      <a:lnTo>
                        <a:pt x="125" y="205"/>
                      </a:lnTo>
                      <a:lnTo>
                        <a:pt x="126" y="194"/>
                      </a:lnTo>
                      <a:lnTo>
                        <a:pt x="130" y="171"/>
                      </a:lnTo>
                      <a:lnTo>
                        <a:pt x="132" y="146"/>
                      </a:lnTo>
                      <a:lnTo>
                        <a:pt x="135" y="119"/>
                      </a:lnTo>
                      <a:lnTo>
                        <a:pt x="137" y="91"/>
                      </a:lnTo>
                      <a:lnTo>
                        <a:pt x="137" y="61"/>
                      </a:lnTo>
                      <a:lnTo>
                        <a:pt x="139" y="31"/>
                      </a:lnTo>
                      <a:lnTo>
                        <a:pt x="139" y="0"/>
                      </a:lnTo>
                      <a:lnTo>
                        <a:pt x="153" y="12"/>
                      </a:lnTo>
                      <a:lnTo>
                        <a:pt x="167" y="22"/>
                      </a:lnTo>
                      <a:lnTo>
                        <a:pt x="178" y="31"/>
                      </a:lnTo>
                      <a:lnTo>
                        <a:pt x="189" y="39"/>
                      </a:lnTo>
                      <a:lnTo>
                        <a:pt x="192" y="44"/>
                      </a:lnTo>
                      <a:lnTo>
                        <a:pt x="196" y="47"/>
                      </a:lnTo>
                      <a:lnTo>
                        <a:pt x="200" y="50"/>
                      </a:lnTo>
                      <a:lnTo>
                        <a:pt x="203" y="53"/>
                      </a:lnTo>
                      <a:lnTo>
                        <a:pt x="205" y="56"/>
                      </a:lnTo>
                      <a:lnTo>
                        <a:pt x="207" y="58"/>
                      </a:lnTo>
                      <a:lnTo>
                        <a:pt x="208" y="61"/>
                      </a:lnTo>
                      <a:lnTo>
                        <a:pt x="210" y="63"/>
                      </a:lnTo>
                      <a:lnTo>
                        <a:pt x="210" y="64"/>
                      </a:lnTo>
                      <a:lnTo>
                        <a:pt x="212" y="66"/>
                      </a:lnTo>
                      <a:lnTo>
                        <a:pt x="212" y="69"/>
                      </a:lnTo>
                      <a:lnTo>
                        <a:pt x="212" y="72"/>
                      </a:lnTo>
                      <a:lnTo>
                        <a:pt x="212" y="80"/>
                      </a:lnTo>
                      <a:lnTo>
                        <a:pt x="212" y="88"/>
                      </a:lnTo>
                      <a:lnTo>
                        <a:pt x="210" y="99"/>
                      </a:lnTo>
                      <a:lnTo>
                        <a:pt x="208" y="110"/>
                      </a:lnTo>
                      <a:lnTo>
                        <a:pt x="205" y="124"/>
                      </a:lnTo>
                      <a:lnTo>
                        <a:pt x="201" y="138"/>
                      </a:lnTo>
                      <a:lnTo>
                        <a:pt x="201" y="13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121"/>
                <p:cNvSpPr/>
                <p:nvPr/>
              </p:nvSpPr>
              <p:spPr bwMode="auto">
                <a:xfrm>
                  <a:off x="3179763" y="4275138"/>
                  <a:ext cx="425450" cy="320675"/>
                </a:xfrm>
                <a:custGeom>
                  <a:avLst/>
                  <a:gdLst>
                    <a:gd name="T0" fmla="*/ 448 w 538"/>
                    <a:gd name="T1" fmla="*/ 286 h 402"/>
                    <a:gd name="T2" fmla="*/ 429 w 538"/>
                    <a:gd name="T3" fmla="*/ 357 h 402"/>
                    <a:gd name="T4" fmla="*/ 361 w 538"/>
                    <a:gd name="T5" fmla="*/ 402 h 402"/>
                    <a:gd name="T6" fmla="*/ 373 w 538"/>
                    <a:gd name="T7" fmla="*/ 344 h 402"/>
                    <a:gd name="T8" fmla="*/ 382 w 538"/>
                    <a:gd name="T9" fmla="*/ 293 h 402"/>
                    <a:gd name="T10" fmla="*/ 391 w 538"/>
                    <a:gd name="T11" fmla="*/ 247 h 402"/>
                    <a:gd name="T12" fmla="*/ 400 w 538"/>
                    <a:gd name="T13" fmla="*/ 206 h 402"/>
                    <a:gd name="T14" fmla="*/ 405 w 538"/>
                    <a:gd name="T15" fmla="*/ 172 h 402"/>
                    <a:gd name="T16" fmla="*/ 411 w 538"/>
                    <a:gd name="T17" fmla="*/ 142 h 402"/>
                    <a:gd name="T18" fmla="*/ 416 w 538"/>
                    <a:gd name="T19" fmla="*/ 117 h 402"/>
                    <a:gd name="T20" fmla="*/ 418 w 538"/>
                    <a:gd name="T21" fmla="*/ 98 h 402"/>
                    <a:gd name="T22" fmla="*/ 420 w 538"/>
                    <a:gd name="T23" fmla="*/ 86 h 402"/>
                    <a:gd name="T24" fmla="*/ 421 w 538"/>
                    <a:gd name="T25" fmla="*/ 78 h 402"/>
                    <a:gd name="T26" fmla="*/ 420 w 538"/>
                    <a:gd name="T27" fmla="*/ 73 h 402"/>
                    <a:gd name="T28" fmla="*/ 409 w 538"/>
                    <a:gd name="T29" fmla="*/ 72 h 402"/>
                    <a:gd name="T30" fmla="*/ 395 w 538"/>
                    <a:gd name="T31" fmla="*/ 72 h 402"/>
                    <a:gd name="T32" fmla="*/ 370 w 538"/>
                    <a:gd name="T33" fmla="*/ 75 h 402"/>
                    <a:gd name="T34" fmla="*/ 332 w 538"/>
                    <a:gd name="T35" fmla="*/ 80 h 402"/>
                    <a:gd name="T36" fmla="*/ 282 w 538"/>
                    <a:gd name="T37" fmla="*/ 91 h 402"/>
                    <a:gd name="T38" fmla="*/ 229 w 538"/>
                    <a:gd name="T39" fmla="*/ 105 h 402"/>
                    <a:gd name="T40" fmla="*/ 170 w 538"/>
                    <a:gd name="T41" fmla="*/ 120 h 402"/>
                    <a:gd name="T42" fmla="*/ 120 w 538"/>
                    <a:gd name="T43" fmla="*/ 131 h 402"/>
                    <a:gd name="T44" fmla="*/ 84 w 538"/>
                    <a:gd name="T45" fmla="*/ 136 h 402"/>
                    <a:gd name="T46" fmla="*/ 61 w 538"/>
                    <a:gd name="T47" fmla="*/ 136 h 402"/>
                    <a:gd name="T48" fmla="*/ 41 w 538"/>
                    <a:gd name="T49" fmla="*/ 131 h 402"/>
                    <a:gd name="T50" fmla="*/ 25 w 538"/>
                    <a:gd name="T51" fmla="*/ 120 h 402"/>
                    <a:gd name="T52" fmla="*/ 9 w 538"/>
                    <a:gd name="T53" fmla="*/ 109 h 402"/>
                    <a:gd name="T54" fmla="*/ 2 w 538"/>
                    <a:gd name="T55" fmla="*/ 102 h 402"/>
                    <a:gd name="T56" fmla="*/ 0 w 538"/>
                    <a:gd name="T57" fmla="*/ 97 h 402"/>
                    <a:gd name="T58" fmla="*/ 4 w 538"/>
                    <a:gd name="T59" fmla="*/ 95 h 402"/>
                    <a:gd name="T60" fmla="*/ 11 w 538"/>
                    <a:gd name="T61" fmla="*/ 94 h 402"/>
                    <a:gd name="T62" fmla="*/ 34 w 538"/>
                    <a:gd name="T63" fmla="*/ 91 h 402"/>
                    <a:gd name="T64" fmla="*/ 88 w 538"/>
                    <a:gd name="T65" fmla="*/ 86 h 402"/>
                    <a:gd name="T66" fmla="*/ 148 w 538"/>
                    <a:gd name="T67" fmla="*/ 77 h 402"/>
                    <a:gd name="T68" fmla="*/ 216 w 538"/>
                    <a:gd name="T69" fmla="*/ 64 h 402"/>
                    <a:gd name="T70" fmla="*/ 288 w 538"/>
                    <a:gd name="T71" fmla="*/ 50 h 402"/>
                    <a:gd name="T72" fmla="*/ 338 w 538"/>
                    <a:gd name="T73" fmla="*/ 37 h 402"/>
                    <a:gd name="T74" fmla="*/ 364 w 538"/>
                    <a:gd name="T75" fmla="*/ 31 h 402"/>
                    <a:gd name="T76" fmla="*/ 386 w 538"/>
                    <a:gd name="T77" fmla="*/ 25 h 402"/>
                    <a:gd name="T78" fmla="*/ 400 w 538"/>
                    <a:gd name="T79" fmla="*/ 19 h 402"/>
                    <a:gd name="T80" fmla="*/ 411 w 538"/>
                    <a:gd name="T81" fmla="*/ 14 h 402"/>
                    <a:gd name="T82" fmla="*/ 416 w 538"/>
                    <a:gd name="T83" fmla="*/ 9 h 402"/>
                    <a:gd name="T84" fmla="*/ 430 w 538"/>
                    <a:gd name="T85" fmla="*/ 1 h 402"/>
                    <a:gd name="T86" fmla="*/ 441 w 538"/>
                    <a:gd name="T87" fmla="*/ 1 h 402"/>
                    <a:gd name="T88" fmla="*/ 459 w 538"/>
                    <a:gd name="T89" fmla="*/ 6 h 402"/>
                    <a:gd name="T90" fmla="*/ 486 w 538"/>
                    <a:gd name="T91" fmla="*/ 17 h 402"/>
                    <a:gd name="T92" fmla="*/ 514 w 538"/>
                    <a:gd name="T93" fmla="*/ 34 h 402"/>
                    <a:gd name="T94" fmla="*/ 532 w 538"/>
                    <a:gd name="T95" fmla="*/ 50 h 402"/>
                    <a:gd name="T96" fmla="*/ 538 w 538"/>
                    <a:gd name="T97" fmla="*/ 58 h 402"/>
                    <a:gd name="T98" fmla="*/ 534 w 538"/>
                    <a:gd name="T99" fmla="*/ 66 h 402"/>
                    <a:gd name="T100" fmla="*/ 525 w 538"/>
                    <a:gd name="T101" fmla="*/ 80 h 402"/>
                    <a:gd name="T102" fmla="*/ 514 w 538"/>
                    <a:gd name="T103" fmla="*/ 92 h 402"/>
                    <a:gd name="T104" fmla="*/ 507 w 538"/>
                    <a:gd name="T105" fmla="*/ 105 h 402"/>
                    <a:gd name="T106" fmla="*/ 498 w 538"/>
                    <a:gd name="T107" fmla="*/ 123 h 402"/>
                    <a:gd name="T108" fmla="*/ 488 w 538"/>
                    <a:gd name="T109" fmla="*/ 147 h 402"/>
                    <a:gd name="T110" fmla="*/ 479 w 538"/>
                    <a:gd name="T111" fmla="*/ 177 h 402"/>
                    <a:gd name="T112" fmla="*/ 466 w 538"/>
                    <a:gd name="T113" fmla="*/ 213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38" h="402">
                      <a:moveTo>
                        <a:pt x="466" y="213"/>
                      </a:moveTo>
                      <a:lnTo>
                        <a:pt x="454" y="261"/>
                      </a:lnTo>
                      <a:lnTo>
                        <a:pt x="448" y="286"/>
                      </a:lnTo>
                      <a:lnTo>
                        <a:pt x="441" y="310"/>
                      </a:lnTo>
                      <a:lnTo>
                        <a:pt x="436" y="333"/>
                      </a:lnTo>
                      <a:lnTo>
                        <a:pt x="429" y="357"/>
                      </a:lnTo>
                      <a:lnTo>
                        <a:pt x="423" y="380"/>
                      </a:lnTo>
                      <a:lnTo>
                        <a:pt x="416" y="402"/>
                      </a:lnTo>
                      <a:lnTo>
                        <a:pt x="361" y="402"/>
                      </a:lnTo>
                      <a:lnTo>
                        <a:pt x="366" y="382"/>
                      </a:lnTo>
                      <a:lnTo>
                        <a:pt x="370" y="363"/>
                      </a:lnTo>
                      <a:lnTo>
                        <a:pt x="373" y="344"/>
                      </a:lnTo>
                      <a:lnTo>
                        <a:pt x="377" y="327"/>
                      </a:lnTo>
                      <a:lnTo>
                        <a:pt x="379" y="310"/>
                      </a:lnTo>
                      <a:lnTo>
                        <a:pt x="382" y="293"/>
                      </a:lnTo>
                      <a:lnTo>
                        <a:pt x="386" y="277"/>
                      </a:lnTo>
                      <a:lnTo>
                        <a:pt x="389" y="261"/>
                      </a:lnTo>
                      <a:lnTo>
                        <a:pt x="391" y="247"/>
                      </a:lnTo>
                      <a:lnTo>
                        <a:pt x="395" y="233"/>
                      </a:lnTo>
                      <a:lnTo>
                        <a:pt x="396" y="219"/>
                      </a:lnTo>
                      <a:lnTo>
                        <a:pt x="400" y="206"/>
                      </a:lnTo>
                      <a:lnTo>
                        <a:pt x="402" y="194"/>
                      </a:lnTo>
                      <a:lnTo>
                        <a:pt x="404" y="183"/>
                      </a:lnTo>
                      <a:lnTo>
                        <a:pt x="405" y="172"/>
                      </a:lnTo>
                      <a:lnTo>
                        <a:pt x="407" y="161"/>
                      </a:lnTo>
                      <a:lnTo>
                        <a:pt x="409" y="150"/>
                      </a:lnTo>
                      <a:lnTo>
                        <a:pt x="411" y="142"/>
                      </a:lnTo>
                      <a:lnTo>
                        <a:pt x="413" y="133"/>
                      </a:lnTo>
                      <a:lnTo>
                        <a:pt x="414" y="125"/>
                      </a:lnTo>
                      <a:lnTo>
                        <a:pt x="416" y="117"/>
                      </a:lnTo>
                      <a:lnTo>
                        <a:pt x="416" y="111"/>
                      </a:lnTo>
                      <a:lnTo>
                        <a:pt x="418" y="105"/>
                      </a:lnTo>
                      <a:lnTo>
                        <a:pt x="418" y="98"/>
                      </a:lnTo>
                      <a:lnTo>
                        <a:pt x="420" y="94"/>
                      </a:lnTo>
                      <a:lnTo>
                        <a:pt x="420" y="89"/>
                      </a:lnTo>
                      <a:lnTo>
                        <a:pt x="420" y="86"/>
                      </a:lnTo>
                      <a:lnTo>
                        <a:pt x="421" y="81"/>
                      </a:lnTo>
                      <a:lnTo>
                        <a:pt x="421" y="80"/>
                      </a:lnTo>
                      <a:lnTo>
                        <a:pt x="421" y="78"/>
                      </a:lnTo>
                      <a:lnTo>
                        <a:pt x="421" y="77"/>
                      </a:lnTo>
                      <a:lnTo>
                        <a:pt x="420" y="75"/>
                      </a:lnTo>
                      <a:lnTo>
                        <a:pt x="420" y="73"/>
                      </a:lnTo>
                      <a:lnTo>
                        <a:pt x="418" y="73"/>
                      </a:lnTo>
                      <a:lnTo>
                        <a:pt x="414" y="72"/>
                      </a:lnTo>
                      <a:lnTo>
                        <a:pt x="409" y="72"/>
                      </a:lnTo>
                      <a:lnTo>
                        <a:pt x="404" y="72"/>
                      </a:lnTo>
                      <a:lnTo>
                        <a:pt x="400" y="72"/>
                      </a:lnTo>
                      <a:lnTo>
                        <a:pt x="395" y="72"/>
                      </a:lnTo>
                      <a:lnTo>
                        <a:pt x="388" y="73"/>
                      </a:lnTo>
                      <a:lnTo>
                        <a:pt x="379" y="73"/>
                      </a:lnTo>
                      <a:lnTo>
                        <a:pt x="370" y="75"/>
                      </a:lnTo>
                      <a:lnTo>
                        <a:pt x="357" y="77"/>
                      </a:lnTo>
                      <a:lnTo>
                        <a:pt x="347" y="78"/>
                      </a:lnTo>
                      <a:lnTo>
                        <a:pt x="332" y="80"/>
                      </a:lnTo>
                      <a:lnTo>
                        <a:pt x="316" y="83"/>
                      </a:lnTo>
                      <a:lnTo>
                        <a:pt x="300" y="87"/>
                      </a:lnTo>
                      <a:lnTo>
                        <a:pt x="282" y="91"/>
                      </a:lnTo>
                      <a:lnTo>
                        <a:pt x="266" y="95"/>
                      </a:lnTo>
                      <a:lnTo>
                        <a:pt x="247" y="100"/>
                      </a:lnTo>
                      <a:lnTo>
                        <a:pt x="229" y="105"/>
                      </a:lnTo>
                      <a:lnTo>
                        <a:pt x="209" y="109"/>
                      </a:lnTo>
                      <a:lnTo>
                        <a:pt x="189" y="116"/>
                      </a:lnTo>
                      <a:lnTo>
                        <a:pt x="170" y="120"/>
                      </a:lnTo>
                      <a:lnTo>
                        <a:pt x="152" y="123"/>
                      </a:lnTo>
                      <a:lnTo>
                        <a:pt x="134" y="128"/>
                      </a:lnTo>
                      <a:lnTo>
                        <a:pt x="120" y="131"/>
                      </a:lnTo>
                      <a:lnTo>
                        <a:pt x="106" y="133"/>
                      </a:lnTo>
                      <a:lnTo>
                        <a:pt x="95" y="136"/>
                      </a:lnTo>
                      <a:lnTo>
                        <a:pt x="84" y="136"/>
                      </a:lnTo>
                      <a:lnTo>
                        <a:pt x="75" y="138"/>
                      </a:lnTo>
                      <a:lnTo>
                        <a:pt x="68" y="138"/>
                      </a:lnTo>
                      <a:lnTo>
                        <a:pt x="61" y="136"/>
                      </a:lnTo>
                      <a:lnTo>
                        <a:pt x="54" y="134"/>
                      </a:lnTo>
                      <a:lnTo>
                        <a:pt x="47" y="133"/>
                      </a:lnTo>
                      <a:lnTo>
                        <a:pt x="41" y="131"/>
                      </a:lnTo>
                      <a:lnTo>
                        <a:pt x="36" y="128"/>
                      </a:lnTo>
                      <a:lnTo>
                        <a:pt x="31" y="123"/>
                      </a:lnTo>
                      <a:lnTo>
                        <a:pt x="25" y="120"/>
                      </a:lnTo>
                      <a:lnTo>
                        <a:pt x="20" y="116"/>
                      </a:lnTo>
                      <a:lnTo>
                        <a:pt x="14" y="113"/>
                      </a:lnTo>
                      <a:lnTo>
                        <a:pt x="9" y="109"/>
                      </a:lnTo>
                      <a:lnTo>
                        <a:pt x="6" y="106"/>
                      </a:lnTo>
                      <a:lnTo>
                        <a:pt x="4" y="105"/>
                      </a:lnTo>
                      <a:lnTo>
                        <a:pt x="2" y="102"/>
                      </a:lnTo>
                      <a:lnTo>
                        <a:pt x="0" y="100"/>
                      </a:lnTo>
                      <a:lnTo>
                        <a:pt x="0" y="97"/>
                      </a:lnTo>
                      <a:lnTo>
                        <a:pt x="0" y="97"/>
                      </a:lnTo>
                      <a:lnTo>
                        <a:pt x="0" y="95"/>
                      </a:lnTo>
                      <a:lnTo>
                        <a:pt x="2" y="95"/>
                      </a:lnTo>
                      <a:lnTo>
                        <a:pt x="4" y="95"/>
                      </a:lnTo>
                      <a:lnTo>
                        <a:pt x="6" y="94"/>
                      </a:lnTo>
                      <a:lnTo>
                        <a:pt x="9" y="94"/>
                      </a:lnTo>
                      <a:lnTo>
                        <a:pt x="11" y="94"/>
                      </a:lnTo>
                      <a:lnTo>
                        <a:pt x="14" y="94"/>
                      </a:lnTo>
                      <a:lnTo>
                        <a:pt x="23" y="92"/>
                      </a:lnTo>
                      <a:lnTo>
                        <a:pt x="34" y="91"/>
                      </a:lnTo>
                      <a:lnTo>
                        <a:pt x="45" y="91"/>
                      </a:lnTo>
                      <a:lnTo>
                        <a:pt x="59" y="89"/>
                      </a:lnTo>
                      <a:lnTo>
                        <a:pt x="88" y="86"/>
                      </a:lnTo>
                      <a:lnTo>
                        <a:pt x="116" y="81"/>
                      </a:lnTo>
                      <a:lnTo>
                        <a:pt x="132" y="80"/>
                      </a:lnTo>
                      <a:lnTo>
                        <a:pt x="148" y="77"/>
                      </a:lnTo>
                      <a:lnTo>
                        <a:pt x="164" y="75"/>
                      </a:lnTo>
                      <a:lnTo>
                        <a:pt x="181" y="72"/>
                      </a:lnTo>
                      <a:lnTo>
                        <a:pt x="216" y="64"/>
                      </a:lnTo>
                      <a:lnTo>
                        <a:pt x="252" y="58"/>
                      </a:lnTo>
                      <a:lnTo>
                        <a:pt x="270" y="53"/>
                      </a:lnTo>
                      <a:lnTo>
                        <a:pt x="288" y="50"/>
                      </a:lnTo>
                      <a:lnTo>
                        <a:pt x="307" y="45"/>
                      </a:lnTo>
                      <a:lnTo>
                        <a:pt x="329" y="41"/>
                      </a:lnTo>
                      <a:lnTo>
                        <a:pt x="338" y="37"/>
                      </a:lnTo>
                      <a:lnTo>
                        <a:pt x="347" y="36"/>
                      </a:lnTo>
                      <a:lnTo>
                        <a:pt x="355" y="33"/>
                      </a:lnTo>
                      <a:lnTo>
                        <a:pt x="364" y="31"/>
                      </a:lnTo>
                      <a:lnTo>
                        <a:pt x="371" y="30"/>
                      </a:lnTo>
                      <a:lnTo>
                        <a:pt x="379" y="26"/>
                      </a:lnTo>
                      <a:lnTo>
                        <a:pt x="386" y="25"/>
                      </a:lnTo>
                      <a:lnTo>
                        <a:pt x="391" y="23"/>
                      </a:lnTo>
                      <a:lnTo>
                        <a:pt x="396" y="22"/>
                      </a:lnTo>
                      <a:lnTo>
                        <a:pt x="400" y="19"/>
                      </a:lnTo>
                      <a:lnTo>
                        <a:pt x="405" y="17"/>
                      </a:lnTo>
                      <a:lnTo>
                        <a:pt x="409" y="16"/>
                      </a:lnTo>
                      <a:lnTo>
                        <a:pt x="411" y="14"/>
                      </a:lnTo>
                      <a:lnTo>
                        <a:pt x="413" y="12"/>
                      </a:lnTo>
                      <a:lnTo>
                        <a:pt x="414" y="11"/>
                      </a:lnTo>
                      <a:lnTo>
                        <a:pt x="416" y="9"/>
                      </a:lnTo>
                      <a:lnTo>
                        <a:pt x="420" y="6"/>
                      </a:lnTo>
                      <a:lnTo>
                        <a:pt x="425" y="3"/>
                      </a:lnTo>
                      <a:lnTo>
                        <a:pt x="430" y="1"/>
                      </a:lnTo>
                      <a:lnTo>
                        <a:pt x="434" y="1"/>
                      </a:lnTo>
                      <a:lnTo>
                        <a:pt x="438" y="0"/>
                      </a:lnTo>
                      <a:lnTo>
                        <a:pt x="441" y="1"/>
                      </a:lnTo>
                      <a:lnTo>
                        <a:pt x="446" y="1"/>
                      </a:lnTo>
                      <a:lnTo>
                        <a:pt x="452" y="5"/>
                      </a:lnTo>
                      <a:lnTo>
                        <a:pt x="459" y="6"/>
                      </a:lnTo>
                      <a:lnTo>
                        <a:pt x="466" y="9"/>
                      </a:lnTo>
                      <a:lnTo>
                        <a:pt x="475" y="14"/>
                      </a:lnTo>
                      <a:lnTo>
                        <a:pt x="486" y="17"/>
                      </a:lnTo>
                      <a:lnTo>
                        <a:pt x="496" y="23"/>
                      </a:lnTo>
                      <a:lnTo>
                        <a:pt x="505" y="30"/>
                      </a:lnTo>
                      <a:lnTo>
                        <a:pt x="514" y="34"/>
                      </a:lnTo>
                      <a:lnTo>
                        <a:pt x="521" y="41"/>
                      </a:lnTo>
                      <a:lnTo>
                        <a:pt x="529" y="45"/>
                      </a:lnTo>
                      <a:lnTo>
                        <a:pt x="532" y="50"/>
                      </a:lnTo>
                      <a:lnTo>
                        <a:pt x="536" y="53"/>
                      </a:lnTo>
                      <a:lnTo>
                        <a:pt x="538" y="56"/>
                      </a:lnTo>
                      <a:lnTo>
                        <a:pt x="538" y="58"/>
                      </a:lnTo>
                      <a:lnTo>
                        <a:pt x="538" y="59"/>
                      </a:lnTo>
                      <a:lnTo>
                        <a:pt x="536" y="62"/>
                      </a:lnTo>
                      <a:lnTo>
                        <a:pt x="534" y="66"/>
                      </a:lnTo>
                      <a:lnTo>
                        <a:pt x="532" y="70"/>
                      </a:lnTo>
                      <a:lnTo>
                        <a:pt x="529" y="75"/>
                      </a:lnTo>
                      <a:lnTo>
                        <a:pt x="525" y="80"/>
                      </a:lnTo>
                      <a:lnTo>
                        <a:pt x="521" y="84"/>
                      </a:lnTo>
                      <a:lnTo>
                        <a:pt x="518" y="89"/>
                      </a:lnTo>
                      <a:lnTo>
                        <a:pt x="514" y="92"/>
                      </a:lnTo>
                      <a:lnTo>
                        <a:pt x="513" y="95"/>
                      </a:lnTo>
                      <a:lnTo>
                        <a:pt x="509" y="100"/>
                      </a:lnTo>
                      <a:lnTo>
                        <a:pt x="507" y="105"/>
                      </a:lnTo>
                      <a:lnTo>
                        <a:pt x="504" y="109"/>
                      </a:lnTo>
                      <a:lnTo>
                        <a:pt x="502" y="116"/>
                      </a:lnTo>
                      <a:lnTo>
                        <a:pt x="498" y="123"/>
                      </a:lnTo>
                      <a:lnTo>
                        <a:pt x="495" y="131"/>
                      </a:lnTo>
                      <a:lnTo>
                        <a:pt x="491" y="139"/>
                      </a:lnTo>
                      <a:lnTo>
                        <a:pt x="488" y="147"/>
                      </a:lnTo>
                      <a:lnTo>
                        <a:pt x="486" y="156"/>
                      </a:lnTo>
                      <a:lnTo>
                        <a:pt x="482" y="167"/>
                      </a:lnTo>
                      <a:lnTo>
                        <a:pt x="479" y="177"/>
                      </a:lnTo>
                      <a:lnTo>
                        <a:pt x="473" y="188"/>
                      </a:lnTo>
                      <a:lnTo>
                        <a:pt x="470" y="200"/>
                      </a:lnTo>
                      <a:lnTo>
                        <a:pt x="466" y="213"/>
                      </a:lnTo>
                      <a:lnTo>
                        <a:pt x="466" y="213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2" name="组合 71"/>
            <p:cNvGrpSpPr/>
            <p:nvPr/>
          </p:nvGrpSpPr>
          <p:grpSpPr>
            <a:xfrm>
              <a:off x="2746323" y="4126185"/>
              <a:ext cx="450807" cy="453063"/>
              <a:chOff x="2342959" y="3723215"/>
              <a:chExt cx="450807" cy="453063"/>
            </a:xfrm>
          </p:grpSpPr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42959" y="3723215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77" name="组合 76"/>
              <p:cNvGrpSpPr/>
              <p:nvPr/>
            </p:nvGrpSpPr>
            <p:grpSpPr>
              <a:xfrm>
                <a:off x="2499002" y="3823110"/>
                <a:ext cx="162273" cy="228454"/>
                <a:chOff x="3232151" y="4030663"/>
                <a:chExt cx="404813" cy="569912"/>
              </a:xfrm>
              <a:solidFill>
                <a:srgbClr val="FF0000"/>
              </a:solidFill>
            </p:grpSpPr>
            <p:sp>
              <p:nvSpPr>
                <p:cNvPr id="78" name="Freeform 119"/>
                <p:cNvSpPr/>
                <p:nvPr/>
              </p:nvSpPr>
              <p:spPr bwMode="auto">
                <a:xfrm>
                  <a:off x="3232151" y="4030663"/>
                  <a:ext cx="404813" cy="95250"/>
                </a:xfrm>
                <a:custGeom>
                  <a:avLst/>
                  <a:gdLst>
                    <a:gd name="T0" fmla="*/ 289 w 511"/>
                    <a:gd name="T1" fmla="*/ 23 h 118"/>
                    <a:gd name="T2" fmla="*/ 329 w 511"/>
                    <a:gd name="T3" fmla="*/ 14 h 118"/>
                    <a:gd name="T4" fmla="*/ 359 w 511"/>
                    <a:gd name="T5" fmla="*/ 7 h 118"/>
                    <a:gd name="T6" fmla="*/ 384 w 511"/>
                    <a:gd name="T7" fmla="*/ 3 h 118"/>
                    <a:gd name="T8" fmla="*/ 404 w 511"/>
                    <a:gd name="T9" fmla="*/ 1 h 118"/>
                    <a:gd name="T10" fmla="*/ 422 w 511"/>
                    <a:gd name="T11" fmla="*/ 1 h 118"/>
                    <a:gd name="T12" fmla="*/ 445 w 511"/>
                    <a:gd name="T13" fmla="*/ 4 h 118"/>
                    <a:gd name="T14" fmla="*/ 468 w 511"/>
                    <a:gd name="T15" fmla="*/ 14 h 118"/>
                    <a:gd name="T16" fmla="*/ 491 w 511"/>
                    <a:gd name="T17" fmla="*/ 26 h 118"/>
                    <a:gd name="T18" fmla="*/ 505 w 511"/>
                    <a:gd name="T19" fmla="*/ 37 h 118"/>
                    <a:gd name="T20" fmla="*/ 511 w 511"/>
                    <a:gd name="T21" fmla="*/ 45 h 118"/>
                    <a:gd name="T22" fmla="*/ 507 w 511"/>
                    <a:gd name="T23" fmla="*/ 50 h 118"/>
                    <a:gd name="T24" fmla="*/ 500 w 511"/>
                    <a:gd name="T25" fmla="*/ 54 h 118"/>
                    <a:gd name="T26" fmla="*/ 489 w 511"/>
                    <a:gd name="T27" fmla="*/ 59 h 118"/>
                    <a:gd name="T28" fmla="*/ 473 w 511"/>
                    <a:gd name="T29" fmla="*/ 64 h 118"/>
                    <a:gd name="T30" fmla="*/ 450 w 511"/>
                    <a:gd name="T31" fmla="*/ 68 h 118"/>
                    <a:gd name="T32" fmla="*/ 425 w 511"/>
                    <a:gd name="T33" fmla="*/ 75 h 118"/>
                    <a:gd name="T34" fmla="*/ 393 w 511"/>
                    <a:gd name="T35" fmla="*/ 79 h 118"/>
                    <a:gd name="T36" fmla="*/ 357 w 511"/>
                    <a:gd name="T37" fmla="*/ 84 h 118"/>
                    <a:gd name="T38" fmla="*/ 316 w 511"/>
                    <a:gd name="T39" fmla="*/ 90 h 118"/>
                    <a:gd name="T40" fmla="*/ 270 w 511"/>
                    <a:gd name="T41" fmla="*/ 97 h 118"/>
                    <a:gd name="T42" fmla="*/ 220 w 511"/>
                    <a:gd name="T43" fmla="*/ 104 h 118"/>
                    <a:gd name="T44" fmla="*/ 173 w 511"/>
                    <a:gd name="T45" fmla="*/ 111 h 118"/>
                    <a:gd name="T46" fmla="*/ 136 w 511"/>
                    <a:gd name="T47" fmla="*/ 114 h 118"/>
                    <a:gd name="T48" fmla="*/ 109 w 511"/>
                    <a:gd name="T49" fmla="*/ 117 h 118"/>
                    <a:gd name="T50" fmla="*/ 93 w 511"/>
                    <a:gd name="T51" fmla="*/ 118 h 118"/>
                    <a:gd name="T52" fmla="*/ 86 w 511"/>
                    <a:gd name="T53" fmla="*/ 118 h 118"/>
                    <a:gd name="T54" fmla="*/ 72 w 511"/>
                    <a:gd name="T55" fmla="*/ 117 h 118"/>
                    <a:gd name="T56" fmla="*/ 54 w 511"/>
                    <a:gd name="T57" fmla="*/ 112 h 118"/>
                    <a:gd name="T58" fmla="*/ 32 w 511"/>
                    <a:gd name="T59" fmla="*/ 103 h 118"/>
                    <a:gd name="T60" fmla="*/ 15 w 511"/>
                    <a:gd name="T61" fmla="*/ 92 h 118"/>
                    <a:gd name="T62" fmla="*/ 4 w 511"/>
                    <a:gd name="T63" fmla="*/ 82 h 118"/>
                    <a:gd name="T64" fmla="*/ 2 w 511"/>
                    <a:gd name="T65" fmla="*/ 76 h 118"/>
                    <a:gd name="T66" fmla="*/ 13 w 511"/>
                    <a:gd name="T67" fmla="*/ 72 h 118"/>
                    <a:gd name="T68" fmla="*/ 40 w 511"/>
                    <a:gd name="T69" fmla="*/ 70 h 118"/>
                    <a:gd name="T70" fmla="*/ 70 w 511"/>
                    <a:gd name="T71" fmla="*/ 68 h 118"/>
                    <a:gd name="T72" fmla="*/ 111 w 511"/>
                    <a:gd name="T73" fmla="*/ 62 h 118"/>
                    <a:gd name="T74" fmla="*/ 125 w 511"/>
                    <a:gd name="T75" fmla="*/ 59 h 118"/>
                    <a:gd name="T76" fmla="*/ 147 w 511"/>
                    <a:gd name="T77" fmla="*/ 54 h 118"/>
                    <a:gd name="T78" fmla="*/ 173 w 511"/>
                    <a:gd name="T79" fmla="*/ 50 h 118"/>
                    <a:gd name="T80" fmla="*/ 207 w 511"/>
                    <a:gd name="T81" fmla="*/ 43 h 118"/>
                    <a:gd name="T82" fmla="*/ 247 w 511"/>
                    <a:gd name="T83" fmla="*/ 34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511" h="118">
                      <a:moveTo>
                        <a:pt x="263" y="31"/>
                      </a:moveTo>
                      <a:lnTo>
                        <a:pt x="277" y="26"/>
                      </a:lnTo>
                      <a:lnTo>
                        <a:pt x="289" y="23"/>
                      </a:lnTo>
                      <a:lnTo>
                        <a:pt x="304" y="20"/>
                      </a:lnTo>
                      <a:lnTo>
                        <a:pt x="316" y="17"/>
                      </a:lnTo>
                      <a:lnTo>
                        <a:pt x="329" y="14"/>
                      </a:lnTo>
                      <a:lnTo>
                        <a:pt x="339" y="12"/>
                      </a:lnTo>
                      <a:lnTo>
                        <a:pt x="350" y="9"/>
                      </a:lnTo>
                      <a:lnTo>
                        <a:pt x="359" y="7"/>
                      </a:lnTo>
                      <a:lnTo>
                        <a:pt x="368" y="6"/>
                      </a:lnTo>
                      <a:lnTo>
                        <a:pt x="377" y="4"/>
                      </a:lnTo>
                      <a:lnTo>
                        <a:pt x="384" y="3"/>
                      </a:lnTo>
                      <a:lnTo>
                        <a:pt x="391" y="1"/>
                      </a:lnTo>
                      <a:lnTo>
                        <a:pt x="398" y="1"/>
                      </a:lnTo>
                      <a:lnTo>
                        <a:pt x="404" y="1"/>
                      </a:lnTo>
                      <a:lnTo>
                        <a:pt x="409" y="0"/>
                      </a:lnTo>
                      <a:lnTo>
                        <a:pt x="413" y="0"/>
                      </a:lnTo>
                      <a:lnTo>
                        <a:pt x="422" y="1"/>
                      </a:lnTo>
                      <a:lnTo>
                        <a:pt x="429" y="1"/>
                      </a:lnTo>
                      <a:lnTo>
                        <a:pt x="438" y="3"/>
                      </a:lnTo>
                      <a:lnTo>
                        <a:pt x="445" y="4"/>
                      </a:lnTo>
                      <a:lnTo>
                        <a:pt x="452" y="6"/>
                      </a:lnTo>
                      <a:lnTo>
                        <a:pt x="461" y="9"/>
                      </a:lnTo>
                      <a:lnTo>
                        <a:pt x="468" y="14"/>
                      </a:lnTo>
                      <a:lnTo>
                        <a:pt x="477" y="18"/>
                      </a:lnTo>
                      <a:lnTo>
                        <a:pt x="484" y="23"/>
                      </a:lnTo>
                      <a:lnTo>
                        <a:pt x="491" y="26"/>
                      </a:lnTo>
                      <a:lnTo>
                        <a:pt x="496" y="31"/>
                      </a:lnTo>
                      <a:lnTo>
                        <a:pt x="500" y="34"/>
                      </a:lnTo>
                      <a:lnTo>
                        <a:pt x="505" y="37"/>
                      </a:lnTo>
                      <a:lnTo>
                        <a:pt x="507" y="40"/>
                      </a:lnTo>
                      <a:lnTo>
                        <a:pt x="509" y="42"/>
                      </a:lnTo>
                      <a:lnTo>
                        <a:pt x="511" y="45"/>
                      </a:lnTo>
                      <a:lnTo>
                        <a:pt x="509" y="46"/>
                      </a:lnTo>
                      <a:lnTo>
                        <a:pt x="509" y="48"/>
                      </a:lnTo>
                      <a:lnTo>
                        <a:pt x="507" y="50"/>
                      </a:lnTo>
                      <a:lnTo>
                        <a:pt x="505" y="51"/>
                      </a:lnTo>
                      <a:lnTo>
                        <a:pt x="504" y="53"/>
                      </a:lnTo>
                      <a:lnTo>
                        <a:pt x="500" y="54"/>
                      </a:lnTo>
                      <a:lnTo>
                        <a:pt x="498" y="56"/>
                      </a:lnTo>
                      <a:lnTo>
                        <a:pt x="493" y="57"/>
                      </a:lnTo>
                      <a:lnTo>
                        <a:pt x="489" y="59"/>
                      </a:lnTo>
                      <a:lnTo>
                        <a:pt x="484" y="61"/>
                      </a:lnTo>
                      <a:lnTo>
                        <a:pt x="479" y="62"/>
                      </a:lnTo>
                      <a:lnTo>
                        <a:pt x="473" y="64"/>
                      </a:lnTo>
                      <a:lnTo>
                        <a:pt x="466" y="65"/>
                      </a:lnTo>
                      <a:lnTo>
                        <a:pt x="459" y="67"/>
                      </a:lnTo>
                      <a:lnTo>
                        <a:pt x="450" y="68"/>
                      </a:lnTo>
                      <a:lnTo>
                        <a:pt x="443" y="70"/>
                      </a:lnTo>
                      <a:lnTo>
                        <a:pt x="434" y="72"/>
                      </a:lnTo>
                      <a:lnTo>
                        <a:pt x="425" y="75"/>
                      </a:lnTo>
                      <a:lnTo>
                        <a:pt x="414" y="76"/>
                      </a:lnTo>
                      <a:lnTo>
                        <a:pt x="404" y="78"/>
                      </a:lnTo>
                      <a:lnTo>
                        <a:pt x="393" y="79"/>
                      </a:lnTo>
                      <a:lnTo>
                        <a:pt x="382" y="81"/>
                      </a:lnTo>
                      <a:lnTo>
                        <a:pt x="370" y="82"/>
                      </a:lnTo>
                      <a:lnTo>
                        <a:pt x="357" y="84"/>
                      </a:lnTo>
                      <a:lnTo>
                        <a:pt x="343" y="86"/>
                      </a:lnTo>
                      <a:lnTo>
                        <a:pt x="330" y="89"/>
                      </a:lnTo>
                      <a:lnTo>
                        <a:pt x="316" y="90"/>
                      </a:lnTo>
                      <a:lnTo>
                        <a:pt x="302" y="92"/>
                      </a:lnTo>
                      <a:lnTo>
                        <a:pt x="286" y="95"/>
                      </a:lnTo>
                      <a:lnTo>
                        <a:pt x="270" y="97"/>
                      </a:lnTo>
                      <a:lnTo>
                        <a:pt x="254" y="100"/>
                      </a:lnTo>
                      <a:lnTo>
                        <a:pt x="236" y="101"/>
                      </a:lnTo>
                      <a:lnTo>
                        <a:pt x="220" y="104"/>
                      </a:lnTo>
                      <a:lnTo>
                        <a:pt x="202" y="106"/>
                      </a:lnTo>
                      <a:lnTo>
                        <a:pt x="188" y="108"/>
                      </a:lnTo>
                      <a:lnTo>
                        <a:pt x="173" y="111"/>
                      </a:lnTo>
                      <a:lnTo>
                        <a:pt x="159" y="112"/>
                      </a:lnTo>
                      <a:lnTo>
                        <a:pt x="147" y="112"/>
                      </a:lnTo>
                      <a:lnTo>
                        <a:pt x="136" y="114"/>
                      </a:lnTo>
                      <a:lnTo>
                        <a:pt x="127" y="115"/>
                      </a:lnTo>
                      <a:lnTo>
                        <a:pt x="118" y="117"/>
                      </a:lnTo>
                      <a:lnTo>
                        <a:pt x="109" y="117"/>
                      </a:lnTo>
                      <a:lnTo>
                        <a:pt x="102" y="118"/>
                      </a:lnTo>
                      <a:lnTo>
                        <a:pt x="97" y="118"/>
                      </a:lnTo>
                      <a:lnTo>
                        <a:pt x="93" y="118"/>
                      </a:lnTo>
                      <a:lnTo>
                        <a:pt x="90" y="118"/>
                      </a:lnTo>
                      <a:lnTo>
                        <a:pt x="86" y="118"/>
                      </a:lnTo>
                      <a:lnTo>
                        <a:pt x="86" y="118"/>
                      </a:lnTo>
                      <a:lnTo>
                        <a:pt x="82" y="118"/>
                      </a:lnTo>
                      <a:lnTo>
                        <a:pt x="77" y="118"/>
                      </a:lnTo>
                      <a:lnTo>
                        <a:pt x="72" y="117"/>
                      </a:lnTo>
                      <a:lnTo>
                        <a:pt x="66" y="115"/>
                      </a:lnTo>
                      <a:lnTo>
                        <a:pt x="61" y="114"/>
                      </a:lnTo>
                      <a:lnTo>
                        <a:pt x="54" y="112"/>
                      </a:lnTo>
                      <a:lnTo>
                        <a:pt x="47" y="109"/>
                      </a:lnTo>
                      <a:lnTo>
                        <a:pt x="40" y="106"/>
                      </a:lnTo>
                      <a:lnTo>
                        <a:pt x="32" y="103"/>
                      </a:lnTo>
                      <a:lnTo>
                        <a:pt x="25" y="100"/>
                      </a:lnTo>
                      <a:lnTo>
                        <a:pt x="20" y="97"/>
                      </a:lnTo>
                      <a:lnTo>
                        <a:pt x="15" y="92"/>
                      </a:lnTo>
                      <a:lnTo>
                        <a:pt x="9" y="89"/>
                      </a:lnTo>
                      <a:lnTo>
                        <a:pt x="6" y="86"/>
                      </a:lnTo>
                      <a:lnTo>
                        <a:pt x="4" y="82"/>
                      </a:lnTo>
                      <a:lnTo>
                        <a:pt x="2" y="79"/>
                      </a:lnTo>
                      <a:lnTo>
                        <a:pt x="0" y="78"/>
                      </a:lnTo>
                      <a:lnTo>
                        <a:pt x="2" y="76"/>
                      </a:lnTo>
                      <a:lnTo>
                        <a:pt x="4" y="75"/>
                      </a:lnTo>
                      <a:lnTo>
                        <a:pt x="7" y="73"/>
                      </a:lnTo>
                      <a:lnTo>
                        <a:pt x="13" y="72"/>
                      </a:lnTo>
                      <a:lnTo>
                        <a:pt x="20" y="72"/>
                      </a:lnTo>
                      <a:lnTo>
                        <a:pt x="29" y="72"/>
                      </a:lnTo>
                      <a:lnTo>
                        <a:pt x="40" y="70"/>
                      </a:lnTo>
                      <a:lnTo>
                        <a:pt x="50" y="70"/>
                      </a:lnTo>
                      <a:lnTo>
                        <a:pt x="59" y="70"/>
                      </a:lnTo>
                      <a:lnTo>
                        <a:pt x="70" y="68"/>
                      </a:lnTo>
                      <a:lnTo>
                        <a:pt x="79" y="68"/>
                      </a:lnTo>
                      <a:lnTo>
                        <a:pt x="95" y="65"/>
                      </a:lnTo>
                      <a:lnTo>
                        <a:pt x="111" y="62"/>
                      </a:lnTo>
                      <a:lnTo>
                        <a:pt x="115" y="61"/>
                      </a:lnTo>
                      <a:lnTo>
                        <a:pt x="120" y="61"/>
                      </a:lnTo>
                      <a:lnTo>
                        <a:pt x="125" y="59"/>
                      </a:lnTo>
                      <a:lnTo>
                        <a:pt x="132" y="57"/>
                      </a:lnTo>
                      <a:lnTo>
                        <a:pt x="139" y="56"/>
                      </a:lnTo>
                      <a:lnTo>
                        <a:pt x="147" y="54"/>
                      </a:lnTo>
                      <a:lnTo>
                        <a:pt x="156" y="53"/>
                      </a:lnTo>
                      <a:lnTo>
                        <a:pt x="164" y="51"/>
                      </a:lnTo>
                      <a:lnTo>
                        <a:pt x="173" y="50"/>
                      </a:lnTo>
                      <a:lnTo>
                        <a:pt x="184" y="48"/>
                      </a:lnTo>
                      <a:lnTo>
                        <a:pt x="195" y="45"/>
                      </a:lnTo>
                      <a:lnTo>
                        <a:pt x="207" y="43"/>
                      </a:lnTo>
                      <a:lnTo>
                        <a:pt x="220" y="40"/>
                      </a:lnTo>
                      <a:lnTo>
                        <a:pt x="234" y="37"/>
                      </a:lnTo>
                      <a:lnTo>
                        <a:pt x="247" y="34"/>
                      </a:lnTo>
                      <a:lnTo>
                        <a:pt x="263" y="31"/>
                      </a:lnTo>
                      <a:lnTo>
                        <a:pt x="263" y="31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" name="Freeform 120"/>
                <p:cNvSpPr/>
                <p:nvPr/>
              </p:nvSpPr>
              <p:spPr bwMode="auto">
                <a:xfrm>
                  <a:off x="3255963" y="4086225"/>
                  <a:ext cx="168275" cy="514350"/>
                </a:xfrm>
                <a:custGeom>
                  <a:avLst/>
                  <a:gdLst>
                    <a:gd name="T0" fmla="*/ 201 w 212"/>
                    <a:gd name="T1" fmla="*/ 141 h 648"/>
                    <a:gd name="T2" fmla="*/ 198 w 212"/>
                    <a:gd name="T3" fmla="*/ 152 h 648"/>
                    <a:gd name="T4" fmla="*/ 194 w 212"/>
                    <a:gd name="T5" fmla="*/ 166 h 648"/>
                    <a:gd name="T6" fmla="*/ 191 w 212"/>
                    <a:gd name="T7" fmla="*/ 182 h 648"/>
                    <a:gd name="T8" fmla="*/ 183 w 212"/>
                    <a:gd name="T9" fmla="*/ 202 h 648"/>
                    <a:gd name="T10" fmla="*/ 178 w 212"/>
                    <a:gd name="T11" fmla="*/ 225 h 648"/>
                    <a:gd name="T12" fmla="*/ 169 w 212"/>
                    <a:gd name="T13" fmla="*/ 250 h 648"/>
                    <a:gd name="T14" fmla="*/ 162 w 212"/>
                    <a:gd name="T15" fmla="*/ 280 h 648"/>
                    <a:gd name="T16" fmla="*/ 151 w 212"/>
                    <a:gd name="T17" fmla="*/ 311 h 648"/>
                    <a:gd name="T18" fmla="*/ 141 w 212"/>
                    <a:gd name="T19" fmla="*/ 346 h 648"/>
                    <a:gd name="T20" fmla="*/ 130 w 212"/>
                    <a:gd name="T21" fmla="*/ 385 h 648"/>
                    <a:gd name="T22" fmla="*/ 117 w 212"/>
                    <a:gd name="T23" fmla="*/ 426 h 648"/>
                    <a:gd name="T24" fmla="*/ 105 w 212"/>
                    <a:gd name="T25" fmla="*/ 469 h 648"/>
                    <a:gd name="T26" fmla="*/ 91 w 212"/>
                    <a:gd name="T27" fmla="*/ 516 h 648"/>
                    <a:gd name="T28" fmla="*/ 75 w 212"/>
                    <a:gd name="T29" fmla="*/ 568 h 648"/>
                    <a:gd name="T30" fmla="*/ 59 w 212"/>
                    <a:gd name="T31" fmla="*/ 621 h 648"/>
                    <a:gd name="T32" fmla="*/ 0 w 212"/>
                    <a:gd name="T33" fmla="*/ 648 h 648"/>
                    <a:gd name="T34" fmla="*/ 3 w 212"/>
                    <a:gd name="T35" fmla="*/ 639 h 648"/>
                    <a:gd name="T36" fmla="*/ 9 w 212"/>
                    <a:gd name="T37" fmla="*/ 624 h 648"/>
                    <a:gd name="T38" fmla="*/ 14 w 212"/>
                    <a:gd name="T39" fmla="*/ 606 h 648"/>
                    <a:gd name="T40" fmla="*/ 21 w 212"/>
                    <a:gd name="T41" fmla="*/ 584 h 648"/>
                    <a:gd name="T42" fmla="*/ 30 w 212"/>
                    <a:gd name="T43" fmla="*/ 557 h 648"/>
                    <a:gd name="T44" fmla="*/ 39 w 212"/>
                    <a:gd name="T45" fmla="*/ 527 h 648"/>
                    <a:gd name="T46" fmla="*/ 48 w 212"/>
                    <a:gd name="T47" fmla="*/ 495 h 648"/>
                    <a:gd name="T48" fmla="*/ 59 w 212"/>
                    <a:gd name="T49" fmla="*/ 459 h 648"/>
                    <a:gd name="T50" fmla="*/ 69 w 212"/>
                    <a:gd name="T51" fmla="*/ 421 h 648"/>
                    <a:gd name="T52" fmla="*/ 78 w 212"/>
                    <a:gd name="T53" fmla="*/ 387 h 648"/>
                    <a:gd name="T54" fmla="*/ 87 w 212"/>
                    <a:gd name="T55" fmla="*/ 352 h 648"/>
                    <a:gd name="T56" fmla="*/ 96 w 212"/>
                    <a:gd name="T57" fmla="*/ 321 h 648"/>
                    <a:gd name="T58" fmla="*/ 103 w 212"/>
                    <a:gd name="T59" fmla="*/ 291 h 648"/>
                    <a:gd name="T60" fmla="*/ 110 w 212"/>
                    <a:gd name="T61" fmla="*/ 264 h 648"/>
                    <a:gd name="T62" fmla="*/ 117 w 212"/>
                    <a:gd name="T63" fmla="*/ 239 h 648"/>
                    <a:gd name="T64" fmla="*/ 121 w 212"/>
                    <a:gd name="T65" fmla="*/ 216 h 648"/>
                    <a:gd name="T66" fmla="*/ 126 w 212"/>
                    <a:gd name="T67" fmla="*/ 194 h 648"/>
                    <a:gd name="T68" fmla="*/ 132 w 212"/>
                    <a:gd name="T69" fmla="*/ 146 h 648"/>
                    <a:gd name="T70" fmla="*/ 137 w 212"/>
                    <a:gd name="T71" fmla="*/ 91 h 648"/>
                    <a:gd name="T72" fmla="*/ 139 w 212"/>
                    <a:gd name="T73" fmla="*/ 31 h 648"/>
                    <a:gd name="T74" fmla="*/ 153 w 212"/>
                    <a:gd name="T75" fmla="*/ 12 h 648"/>
                    <a:gd name="T76" fmla="*/ 178 w 212"/>
                    <a:gd name="T77" fmla="*/ 31 h 648"/>
                    <a:gd name="T78" fmla="*/ 192 w 212"/>
                    <a:gd name="T79" fmla="*/ 44 h 648"/>
                    <a:gd name="T80" fmla="*/ 200 w 212"/>
                    <a:gd name="T81" fmla="*/ 50 h 648"/>
                    <a:gd name="T82" fmla="*/ 205 w 212"/>
                    <a:gd name="T83" fmla="*/ 56 h 648"/>
                    <a:gd name="T84" fmla="*/ 208 w 212"/>
                    <a:gd name="T85" fmla="*/ 61 h 648"/>
                    <a:gd name="T86" fmla="*/ 210 w 212"/>
                    <a:gd name="T87" fmla="*/ 64 h 648"/>
                    <a:gd name="T88" fmla="*/ 212 w 212"/>
                    <a:gd name="T89" fmla="*/ 69 h 648"/>
                    <a:gd name="T90" fmla="*/ 212 w 212"/>
                    <a:gd name="T91" fmla="*/ 80 h 648"/>
                    <a:gd name="T92" fmla="*/ 210 w 212"/>
                    <a:gd name="T93" fmla="*/ 99 h 648"/>
                    <a:gd name="T94" fmla="*/ 205 w 212"/>
                    <a:gd name="T95" fmla="*/ 124 h 648"/>
                    <a:gd name="T96" fmla="*/ 201 w 212"/>
                    <a:gd name="T97" fmla="*/ 138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12" h="648">
                      <a:moveTo>
                        <a:pt x="201" y="138"/>
                      </a:moveTo>
                      <a:lnTo>
                        <a:pt x="201" y="141"/>
                      </a:lnTo>
                      <a:lnTo>
                        <a:pt x="200" y="146"/>
                      </a:lnTo>
                      <a:lnTo>
                        <a:pt x="198" y="152"/>
                      </a:lnTo>
                      <a:lnTo>
                        <a:pt x="196" y="158"/>
                      </a:lnTo>
                      <a:lnTo>
                        <a:pt x="194" y="166"/>
                      </a:lnTo>
                      <a:lnTo>
                        <a:pt x="192" y="174"/>
                      </a:lnTo>
                      <a:lnTo>
                        <a:pt x="191" y="182"/>
                      </a:lnTo>
                      <a:lnTo>
                        <a:pt x="187" y="191"/>
                      </a:lnTo>
                      <a:lnTo>
                        <a:pt x="183" y="202"/>
                      </a:lnTo>
                      <a:lnTo>
                        <a:pt x="182" y="213"/>
                      </a:lnTo>
                      <a:lnTo>
                        <a:pt x="178" y="225"/>
                      </a:lnTo>
                      <a:lnTo>
                        <a:pt x="175" y="238"/>
                      </a:lnTo>
                      <a:lnTo>
                        <a:pt x="169" y="250"/>
                      </a:lnTo>
                      <a:lnTo>
                        <a:pt x="166" y="264"/>
                      </a:lnTo>
                      <a:lnTo>
                        <a:pt x="162" y="280"/>
                      </a:lnTo>
                      <a:lnTo>
                        <a:pt x="157" y="296"/>
                      </a:lnTo>
                      <a:lnTo>
                        <a:pt x="151" y="311"/>
                      </a:lnTo>
                      <a:lnTo>
                        <a:pt x="146" y="329"/>
                      </a:lnTo>
                      <a:lnTo>
                        <a:pt x="141" y="346"/>
                      </a:lnTo>
                      <a:lnTo>
                        <a:pt x="135" y="365"/>
                      </a:lnTo>
                      <a:lnTo>
                        <a:pt x="130" y="385"/>
                      </a:lnTo>
                      <a:lnTo>
                        <a:pt x="125" y="405"/>
                      </a:lnTo>
                      <a:lnTo>
                        <a:pt x="117" y="426"/>
                      </a:lnTo>
                      <a:lnTo>
                        <a:pt x="110" y="448"/>
                      </a:lnTo>
                      <a:lnTo>
                        <a:pt x="105" y="469"/>
                      </a:lnTo>
                      <a:lnTo>
                        <a:pt x="98" y="493"/>
                      </a:lnTo>
                      <a:lnTo>
                        <a:pt x="91" y="516"/>
                      </a:lnTo>
                      <a:lnTo>
                        <a:pt x="82" y="541"/>
                      </a:lnTo>
                      <a:lnTo>
                        <a:pt x="75" y="568"/>
                      </a:lnTo>
                      <a:lnTo>
                        <a:pt x="67" y="593"/>
                      </a:lnTo>
                      <a:lnTo>
                        <a:pt x="59" y="621"/>
                      </a:lnTo>
                      <a:lnTo>
                        <a:pt x="50" y="648"/>
                      </a:lnTo>
                      <a:lnTo>
                        <a:pt x="0" y="648"/>
                      </a:lnTo>
                      <a:lnTo>
                        <a:pt x="1" y="643"/>
                      </a:lnTo>
                      <a:lnTo>
                        <a:pt x="3" y="639"/>
                      </a:lnTo>
                      <a:lnTo>
                        <a:pt x="5" y="631"/>
                      </a:lnTo>
                      <a:lnTo>
                        <a:pt x="9" y="624"/>
                      </a:lnTo>
                      <a:lnTo>
                        <a:pt x="10" y="615"/>
                      </a:lnTo>
                      <a:lnTo>
                        <a:pt x="14" y="606"/>
                      </a:lnTo>
                      <a:lnTo>
                        <a:pt x="17" y="595"/>
                      </a:lnTo>
                      <a:lnTo>
                        <a:pt x="21" y="584"/>
                      </a:lnTo>
                      <a:lnTo>
                        <a:pt x="25" y="571"/>
                      </a:lnTo>
                      <a:lnTo>
                        <a:pt x="30" y="557"/>
                      </a:lnTo>
                      <a:lnTo>
                        <a:pt x="34" y="543"/>
                      </a:lnTo>
                      <a:lnTo>
                        <a:pt x="39" y="527"/>
                      </a:lnTo>
                      <a:lnTo>
                        <a:pt x="42" y="512"/>
                      </a:lnTo>
                      <a:lnTo>
                        <a:pt x="48" y="495"/>
                      </a:lnTo>
                      <a:lnTo>
                        <a:pt x="53" y="477"/>
                      </a:lnTo>
                      <a:lnTo>
                        <a:pt x="59" y="459"/>
                      </a:lnTo>
                      <a:lnTo>
                        <a:pt x="64" y="440"/>
                      </a:lnTo>
                      <a:lnTo>
                        <a:pt x="69" y="421"/>
                      </a:lnTo>
                      <a:lnTo>
                        <a:pt x="75" y="404"/>
                      </a:lnTo>
                      <a:lnTo>
                        <a:pt x="78" y="387"/>
                      </a:lnTo>
                      <a:lnTo>
                        <a:pt x="84" y="369"/>
                      </a:lnTo>
                      <a:lnTo>
                        <a:pt x="87" y="352"/>
                      </a:lnTo>
                      <a:lnTo>
                        <a:pt x="92" y="336"/>
                      </a:lnTo>
                      <a:lnTo>
                        <a:pt x="96" y="321"/>
                      </a:lnTo>
                      <a:lnTo>
                        <a:pt x="100" y="307"/>
                      </a:lnTo>
                      <a:lnTo>
                        <a:pt x="103" y="291"/>
                      </a:lnTo>
                      <a:lnTo>
                        <a:pt x="107" y="277"/>
                      </a:lnTo>
                      <a:lnTo>
                        <a:pt x="110" y="264"/>
                      </a:lnTo>
                      <a:lnTo>
                        <a:pt x="114" y="252"/>
                      </a:lnTo>
                      <a:lnTo>
                        <a:pt x="117" y="239"/>
                      </a:lnTo>
                      <a:lnTo>
                        <a:pt x="119" y="227"/>
                      </a:lnTo>
                      <a:lnTo>
                        <a:pt x="121" y="216"/>
                      </a:lnTo>
                      <a:lnTo>
                        <a:pt x="125" y="205"/>
                      </a:lnTo>
                      <a:lnTo>
                        <a:pt x="126" y="194"/>
                      </a:lnTo>
                      <a:lnTo>
                        <a:pt x="130" y="171"/>
                      </a:lnTo>
                      <a:lnTo>
                        <a:pt x="132" y="146"/>
                      </a:lnTo>
                      <a:lnTo>
                        <a:pt x="135" y="119"/>
                      </a:lnTo>
                      <a:lnTo>
                        <a:pt x="137" y="91"/>
                      </a:lnTo>
                      <a:lnTo>
                        <a:pt x="137" y="61"/>
                      </a:lnTo>
                      <a:lnTo>
                        <a:pt x="139" y="31"/>
                      </a:lnTo>
                      <a:lnTo>
                        <a:pt x="139" y="0"/>
                      </a:lnTo>
                      <a:lnTo>
                        <a:pt x="153" y="12"/>
                      </a:lnTo>
                      <a:lnTo>
                        <a:pt x="167" y="22"/>
                      </a:lnTo>
                      <a:lnTo>
                        <a:pt x="178" y="31"/>
                      </a:lnTo>
                      <a:lnTo>
                        <a:pt x="189" y="39"/>
                      </a:lnTo>
                      <a:lnTo>
                        <a:pt x="192" y="44"/>
                      </a:lnTo>
                      <a:lnTo>
                        <a:pt x="196" y="47"/>
                      </a:lnTo>
                      <a:lnTo>
                        <a:pt x="200" y="50"/>
                      </a:lnTo>
                      <a:lnTo>
                        <a:pt x="203" y="53"/>
                      </a:lnTo>
                      <a:lnTo>
                        <a:pt x="205" y="56"/>
                      </a:lnTo>
                      <a:lnTo>
                        <a:pt x="207" y="58"/>
                      </a:lnTo>
                      <a:lnTo>
                        <a:pt x="208" y="61"/>
                      </a:lnTo>
                      <a:lnTo>
                        <a:pt x="210" y="63"/>
                      </a:lnTo>
                      <a:lnTo>
                        <a:pt x="210" y="64"/>
                      </a:lnTo>
                      <a:lnTo>
                        <a:pt x="212" y="66"/>
                      </a:lnTo>
                      <a:lnTo>
                        <a:pt x="212" y="69"/>
                      </a:lnTo>
                      <a:lnTo>
                        <a:pt x="212" y="72"/>
                      </a:lnTo>
                      <a:lnTo>
                        <a:pt x="212" y="80"/>
                      </a:lnTo>
                      <a:lnTo>
                        <a:pt x="212" y="88"/>
                      </a:lnTo>
                      <a:lnTo>
                        <a:pt x="210" y="99"/>
                      </a:lnTo>
                      <a:lnTo>
                        <a:pt x="208" y="110"/>
                      </a:lnTo>
                      <a:lnTo>
                        <a:pt x="205" y="124"/>
                      </a:lnTo>
                      <a:lnTo>
                        <a:pt x="201" y="138"/>
                      </a:lnTo>
                      <a:lnTo>
                        <a:pt x="201" y="13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3" name="组合 72"/>
            <p:cNvGrpSpPr/>
            <p:nvPr/>
          </p:nvGrpSpPr>
          <p:grpSpPr>
            <a:xfrm>
              <a:off x="2301537" y="4126185"/>
              <a:ext cx="450807" cy="453063"/>
              <a:chOff x="2342959" y="3723215"/>
              <a:chExt cx="450807" cy="453063"/>
            </a:xfrm>
          </p:grpSpPr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42959" y="3723215"/>
                <a:ext cx="450807" cy="453063"/>
              </a:xfrm>
              <a:prstGeom prst="rect">
                <a:avLst/>
              </a:prstGeom>
            </p:spPr>
          </p:pic>
          <p:sp>
            <p:nvSpPr>
              <p:cNvPr id="75" name="Freeform 119"/>
              <p:cNvSpPr/>
              <p:nvPr/>
            </p:nvSpPr>
            <p:spPr bwMode="auto">
              <a:xfrm>
                <a:off x="2499002" y="3823120"/>
                <a:ext cx="162273" cy="38182"/>
              </a:xfrm>
              <a:custGeom>
                <a:avLst/>
                <a:gdLst>
                  <a:gd name="T0" fmla="*/ 289 w 511"/>
                  <a:gd name="T1" fmla="*/ 23 h 118"/>
                  <a:gd name="T2" fmla="*/ 329 w 511"/>
                  <a:gd name="T3" fmla="*/ 14 h 118"/>
                  <a:gd name="T4" fmla="*/ 359 w 511"/>
                  <a:gd name="T5" fmla="*/ 7 h 118"/>
                  <a:gd name="T6" fmla="*/ 384 w 511"/>
                  <a:gd name="T7" fmla="*/ 3 h 118"/>
                  <a:gd name="T8" fmla="*/ 404 w 511"/>
                  <a:gd name="T9" fmla="*/ 1 h 118"/>
                  <a:gd name="T10" fmla="*/ 422 w 511"/>
                  <a:gd name="T11" fmla="*/ 1 h 118"/>
                  <a:gd name="T12" fmla="*/ 445 w 511"/>
                  <a:gd name="T13" fmla="*/ 4 h 118"/>
                  <a:gd name="T14" fmla="*/ 468 w 511"/>
                  <a:gd name="T15" fmla="*/ 14 h 118"/>
                  <a:gd name="T16" fmla="*/ 491 w 511"/>
                  <a:gd name="T17" fmla="*/ 26 h 118"/>
                  <a:gd name="T18" fmla="*/ 505 w 511"/>
                  <a:gd name="T19" fmla="*/ 37 h 118"/>
                  <a:gd name="T20" fmla="*/ 511 w 511"/>
                  <a:gd name="T21" fmla="*/ 45 h 118"/>
                  <a:gd name="T22" fmla="*/ 507 w 511"/>
                  <a:gd name="T23" fmla="*/ 50 h 118"/>
                  <a:gd name="T24" fmla="*/ 500 w 511"/>
                  <a:gd name="T25" fmla="*/ 54 h 118"/>
                  <a:gd name="T26" fmla="*/ 489 w 511"/>
                  <a:gd name="T27" fmla="*/ 59 h 118"/>
                  <a:gd name="T28" fmla="*/ 473 w 511"/>
                  <a:gd name="T29" fmla="*/ 64 h 118"/>
                  <a:gd name="T30" fmla="*/ 450 w 511"/>
                  <a:gd name="T31" fmla="*/ 68 h 118"/>
                  <a:gd name="T32" fmla="*/ 425 w 511"/>
                  <a:gd name="T33" fmla="*/ 75 h 118"/>
                  <a:gd name="T34" fmla="*/ 393 w 511"/>
                  <a:gd name="T35" fmla="*/ 79 h 118"/>
                  <a:gd name="T36" fmla="*/ 357 w 511"/>
                  <a:gd name="T37" fmla="*/ 84 h 118"/>
                  <a:gd name="T38" fmla="*/ 316 w 511"/>
                  <a:gd name="T39" fmla="*/ 90 h 118"/>
                  <a:gd name="T40" fmla="*/ 270 w 511"/>
                  <a:gd name="T41" fmla="*/ 97 h 118"/>
                  <a:gd name="T42" fmla="*/ 220 w 511"/>
                  <a:gd name="T43" fmla="*/ 104 h 118"/>
                  <a:gd name="T44" fmla="*/ 173 w 511"/>
                  <a:gd name="T45" fmla="*/ 111 h 118"/>
                  <a:gd name="T46" fmla="*/ 136 w 511"/>
                  <a:gd name="T47" fmla="*/ 114 h 118"/>
                  <a:gd name="T48" fmla="*/ 109 w 511"/>
                  <a:gd name="T49" fmla="*/ 117 h 118"/>
                  <a:gd name="T50" fmla="*/ 93 w 511"/>
                  <a:gd name="T51" fmla="*/ 118 h 118"/>
                  <a:gd name="T52" fmla="*/ 86 w 511"/>
                  <a:gd name="T53" fmla="*/ 118 h 118"/>
                  <a:gd name="T54" fmla="*/ 72 w 511"/>
                  <a:gd name="T55" fmla="*/ 117 h 118"/>
                  <a:gd name="T56" fmla="*/ 54 w 511"/>
                  <a:gd name="T57" fmla="*/ 112 h 118"/>
                  <a:gd name="T58" fmla="*/ 32 w 511"/>
                  <a:gd name="T59" fmla="*/ 103 h 118"/>
                  <a:gd name="T60" fmla="*/ 15 w 511"/>
                  <a:gd name="T61" fmla="*/ 92 h 118"/>
                  <a:gd name="T62" fmla="*/ 4 w 511"/>
                  <a:gd name="T63" fmla="*/ 82 h 118"/>
                  <a:gd name="T64" fmla="*/ 2 w 511"/>
                  <a:gd name="T65" fmla="*/ 76 h 118"/>
                  <a:gd name="T66" fmla="*/ 13 w 511"/>
                  <a:gd name="T67" fmla="*/ 72 h 118"/>
                  <a:gd name="T68" fmla="*/ 40 w 511"/>
                  <a:gd name="T69" fmla="*/ 70 h 118"/>
                  <a:gd name="T70" fmla="*/ 70 w 511"/>
                  <a:gd name="T71" fmla="*/ 68 h 118"/>
                  <a:gd name="T72" fmla="*/ 111 w 511"/>
                  <a:gd name="T73" fmla="*/ 62 h 118"/>
                  <a:gd name="T74" fmla="*/ 125 w 511"/>
                  <a:gd name="T75" fmla="*/ 59 h 118"/>
                  <a:gd name="T76" fmla="*/ 147 w 511"/>
                  <a:gd name="T77" fmla="*/ 54 h 118"/>
                  <a:gd name="T78" fmla="*/ 173 w 511"/>
                  <a:gd name="T79" fmla="*/ 50 h 118"/>
                  <a:gd name="T80" fmla="*/ 207 w 511"/>
                  <a:gd name="T81" fmla="*/ 43 h 118"/>
                  <a:gd name="T82" fmla="*/ 247 w 511"/>
                  <a:gd name="T83" fmla="*/ 3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11" h="118">
                    <a:moveTo>
                      <a:pt x="263" y="31"/>
                    </a:moveTo>
                    <a:lnTo>
                      <a:pt x="277" y="26"/>
                    </a:lnTo>
                    <a:lnTo>
                      <a:pt x="289" y="23"/>
                    </a:lnTo>
                    <a:lnTo>
                      <a:pt x="304" y="20"/>
                    </a:lnTo>
                    <a:lnTo>
                      <a:pt x="316" y="17"/>
                    </a:lnTo>
                    <a:lnTo>
                      <a:pt x="329" y="14"/>
                    </a:lnTo>
                    <a:lnTo>
                      <a:pt x="339" y="12"/>
                    </a:lnTo>
                    <a:lnTo>
                      <a:pt x="350" y="9"/>
                    </a:lnTo>
                    <a:lnTo>
                      <a:pt x="359" y="7"/>
                    </a:lnTo>
                    <a:lnTo>
                      <a:pt x="368" y="6"/>
                    </a:lnTo>
                    <a:lnTo>
                      <a:pt x="377" y="4"/>
                    </a:lnTo>
                    <a:lnTo>
                      <a:pt x="384" y="3"/>
                    </a:lnTo>
                    <a:lnTo>
                      <a:pt x="391" y="1"/>
                    </a:lnTo>
                    <a:lnTo>
                      <a:pt x="398" y="1"/>
                    </a:lnTo>
                    <a:lnTo>
                      <a:pt x="404" y="1"/>
                    </a:lnTo>
                    <a:lnTo>
                      <a:pt x="409" y="0"/>
                    </a:lnTo>
                    <a:lnTo>
                      <a:pt x="413" y="0"/>
                    </a:lnTo>
                    <a:lnTo>
                      <a:pt x="422" y="1"/>
                    </a:lnTo>
                    <a:lnTo>
                      <a:pt x="429" y="1"/>
                    </a:lnTo>
                    <a:lnTo>
                      <a:pt x="438" y="3"/>
                    </a:lnTo>
                    <a:lnTo>
                      <a:pt x="445" y="4"/>
                    </a:lnTo>
                    <a:lnTo>
                      <a:pt x="452" y="6"/>
                    </a:lnTo>
                    <a:lnTo>
                      <a:pt x="461" y="9"/>
                    </a:lnTo>
                    <a:lnTo>
                      <a:pt x="468" y="14"/>
                    </a:lnTo>
                    <a:lnTo>
                      <a:pt x="477" y="18"/>
                    </a:lnTo>
                    <a:lnTo>
                      <a:pt x="484" y="23"/>
                    </a:lnTo>
                    <a:lnTo>
                      <a:pt x="491" y="26"/>
                    </a:lnTo>
                    <a:lnTo>
                      <a:pt x="496" y="31"/>
                    </a:lnTo>
                    <a:lnTo>
                      <a:pt x="500" y="34"/>
                    </a:lnTo>
                    <a:lnTo>
                      <a:pt x="505" y="37"/>
                    </a:lnTo>
                    <a:lnTo>
                      <a:pt x="507" y="40"/>
                    </a:lnTo>
                    <a:lnTo>
                      <a:pt x="509" y="42"/>
                    </a:lnTo>
                    <a:lnTo>
                      <a:pt x="511" y="45"/>
                    </a:lnTo>
                    <a:lnTo>
                      <a:pt x="509" y="46"/>
                    </a:lnTo>
                    <a:lnTo>
                      <a:pt x="509" y="48"/>
                    </a:lnTo>
                    <a:lnTo>
                      <a:pt x="507" y="50"/>
                    </a:lnTo>
                    <a:lnTo>
                      <a:pt x="505" y="51"/>
                    </a:lnTo>
                    <a:lnTo>
                      <a:pt x="504" y="53"/>
                    </a:lnTo>
                    <a:lnTo>
                      <a:pt x="500" y="54"/>
                    </a:lnTo>
                    <a:lnTo>
                      <a:pt x="498" y="56"/>
                    </a:lnTo>
                    <a:lnTo>
                      <a:pt x="493" y="57"/>
                    </a:lnTo>
                    <a:lnTo>
                      <a:pt x="489" y="59"/>
                    </a:lnTo>
                    <a:lnTo>
                      <a:pt x="484" y="61"/>
                    </a:lnTo>
                    <a:lnTo>
                      <a:pt x="479" y="62"/>
                    </a:lnTo>
                    <a:lnTo>
                      <a:pt x="473" y="64"/>
                    </a:lnTo>
                    <a:lnTo>
                      <a:pt x="466" y="65"/>
                    </a:lnTo>
                    <a:lnTo>
                      <a:pt x="459" y="67"/>
                    </a:lnTo>
                    <a:lnTo>
                      <a:pt x="450" y="68"/>
                    </a:lnTo>
                    <a:lnTo>
                      <a:pt x="443" y="70"/>
                    </a:lnTo>
                    <a:lnTo>
                      <a:pt x="434" y="72"/>
                    </a:lnTo>
                    <a:lnTo>
                      <a:pt x="425" y="75"/>
                    </a:lnTo>
                    <a:lnTo>
                      <a:pt x="414" y="76"/>
                    </a:lnTo>
                    <a:lnTo>
                      <a:pt x="404" y="78"/>
                    </a:lnTo>
                    <a:lnTo>
                      <a:pt x="393" y="79"/>
                    </a:lnTo>
                    <a:lnTo>
                      <a:pt x="382" y="81"/>
                    </a:lnTo>
                    <a:lnTo>
                      <a:pt x="370" y="82"/>
                    </a:lnTo>
                    <a:lnTo>
                      <a:pt x="357" y="84"/>
                    </a:lnTo>
                    <a:lnTo>
                      <a:pt x="343" y="86"/>
                    </a:lnTo>
                    <a:lnTo>
                      <a:pt x="330" y="89"/>
                    </a:lnTo>
                    <a:lnTo>
                      <a:pt x="316" y="90"/>
                    </a:lnTo>
                    <a:lnTo>
                      <a:pt x="302" y="92"/>
                    </a:lnTo>
                    <a:lnTo>
                      <a:pt x="286" y="95"/>
                    </a:lnTo>
                    <a:lnTo>
                      <a:pt x="270" y="97"/>
                    </a:lnTo>
                    <a:lnTo>
                      <a:pt x="254" y="100"/>
                    </a:lnTo>
                    <a:lnTo>
                      <a:pt x="236" y="101"/>
                    </a:lnTo>
                    <a:lnTo>
                      <a:pt x="220" y="104"/>
                    </a:lnTo>
                    <a:lnTo>
                      <a:pt x="202" y="106"/>
                    </a:lnTo>
                    <a:lnTo>
                      <a:pt x="188" y="108"/>
                    </a:lnTo>
                    <a:lnTo>
                      <a:pt x="173" y="111"/>
                    </a:lnTo>
                    <a:lnTo>
                      <a:pt x="159" y="112"/>
                    </a:lnTo>
                    <a:lnTo>
                      <a:pt x="147" y="112"/>
                    </a:lnTo>
                    <a:lnTo>
                      <a:pt x="136" y="114"/>
                    </a:lnTo>
                    <a:lnTo>
                      <a:pt x="127" y="115"/>
                    </a:lnTo>
                    <a:lnTo>
                      <a:pt x="118" y="117"/>
                    </a:lnTo>
                    <a:lnTo>
                      <a:pt x="109" y="117"/>
                    </a:lnTo>
                    <a:lnTo>
                      <a:pt x="102" y="118"/>
                    </a:lnTo>
                    <a:lnTo>
                      <a:pt x="97" y="118"/>
                    </a:lnTo>
                    <a:lnTo>
                      <a:pt x="93" y="118"/>
                    </a:lnTo>
                    <a:lnTo>
                      <a:pt x="90" y="118"/>
                    </a:lnTo>
                    <a:lnTo>
                      <a:pt x="86" y="118"/>
                    </a:lnTo>
                    <a:lnTo>
                      <a:pt x="86" y="118"/>
                    </a:lnTo>
                    <a:lnTo>
                      <a:pt x="82" y="118"/>
                    </a:lnTo>
                    <a:lnTo>
                      <a:pt x="77" y="118"/>
                    </a:lnTo>
                    <a:lnTo>
                      <a:pt x="72" y="117"/>
                    </a:lnTo>
                    <a:lnTo>
                      <a:pt x="66" y="115"/>
                    </a:lnTo>
                    <a:lnTo>
                      <a:pt x="61" y="114"/>
                    </a:lnTo>
                    <a:lnTo>
                      <a:pt x="54" y="112"/>
                    </a:lnTo>
                    <a:lnTo>
                      <a:pt x="47" y="109"/>
                    </a:lnTo>
                    <a:lnTo>
                      <a:pt x="40" y="106"/>
                    </a:lnTo>
                    <a:lnTo>
                      <a:pt x="32" y="103"/>
                    </a:lnTo>
                    <a:lnTo>
                      <a:pt x="25" y="100"/>
                    </a:lnTo>
                    <a:lnTo>
                      <a:pt x="20" y="97"/>
                    </a:lnTo>
                    <a:lnTo>
                      <a:pt x="15" y="92"/>
                    </a:lnTo>
                    <a:lnTo>
                      <a:pt x="9" y="89"/>
                    </a:lnTo>
                    <a:lnTo>
                      <a:pt x="6" y="86"/>
                    </a:lnTo>
                    <a:lnTo>
                      <a:pt x="4" y="82"/>
                    </a:lnTo>
                    <a:lnTo>
                      <a:pt x="2" y="79"/>
                    </a:lnTo>
                    <a:lnTo>
                      <a:pt x="0" y="78"/>
                    </a:lnTo>
                    <a:lnTo>
                      <a:pt x="2" y="76"/>
                    </a:lnTo>
                    <a:lnTo>
                      <a:pt x="4" y="75"/>
                    </a:lnTo>
                    <a:lnTo>
                      <a:pt x="7" y="73"/>
                    </a:lnTo>
                    <a:lnTo>
                      <a:pt x="13" y="72"/>
                    </a:lnTo>
                    <a:lnTo>
                      <a:pt x="20" y="72"/>
                    </a:lnTo>
                    <a:lnTo>
                      <a:pt x="29" y="72"/>
                    </a:lnTo>
                    <a:lnTo>
                      <a:pt x="40" y="70"/>
                    </a:lnTo>
                    <a:lnTo>
                      <a:pt x="50" y="70"/>
                    </a:lnTo>
                    <a:lnTo>
                      <a:pt x="59" y="70"/>
                    </a:lnTo>
                    <a:lnTo>
                      <a:pt x="70" y="68"/>
                    </a:lnTo>
                    <a:lnTo>
                      <a:pt x="79" y="68"/>
                    </a:lnTo>
                    <a:lnTo>
                      <a:pt x="95" y="65"/>
                    </a:lnTo>
                    <a:lnTo>
                      <a:pt x="111" y="62"/>
                    </a:lnTo>
                    <a:lnTo>
                      <a:pt x="115" y="61"/>
                    </a:lnTo>
                    <a:lnTo>
                      <a:pt x="120" y="61"/>
                    </a:lnTo>
                    <a:lnTo>
                      <a:pt x="125" y="59"/>
                    </a:lnTo>
                    <a:lnTo>
                      <a:pt x="132" y="57"/>
                    </a:lnTo>
                    <a:lnTo>
                      <a:pt x="139" y="56"/>
                    </a:lnTo>
                    <a:lnTo>
                      <a:pt x="147" y="54"/>
                    </a:lnTo>
                    <a:lnTo>
                      <a:pt x="156" y="53"/>
                    </a:lnTo>
                    <a:lnTo>
                      <a:pt x="164" y="51"/>
                    </a:lnTo>
                    <a:lnTo>
                      <a:pt x="173" y="50"/>
                    </a:lnTo>
                    <a:lnTo>
                      <a:pt x="184" y="48"/>
                    </a:lnTo>
                    <a:lnTo>
                      <a:pt x="195" y="45"/>
                    </a:lnTo>
                    <a:lnTo>
                      <a:pt x="207" y="43"/>
                    </a:lnTo>
                    <a:lnTo>
                      <a:pt x="220" y="40"/>
                    </a:lnTo>
                    <a:lnTo>
                      <a:pt x="234" y="37"/>
                    </a:lnTo>
                    <a:lnTo>
                      <a:pt x="247" y="34"/>
                    </a:lnTo>
                    <a:lnTo>
                      <a:pt x="263" y="31"/>
                    </a:lnTo>
                    <a:lnTo>
                      <a:pt x="263" y="31"/>
                    </a:lnTo>
                  </a:path>
                </a:pathLst>
              </a:custGeom>
              <a:solidFill>
                <a:srgbClr val="FF0000"/>
              </a:solidFill>
              <a:ln w="7938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130" name="Picture 4" descr="C:\Users\zhangye\Desktop\横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9568" y="2139702"/>
            <a:ext cx="1120030" cy="465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" name="Picture 5" descr="D:\图库\折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506" y="2367367"/>
            <a:ext cx="844917" cy="636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7" grpId="0" animBg="1"/>
      <p:bldP spid="6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6"/>
          <p:cNvSpPr txBox="1"/>
          <p:nvPr/>
        </p:nvSpPr>
        <p:spPr>
          <a:xfrm>
            <a:off x="971600" y="1275606"/>
            <a:ext cx="2701571" cy="7078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4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（ ）国旗</a:t>
            </a:r>
            <a:endParaRPr lang="zh-CN" altLang="en-US" sz="4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2" name="文本框 6"/>
          <p:cNvSpPr txBox="1"/>
          <p:nvPr/>
        </p:nvSpPr>
        <p:spPr>
          <a:xfrm>
            <a:off x="5724128" y="1275606"/>
            <a:ext cx="2124236" cy="7078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美（ ）</a:t>
            </a:r>
            <a:endParaRPr lang="zh-CN" altLang="en-US" sz="4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2" name="文本框 6"/>
          <p:cNvSpPr txBox="1"/>
          <p:nvPr/>
        </p:nvSpPr>
        <p:spPr>
          <a:xfrm>
            <a:off x="1403648" y="3232016"/>
            <a:ext cx="1872208" cy="7078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4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起（ ）</a:t>
            </a:r>
            <a:endParaRPr lang="zh-CN" altLang="en-US" sz="4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3" name="文本框 6"/>
          <p:cNvSpPr txBox="1"/>
          <p:nvPr/>
        </p:nvSpPr>
        <p:spPr>
          <a:xfrm>
            <a:off x="5735359" y="3232016"/>
            <a:ext cx="1860977" cy="7078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多（ ）</a:t>
            </a:r>
            <a:endParaRPr lang="zh-CN" altLang="en-US" sz="4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39552" y="2016519"/>
            <a:ext cx="1656184" cy="759061"/>
            <a:chOff x="695924" y="1658464"/>
            <a:chExt cx="1342107" cy="1376501"/>
          </a:xfrm>
        </p:grpSpPr>
        <p:sp>
          <p:nvSpPr>
            <p:cNvPr id="27" name="圆角矩形 26"/>
            <p:cNvSpPr/>
            <p:nvPr/>
          </p:nvSpPr>
          <p:spPr>
            <a:xfrm>
              <a:off x="695924" y="1658464"/>
              <a:ext cx="1342107" cy="1376501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26" name="Picture 2" descr="C:\Users\Administrator\Desktop\包图网_635943卡通五角星表情包vvv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6039" y="1698651"/>
              <a:ext cx="689759" cy="1336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2365797" y="2016519"/>
            <a:ext cx="1656184" cy="759061"/>
            <a:chOff x="4067944" y="1731736"/>
            <a:chExt cx="1342107" cy="1376501"/>
          </a:xfrm>
        </p:grpSpPr>
        <p:sp>
          <p:nvSpPr>
            <p:cNvPr id="35" name="圆角矩形 34"/>
            <p:cNvSpPr/>
            <p:nvPr/>
          </p:nvSpPr>
          <p:spPr>
            <a:xfrm>
              <a:off x="4067944" y="1731736"/>
              <a:ext cx="1342107" cy="1376501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27" name="Picture 3" descr="C:\Users\Administrator\Desktop\包图网_635943卡通五角星表情包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5581" y="1771923"/>
              <a:ext cx="701602" cy="1336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6" name="组合 65"/>
          <p:cNvGrpSpPr/>
          <p:nvPr/>
        </p:nvGrpSpPr>
        <p:grpSpPr>
          <a:xfrm>
            <a:off x="5004048" y="2016519"/>
            <a:ext cx="1656184" cy="759061"/>
            <a:chOff x="4067944" y="1731736"/>
            <a:chExt cx="1342107" cy="1376501"/>
          </a:xfrm>
        </p:grpSpPr>
        <p:sp>
          <p:nvSpPr>
            <p:cNvPr id="67" name="圆角矩形 66"/>
            <p:cNvSpPr/>
            <p:nvPr/>
          </p:nvSpPr>
          <p:spPr>
            <a:xfrm>
              <a:off x="4067944" y="1731736"/>
              <a:ext cx="1342107" cy="1376501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68" name="Picture 3" descr="C:\Users\Administrator\Desktop\包图网_635943卡通五角星表情包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5581" y="1771923"/>
              <a:ext cx="685461" cy="1336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0" name="组合 69"/>
          <p:cNvGrpSpPr/>
          <p:nvPr/>
        </p:nvGrpSpPr>
        <p:grpSpPr>
          <a:xfrm>
            <a:off x="6804248" y="2016519"/>
            <a:ext cx="1656184" cy="759061"/>
            <a:chOff x="695924" y="1658464"/>
            <a:chExt cx="1342107" cy="1376501"/>
          </a:xfrm>
        </p:grpSpPr>
        <p:sp>
          <p:nvSpPr>
            <p:cNvPr id="71" name="圆角矩形 70"/>
            <p:cNvSpPr/>
            <p:nvPr/>
          </p:nvSpPr>
          <p:spPr>
            <a:xfrm>
              <a:off x="695924" y="1658464"/>
              <a:ext cx="1342107" cy="1376501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2" name="Picture 2" descr="C:\Users\Administrator\Desktop\包图网_635943卡通五角星表情包vvv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7837" y="1698651"/>
              <a:ext cx="660079" cy="1336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4" name="组合 73"/>
          <p:cNvGrpSpPr/>
          <p:nvPr/>
        </p:nvGrpSpPr>
        <p:grpSpPr>
          <a:xfrm>
            <a:off x="539552" y="3972929"/>
            <a:ext cx="1656184" cy="759061"/>
            <a:chOff x="695924" y="1658464"/>
            <a:chExt cx="1342107" cy="1376501"/>
          </a:xfrm>
        </p:grpSpPr>
        <p:sp>
          <p:nvSpPr>
            <p:cNvPr id="75" name="圆角矩形 74"/>
            <p:cNvSpPr/>
            <p:nvPr/>
          </p:nvSpPr>
          <p:spPr>
            <a:xfrm>
              <a:off x="695924" y="1658464"/>
              <a:ext cx="1342107" cy="1376501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6" name="Picture 2" descr="C:\Users\Administrator\Desktop\包图网_635943卡通五角星表情包vvv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9485" y="1698651"/>
              <a:ext cx="718431" cy="1336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7" name="组合 76"/>
          <p:cNvGrpSpPr/>
          <p:nvPr/>
        </p:nvGrpSpPr>
        <p:grpSpPr>
          <a:xfrm>
            <a:off x="2365797" y="3972929"/>
            <a:ext cx="1656184" cy="759061"/>
            <a:chOff x="4067944" y="1731736"/>
            <a:chExt cx="1342107" cy="1376501"/>
          </a:xfrm>
        </p:grpSpPr>
        <p:sp>
          <p:nvSpPr>
            <p:cNvPr id="78" name="圆角矩形 77"/>
            <p:cNvSpPr/>
            <p:nvPr/>
          </p:nvSpPr>
          <p:spPr>
            <a:xfrm>
              <a:off x="4067944" y="1731736"/>
              <a:ext cx="1342107" cy="1376501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9" name="Picture 3" descr="C:\Users\Administrator\Desktop\包图网_635943卡通五角星表情包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5581" y="1771923"/>
              <a:ext cx="701602" cy="1336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4" name="组合 83"/>
          <p:cNvGrpSpPr/>
          <p:nvPr/>
        </p:nvGrpSpPr>
        <p:grpSpPr>
          <a:xfrm>
            <a:off x="5004048" y="3972929"/>
            <a:ext cx="1656184" cy="759061"/>
            <a:chOff x="4067944" y="1731736"/>
            <a:chExt cx="1342107" cy="1376501"/>
          </a:xfrm>
        </p:grpSpPr>
        <p:sp>
          <p:nvSpPr>
            <p:cNvPr id="85" name="圆角矩形 84"/>
            <p:cNvSpPr/>
            <p:nvPr/>
          </p:nvSpPr>
          <p:spPr>
            <a:xfrm>
              <a:off x="4067944" y="1731736"/>
              <a:ext cx="1342107" cy="1376501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6" name="Picture 3" descr="C:\Users\Administrator\Desktop\包图网_635943卡通五角星表情包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5581" y="1771923"/>
              <a:ext cx="685461" cy="1336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8" name="组合 87"/>
          <p:cNvGrpSpPr/>
          <p:nvPr/>
        </p:nvGrpSpPr>
        <p:grpSpPr>
          <a:xfrm>
            <a:off x="6804248" y="3972929"/>
            <a:ext cx="1656184" cy="759061"/>
            <a:chOff x="695924" y="1658464"/>
            <a:chExt cx="1342107" cy="1376501"/>
          </a:xfrm>
        </p:grpSpPr>
        <p:sp>
          <p:nvSpPr>
            <p:cNvPr id="89" name="圆角矩形 88"/>
            <p:cNvSpPr/>
            <p:nvPr/>
          </p:nvSpPr>
          <p:spPr>
            <a:xfrm>
              <a:off x="695924" y="1658464"/>
              <a:ext cx="1342107" cy="1376501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90" name="Picture 2" descr="C:\Users\Administrator\Desktop\包图网_635943卡通五角星表情包vvv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9485" y="1698651"/>
              <a:ext cx="718431" cy="1336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4" name="圆角矩形 43"/>
          <p:cNvSpPr/>
          <p:nvPr/>
        </p:nvSpPr>
        <p:spPr>
          <a:xfrm>
            <a:off x="539552" y="2016519"/>
            <a:ext cx="1656184" cy="759061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4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升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2365797" y="2016519"/>
            <a:ext cx="1656184" cy="759061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4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开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9" name="圆角矩形 68"/>
          <p:cNvSpPr/>
          <p:nvPr/>
        </p:nvSpPr>
        <p:spPr>
          <a:xfrm>
            <a:off x="5004048" y="2016519"/>
            <a:ext cx="1656184" cy="759061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4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立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3" name="圆角矩形 72"/>
          <p:cNvSpPr/>
          <p:nvPr/>
        </p:nvSpPr>
        <p:spPr>
          <a:xfrm>
            <a:off x="6804248" y="2016519"/>
            <a:ext cx="1656184" cy="759061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4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丽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0" name="圆角矩形 79"/>
          <p:cNvSpPr/>
          <p:nvPr/>
        </p:nvSpPr>
        <p:spPr>
          <a:xfrm>
            <a:off x="539552" y="3972929"/>
            <a:ext cx="1656184" cy="759061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4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立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1" name="圆角矩形 80"/>
          <p:cNvSpPr/>
          <p:nvPr/>
        </p:nvSpPr>
        <p:spPr>
          <a:xfrm>
            <a:off x="2365797" y="3972929"/>
            <a:ext cx="1656184" cy="759061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4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丽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7" name="圆角矩形 86"/>
          <p:cNvSpPr/>
          <p:nvPr/>
        </p:nvSpPr>
        <p:spPr>
          <a:xfrm>
            <a:off x="5004048" y="3972929"/>
            <a:ext cx="1656184" cy="759061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4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公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1" name="圆角矩形 90"/>
          <p:cNvSpPr/>
          <p:nvPr/>
        </p:nvSpPr>
        <p:spPr>
          <a:xfrm>
            <a:off x="6804248" y="3972929"/>
            <a:ext cx="1656184" cy="759061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40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rPr>
              <a:t>么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9512" y="195486"/>
            <a:ext cx="2610240" cy="720080"/>
            <a:chOff x="341328" y="3939902"/>
            <a:chExt cx="2610240" cy="72008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  <p:sp>
        <p:nvSpPr>
          <p:cNvPr id="92" name="矩形 91"/>
          <p:cNvSpPr/>
          <p:nvPr/>
        </p:nvSpPr>
        <p:spPr>
          <a:xfrm>
            <a:off x="3193889" y="546815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正确</a:t>
            </a:r>
            <a:r>
              <a:rPr lang="zh-CN" altLang="en-US" sz="320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生字</a:t>
            </a:r>
            <a:r>
              <a:rPr lang="zh-CN" altLang="en-US" sz="320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点一点。</a:t>
            </a:r>
            <a:endParaRPr lang="en-US" altLang="zh-CN" sz="32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25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</p:childTnLst>
        </p:cTn>
      </p:par>
    </p:tnLst>
    <p:bldLst>
      <p:bldP spid="44" grpId="0" animBg="1"/>
      <p:bldP spid="46" grpId="0" animBg="1"/>
      <p:bldP spid="69" grpId="0" animBg="1"/>
      <p:bldP spid="73" grpId="0" animBg="1"/>
      <p:bldP spid="80" grpId="0" animBg="1"/>
      <p:bldP spid="81" grpId="0" animBg="1"/>
      <p:bldP spid="87" grpId="0" animBg="1"/>
      <p:bldP spid="9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43608" y="1820468"/>
            <a:ext cx="7128792" cy="2983530"/>
            <a:chOff x="755576" y="1563638"/>
            <a:chExt cx="7570787" cy="3168513"/>
          </a:xfrm>
        </p:grpSpPr>
        <p:pic>
          <p:nvPicPr>
            <p:cNvPr id="12290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0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612"/>
            <a:stretch>
              <a:fillRect/>
            </a:stretch>
          </p:blipFill>
          <p:spPr bwMode="auto">
            <a:xfrm>
              <a:off x="755576" y="1563638"/>
              <a:ext cx="7570787" cy="3168513"/>
            </a:xfrm>
            <a:prstGeom prst="rect">
              <a:avLst/>
            </a:prstGeom>
            <a:ln>
              <a:noFill/>
            </a:ln>
            <a:effectLst>
              <a:glow rad="63500">
                <a:schemeClr val="accent3">
                  <a:lumMod val="60000"/>
                  <a:lumOff val="40000"/>
                  <a:alpha val="76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8264" y="3291830"/>
              <a:ext cx="333375" cy="285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539552" y="951424"/>
            <a:ext cx="8460432" cy="9002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自由读前</a:t>
            </a: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句话，说说你仿佛看到了什么。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9512" y="195487"/>
            <a:ext cx="2610240" cy="720080"/>
            <a:chOff x="377584" y="2859782"/>
            <a:chExt cx="2610240" cy="72008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3568" y="2887285"/>
              <a:ext cx="2268000" cy="692577"/>
            </a:xfrm>
            <a:prstGeom prst="rect">
              <a:avLst/>
            </a:prstGeom>
          </p:spPr>
        </p:pic>
        <p:sp>
          <p:nvSpPr>
            <p:cNvPr id="11" name="文本框 14"/>
            <p:cNvSpPr txBox="1"/>
            <p:nvPr/>
          </p:nvSpPr>
          <p:spPr>
            <a:xfrm>
              <a:off x="864933" y="285978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互动课堂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81075" y="1565126"/>
            <a:ext cx="7180263" cy="2590800"/>
            <a:chOff x="981075" y="1565126"/>
            <a:chExt cx="7180263" cy="2590800"/>
          </a:xfrm>
        </p:grpSpPr>
        <p:pic>
          <p:nvPicPr>
            <p:cNvPr id="14339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1075" y="1565126"/>
              <a:ext cx="7180263" cy="2590800"/>
            </a:xfrm>
            <a:prstGeom prst="rect">
              <a:avLst/>
            </a:prstGeom>
            <a:ln>
              <a:noFill/>
            </a:ln>
            <a:effectLst>
              <a:glow rad="63500">
                <a:schemeClr val="accent3">
                  <a:lumMod val="60000"/>
                  <a:lumOff val="40000"/>
                  <a:alpha val="76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7930" y="2300486"/>
              <a:ext cx="409575" cy="342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539552" y="577210"/>
            <a:ext cx="7992888" cy="77040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齐读后两句话，说说“我们”在做什么。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6156176" y="1995686"/>
            <a:ext cx="1368152" cy="79208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156176" y="3147814"/>
            <a:ext cx="1368152" cy="792088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9"/>
          <p:cNvSpPr txBox="1"/>
          <p:nvPr/>
        </p:nvSpPr>
        <p:spPr>
          <a:xfrm>
            <a:off x="1691680" y="1856169"/>
            <a:ext cx="7236296" cy="8713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听歌曲：</a:t>
            </a:r>
            <a:r>
              <a:rPr lang="en-US" altLang="zh-CN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国旗国旗真美丽</a:t>
            </a:r>
            <a:r>
              <a:rPr lang="en-US" altLang="zh-CN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40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歌曲国旗国旗真美丽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546446" y="3012714"/>
            <a:ext cx="1134296" cy="1134296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131840" y="123478"/>
            <a:ext cx="2816764" cy="646331"/>
            <a:chOff x="5499652" y="3435846"/>
            <a:chExt cx="2816764" cy="646331"/>
          </a:xfrm>
        </p:grpSpPr>
        <p:sp>
          <p:nvSpPr>
            <p:cNvPr id="15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17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9174">
                        <a14:foregroundMark x1="19421" y1="7143" x2="19421" y2="7143"/>
                        <a14:foregroundMark x1="11157" y1="12245" x2="11157" y2="12245"/>
                        <a14:foregroundMark x1="79752" y1="12585" x2="79752" y2="125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71" y="1720885"/>
            <a:ext cx="1657249" cy="2013352"/>
          </a:xfrm>
          <a:prstGeom prst="rect">
            <a:avLst/>
          </a:prstGeom>
          <a:ln>
            <a:noFill/>
          </a:ln>
          <a:effectLst>
            <a:outerShdw dist="35921" dir="2700000" sx="103000" sy="103000" algn="ctr" rotWithShape="0">
              <a:schemeClr val="bg1">
                <a:lumMod val="75000"/>
                <a:alpha val="6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62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6860" y="411510"/>
            <a:ext cx="82455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55576" y="168075"/>
            <a:ext cx="7776864" cy="1601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联系生活想一想：你在什么情况下，见过别人“立正、敬礼”？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026" name="Picture 2" descr="C:\Users\Administrator\Desktop\包图网_18381016手绘国庆节升国旗敬礼学生插画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851670"/>
            <a:ext cx="2329085" cy="2977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Desktop\包图网_17841643卡通交通安全日交警敬礼素材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180" y="1851670"/>
            <a:ext cx="2386980" cy="302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istrator\Desktop\包图网_18274450卡通手绘警察元素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014" y="1875284"/>
            <a:ext cx="1756614" cy="2810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67544" y="468710"/>
            <a:ext cx="3942106" cy="422423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学校举行升国旗仪式时，你是怎么做的？请你结合课文插图，说一说，做一做。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99774"/>
            <a:ext cx="3552158" cy="4093169"/>
          </a:xfrm>
          <a:prstGeom prst="rect">
            <a:avLst/>
          </a:prstGeom>
          <a:ln>
            <a:noFill/>
          </a:ln>
          <a:effectLst>
            <a:glow rad="63500">
              <a:schemeClr val="accent3">
                <a:lumMod val="60000"/>
                <a:lumOff val="40000"/>
                <a:alpha val="76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4218"/>
            <a:ext cx="4463661" cy="5143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4463480" y="-20538"/>
            <a:ext cx="4682714" cy="5164038"/>
            <a:chOff x="4463480" y="-20538"/>
            <a:chExt cx="4682714" cy="5164038"/>
          </a:xfrm>
        </p:grpSpPr>
        <p:pic>
          <p:nvPicPr>
            <p:cNvPr id="6" name="Picture 10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48" r="2746"/>
            <a:stretch>
              <a:fillRect/>
            </a:stretch>
          </p:blipFill>
          <p:spPr bwMode="auto">
            <a:xfrm>
              <a:off x="4463480" y="-20538"/>
              <a:ext cx="4682714" cy="51640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60432" y="2052439"/>
              <a:ext cx="34290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7572" y="3563094"/>
              <a:ext cx="34290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683568" y="123478"/>
            <a:ext cx="8389104" cy="897156"/>
            <a:chOff x="683568" y="123478"/>
            <a:chExt cx="8389104" cy="897156"/>
          </a:xfrm>
        </p:grpSpPr>
        <p:sp>
          <p:nvSpPr>
            <p:cNvPr id="10" name="Rectangle 1"/>
            <p:cNvSpPr>
              <a:spLocks noChangeArrowheads="1"/>
            </p:cNvSpPr>
            <p:nvPr/>
          </p:nvSpPr>
          <p:spPr bwMode="auto">
            <a:xfrm>
              <a:off x="683568" y="123478"/>
              <a:ext cx="8136905" cy="561692"/>
            </a:xfrm>
            <a:prstGeom prst="rect">
              <a:avLst/>
            </a:prstGeom>
            <a:solidFill>
              <a:schemeClr val="bg1">
                <a:alpha val="96000"/>
              </a:schemeClr>
            </a:solidFill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indent="200025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smtClean="0"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</a:rPr>
                <a:t>拍手齐读课文，读出对国旗的尊敬和热爱。</a:t>
              </a:r>
              <a:endPara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endParaRPr>
            </a:p>
          </p:txBody>
        </p:sp>
        <p:sp>
          <p:nvSpPr>
            <p:cNvPr id="8" name="文本框 10"/>
            <p:cNvSpPr txBox="1"/>
            <p:nvPr/>
          </p:nvSpPr>
          <p:spPr>
            <a:xfrm>
              <a:off x="7164288" y="620524"/>
              <a:ext cx="19083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mtClean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zh-CN" altLang="en-US" sz="20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课后第</a:t>
              </a:r>
              <a:r>
                <a:rPr lang="en-US" altLang="zh-CN" sz="20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r>
                <a:rPr lang="zh-CN" altLang="en-US" sz="20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题</a:t>
              </a:r>
              <a:r>
                <a:rPr lang="zh-CN" altLang="en-US" sz="2000" b="1" dirty="0" smtClean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  <a:endPara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-11372"/>
            <a:ext cx="797904" cy="7979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059582"/>
            <a:ext cx="2326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①五星红旗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67744" y="1059582"/>
            <a:ext cx="14542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②立正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12422" y="1059582"/>
            <a:ext cx="15329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③升起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32040" y="1059582"/>
            <a:ext cx="14245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④美丽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33343" y="1059582"/>
            <a:ext cx="15879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⑤国歌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52955" y="1059582"/>
            <a:ext cx="14555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⑥敬礼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03648" y="1797660"/>
            <a:ext cx="712879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）， 我们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的国旗。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）声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 徐徐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迎风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飘扬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 多么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）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向着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国旗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 我们（  ）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望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国旗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 我们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）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51720" y="1751206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63688" y="2399278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80112" y="2410274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80112" y="3005540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80112" y="3662323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580112" y="4219223"/>
            <a:ext cx="642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10"/>
          <p:cNvSpPr txBox="1"/>
          <p:nvPr/>
        </p:nvSpPr>
        <p:spPr>
          <a:xfrm>
            <a:off x="1079440" y="320739"/>
            <a:ext cx="4965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填空背诵</a:t>
            </a:r>
            <a:r>
              <a:rPr lang="zh-CN" altLang="en-US" sz="32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</a:t>
            </a:r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-7773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-6077"/>
            <a:ext cx="9180512" cy="517642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" contrast="3000"/>
                    </a14:imgEffect>
                    <a14:imgEffect>
                      <a14:saturation sat="300000"/>
                    </a14:imgEffect>
                    <a14:imgEffect>
                      <a14:sharpenSoften amoun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4833" y="-6077"/>
            <a:ext cx="6615679" cy="5176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文本框 10"/>
          <p:cNvSpPr txBox="1"/>
          <p:nvPr/>
        </p:nvSpPr>
        <p:spPr>
          <a:xfrm>
            <a:off x="323528" y="1419622"/>
            <a:ext cx="20882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同桌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合作，接读背诵。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699792" y="123478"/>
            <a:ext cx="2592288" cy="864096"/>
            <a:chOff x="2699792" y="123478"/>
            <a:chExt cx="2592288" cy="864096"/>
          </a:xfrm>
        </p:grpSpPr>
        <p:sp>
          <p:nvSpPr>
            <p:cNvPr id="2" name="矩形 1"/>
            <p:cNvSpPr/>
            <p:nvPr/>
          </p:nvSpPr>
          <p:spPr>
            <a:xfrm>
              <a:off x="2699792" y="123478"/>
              <a:ext cx="2592288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2699792" y="915565"/>
              <a:ext cx="252028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2780184" y="1131590"/>
            <a:ext cx="2592288" cy="864096"/>
            <a:chOff x="2699792" y="123478"/>
            <a:chExt cx="2592288" cy="864096"/>
          </a:xfrm>
        </p:grpSpPr>
        <p:sp>
          <p:nvSpPr>
            <p:cNvPr id="26" name="矩形 25"/>
            <p:cNvSpPr/>
            <p:nvPr/>
          </p:nvSpPr>
          <p:spPr>
            <a:xfrm>
              <a:off x="2699792" y="123478"/>
              <a:ext cx="2592288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2699792" y="915565"/>
              <a:ext cx="252028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2771800" y="2150086"/>
            <a:ext cx="2592288" cy="864096"/>
            <a:chOff x="2699792" y="123478"/>
            <a:chExt cx="2592288" cy="864096"/>
          </a:xfrm>
        </p:grpSpPr>
        <p:sp>
          <p:nvSpPr>
            <p:cNvPr id="29" name="矩形 28"/>
            <p:cNvSpPr/>
            <p:nvPr/>
          </p:nvSpPr>
          <p:spPr>
            <a:xfrm>
              <a:off x="2699792" y="123478"/>
              <a:ext cx="2592288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699792" y="915565"/>
              <a:ext cx="252028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2780184" y="3137430"/>
            <a:ext cx="2592288" cy="864096"/>
            <a:chOff x="2699792" y="123478"/>
            <a:chExt cx="2592288" cy="864096"/>
          </a:xfrm>
        </p:grpSpPr>
        <p:sp>
          <p:nvSpPr>
            <p:cNvPr id="32" name="矩形 31"/>
            <p:cNvSpPr/>
            <p:nvPr/>
          </p:nvSpPr>
          <p:spPr>
            <a:xfrm>
              <a:off x="2699792" y="123478"/>
              <a:ext cx="2592288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2699792" y="915565"/>
              <a:ext cx="252028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2771800" y="4155926"/>
            <a:ext cx="2592288" cy="864096"/>
            <a:chOff x="2699792" y="123478"/>
            <a:chExt cx="2592288" cy="864096"/>
          </a:xfrm>
        </p:grpSpPr>
        <p:sp>
          <p:nvSpPr>
            <p:cNvPr id="35" name="矩形 34"/>
            <p:cNvSpPr/>
            <p:nvPr/>
          </p:nvSpPr>
          <p:spPr>
            <a:xfrm>
              <a:off x="2699792" y="123478"/>
              <a:ext cx="2592288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2699792" y="915565"/>
              <a:ext cx="252028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5868144" y="123478"/>
            <a:ext cx="2808312" cy="864096"/>
            <a:chOff x="2699792" y="123478"/>
            <a:chExt cx="2592288" cy="864096"/>
          </a:xfrm>
        </p:grpSpPr>
        <p:sp>
          <p:nvSpPr>
            <p:cNvPr id="38" name="矩形 37"/>
            <p:cNvSpPr/>
            <p:nvPr/>
          </p:nvSpPr>
          <p:spPr>
            <a:xfrm>
              <a:off x="2699792" y="123478"/>
              <a:ext cx="2592288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2699792" y="915565"/>
              <a:ext cx="252028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5868144" y="1131590"/>
            <a:ext cx="2223862" cy="864096"/>
            <a:chOff x="2699792" y="123478"/>
            <a:chExt cx="2592288" cy="864096"/>
          </a:xfrm>
        </p:grpSpPr>
        <p:sp>
          <p:nvSpPr>
            <p:cNvPr id="41" name="矩形 40"/>
            <p:cNvSpPr/>
            <p:nvPr/>
          </p:nvSpPr>
          <p:spPr>
            <a:xfrm>
              <a:off x="2699792" y="123478"/>
              <a:ext cx="2592288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2699792" y="915565"/>
              <a:ext cx="252028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5940152" y="2150086"/>
            <a:ext cx="2232248" cy="864096"/>
            <a:chOff x="2699792" y="123478"/>
            <a:chExt cx="2592288" cy="864096"/>
          </a:xfrm>
        </p:grpSpPr>
        <p:sp>
          <p:nvSpPr>
            <p:cNvPr id="44" name="矩形 43"/>
            <p:cNvSpPr/>
            <p:nvPr/>
          </p:nvSpPr>
          <p:spPr>
            <a:xfrm>
              <a:off x="2699792" y="123478"/>
              <a:ext cx="2592288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2699792" y="915565"/>
              <a:ext cx="252028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5876528" y="3137430"/>
            <a:ext cx="2367880" cy="864096"/>
            <a:chOff x="2699792" y="123478"/>
            <a:chExt cx="2592288" cy="864096"/>
          </a:xfrm>
        </p:grpSpPr>
        <p:sp>
          <p:nvSpPr>
            <p:cNvPr id="47" name="矩形 46"/>
            <p:cNvSpPr/>
            <p:nvPr/>
          </p:nvSpPr>
          <p:spPr>
            <a:xfrm>
              <a:off x="2699792" y="123478"/>
              <a:ext cx="2592288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2699792" y="915565"/>
              <a:ext cx="252028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5868144" y="4155926"/>
            <a:ext cx="2232248" cy="864096"/>
            <a:chOff x="2699792" y="123478"/>
            <a:chExt cx="2592288" cy="864096"/>
          </a:xfrm>
        </p:grpSpPr>
        <p:sp>
          <p:nvSpPr>
            <p:cNvPr id="50" name="矩形 49"/>
            <p:cNvSpPr/>
            <p:nvPr/>
          </p:nvSpPr>
          <p:spPr>
            <a:xfrm>
              <a:off x="2699792" y="123478"/>
              <a:ext cx="2592288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2699792" y="915565"/>
              <a:ext cx="252028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2" name="图片 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5576" y="411510"/>
            <a:ext cx="1013927" cy="1013927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8100392" y="1509911"/>
            <a:ext cx="498055" cy="2545342"/>
            <a:chOff x="8100392" y="1509911"/>
            <a:chExt cx="498055" cy="2545342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0392" y="1509911"/>
              <a:ext cx="400050" cy="485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3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98397" y="3569478"/>
              <a:ext cx="400050" cy="485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框 8"/>
          <p:cNvSpPr txBox="1"/>
          <p:nvPr/>
        </p:nvSpPr>
        <p:spPr>
          <a:xfrm>
            <a:off x="3995936" y="2355726"/>
            <a:ext cx="45258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注意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笔画之间的呼应。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）最后一笔横要拉长。   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"/>
          <p:cNvSpPr txBox="1"/>
          <p:nvPr/>
        </p:nvSpPr>
        <p:spPr>
          <a:xfrm>
            <a:off x="4644008" y="1347614"/>
            <a:ext cx="3888432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立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正 起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立</a:t>
            </a:r>
            <a:endParaRPr lang="zh-CN" altLang="en-US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7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5700" y="2669047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文本框 8"/>
          <p:cNvSpPr txBox="1">
            <a:spLocks noChangeArrowheads="1"/>
          </p:cNvSpPr>
          <p:nvPr/>
        </p:nvSpPr>
        <p:spPr bwMode="auto">
          <a:xfrm>
            <a:off x="539552" y="1020673"/>
            <a:ext cx="32849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8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lì</a:t>
            </a:r>
            <a:endParaRPr lang="zh-CN" altLang="en-US" sz="48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015421" y="1825268"/>
            <a:ext cx="2318547" cy="2326669"/>
            <a:chOff x="5534807" y="1672548"/>
            <a:chExt cx="2318547" cy="2326669"/>
          </a:xfrm>
        </p:grpSpPr>
        <p:sp>
          <p:nvSpPr>
            <p:cNvPr id="58" name="矩形 57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1295223" y="2198991"/>
            <a:ext cx="1758942" cy="1579223"/>
            <a:chOff x="3900488" y="4024313"/>
            <a:chExt cx="730250" cy="655637"/>
          </a:xfrm>
        </p:grpSpPr>
        <p:sp>
          <p:nvSpPr>
            <p:cNvPr id="62" name="Freeform 123"/>
            <p:cNvSpPr/>
            <p:nvPr/>
          </p:nvSpPr>
          <p:spPr bwMode="auto">
            <a:xfrm>
              <a:off x="4186238" y="4024313"/>
              <a:ext cx="150813" cy="101600"/>
            </a:xfrm>
            <a:custGeom>
              <a:avLst/>
              <a:gdLst>
                <a:gd name="T0" fmla="*/ 7 w 190"/>
                <a:gd name="T1" fmla="*/ 6 h 126"/>
                <a:gd name="T2" fmla="*/ 16 w 190"/>
                <a:gd name="T3" fmla="*/ 3 h 126"/>
                <a:gd name="T4" fmla="*/ 31 w 190"/>
                <a:gd name="T5" fmla="*/ 1 h 126"/>
                <a:gd name="T6" fmla="*/ 49 w 190"/>
                <a:gd name="T7" fmla="*/ 0 h 126"/>
                <a:gd name="T8" fmla="*/ 70 w 190"/>
                <a:gd name="T9" fmla="*/ 0 h 126"/>
                <a:gd name="T10" fmla="*/ 93 w 190"/>
                <a:gd name="T11" fmla="*/ 3 h 126"/>
                <a:gd name="T12" fmla="*/ 115 w 190"/>
                <a:gd name="T13" fmla="*/ 9 h 126"/>
                <a:gd name="T14" fmla="*/ 136 w 190"/>
                <a:gd name="T15" fmla="*/ 20 h 126"/>
                <a:gd name="T16" fmla="*/ 157 w 190"/>
                <a:gd name="T17" fmla="*/ 34 h 126"/>
                <a:gd name="T18" fmla="*/ 174 w 190"/>
                <a:gd name="T19" fmla="*/ 50 h 126"/>
                <a:gd name="T20" fmla="*/ 184 w 190"/>
                <a:gd name="T21" fmla="*/ 64 h 126"/>
                <a:gd name="T22" fmla="*/ 190 w 190"/>
                <a:gd name="T23" fmla="*/ 80 h 126"/>
                <a:gd name="T24" fmla="*/ 190 w 190"/>
                <a:gd name="T25" fmla="*/ 95 h 126"/>
                <a:gd name="T26" fmla="*/ 190 w 190"/>
                <a:gd name="T27" fmla="*/ 108 h 126"/>
                <a:gd name="T28" fmla="*/ 188 w 190"/>
                <a:gd name="T29" fmla="*/ 116 h 126"/>
                <a:gd name="T30" fmla="*/ 186 w 190"/>
                <a:gd name="T31" fmla="*/ 120 h 126"/>
                <a:gd name="T32" fmla="*/ 184 w 190"/>
                <a:gd name="T33" fmla="*/ 123 h 126"/>
                <a:gd name="T34" fmla="*/ 175 w 190"/>
                <a:gd name="T35" fmla="*/ 126 h 126"/>
                <a:gd name="T36" fmla="*/ 161 w 190"/>
                <a:gd name="T37" fmla="*/ 126 h 126"/>
                <a:gd name="T38" fmla="*/ 154 w 190"/>
                <a:gd name="T39" fmla="*/ 126 h 126"/>
                <a:gd name="T40" fmla="*/ 145 w 190"/>
                <a:gd name="T41" fmla="*/ 123 h 126"/>
                <a:gd name="T42" fmla="*/ 136 w 190"/>
                <a:gd name="T43" fmla="*/ 120 h 126"/>
                <a:gd name="T44" fmla="*/ 125 w 190"/>
                <a:gd name="T45" fmla="*/ 114 h 126"/>
                <a:gd name="T46" fmla="*/ 113 w 190"/>
                <a:gd name="T47" fmla="*/ 106 h 126"/>
                <a:gd name="T48" fmla="*/ 99 w 190"/>
                <a:gd name="T49" fmla="*/ 97 h 126"/>
                <a:gd name="T50" fmla="*/ 84 w 190"/>
                <a:gd name="T51" fmla="*/ 87 h 126"/>
                <a:gd name="T52" fmla="*/ 68 w 190"/>
                <a:gd name="T53" fmla="*/ 75 h 126"/>
                <a:gd name="T54" fmla="*/ 52 w 190"/>
                <a:gd name="T55" fmla="*/ 62 h 126"/>
                <a:gd name="T56" fmla="*/ 38 w 190"/>
                <a:gd name="T57" fmla="*/ 51 h 126"/>
                <a:gd name="T58" fmla="*/ 27 w 190"/>
                <a:gd name="T59" fmla="*/ 42 h 126"/>
                <a:gd name="T60" fmla="*/ 16 w 190"/>
                <a:gd name="T61" fmla="*/ 34 h 126"/>
                <a:gd name="T62" fmla="*/ 9 w 190"/>
                <a:gd name="T63" fmla="*/ 28 h 126"/>
                <a:gd name="T64" fmla="*/ 4 w 190"/>
                <a:gd name="T65" fmla="*/ 23 h 126"/>
                <a:gd name="T66" fmla="*/ 2 w 190"/>
                <a:gd name="T67" fmla="*/ 18 h 126"/>
                <a:gd name="T68" fmla="*/ 0 w 190"/>
                <a:gd name="T69" fmla="*/ 17 h 126"/>
                <a:gd name="T70" fmla="*/ 0 w 190"/>
                <a:gd name="T71" fmla="*/ 14 h 126"/>
                <a:gd name="T72" fmla="*/ 2 w 190"/>
                <a:gd name="T73" fmla="*/ 11 h 126"/>
                <a:gd name="T74" fmla="*/ 4 w 190"/>
                <a:gd name="T75" fmla="*/ 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0" h="126">
                  <a:moveTo>
                    <a:pt x="4" y="8"/>
                  </a:moveTo>
                  <a:lnTo>
                    <a:pt x="7" y="6"/>
                  </a:lnTo>
                  <a:lnTo>
                    <a:pt x="11" y="4"/>
                  </a:lnTo>
                  <a:lnTo>
                    <a:pt x="16" y="3"/>
                  </a:lnTo>
                  <a:lnTo>
                    <a:pt x="22" y="3"/>
                  </a:lnTo>
                  <a:lnTo>
                    <a:pt x="31" y="1"/>
                  </a:lnTo>
                  <a:lnTo>
                    <a:pt x="40" y="0"/>
                  </a:lnTo>
                  <a:lnTo>
                    <a:pt x="49" y="0"/>
                  </a:lnTo>
                  <a:lnTo>
                    <a:pt x="59" y="0"/>
                  </a:lnTo>
                  <a:lnTo>
                    <a:pt x="70" y="0"/>
                  </a:lnTo>
                  <a:lnTo>
                    <a:pt x="81" y="1"/>
                  </a:lnTo>
                  <a:lnTo>
                    <a:pt x="93" y="3"/>
                  </a:lnTo>
                  <a:lnTo>
                    <a:pt x="104" y="6"/>
                  </a:lnTo>
                  <a:lnTo>
                    <a:pt x="115" y="9"/>
                  </a:lnTo>
                  <a:lnTo>
                    <a:pt x="125" y="14"/>
                  </a:lnTo>
                  <a:lnTo>
                    <a:pt x="136" y="20"/>
                  </a:lnTo>
                  <a:lnTo>
                    <a:pt x="147" y="26"/>
                  </a:lnTo>
                  <a:lnTo>
                    <a:pt x="157" y="34"/>
                  </a:lnTo>
                  <a:lnTo>
                    <a:pt x="166" y="42"/>
                  </a:lnTo>
                  <a:lnTo>
                    <a:pt x="174" y="50"/>
                  </a:lnTo>
                  <a:lnTo>
                    <a:pt x="179" y="56"/>
                  </a:lnTo>
                  <a:lnTo>
                    <a:pt x="184" y="64"/>
                  </a:lnTo>
                  <a:lnTo>
                    <a:pt x="188" y="72"/>
                  </a:lnTo>
                  <a:lnTo>
                    <a:pt x="190" y="80"/>
                  </a:lnTo>
                  <a:lnTo>
                    <a:pt x="190" y="87"/>
                  </a:lnTo>
                  <a:lnTo>
                    <a:pt x="190" y="95"/>
                  </a:lnTo>
                  <a:lnTo>
                    <a:pt x="190" y="101"/>
                  </a:lnTo>
                  <a:lnTo>
                    <a:pt x="190" y="108"/>
                  </a:lnTo>
                  <a:lnTo>
                    <a:pt x="190" y="112"/>
                  </a:lnTo>
                  <a:lnTo>
                    <a:pt x="188" y="116"/>
                  </a:lnTo>
                  <a:lnTo>
                    <a:pt x="188" y="119"/>
                  </a:lnTo>
                  <a:lnTo>
                    <a:pt x="186" y="120"/>
                  </a:lnTo>
                  <a:lnTo>
                    <a:pt x="186" y="123"/>
                  </a:lnTo>
                  <a:lnTo>
                    <a:pt x="184" y="123"/>
                  </a:lnTo>
                  <a:lnTo>
                    <a:pt x="181" y="125"/>
                  </a:lnTo>
                  <a:lnTo>
                    <a:pt x="175" y="126"/>
                  </a:lnTo>
                  <a:lnTo>
                    <a:pt x="168" y="126"/>
                  </a:lnTo>
                  <a:lnTo>
                    <a:pt x="161" y="126"/>
                  </a:lnTo>
                  <a:lnTo>
                    <a:pt x="157" y="126"/>
                  </a:lnTo>
                  <a:lnTo>
                    <a:pt x="154" y="126"/>
                  </a:lnTo>
                  <a:lnTo>
                    <a:pt x="149" y="125"/>
                  </a:lnTo>
                  <a:lnTo>
                    <a:pt x="145" y="123"/>
                  </a:lnTo>
                  <a:lnTo>
                    <a:pt x="141" y="122"/>
                  </a:lnTo>
                  <a:lnTo>
                    <a:pt x="136" y="120"/>
                  </a:lnTo>
                  <a:lnTo>
                    <a:pt x="131" y="117"/>
                  </a:lnTo>
                  <a:lnTo>
                    <a:pt x="125" y="114"/>
                  </a:lnTo>
                  <a:lnTo>
                    <a:pt x="118" y="111"/>
                  </a:lnTo>
                  <a:lnTo>
                    <a:pt x="113" y="106"/>
                  </a:lnTo>
                  <a:lnTo>
                    <a:pt x="106" y="103"/>
                  </a:lnTo>
                  <a:lnTo>
                    <a:pt x="99" y="97"/>
                  </a:lnTo>
                  <a:lnTo>
                    <a:pt x="91" y="92"/>
                  </a:lnTo>
                  <a:lnTo>
                    <a:pt x="84" y="87"/>
                  </a:lnTo>
                  <a:lnTo>
                    <a:pt x="75" y="81"/>
                  </a:lnTo>
                  <a:lnTo>
                    <a:pt x="68" y="75"/>
                  </a:lnTo>
                  <a:lnTo>
                    <a:pt x="59" y="67"/>
                  </a:lnTo>
                  <a:lnTo>
                    <a:pt x="52" y="62"/>
                  </a:lnTo>
                  <a:lnTo>
                    <a:pt x="45" y="56"/>
                  </a:lnTo>
                  <a:lnTo>
                    <a:pt x="38" y="51"/>
                  </a:lnTo>
                  <a:lnTo>
                    <a:pt x="32" y="47"/>
                  </a:lnTo>
                  <a:lnTo>
                    <a:pt x="27" y="42"/>
                  </a:lnTo>
                  <a:lnTo>
                    <a:pt x="22" y="37"/>
                  </a:lnTo>
                  <a:lnTo>
                    <a:pt x="16" y="34"/>
                  </a:lnTo>
                  <a:lnTo>
                    <a:pt x="13" y="31"/>
                  </a:lnTo>
                  <a:lnTo>
                    <a:pt x="9" y="28"/>
                  </a:lnTo>
                  <a:lnTo>
                    <a:pt x="7" y="25"/>
                  </a:lnTo>
                  <a:lnTo>
                    <a:pt x="4" y="23"/>
                  </a:lnTo>
                  <a:lnTo>
                    <a:pt x="2" y="20"/>
                  </a:lnTo>
                  <a:lnTo>
                    <a:pt x="2" y="18"/>
                  </a:lnTo>
                  <a:lnTo>
                    <a:pt x="0" y="18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11"/>
                  </a:lnTo>
                  <a:lnTo>
                    <a:pt x="4" y="9"/>
                  </a:lnTo>
                  <a:lnTo>
                    <a:pt x="4" y="8"/>
                  </a:lnTo>
                  <a:lnTo>
                    <a:pt x="4" y="8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24"/>
            <p:cNvSpPr/>
            <p:nvPr/>
          </p:nvSpPr>
          <p:spPr bwMode="auto">
            <a:xfrm>
              <a:off x="4044951" y="4181475"/>
              <a:ext cx="441325" cy="115887"/>
            </a:xfrm>
            <a:custGeom>
              <a:avLst/>
              <a:gdLst>
                <a:gd name="T0" fmla="*/ 321 w 557"/>
                <a:gd name="T1" fmla="*/ 36 h 145"/>
                <a:gd name="T2" fmla="*/ 350 w 557"/>
                <a:gd name="T3" fmla="*/ 27 h 145"/>
                <a:gd name="T4" fmla="*/ 378 w 557"/>
                <a:gd name="T5" fmla="*/ 19 h 145"/>
                <a:gd name="T6" fmla="*/ 401 w 557"/>
                <a:gd name="T7" fmla="*/ 12 h 145"/>
                <a:gd name="T8" fmla="*/ 423 w 557"/>
                <a:gd name="T9" fmla="*/ 8 h 145"/>
                <a:gd name="T10" fmla="*/ 441 w 557"/>
                <a:gd name="T11" fmla="*/ 5 h 145"/>
                <a:gd name="T12" fmla="*/ 457 w 557"/>
                <a:gd name="T13" fmla="*/ 1 h 145"/>
                <a:gd name="T14" fmla="*/ 471 w 557"/>
                <a:gd name="T15" fmla="*/ 0 h 145"/>
                <a:gd name="T16" fmla="*/ 485 w 557"/>
                <a:gd name="T17" fmla="*/ 1 h 145"/>
                <a:gd name="T18" fmla="*/ 503 w 557"/>
                <a:gd name="T19" fmla="*/ 1 h 145"/>
                <a:gd name="T20" fmla="*/ 518 w 557"/>
                <a:gd name="T21" fmla="*/ 5 h 145"/>
                <a:gd name="T22" fmla="*/ 530 w 557"/>
                <a:gd name="T23" fmla="*/ 8 h 145"/>
                <a:gd name="T24" fmla="*/ 541 w 557"/>
                <a:gd name="T25" fmla="*/ 12 h 145"/>
                <a:gd name="T26" fmla="*/ 548 w 557"/>
                <a:gd name="T27" fmla="*/ 19 h 145"/>
                <a:gd name="T28" fmla="*/ 553 w 557"/>
                <a:gd name="T29" fmla="*/ 27 h 145"/>
                <a:gd name="T30" fmla="*/ 557 w 557"/>
                <a:gd name="T31" fmla="*/ 33 h 145"/>
                <a:gd name="T32" fmla="*/ 555 w 557"/>
                <a:gd name="T33" fmla="*/ 37 h 145"/>
                <a:gd name="T34" fmla="*/ 548 w 557"/>
                <a:gd name="T35" fmla="*/ 42 h 145"/>
                <a:gd name="T36" fmla="*/ 535 w 557"/>
                <a:gd name="T37" fmla="*/ 48 h 145"/>
                <a:gd name="T38" fmla="*/ 514 w 557"/>
                <a:gd name="T39" fmla="*/ 55 h 145"/>
                <a:gd name="T40" fmla="*/ 485 w 557"/>
                <a:gd name="T41" fmla="*/ 63 h 145"/>
                <a:gd name="T42" fmla="*/ 451 w 557"/>
                <a:gd name="T43" fmla="*/ 70 h 145"/>
                <a:gd name="T44" fmla="*/ 409 w 557"/>
                <a:gd name="T45" fmla="*/ 81 h 145"/>
                <a:gd name="T46" fmla="*/ 360 w 557"/>
                <a:gd name="T47" fmla="*/ 92 h 145"/>
                <a:gd name="T48" fmla="*/ 307 w 557"/>
                <a:gd name="T49" fmla="*/ 103 h 145"/>
                <a:gd name="T50" fmla="*/ 259 w 557"/>
                <a:gd name="T51" fmla="*/ 114 h 145"/>
                <a:gd name="T52" fmla="*/ 214 w 557"/>
                <a:gd name="T53" fmla="*/ 122 h 145"/>
                <a:gd name="T54" fmla="*/ 178 w 557"/>
                <a:gd name="T55" fmla="*/ 130 h 145"/>
                <a:gd name="T56" fmla="*/ 146 w 557"/>
                <a:gd name="T57" fmla="*/ 136 h 145"/>
                <a:gd name="T58" fmla="*/ 123 w 557"/>
                <a:gd name="T59" fmla="*/ 141 h 145"/>
                <a:gd name="T60" fmla="*/ 105 w 557"/>
                <a:gd name="T61" fmla="*/ 144 h 145"/>
                <a:gd name="T62" fmla="*/ 93 w 557"/>
                <a:gd name="T63" fmla="*/ 145 h 145"/>
                <a:gd name="T64" fmla="*/ 84 w 557"/>
                <a:gd name="T65" fmla="*/ 145 h 145"/>
                <a:gd name="T66" fmla="*/ 71 w 557"/>
                <a:gd name="T67" fmla="*/ 144 h 145"/>
                <a:gd name="T68" fmla="*/ 57 w 557"/>
                <a:gd name="T69" fmla="*/ 141 h 145"/>
                <a:gd name="T70" fmla="*/ 43 w 557"/>
                <a:gd name="T71" fmla="*/ 136 h 145"/>
                <a:gd name="T72" fmla="*/ 28 w 557"/>
                <a:gd name="T73" fmla="*/ 131 h 145"/>
                <a:gd name="T74" fmla="*/ 16 w 557"/>
                <a:gd name="T75" fmla="*/ 127 h 145"/>
                <a:gd name="T76" fmla="*/ 9 w 557"/>
                <a:gd name="T77" fmla="*/ 122 h 145"/>
                <a:gd name="T78" fmla="*/ 3 w 557"/>
                <a:gd name="T79" fmla="*/ 117 h 145"/>
                <a:gd name="T80" fmla="*/ 0 w 557"/>
                <a:gd name="T81" fmla="*/ 114 h 145"/>
                <a:gd name="T82" fmla="*/ 0 w 557"/>
                <a:gd name="T83" fmla="*/ 109 h 145"/>
                <a:gd name="T84" fmla="*/ 3 w 557"/>
                <a:gd name="T85" fmla="*/ 106 h 145"/>
                <a:gd name="T86" fmla="*/ 11 w 557"/>
                <a:gd name="T87" fmla="*/ 103 h 145"/>
                <a:gd name="T88" fmla="*/ 19 w 557"/>
                <a:gd name="T89" fmla="*/ 102 h 145"/>
                <a:gd name="T90" fmla="*/ 36 w 557"/>
                <a:gd name="T91" fmla="*/ 100 h 145"/>
                <a:gd name="T92" fmla="*/ 57 w 557"/>
                <a:gd name="T93" fmla="*/ 97 h 145"/>
                <a:gd name="T94" fmla="*/ 86 w 557"/>
                <a:gd name="T95" fmla="*/ 92 h 145"/>
                <a:gd name="T96" fmla="*/ 112 w 557"/>
                <a:gd name="T97" fmla="*/ 88 h 145"/>
                <a:gd name="T98" fmla="*/ 130 w 557"/>
                <a:gd name="T99" fmla="*/ 84 h 145"/>
                <a:gd name="T100" fmla="*/ 152 w 557"/>
                <a:gd name="T101" fmla="*/ 81 h 145"/>
                <a:gd name="T102" fmla="*/ 175 w 557"/>
                <a:gd name="T103" fmla="*/ 77 h 145"/>
                <a:gd name="T104" fmla="*/ 202 w 557"/>
                <a:gd name="T105" fmla="*/ 70 h 145"/>
                <a:gd name="T106" fmla="*/ 228 w 557"/>
                <a:gd name="T107" fmla="*/ 63 h 145"/>
                <a:gd name="T108" fmla="*/ 257 w 557"/>
                <a:gd name="T109" fmla="*/ 55 h 145"/>
                <a:gd name="T110" fmla="*/ 289 w 557"/>
                <a:gd name="T111" fmla="*/ 45 h 145"/>
                <a:gd name="T112" fmla="*/ 305 w 557"/>
                <a:gd name="T113" fmla="*/ 4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7" h="145">
                  <a:moveTo>
                    <a:pt x="305" y="41"/>
                  </a:moveTo>
                  <a:lnTo>
                    <a:pt x="321" y="36"/>
                  </a:lnTo>
                  <a:lnTo>
                    <a:pt x="335" y="31"/>
                  </a:lnTo>
                  <a:lnTo>
                    <a:pt x="350" y="27"/>
                  </a:lnTo>
                  <a:lnTo>
                    <a:pt x="364" y="23"/>
                  </a:lnTo>
                  <a:lnTo>
                    <a:pt x="378" y="19"/>
                  </a:lnTo>
                  <a:lnTo>
                    <a:pt x="391" y="16"/>
                  </a:lnTo>
                  <a:lnTo>
                    <a:pt x="401" y="12"/>
                  </a:lnTo>
                  <a:lnTo>
                    <a:pt x="412" y="11"/>
                  </a:lnTo>
                  <a:lnTo>
                    <a:pt x="423" y="8"/>
                  </a:lnTo>
                  <a:lnTo>
                    <a:pt x="432" y="6"/>
                  </a:lnTo>
                  <a:lnTo>
                    <a:pt x="441" y="5"/>
                  </a:lnTo>
                  <a:lnTo>
                    <a:pt x="450" y="3"/>
                  </a:lnTo>
                  <a:lnTo>
                    <a:pt x="457" y="1"/>
                  </a:lnTo>
                  <a:lnTo>
                    <a:pt x="464" y="1"/>
                  </a:lnTo>
                  <a:lnTo>
                    <a:pt x="471" y="0"/>
                  </a:lnTo>
                  <a:lnTo>
                    <a:pt x="476" y="0"/>
                  </a:lnTo>
                  <a:lnTo>
                    <a:pt x="485" y="1"/>
                  </a:lnTo>
                  <a:lnTo>
                    <a:pt x="494" y="1"/>
                  </a:lnTo>
                  <a:lnTo>
                    <a:pt x="503" y="1"/>
                  </a:lnTo>
                  <a:lnTo>
                    <a:pt x="510" y="3"/>
                  </a:lnTo>
                  <a:lnTo>
                    <a:pt x="518" y="5"/>
                  </a:lnTo>
                  <a:lnTo>
                    <a:pt x="525" y="6"/>
                  </a:lnTo>
                  <a:lnTo>
                    <a:pt x="530" y="8"/>
                  </a:lnTo>
                  <a:lnTo>
                    <a:pt x="535" y="9"/>
                  </a:lnTo>
                  <a:lnTo>
                    <a:pt x="541" y="12"/>
                  </a:lnTo>
                  <a:lnTo>
                    <a:pt x="544" y="16"/>
                  </a:lnTo>
                  <a:lnTo>
                    <a:pt x="548" y="19"/>
                  </a:lnTo>
                  <a:lnTo>
                    <a:pt x="551" y="23"/>
                  </a:lnTo>
                  <a:lnTo>
                    <a:pt x="553" y="27"/>
                  </a:lnTo>
                  <a:lnTo>
                    <a:pt x="555" y="30"/>
                  </a:lnTo>
                  <a:lnTo>
                    <a:pt x="557" y="33"/>
                  </a:lnTo>
                  <a:lnTo>
                    <a:pt x="557" y="36"/>
                  </a:lnTo>
                  <a:lnTo>
                    <a:pt x="555" y="37"/>
                  </a:lnTo>
                  <a:lnTo>
                    <a:pt x="553" y="39"/>
                  </a:lnTo>
                  <a:lnTo>
                    <a:pt x="548" y="42"/>
                  </a:lnTo>
                  <a:lnTo>
                    <a:pt x="542" y="45"/>
                  </a:lnTo>
                  <a:lnTo>
                    <a:pt x="535" y="48"/>
                  </a:lnTo>
                  <a:lnTo>
                    <a:pt x="525" y="52"/>
                  </a:lnTo>
                  <a:lnTo>
                    <a:pt x="514" y="55"/>
                  </a:lnTo>
                  <a:lnTo>
                    <a:pt x="500" y="58"/>
                  </a:lnTo>
                  <a:lnTo>
                    <a:pt x="485" y="63"/>
                  </a:lnTo>
                  <a:lnTo>
                    <a:pt x="469" y="67"/>
                  </a:lnTo>
                  <a:lnTo>
                    <a:pt x="451" y="70"/>
                  </a:lnTo>
                  <a:lnTo>
                    <a:pt x="430" y="77"/>
                  </a:lnTo>
                  <a:lnTo>
                    <a:pt x="409" y="81"/>
                  </a:lnTo>
                  <a:lnTo>
                    <a:pt x="385" y="86"/>
                  </a:lnTo>
                  <a:lnTo>
                    <a:pt x="360" y="92"/>
                  </a:lnTo>
                  <a:lnTo>
                    <a:pt x="334" y="97"/>
                  </a:lnTo>
                  <a:lnTo>
                    <a:pt x="307" y="103"/>
                  </a:lnTo>
                  <a:lnTo>
                    <a:pt x="282" y="108"/>
                  </a:lnTo>
                  <a:lnTo>
                    <a:pt x="259" y="114"/>
                  </a:lnTo>
                  <a:lnTo>
                    <a:pt x="235" y="119"/>
                  </a:lnTo>
                  <a:lnTo>
                    <a:pt x="214" y="122"/>
                  </a:lnTo>
                  <a:lnTo>
                    <a:pt x="196" y="127"/>
                  </a:lnTo>
                  <a:lnTo>
                    <a:pt x="178" y="130"/>
                  </a:lnTo>
                  <a:lnTo>
                    <a:pt x="162" y="133"/>
                  </a:lnTo>
                  <a:lnTo>
                    <a:pt x="146" y="136"/>
                  </a:lnTo>
                  <a:lnTo>
                    <a:pt x="134" y="139"/>
                  </a:lnTo>
                  <a:lnTo>
                    <a:pt x="123" y="141"/>
                  </a:lnTo>
                  <a:lnTo>
                    <a:pt x="112" y="142"/>
                  </a:lnTo>
                  <a:lnTo>
                    <a:pt x="105" y="144"/>
                  </a:lnTo>
                  <a:lnTo>
                    <a:pt x="98" y="145"/>
                  </a:lnTo>
                  <a:lnTo>
                    <a:pt x="93" y="145"/>
                  </a:lnTo>
                  <a:lnTo>
                    <a:pt x="91" y="145"/>
                  </a:lnTo>
                  <a:lnTo>
                    <a:pt x="84" y="145"/>
                  </a:lnTo>
                  <a:lnTo>
                    <a:pt x="77" y="145"/>
                  </a:lnTo>
                  <a:lnTo>
                    <a:pt x="71" y="144"/>
                  </a:lnTo>
                  <a:lnTo>
                    <a:pt x="64" y="142"/>
                  </a:lnTo>
                  <a:lnTo>
                    <a:pt x="57" y="141"/>
                  </a:lnTo>
                  <a:lnTo>
                    <a:pt x="50" y="139"/>
                  </a:lnTo>
                  <a:lnTo>
                    <a:pt x="43" y="136"/>
                  </a:lnTo>
                  <a:lnTo>
                    <a:pt x="36" y="133"/>
                  </a:lnTo>
                  <a:lnTo>
                    <a:pt x="28" y="131"/>
                  </a:lnTo>
                  <a:lnTo>
                    <a:pt x="21" y="128"/>
                  </a:lnTo>
                  <a:lnTo>
                    <a:pt x="16" y="127"/>
                  </a:lnTo>
                  <a:lnTo>
                    <a:pt x="12" y="124"/>
                  </a:lnTo>
                  <a:lnTo>
                    <a:pt x="9" y="122"/>
                  </a:lnTo>
                  <a:lnTo>
                    <a:pt x="5" y="119"/>
                  </a:lnTo>
                  <a:lnTo>
                    <a:pt x="3" y="117"/>
                  </a:lnTo>
                  <a:lnTo>
                    <a:pt x="2" y="116"/>
                  </a:lnTo>
                  <a:lnTo>
                    <a:pt x="0" y="114"/>
                  </a:lnTo>
                  <a:lnTo>
                    <a:pt x="0" y="113"/>
                  </a:lnTo>
                  <a:lnTo>
                    <a:pt x="0" y="109"/>
                  </a:lnTo>
                  <a:lnTo>
                    <a:pt x="2" y="108"/>
                  </a:lnTo>
                  <a:lnTo>
                    <a:pt x="3" y="106"/>
                  </a:lnTo>
                  <a:lnTo>
                    <a:pt x="7" y="105"/>
                  </a:lnTo>
                  <a:lnTo>
                    <a:pt x="11" y="103"/>
                  </a:lnTo>
                  <a:lnTo>
                    <a:pt x="14" y="102"/>
                  </a:lnTo>
                  <a:lnTo>
                    <a:pt x="19" y="102"/>
                  </a:lnTo>
                  <a:lnTo>
                    <a:pt x="27" y="102"/>
                  </a:lnTo>
                  <a:lnTo>
                    <a:pt x="36" y="100"/>
                  </a:lnTo>
                  <a:lnTo>
                    <a:pt x="46" y="99"/>
                  </a:lnTo>
                  <a:lnTo>
                    <a:pt x="57" y="97"/>
                  </a:lnTo>
                  <a:lnTo>
                    <a:pt x="71" y="94"/>
                  </a:lnTo>
                  <a:lnTo>
                    <a:pt x="86" y="92"/>
                  </a:lnTo>
                  <a:lnTo>
                    <a:pt x="103" y="89"/>
                  </a:lnTo>
                  <a:lnTo>
                    <a:pt x="112" y="88"/>
                  </a:lnTo>
                  <a:lnTo>
                    <a:pt x="121" y="86"/>
                  </a:lnTo>
                  <a:lnTo>
                    <a:pt x="130" y="84"/>
                  </a:lnTo>
                  <a:lnTo>
                    <a:pt x="141" y="83"/>
                  </a:lnTo>
                  <a:lnTo>
                    <a:pt x="152" y="81"/>
                  </a:lnTo>
                  <a:lnTo>
                    <a:pt x="164" y="78"/>
                  </a:lnTo>
                  <a:lnTo>
                    <a:pt x="175" y="77"/>
                  </a:lnTo>
                  <a:lnTo>
                    <a:pt x="187" y="73"/>
                  </a:lnTo>
                  <a:lnTo>
                    <a:pt x="202" y="70"/>
                  </a:lnTo>
                  <a:lnTo>
                    <a:pt x="214" y="66"/>
                  </a:lnTo>
                  <a:lnTo>
                    <a:pt x="228" y="63"/>
                  </a:lnTo>
                  <a:lnTo>
                    <a:pt x="243" y="58"/>
                  </a:lnTo>
                  <a:lnTo>
                    <a:pt x="257" y="55"/>
                  </a:lnTo>
                  <a:lnTo>
                    <a:pt x="273" y="50"/>
                  </a:lnTo>
                  <a:lnTo>
                    <a:pt x="289" y="45"/>
                  </a:lnTo>
                  <a:lnTo>
                    <a:pt x="305" y="41"/>
                  </a:lnTo>
                  <a:lnTo>
                    <a:pt x="305" y="41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25"/>
            <p:cNvSpPr/>
            <p:nvPr/>
          </p:nvSpPr>
          <p:spPr bwMode="auto">
            <a:xfrm>
              <a:off x="4113213" y="4360863"/>
              <a:ext cx="98425" cy="153987"/>
            </a:xfrm>
            <a:custGeom>
              <a:avLst/>
              <a:gdLst>
                <a:gd name="T0" fmla="*/ 0 w 124"/>
                <a:gd name="T1" fmla="*/ 0 h 196"/>
                <a:gd name="T2" fmla="*/ 8 w 124"/>
                <a:gd name="T3" fmla="*/ 2 h 196"/>
                <a:gd name="T4" fmla="*/ 17 w 124"/>
                <a:gd name="T5" fmla="*/ 5 h 196"/>
                <a:gd name="T6" fmla="*/ 26 w 124"/>
                <a:gd name="T7" fmla="*/ 8 h 196"/>
                <a:gd name="T8" fmla="*/ 35 w 124"/>
                <a:gd name="T9" fmla="*/ 13 h 196"/>
                <a:gd name="T10" fmla="*/ 44 w 124"/>
                <a:gd name="T11" fmla="*/ 16 h 196"/>
                <a:gd name="T12" fmla="*/ 51 w 124"/>
                <a:gd name="T13" fmla="*/ 21 h 196"/>
                <a:gd name="T14" fmla="*/ 67 w 124"/>
                <a:gd name="T15" fmla="*/ 32 h 196"/>
                <a:gd name="T16" fmla="*/ 75 w 124"/>
                <a:gd name="T17" fmla="*/ 38 h 196"/>
                <a:gd name="T18" fmla="*/ 82 w 124"/>
                <a:gd name="T19" fmla="*/ 46 h 196"/>
                <a:gd name="T20" fmla="*/ 87 w 124"/>
                <a:gd name="T21" fmla="*/ 53 h 196"/>
                <a:gd name="T22" fmla="*/ 94 w 124"/>
                <a:gd name="T23" fmla="*/ 61 h 196"/>
                <a:gd name="T24" fmla="*/ 99 w 124"/>
                <a:gd name="T25" fmla="*/ 69 h 196"/>
                <a:gd name="T26" fmla="*/ 103 w 124"/>
                <a:gd name="T27" fmla="*/ 79 h 196"/>
                <a:gd name="T28" fmla="*/ 108 w 124"/>
                <a:gd name="T29" fmla="*/ 88 h 196"/>
                <a:gd name="T30" fmla="*/ 114 w 124"/>
                <a:gd name="T31" fmla="*/ 97 h 196"/>
                <a:gd name="T32" fmla="*/ 117 w 124"/>
                <a:gd name="T33" fmla="*/ 107 h 196"/>
                <a:gd name="T34" fmla="*/ 121 w 124"/>
                <a:gd name="T35" fmla="*/ 116 h 196"/>
                <a:gd name="T36" fmla="*/ 123 w 124"/>
                <a:gd name="T37" fmla="*/ 125 h 196"/>
                <a:gd name="T38" fmla="*/ 124 w 124"/>
                <a:gd name="T39" fmla="*/ 133 h 196"/>
                <a:gd name="T40" fmla="*/ 124 w 124"/>
                <a:gd name="T41" fmla="*/ 141 h 196"/>
                <a:gd name="T42" fmla="*/ 124 w 124"/>
                <a:gd name="T43" fmla="*/ 149 h 196"/>
                <a:gd name="T44" fmla="*/ 123 w 124"/>
                <a:gd name="T45" fmla="*/ 157 h 196"/>
                <a:gd name="T46" fmla="*/ 123 w 124"/>
                <a:gd name="T47" fmla="*/ 163 h 196"/>
                <a:gd name="T48" fmla="*/ 121 w 124"/>
                <a:gd name="T49" fmla="*/ 171 h 196"/>
                <a:gd name="T50" fmla="*/ 119 w 124"/>
                <a:gd name="T51" fmla="*/ 177 h 196"/>
                <a:gd name="T52" fmla="*/ 117 w 124"/>
                <a:gd name="T53" fmla="*/ 183 h 196"/>
                <a:gd name="T54" fmla="*/ 116 w 124"/>
                <a:gd name="T55" fmla="*/ 187 h 196"/>
                <a:gd name="T56" fmla="*/ 114 w 124"/>
                <a:gd name="T57" fmla="*/ 190 h 196"/>
                <a:gd name="T58" fmla="*/ 112 w 124"/>
                <a:gd name="T59" fmla="*/ 193 h 196"/>
                <a:gd name="T60" fmla="*/ 110 w 124"/>
                <a:gd name="T61" fmla="*/ 194 h 196"/>
                <a:gd name="T62" fmla="*/ 110 w 124"/>
                <a:gd name="T63" fmla="*/ 194 h 196"/>
                <a:gd name="T64" fmla="*/ 107 w 124"/>
                <a:gd name="T65" fmla="*/ 196 h 196"/>
                <a:gd name="T66" fmla="*/ 105 w 124"/>
                <a:gd name="T67" fmla="*/ 194 h 196"/>
                <a:gd name="T68" fmla="*/ 101 w 124"/>
                <a:gd name="T69" fmla="*/ 193 h 196"/>
                <a:gd name="T70" fmla="*/ 96 w 124"/>
                <a:gd name="T71" fmla="*/ 191 h 196"/>
                <a:gd name="T72" fmla="*/ 91 w 124"/>
                <a:gd name="T73" fmla="*/ 187 h 196"/>
                <a:gd name="T74" fmla="*/ 85 w 124"/>
                <a:gd name="T75" fmla="*/ 182 h 196"/>
                <a:gd name="T76" fmla="*/ 78 w 124"/>
                <a:gd name="T77" fmla="*/ 176 h 196"/>
                <a:gd name="T78" fmla="*/ 71 w 124"/>
                <a:gd name="T79" fmla="*/ 168 h 196"/>
                <a:gd name="T80" fmla="*/ 67 w 124"/>
                <a:gd name="T81" fmla="*/ 163 h 196"/>
                <a:gd name="T82" fmla="*/ 64 w 124"/>
                <a:gd name="T83" fmla="*/ 158 h 196"/>
                <a:gd name="T84" fmla="*/ 60 w 124"/>
                <a:gd name="T85" fmla="*/ 152 h 196"/>
                <a:gd name="T86" fmla="*/ 55 w 124"/>
                <a:gd name="T87" fmla="*/ 146 h 196"/>
                <a:gd name="T88" fmla="*/ 51 w 124"/>
                <a:gd name="T89" fmla="*/ 138 h 196"/>
                <a:gd name="T90" fmla="*/ 48 w 124"/>
                <a:gd name="T91" fmla="*/ 129 h 196"/>
                <a:gd name="T92" fmla="*/ 42 w 124"/>
                <a:gd name="T93" fmla="*/ 121 h 196"/>
                <a:gd name="T94" fmla="*/ 39 w 124"/>
                <a:gd name="T95" fmla="*/ 110 h 196"/>
                <a:gd name="T96" fmla="*/ 33 w 124"/>
                <a:gd name="T97" fmla="*/ 99 h 196"/>
                <a:gd name="T98" fmla="*/ 30 w 124"/>
                <a:gd name="T99" fmla="*/ 88 h 196"/>
                <a:gd name="T100" fmla="*/ 25 w 124"/>
                <a:gd name="T101" fmla="*/ 75 h 196"/>
                <a:gd name="T102" fmla="*/ 21 w 124"/>
                <a:gd name="T103" fmla="*/ 63 h 196"/>
                <a:gd name="T104" fmla="*/ 16 w 124"/>
                <a:gd name="T105" fmla="*/ 49 h 196"/>
                <a:gd name="T106" fmla="*/ 10 w 124"/>
                <a:gd name="T107" fmla="*/ 33 h 196"/>
                <a:gd name="T108" fmla="*/ 5 w 124"/>
                <a:gd name="T109" fmla="*/ 17 h 196"/>
                <a:gd name="T110" fmla="*/ 0 w 124"/>
                <a:gd name="T111" fmla="*/ 0 h 196"/>
                <a:gd name="T112" fmla="*/ 0 w 124"/>
                <a:gd name="T1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4" h="196">
                  <a:moveTo>
                    <a:pt x="0" y="0"/>
                  </a:moveTo>
                  <a:lnTo>
                    <a:pt x="8" y="2"/>
                  </a:lnTo>
                  <a:lnTo>
                    <a:pt x="17" y="5"/>
                  </a:lnTo>
                  <a:lnTo>
                    <a:pt x="26" y="8"/>
                  </a:lnTo>
                  <a:lnTo>
                    <a:pt x="35" y="13"/>
                  </a:lnTo>
                  <a:lnTo>
                    <a:pt x="44" y="16"/>
                  </a:lnTo>
                  <a:lnTo>
                    <a:pt x="51" y="21"/>
                  </a:lnTo>
                  <a:lnTo>
                    <a:pt x="67" y="32"/>
                  </a:lnTo>
                  <a:lnTo>
                    <a:pt x="75" y="38"/>
                  </a:lnTo>
                  <a:lnTo>
                    <a:pt x="82" y="46"/>
                  </a:lnTo>
                  <a:lnTo>
                    <a:pt x="87" y="53"/>
                  </a:lnTo>
                  <a:lnTo>
                    <a:pt x="94" y="61"/>
                  </a:lnTo>
                  <a:lnTo>
                    <a:pt x="99" y="69"/>
                  </a:lnTo>
                  <a:lnTo>
                    <a:pt x="103" y="79"/>
                  </a:lnTo>
                  <a:lnTo>
                    <a:pt x="108" y="88"/>
                  </a:lnTo>
                  <a:lnTo>
                    <a:pt x="114" y="97"/>
                  </a:lnTo>
                  <a:lnTo>
                    <a:pt x="117" y="107"/>
                  </a:lnTo>
                  <a:lnTo>
                    <a:pt x="121" y="116"/>
                  </a:lnTo>
                  <a:lnTo>
                    <a:pt x="123" y="125"/>
                  </a:lnTo>
                  <a:lnTo>
                    <a:pt x="124" y="133"/>
                  </a:lnTo>
                  <a:lnTo>
                    <a:pt x="124" y="141"/>
                  </a:lnTo>
                  <a:lnTo>
                    <a:pt x="124" y="149"/>
                  </a:lnTo>
                  <a:lnTo>
                    <a:pt x="123" y="157"/>
                  </a:lnTo>
                  <a:lnTo>
                    <a:pt x="123" y="163"/>
                  </a:lnTo>
                  <a:lnTo>
                    <a:pt x="121" y="171"/>
                  </a:lnTo>
                  <a:lnTo>
                    <a:pt x="119" y="177"/>
                  </a:lnTo>
                  <a:lnTo>
                    <a:pt x="117" y="183"/>
                  </a:lnTo>
                  <a:lnTo>
                    <a:pt x="116" y="187"/>
                  </a:lnTo>
                  <a:lnTo>
                    <a:pt x="114" y="190"/>
                  </a:lnTo>
                  <a:lnTo>
                    <a:pt x="112" y="193"/>
                  </a:lnTo>
                  <a:lnTo>
                    <a:pt x="110" y="194"/>
                  </a:lnTo>
                  <a:lnTo>
                    <a:pt x="110" y="194"/>
                  </a:lnTo>
                  <a:lnTo>
                    <a:pt x="107" y="196"/>
                  </a:lnTo>
                  <a:lnTo>
                    <a:pt x="105" y="194"/>
                  </a:lnTo>
                  <a:lnTo>
                    <a:pt x="101" y="193"/>
                  </a:lnTo>
                  <a:lnTo>
                    <a:pt x="96" y="191"/>
                  </a:lnTo>
                  <a:lnTo>
                    <a:pt x="91" y="187"/>
                  </a:lnTo>
                  <a:lnTo>
                    <a:pt x="85" y="182"/>
                  </a:lnTo>
                  <a:lnTo>
                    <a:pt x="78" y="176"/>
                  </a:lnTo>
                  <a:lnTo>
                    <a:pt x="71" y="168"/>
                  </a:lnTo>
                  <a:lnTo>
                    <a:pt x="67" y="163"/>
                  </a:lnTo>
                  <a:lnTo>
                    <a:pt x="64" y="158"/>
                  </a:lnTo>
                  <a:lnTo>
                    <a:pt x="60" y="152"/>
                  </a:lnTo>
                  <a:lnTo>
                    <a:pt x="55" y="146"/>
                  </a:lnTo>
                  <a:lnTo>
                    <a:pt x="51" y="138"/>
                  </a:lnTo>
                  <a:lnTo>
                    <a:pt x="48" y="129"/>
                  </a:lnTo>
                  <a:lnTo>
                    <a:pt x="42" y="121"/>
                  </a:lnTo>
                  <a:lnTo>
                    <a:pt x="39" y="110"/>
                  </a:lnTo>
                  <a:lnTo>
                    <a:pt x="33" y="99"/>
                  </a:lnTo>
                  <a:lnTo>
                    <a:pt x="30" y="88"/>
                  </a:lnTo>
                  <a:lnTo>
                    <a:pt x="25" y="75"/>
                  </a:lnTo>
                  <a:lnTo>
                    <a:pt x="21" y="63"/>
                  </a:lnTo>
                  <a:lnTo>
                    <a:pt x="16" y="49"/>
                  </a:lnTo>
                  <a:lnTo>
                    <a:pt x="10" y="33"/>
                  </a:lnTo>
                  <a:lnTo>
                    <a:pt x="5" y="17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26"/>
            <p:cNvSpPr/>
            <p:nvPr/>
          </p:nvSpPr>
          <p:spPr bwMode="auto">
            <a:xfrm>
              <a:off x="3900488" y="4552950"/>
              <a:ext cx="730250" cy="127000"/>
            </a:xfrm>
            <a:custGeom>
              <a:avLst/>
              <a:gdLst>
                <a:gd name="T0" fmla="*/ 912 w 919"/>
                <a:gd name="T1" fmla="*/ 83 h 159"/>
                <a:gd name="T2" fmla="*/ 901 w 919"/>
                <a:gd name="T3" fmla="*/ 83 h 159"/>
                <a:gd name="T4" fmla="*/ 882 w 919"/>
                <a:gd name="T5" fmla="*/ 83 h 159"/>
                <a:gd name="T6" fmla="*/ 857 w 919"/>
                <a:gd name="T7" fmla="*/ 81 h 159"/>
                <a:gd name="T8" fmla="*/ 823 w 919"/>
                <a:gd name="T9" fmla="*/ 80 h 159"/>
                <a:gd name="T10" fmla="*/ 783 w 919"/>
                <a:gd name="T11" fmla="*/ 78 h 159"/>
                <a:gd name="T12" fmla="*/ 746 w 919"/>
                <a:gd name="T13" fmla="*/ 77 h 159"/>
                <a:gd name="T14" fmla="*/ 716 w 919"/>
                <a:gd name="T15" fmla="*/ 75 h 159"/>
                <a:gd name="T16" fmla="*/ 689 w 919"/>
                <a:gd name="T17" fmla="*/ 75 h 159"/>
                <a:gd name="T18" fmla="*/ 669 w 919"/>
                <a:gd name="T19" fmla="*/ 75 h 159"/>
                <a:gd name="T20" fmla="*/ 655 w 919"/>
                <a:gd name="T21" fmla="*/ 75 h 159"/>
                <a:gd name="T22" fmla="*/ 641 w 919"/>
                <a:gd name="T23" fmla="*/ 75 h 159"/>
                <a:gd name="T24" fmla="*/ 621 w 919"/>
                <a:gd name="T25" fmla="*/ 77 h 159"/>
                <a:gd name="T26" fmla="*/ 598 w 919"/>
                <a:gd name="T27" fmla="*/ 78 h 159"/>
                <a:gd name="T28" fmla="*/ 569 w 919"/>
                <a:gd name="T29" fmla="*/ 80 h 159"/>
                <a:gd name="T30" fmla="*/ 534 w 919"/>
                <a:gd name="T31" fmla="*/ 83 h 159"/>
                <a:gd name="T32" fmla="*/ 464 w 919"/>
                <a:gd name="T33" fmla="*/ 91 h 159"/>
                <a:gd name="T34" fmla="*/ 384 w 919"/>
                <a:gd name="T35" fmla="*/ 103 h 159"/>
                <a:gd name="T36" fmla="*/ 330 w 919"/>
                <a:gd name="T37" fmla="*/ 113 h 159"/>
                <a:gd name="T38" fmla="*/ 271 w 919"/>
                <a:gd name="T39" fmla="*/ 123 h 159"/>
                <a:gd name="T40" fmla="*/ 212 w 919"/>
                <a:gd name="T41" fmla="*/ 136 h 159"/>
                <a:gd name="T42" fmla="*/ 164 w 919"/>
                <a:gd name="T43" fmla="*/ 147 h 159"/>
                <a:gd name="T44" fmla="*/ 125 w 919"/>
                <a:gd name="T45" fmla="*/ 155 h 159"/>
                <a:gd name="T46" fmla="*/ 96 w 919"/>
                <a:gd name="T47" fmla="*/ 158 h 159"/>
                <a:gd name="T48" fmla="*/ 77 w 919"/>
                <a:gd name="T49" fmla="*/ 159 h 159"/>
                <a:gd name="T50" fmla="*/ 66 w 919"/>
                <a:gd name="T51" fmla="*/ 156 h 159"/>
                <a:gd name="T52" fmla="*/ 43 w 919"/>
                <a:gd name="T53" fmla="*/ 142 h 159"/>
                <a:gd name="T54" fmla="*/ 10 w 919"/>
                <a:gd name="T55" fmla="*/ 119 h 159"/>
                <a:gd name="T56" fmla="*/ 23 w 919"/>
                <a:gd name="T57" fmla="*/ 106 h 159"/>
                <a:gd name="T58" fmla="*/ 64 w 919"/>
                <a:gd name="T59" fmla="*/ 100 h 159"/>
                <a:gd name="T60" fmla="*/ 112 w 919"/>
                <a:gd name="T61" fmla="*/ 94 h 159"/>
                <a:gd name="T62" fmla="*/ 166 w 919"/>
                <a:gd name="T63" fmla="*/ 86 h 159"/>
                <a:gd name="T64" fmla="*/ 228 w 919"/>
                <a:gd name="T65" fmla="*/ 77 h 159"/>
                <a:gd name="T66" fmla="*/ 318 w 919"/>
                <a:gd name="T67" fmla="*/ 66 h 159"/>
                <a:gd name="T68" fmla="*/ 451 w 919"/>
                <a:gd name="T69" fmla="*/ 47 h 159"/>
                <a:gd name="T70" fmla="*/ 580 w 919"/>
                <a:gd name="T71" fmla="*/ 28 h 159"/>
                <a:gd name="T72" fmla="*/ 660 w 919"/>
                <a:gd name="T73" fmla="*/ 17 h 159"/>
                <a:gd name="T74" fmla="*/ 710 w 919"/>
                <a:gd name="T75" fmla="*/ 11 h 159"/>
                <a:gd name="T76" fmla="*/ 751 w 919"/>
                <a:gd name="T77" fmla="*/ 6 h 159"/>
                <a:gd name="T78" fmla="*/ 782 w 919"/>
                <a:gd name="T79" fmla="*/ 1 h 159"/>
                <a:gd name="T80" fmla="*/ 805 w 919"/>
                <a:gd name="T81" fmla="*/ 0 h 159"/>
                <a:gd name="T82" fmla="*/ 821 w 919"/>
                <a:gd name="T83" fmla="*/ 0 h 159"/>
                <a:gd name="T84" fmla="*/ 842 w 919"/>
                <a:gd name="T85" fmla="*/ 3 h 159"/>
                <a:gd name="T86" fmla="*/ 866 w 919"/>
                <a:gd name="T87" fmla="*/ 12 h 159"/>
                <a:gd name="T88" fmla="*/ 889 w 919"/>
                <a:gd name="T89" fmla="*/ 28 h 159"/>
                <a:gd name="T90" fmla="*/ 905 w 919"/>
                <a:gd name="T91" fmla="*/ 42 h 159"/>
                <a:gd name="T92" fmla="*/ 915 w 919"/>
                <a:gd name="T93" fmla="*/ 58 h 159"/>
                <a:gd name="T94" fmla="*/ 917 w 919"/>
                <a:gd name="T95" fmla="*/ 70 h 159"/>
                <a:gd name="T96" fmla="*/ 917 w 919"/>
                <a:gd name="T97" fmla="*/ 80 h 159"/>
                <a:gd name="T98" fmla="*/ 915 w 919"/>
                <a:gd name="T99" fmla="*/ 8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19" h="159">
                  <a:moveTo>
                    <a:pt x="915" y="83"/>
                  </a:moveTo>
                  <a:lnTo>
                    <a:pt x="914" y="83"/>
                  </a:lnTo>
                  <a:lnTo>
                    <a:pt x="912" y="83"/>
                  </a:lnTo>
                  <a:lnTo>
                    <a:pt x="908" y="83"/>
                  </a:lnTo>
                  <a:lnTo>
                    <a:pt x="905" y="83"/>
                  </a:lnTo>
                  <a:lnTo>
                    <a:pt x="901" y="83"/>
                  </a:lnTo>
                  <a:lnTo>
                    <a:pt x="896" y="83"/>
                  </a:lnTo>
                  <a:lnTo>
                    <a:pt x="889" y="83"/>
                  </a:lnTo>
                  <a:lnTo>
                    <a:pt x="882" y="83"/>
                  </a:lnTo>
                  <a:lnTo>
                    <a:pt x="874" y="83"/>
                  </a:lnTo>
                  <a:lnTo>
                    <a:pt x="866" y="83"/>
                  </a:lnTo>
                  <a:lnTo>
                    <a:pt x="857" y="81"/>
                  </a:lnTo>
                  <a:lnTo>
                    <a:pt x="846" y="81"/>
                  </a:lnTo>
                  <a:lnTo>
                    <a:pt x="835" y="81"/>
                  </a:lnTo>
                  <a:lnTo>
                    <a:pt x="823" y="80"/>
                  </a:lnTo>
                  <a:lnTo>
                    <a:pt x="810" y="80"/>
                  </a:lnTo>
                  <a:lnTo>
                    <a:pt x="798" y="80"/>
                  </a:lnTo>
                  <a:lnTo>
                    <a:pt x="783" y="78"/>
                  </a:lnTo>
                  <a:lnTo>
                    <a:pt x="771" y="78"/>
                  </a:lnTo>
                  <a:lnTo>
                    <a:pt x="758" y="77"/>
                  </a:lnTo>
                  <a:lnTo>
                    <a:pt x="746" y="77"/>
                  </a:lnTo>
                  <a:lnTo>
                    <a:pt x="735" y="77"/>
                  </a:lnTo>
                  <a:lnTo>
                    <a:pt x="724" y="75"/>
                  </a:lnTo>
                  <a:lnTo>
                    <a:pt x="716" y="75"/>
                  </a:lnTo>
                  <a:lnTo>
                    <a:pt x="705" y="75"/>
                  </a:lnTo>
                  <a:lnTo>
                    <a:pt x="698" y="75"/>
                  </a:lnTo>
                  <a:lnTo>
                    <a:pt x="689" y="75"/>
                  </a:lnTo>
                  <a:lnTo>
                    <a:pt x="682" y="75"/>
                  </a:lnTo>
                  <a:lnTo>
                    <a:pt x="675" y="75"/>
                  </a:lnTo>
                  <a:lnTo>
                    <a:pt x="669" y="75"/>
                  </a:lnTo>
                  <a:lnTo>
                    <a:pt x="664" y="75"/>
                  </a:lnTo>
                  <a:lnTo>
                    <a:pt x="658" y="75"/>
                  </a:lnTo>
                  <a:lnTo>
                    <a:pt x="655" y="75"/>
                  </a:lnTo>
                  <a:lnTo>
                    <a:pt x="651" y="75"/>
                  </a:lnTo>
                  <a:lnTo>
                    <a:pt x="646" y="75"/>
                  </a:lnTo>
                  <a:lnTo>
                    <a:pt x="641" y="75"/>
                  </a:lnTo>
                  <a:lnTo>
                    <a:pt x="635" y="75"/>
                  </a:lnTo>
                  <a:lnTo>
                    <a:pt x="628" y="75"/>
                  </a:lnTo>
                  <a:lnTo>
                    <a:pt x="621" y="77"/>
                  </a:lnTo>
                  <a:lnTo>
                    <a:pt x="614" y="77"/>
                  </a:lnTo>
                  <a:lnTo>
                    <a:pt x="607" y="78"/>
                  </a:lnTo>
                  <a:lnTo>
                    <a:pt x="598" y="78"/>
                  </a:lnTo>
                  <a:lnTo>
                    <a:pt x="589" y="78"/>
                  </a:lnTo>
                  <a:lnTo>
                    <a:pt x="578" y="80"/>
                  </a:lnTo>
                  <a:lnTo>
                    <a:pt x="569" y="80"/>
                  </a:lnTo>
                  <a:lnTo>
                    <a:pt x="557" y="81"/>
                  </a:lnTo>
                  <a:lnTo>
                    <a:pt x="546" y="81"/>
                  </a:lnTo>
                  <a:lnTo>
                    <a:pt x="534" y="83"/>
                  </a:lnTo>
                  <a:lnTo>
                    <a:pt x="521" y="83"/>
                  </a:lnTo>
                  <a:lnTo>
                    <a:pt x="492" y="88"/>
                  </a:lnTo>
                  <a:lnTo>
                    <a:pt x="464" y="91"/>
                  </a:lnTo>
                  <a:lnTo>
                    <a:pt x="432" y="95"/>
                  </a:lnTo>
                  <a:lnTo>
                    <a:pt x="400" y="100"/>
                  </a:lnTo>
                  <a:lnTo>
                    <a:pt x="384" y="103"/>
                  </a:lnTo>
                  <a:lnTo>
                    <a:pt x="366" y="106"/>
                  </a:lnTo>
                  <a:lnTo>
                    <a:pt x="348" y="109"/>
                  </a:lnTo>
                  <a:lnTo>
                    <a:pt x="330" y="113"/>
                  </a:lnTo>
                  <a:lnTo>
                    <a:pt x="310" y="116"/>
                  </a:lnTo>
                  <a:lnTo>
                    <a:pt x="291" y="119"/>
                  </a:lnTo>
                  <a:lnTo>
                    <a:pt x="271" y="123"/>
                  </a:lnTo>
                  <a:lnTo>
                    <a:pt x="251" y="128"/>
                  </a:lnTo>
                  <a:lnTo>
                    <a:pt x="232" y="133"/>
                  </a:lnTo>
                  <a:lnTo>
                    <a:pt x="212" y="136"/>
                  </a:lnTo>
                  <a:lnTo>
                    <a:pt x="194" y="141"/>
                  </a:lnTo>
                  <a:lnTo>
                    <a:pt x="178" y="144"/>
                  </a:lnTo>
                  <a:lnTo>
                    <a:pt x="164" y="147"/>
                  </a:lnTo>
                  <a:lnTo>
                    <a:pt x="150" y="150"/>
                  </a:lnTo>
                  <a:lnTo>
                    <a:pt x="137" y="153"/>
                  </a:lnTo>
                  <a:lnTo>
                    <a:pt x="125" y="155"/>
                  </a:lnTo>
                  <a:lnTo>
                    <a:pt x="114" y="156"/>
                  </a:lnTo>
                  <a:lnTo>
                    <a:pt x="105" y="158"/>
                  </a:lnTo>
                  <a:lnTo>
                    <a:pt x="96" y="158"/>
                  </a:lnTo>
                  <a:lnTo>
                    <a:pt x="89" y="159"/>
                  </a:lnTo>
                  <a:lnTo>
                    <a:pt x="82" y="159"/>
                  </a:lnTo>
                  <a:lnTo>
                    <a:pt x="77" y="159"/>
                  </a:lnTo>
                  <a:lnTo>
                    <a:pt x="73" y="159"/>
                  </a:lnTo>
                  <a:lnTo>
                    <a:pt x="71" y="158"/>
                  </a:lnTo>
                  <a:lnTo>
                    <a:pt x="66" y="156"/>
                  </a:lnTo>
                  <a:lnTo>
                    <a:pt x="59" y="153"/>
                  </a:lnTo>
                  <a:lnTo>
                    <a:pt x="52" y="149"/>
                  </a:lnTo>
                  <a:lnTo>
                    <a:pt x="43" y="142"/>
                  </a:lnTo>
                  <a:lnTo>
                    <a:pt x="34" y="136"/>
                  </a:lnTo>
                  <a:lnTo>
                    <a:pt x="23" y="128"/>
                  </a:lnTo>
                  <a:lnTo>
                    <a:pt x="10" y="119"/>
                  </a:lnTo>
                  <a:lnTo>
                    <a:pt x="0" y="109"/>
                  </a:lnTo>
                  <a:lnTo>
                    <a:pt x="10" y="108"/>
                  </a:lnTo>
                  <a:lnTo>
                    <a:pt x="23" y="106"/>
                  </a:lnTo>
                  <a:lnTo>
                    <a:pt x="35" y="105"/>
                  </a:lnTo>
                  <a:lnTo>
                    <a:pt x="50" y="102"/>
                  </a:lnTo>
                  <a:lnTo>
                    <a:pt x="64" y="100"/>
                  </a:lnTo>
                  <a:lnTo>
                    <a:pt x="78" y="98"/>
                  </a:lnTo>
                  <a:lnTo>
                    <a:pt x="94" y="95"/>
                  </a:lnTo>
                  <a:lnTo>
                    <a:pt x="112" y="94"/>
                  </a:lnTo>
                  <a:lnTo>
                    <a:pt x="130" y="91"/>
                  </a:lnTo>
                  <a:lnTo>
                    <a:pt x="148" y="88"/>
                  </a:lnTo>
                  <a:lnTo>
                    <a:pt x="166" y="86"/>
                  </a:lnTo>
                  <a:lnTo>
                    <a:pt x="187" y="83"/>
                  </a:lnTo>
                  <a:lnTo>
                    <a:pt x="207" y="80"/>
                  </a:lnTo>
                  <a:lnTo>
                    <a:pt x="228" y="77"/>
                  </a:lnTo>
                  <a:lnTo>
                    <a:pt x="250" y="73"/>
                  </a:lnTo>
                  <a:lnTo>
                    <a:pt x="273" y="70"/>
                  </a:lnTo>
                  <a:lnTo>
                    <a:pt x="318" y="66"/>
                  </a:lnTo>
                  <a:lnTo>
                    <a:pt x="362" y="59"/>
                  </a:lnTo>
                  <a:lnTo>
                    <a:pt x="407" y="53"/>
                  </a:lnTo>
                  <a:lnTo>
                    <a:pt x="451" y="47"/>
                  </a:lnTo>
                  <a:lnTo>
                    <a:pt x="494" y="41"/>
                  </a:lnTo>
                  <a:lnTo>
                    <a:pt x="537" y="34"/>
                  </a:lnTo>
                  <a:lnTo>
                    <a:pt x="580" y="28"/>
                  </a:lnTo>
                  <a:lnTo>
                    <a:pt x="621" y="22"/>
                  </a:lnTo>
                  <a:lnTo>
                    <a:pt x="641" y="19"/>
                  </a:lnTo>
                  <a:lnTo>
                    <a:pt x="660" y="17"/>
                  </a:lnTo>
                  <a:lnTo>
                    <a:pt x="678" y="14"/>
                  </a:lnTo>
                  <a:lnTo>
                    <a:pt x="694" y="12"/>
                  </a:lnTo>
                  <a:lnTo>
                    <a:pt x="710" y="11"/>
                  </a:lnTo>
                  <a:lnTo>
                    <a:pt x="724" y="9"/>
                  </a:lnTo>
                  <a:lnTo>
                    <a:pt x="739" y="8"/>
                  </a:lnTo>
                  <a:lnTo>
                    <a:pt x="751" y="6"/>
                  </a:lnTo>
                  <a:lnTo>
                    <a:pt x="762" y="5"/>
                  </a:lnTo>
                  <a:lnTo>
                    <a:pt x="773" y="3"/>
                  </a:lnTo>
                  <a:lnTo>
                    <a:pt x="782" y="1"/>
                  </a:lnTo>
                  <a:lnTo>
                    <a:pt x="791" y="1"/>
                  </a:lnTo>
                  <a:lnTo>
                    <a:pt x="798" y="0"/>
                  </a:lnTo>
                  <a:lnTo>
                    <a:pt x="805" y="0"/>
                  </a:lnTo>
                  <a:lnTo>
                    <a:pt x="810" y="0"/>
                  </a:lnTo>
                  <a:lnTo>
                    <a:pt x="814" y="0"/>
                  </a:lnTo>
                  <a:lnTo>
                    <a:pt x="821" y="0"/>
                  </a:lnTo>
                  <a:lnTo>
                    <a:pt x="828" y="0"/>
                  </a:lnTo>
                  <a:lnTo>
                    <a:pt x="835" y="1"/>
                  </a:lnTo>
                  <a:lnTo>
                    <a:pt x="842" y="3"/>
                  </a:lnTo>
                  <a:lnTo>
                    <a:pt x="849" y="6"/>
                  </a:lnTo>
                  <a:lnTo>
                    <a:pt x="858" y="9"/>
                  </a:lnTo>
                  <a:lnTo>
                    <a:pt x="866" y="12"/>
                  </a:lnTo>
                  <a:lnTo>
                    <a:pt x="873" y="17"/>
                  </a:lnTo>
                  <a:lnTo>
                    <a:pt x="882" y="22"/>
                  </a:lnTo>
                  <a:lnTo>
                    <a:pt x="889" y="28"/>
                  </a:lnTo>
                  <a:lnTo>
                    <a:pt x="894" y="33"/>
                  </a:lnTo>
                  <a:lnTo>
                    <a:pt x="901" y="37"/>
                  </a:lnTo>
                  <a:lnTo>
                    <a:pt x="905" y="42"/>
                  </a:lnTo>
                  <a:lnTo>
                    <a:pt x="910" y="47"/>
                  </a:lnTo>
                  <a:lnTo>
                    <a:pt x="914" y="52"/>
                  </a:lnTo>
                  <a:lnTo>
                    <a:pt x="915" y="58"/>
                  </a:lnTo>
                  <a:lnTo>
                    <a:pt x="917" y="62"/>
                  </a:lnTo>
                  <a:lnTo>
                    <a:pt x="917" y="66"/>
                  </a:lnTo>
                  <a:lnTo>
                    <a:pt x="917" y="70"/>
                  </a:lnTo>
                  <a:lnTo>
                    <a:pt x="919" y="73"/>
                  </a:lnTo>
                  <a:lnTo>
                    <a:pt x="917" y="77"/>
                  </a:lnTo>
                  <a:lnTo>
                    <a:pt x="917" y="80"/>
                  </a:lnTo>
                  <a:lnTo>
                    <a:pt x="917" y="81"/>
                  </a:lnTo>
                  <a:lnTo>
                    <a:pt x="915" y="83"/>
                  </a:lnTo>
                  <a:lnTo>
                    <a:pt x="915" y="83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27"/>
            <p:cNvSpPr/>
            <p:nvPr/>
          </p:nvSpPr>
          <p:spPr bwMode="auto">
            <a:xfrm>
              <a:off x="4257676" y="4289425"/>
              <a:ext cx="160338" cy="319087"/>
            </a:xfrm>
            <a:custGeom>
              <a:avLst/>
              <a:gdLst>
                <a:gd name="T0" fmla="*/ 0 w 201"/>
                <a:gd name="T1" fmla="*/ 402 h 402"/>
                <a:gd name="T2" fmla="*/ 10 w 201"/>
                <a:gd name="T3" fmla="*/ 371 h 402"/>
                <a:gd name="T4" fmla="*/ 23 w 201"/>
                <a:gd name="T5" fmla="*/ 341 h 402"/>
                <a:gd name="T6" fmla="*/ 34 w 201"/>
                <a:gd name="T7" fmla="*/ 313 h 402"/>
                <a:gd name="T8" fmla="*/ 42 w 201"/>
                <a:gd name="T9" fmla="*/ 285 h 402"/>
                <a:gd name="T10" fmla="*/ 53 w 201"/>
                <a:gd name="T11" fmla="*/ 260 h 402"/>
                <a:gd name="T12" fmla="*/ 62 w 201"/>
                <a:gd name="T13" fmla="*/ 236 h 402"/>
                <a:gd name="T14" fmla="*/ 69 w 201"/>
                <a:gd name="T15" fmla="*/ 214 h 402"/>
                <a:gd name="T16" fmla="*/ 76 w 201"/>
                <a:gd name="T17" fmla="*/ 194 h 402"/>
                <a:gd name="T18" fmla="*/ 84 w 201"/>
                <a:gd name="T19" fmla="*/ 175 h 402"/>
                <a:gd name="T20" fmla="*/ 89 w 201"/>
                <a:gd name="T21" fmla="*/ 158 h 402"/>
                <a:gd name="T22" fmla="*/ 94 w 201"/>
                <a:gd name="T23" fmla="*/ 142 h 402"/>
                <a:gd name="T24" fmla="*/ 98 w 201"/>
                <a:gd name="T25" fmla="*/ 128 h 402"/>
                <a:gd name="T26" fmla="*/ 101 w 201"/>
                <a:gd name="T27" fmla="*/ 116 h 402"/>
                <a:gd name="T28" fmla="*/ 105 w 201"/>
                <a:gd name="T29" fmla="*/ 106 h 402"/>
                <a:gd name="T30" fmla="*/ 107 w 201"/>
                <a:gd name="T31" fmla="*/ 97 h 402"/>
                <a:gd name="T32" fmla="*/ 108 w 201"/>
                <a:gd name="T33" fmla="*/ 89 h 402"/>
                <a:gd name="T34" fmla="*/ 110 w 201"/>
                <a:gd name="T35" fmla="*/ 67 h 402"/>
                <a:gd name="T36" fmla="*/ 110 w 201"/>
                <a:gd name="T37" fmla="*/ 50 h 402"/>
                <a:gd name="T38" fmla="*/ 108 w 201"/>
                <a:gd name="T39" fmla="*/ 35 h 402"/>
                <a:gd name="T40" fmla="*/ 103 w 201"/>
                <a:gd name="T41" fmla="*/ 24 h 402"/>
                <a:gd name="T42" fmla="*/ 96 w 201"/>
                <a:gd name="T43" fmla="*/ 17 h 402"/>
                <a:gd name="T44" fmla="*/ 94 w 201"/>
                <a:gd name="T45" fmla="*/ 11 h 402"/>
                <a:gd name="T46" fmla="*/ 96 w 201"/>
                <a:gd name="T47" fmla="*/ 5 h 402"/>
                <a:gd name="T48" fmla="*/ 103 w 201"/>
                <a:gd name="T49" fmla="*/ 2 h 402"/>
                <a:gd name="T50" fmla="*/ 114 w 201"/>
                <a:gd name="T51" fmla="*/ 0 h 402"/>
                <a:gd name="T52" fmla="*/ 126 w 201"/>
                <a:gd name="T53" fmla="*/ 2 h 402"/>
                <a:gd name="T54" fmla="*/ 142 w 201"/>
                <a:gd name="T55" fmla="*/ 6 h 402"/>
                <a:gd name="T56" fmla="*/ 162 w 201"/>
                <a:gd name="T57" fmla="*/ 14 h 402"/>
                <a:gd name="T58" fmla="*/ 180 w 201"/>
                <a:gd name="T59" fmla="*/ 27 h 402"/>
                <a:gd name="T60" fmla="*/ 191 w 201"/>
                <a:gd name="T61" fmla="*/ 38 h 402"/>
                <a:gd name="T62" fmla="*/ 198 w 201"/>
                <a:gd name="T63" fmla="*/ 47 h 402"/>
                <a:gd name="T64" fmla="*/ 201 w 201"/>
                <a:gd name="T65" fmla="*/ 55 h 402"/>
                <a:gd name="T66" fmla="*/ 200 w 201"/>
                <a:gd name="T67" fmla="*/ 64 h 402"/>
                <a:gd name="T68" fmla="*/ 196 w 201"/>
                <a:gd name="T69" fmla="*/ 77 h 402"/>
                <a:gd name="T70" fmla="*/ 192 w 201"/>
                <a:gd name="T71" fmla="*/ 91 h 402"/>
                <a:gd name="T72" fmla="*/ 183 w 201"/>
                <a:gd name="T73" fmla="*/ 106 h 402"/>
                <a:gd name="T74" fmla="*/ 182 w 201"/>
                <a:gd name="T75" fmla="*/ 113 h 402"/>
                <a:gd name="T76" fmla="*/ 176 w 201"/>
                <a:gd name="T77" fmla="*/ 121 h 402"/>
                <a:gd name="T78" fmla="*/ 173 w 201"/>
                <a:gd name="T79" fmla="*/ 130 h 402"/>
                <a:gd name="T80" fmla="*/ 167 w 201"/>
                <a:gd name="T81" fmla="*/ 139 h 402"/>
                <a:gd name="T82" fmla="*/ 160 w 201"/>
                <a:gd name="T83" fmla="*/ 152 h 402"/>
                <a:gd name="T84" fmla="*/ 153 w 201"/>
                <a:gd name="T85" fmla="*/ 166 h 402"/>
                <a:gd name="T86" fmla="*/ 144 w 201"/>
                <a:gd name="T87" fmla="*/ 182 h 402"/>
                <a:gd name="T88" fmla="*/ 135 w 201"/>
                <a:gd name="T89" fmla="*/ 200 h 402"/>
                <a:gd name="T90" fmla="*/ 126 w 201"/>
                <a:gd name="T91" fmla="*/ 219 h 402"/>
                <a:gd name="T92" fmla="*/ 116 w 201"/>
                <a:gd name="T93" fmla="*/ 240 h 402"/>
                <a:gd name="T94" fmla="*/ 103 w 201"/>
                <a:gd name="T95" fmla="*/ 263 h 402"/>
                <a:gd name="T96" fmla="*/ 91 w 201"/>
                <a:gd name="T97" fmla="*/ 286 h 402"/>
                <a:gd name="T98" fmla="*/ 78 w 201"/>
                <a:gd name="T99" fmla="*/ 313 h 402"/>
                <a:gd name="T100" fmla="*/ 64 w 201"/>
                <a:gd name="T101" fmla="*/ 341 h 402"/>
                <a:gd name="T102" fmla="*/ 48 w 201"/>
                <a:gd name="T103" fmla="*/ 371 h 402"/>
                <a:gd name="T104" fmla="*/ 32 w 201"/>
                <a:gd name="T105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1" h="402">
                  <a:moveTo>
                    <a:pt x="32" y="402"/>
                  </a:moveTo>
                  <a:lnTo>
                    <a:pt x="0" y="402"/>
                  </a:lnTo>
                  <a:lnTo>
                    <a:pt x="5" y="387"/>
                  </a:lnTo>
                  <a:lnTo>
                    <a:pt x="10" y="371"/>
                  </a:lnTo>
                  <a:lnTo>
                    <a:pt x="17" y="355"/>
                  </a:lnTo>
                  <a:lnTo>
                    <a:pt x="23" y="341"/>
                  </a:lnTo>
                  <a:lnTo>
                    <a:pt x="28" y="326"/>
                  </a:lnTo>
                  <a:lnTo>
                    <a:pt x="34" y="313"/>
                  </a:lnTo>
                  <a:lnTo>
                    <a:pt x="39" y="299"/>
                  </a:lnTo>
                  <a:lnTo>
                    <a:pt x="42" y="285"/>
                  </a:lnTo>
                  <a:lnTo>
                    <a:pt x="48" y="272"/>
                  </a:lnTo>
                  <a:lnTo>
                    <a:pt x="53" y="260"/>
                  </a:lnTo>
                  <a:lnTo>
                    <a:pt x="57" y="249"/>
                  </a:lnTo>
                  <a:lnTo>
                    <a:pt x="62" y="236"/>
                  </a:lnTo>
                  <a:lnTo>
                    <a:pt x="66" y="225"/>
                  </a:lnTo>
                  <a:lnTo>
                    <a:pt x="69" y="214"/>
                  </a:lnTo>
                  <a:lnTo>
                    <a:pt x="73" y="205"/>
                  </a:lnTo>
                  <a:lnTo>
                    <a:pt x="76" y="194"/>
                  </a:lnTo>
                  <a:lnTo>
                    <a:pt x="80" y="185"/>
                  </a:lnTo>
                  <a:lnTo>
                    <a:pt x="84" y="175"/>
                  </a:lnTo>
                  <a:lnTo>
                    <a:pt x="85" y="168"/>
                  </a:lnTo>
                  <a:lnTo>
                    <a:pt x="89" y="158"/>
                  </a:lnTo>
                  <a:lnTo>
                    <a:pt x="92" y="150"/>
                  </a:lnTo>
                  <a:lnTo>
                    <a:pt x="94" y="142"/>
                  </a:lnTo>
                  <a:lnTo>
                    <a:pt x="96" y="136"/>
                  </a:lnTo>
                  <a:lnTo>
                    <a:pt x="98" y="128"/>
                  </a:lnTo>
                  <a:lnTo>
                    <a:pt x="100" y="122"/>
                  </a:lnTo>
                  <a:lnTo>
                    <a:pt x="101" y="116"/>
                  </a:lnTo>
                  <a:lnTo>
                    <a:pt x="103" y="111"/>
                  </a:lnTo>
                  <a:lnTo>
                    <a:pt x="105" y="106"/>
                  </a:lnTo>
                  <a:lnTo>
                    <a:pt x="105" y="102"/>
                  </a:lnTo>
                  <a:lnTo>
                    <a:pt x="107" y="97"/>
                  </a:lnTo>
                  <a:lnTo>
                    <a:pt x="107" y="92"/>
                  </a:lnTo>
                  <a:lnTo>
                    <a:pt x="108" y="89"/>
                  </a:lnTo>
                  <a:lnTo>
                    <a:pt x="108" y="78"/>
                  </a:lnTo>
                  <a:lnTo>
                    <a:pt x="110" y="67"/>
                  </a:lnTo>
                  <a:lnTo>
                    <a:pt x="110" y="58"/>
                  </a:lnTo>
                  <a:lnTo>
                    <a:pt x="110" y="50"/>
                  </a:lnTo>
                  <a:lnTo>
                    <a:pt x="110" y="42"/>
                  </a:lnTo>
                  <a:lnTo>
                    <a:pt x="108" y="35"/>
                  </a:lnTo>
                  <a:lnTo>
                    <a:pt x="107" y="28"/>
                  </a:lnTo>
                  <a:lnTo>
                    <a:pt x="103" y="24"/>
                  </a:lnTo>
                  <a:lnTo>
                    <a:pt x="100" y="20"/>
                  </a:lnTo>
                  <a:lnTo>
                    <a:pt x="96" y="17"/>
                  </a:lnTo>
                  <a:lnTo>
                    <a:pt x="94" y="14"/>
                  </a:lnTo>
                  <a:lnTo>
                    <a:pt x="94" y="11"/>
                  </a:lnTo>
                  <a:lnTo>
                    <a:pt x="94" y="8"/>
                  </a:lnTo>
                  <a:lnTo>
                    <a:pt x="96" y="5"/>
                  </a:lnTo>
                  <a:lnTo>
                    <a:pt x="100" y="3"/>
                  </a:lnTo>
                  <a:lnTo>
                    <a:pt x="103" y="2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21" y="0"/>
                  </a:lnTo>
                  <a:lnTo>
                    <a:pt x="126" y="2"/>
                  </a:lnTo>
                  <a:lnTo>
                    <a:pt x="135" y="3"/>
                  </a:lnTo>
                  <a:lnTo>
                    <a:pt x="142" y="6"/>
                  </a:lnTo>
                  <a:lnTo>
                    <a:pt x="153" y="9"/>
                  </a:lnTo>
                  <a:lnTo>
                    <a:pt x="162" y="14"/>
                  </a:lnTo>
                  <a:lnTo>
                    <a:pt x="171" y="20"/>
                  </a:lnTo>
                  <a:lnTo>
                    <a:pt x="180" y="27"/>
                  </a:lnTo>
                  <a:lnTo>
                    <a:pt x="185" y="33"/>
                  </a:lnTo>
                  <a:lnTo>
                    <a:pt x="191" y="38"/>
                  </a:lnTo>
                  <a:lnTo>
                    <a:pt x="194" y="42"/>
                  </a:lnTo>
                  <a:lnTo>
                    <a:pt x="198" y="47"/>
                  </a:lnTo>
                  <a:lnTo>
                    <a:pt x="200" y="50"/>
                  </a:lnTo>
                  <a:lnTo>
                    <a:pt x="201" y="55"/>
                  </a:lnTo>
                  <a:lnTo>
                    <a:pt x="200" y="60"/>
                  </a:lnTo>
                  <a:lnTo>
                    <a:pt x="200" y="64"/>
                  </a:lnTo>
                  <a:lnTo>
                    <a:pt x="198" y="70"/>
                  </a:lnTo>
                  <a:lnTo>
                    <a:pt x="196" y="77"/>
                  </a:lnTo>
                  <a:lnTo>
                    <a:pt x="194" y="85"/>
                  </a:lnTo>
                  <a:lnTo>
                    <a:pt x="192" y="91"/>
                  </a:lnTo>
                  <a:lnTo>
                    <a:pt x="189" y="99"/>
                  </a:lnTo>
                  <a:lnTo>
                    <a:pt x="183" y="106"/>
                  </a:lnTo>
                  <a:lnTo>
                    <a:pt x="182" y="110"/>
                  </a:lnTo>
                  <a:lnTo>
                    <a:pt x="182" y="113"/>
                  </a:lnTo>
                  <a:lnTo>
                    <a:pt x="180" y="116"/>
                  </a:lnTo>
                  <a:lnTo>
                    <a:pt x="176" y="121"/>
                  </a:lnTo>
                  <a:lnTo>
                    <a:pt x="175" y="125"/>
                  </a:lnTo>
                  <a:lnTo>
                    <a:pt x="173" y="130"/>
                  </a:lnTo>
                  <a:lnTo>
                    <a:pt x="169" y="135"/>
                  </a:lnTo>
                  <a:lnTo>
                    <a:pt x="167" y="139"/>
                  </a:lnTo>
                  <a:lnTo>
                    <a:pt x="164" y="146"/>
                  </a:lnTo>
                  <a:lnTo>
                    <a:pt x="160" y="152"/>
                  </a:lnTo>
                  <a:lnTo>
                    <a:pt x="157" y="160"/>
                  </a:lnTo>
                  <a:lnTo>
                    <a:pt x="153" y="166"/>
                  </a:lnTo>
                  <a:lnTo>
                    <a:pt x="150" y="174"/>
                  </a:lnTo>
                  <a:lnTo>
                    <a:pt x="144" y="182"/>
                  </a:lnTo>
                  <a:lnTo>
                    <a:pt x="141" y="191"/>
                  </a:lnTo>
                  <a:lnTo>
                    <a:pt x="135" y="200"/>
                  </a:lnTo>
                  <a:lnTo>
                    <a:pt x="132" y="210"/>
                  </a:lnTo>
                  <a:lnTo>
                    <a:pt x="126" y="219"/>
                  </a:lnTo>
                  <a:lnTo>
                    <a:pt x="121" y="229"/>
                  </a:lnTo>
                  <a:lnTo>
                    <a:pt x="116" y="240"/>
                  </a:lnTo>
                  <a:lnTo>
                    <a:pt x="108" y="250"/>
                  </a:lnTo>
                  <a:lnTo>
                    <a:pt x="103" y="263"/>
                  </a:lnTo>
                  <a:lnTo>
                    <a:pt x="98" y="274"/>
                  </a:lnTo>
                  <a:lnTo>
                    <a:pt x="91" y="286"/>
                  </a:lnTo>
                  <a:lnTo>
                    <a:pt x="84" y="301"/>
                  </a:lnTo>
                  <a:lnTo>
                    <a:pt x="78" y="313"/>
                  </a:lnTo>
                  <a:lnTo>
                    <a:pt x="71" y="327"/>
                  </a:lnTo>
                  <a:lnTo>
                    <a:pt x="64" y="341"/>
                  </a:lnTo>
                  <a:lnTo>
                    <a:pt x="55" y="355"/>
                  </a:lnTo>
                  <a:lnTo>
                    <a:pt x="48" y="371"/>
                  </a:lnTo>
                  <a:lnTo>
                    <a:pt x="41" y="387"/>
                  </a:lnTo>
                  <a:lnTo>
                    <a:pt x="32" y="402"/>
                  </a:lnTo>
                  <a:lnTo>
                    <a:pt x="32" y="402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7" name="Freeform 123"/>
          <p:cNvSpPr/>
          <p:nvPr/>
        </p:nvSpPr>
        <p:spPr bwMode="auto">
          <a:xfrm>
            <a:off x="1983505" y="2198991"/>
            <a:ext cx="363261" cy="244722"/>
          </a:xfrm>
          <a:custGeom>
            <a:avLst/>
            <a:gdLst>
              <a:gd name="T0" fmla="*/ 7 w 190"/>
              <a:gd name="T1" fmla="*/ 6 h 126"/>
              <a:gd name="T2" fmla="*/ 16 w 190"/>
              <a:gd name="T3" fmla="*/ 3 h 126"/>
              <a:gd name="T4" fmla="*/ 31 w 190"/>
              <a:gd name="T5" fmla="*/ 1 h 126"/>
              <a:gd name="T6" fmla="*/ 49 w 190"/>
              <a:gd name="T7" fmla="*/ 0 h 126"/>
              <a:gd name="T8" fmla="*/ 70 w 190"/>
              <a:gd name="T9" fmla="*/ 0 h 126"/>
              <a:gd name="T10" fmla="*/ 93 w 190"/>
              <a:gd name="T11" fmla="*/ 3 h 126"/>
              <a:gd name="T12" fmla="*/ 115 w 190"/>
              <a:gd name="T13" fmla="*/ 9 h 126"/>
              <a:gd name="T14" fmla="*/ 136 w 190"/>
              <a:gd name="T15" fmla="*/ 20 h 126"/>
              <a:gd name="T16" fmla="*/ 157 w 190"/>
              <a:gd name="T17" fmla="*/ 34 h 126"/>
              <a:gd name="T18" fmla="*/ 174 w 190"/>
              <a:gd name="T19" fmla="*/ 50 h 126"/>
              <a:gd name="T20" fmla="*/ 184 w 190"/>
              <a:gd name="T21" fmla="*/ 64 h 126"/>
              <a:gd name="T22" fmla="*/ 190 w 190"/>
              <a:gd name="T23" fmla="*/ 80 h 126"/>
              <a:gd name="T24" fmla="*/ 190 w 190"/>
              <a:gd name="T25" fmla="*/ 95 h 126"/>
              <a:gd name="T26" fmla="*/ 190 w 190"/>
              <a:gd name="T27" fmla="*/ 108 h 126"/>
              <a:gd name="T28" fmla="*/ 188 w 190"/>
              <a:gd name="T29" fmla="*/ 116 h 126"/>
              <a:gd name="T30" fmla="*/ 186 w 190"/>
              <a:gd name="T31" fmla="*/ 120 h 126"/>
              <a:gd name="T32" fmla="*/ 184 w 190"/>
              <a:gd name="T33" fmla="*/ 123 h 126"/>
              <a:gd name="T34" fmla="*/ 175 w 190"/>
              <a:gd name="T35" fmla="*/ 126 h 126"/>
              <a:gd name="T36" fmla="*/ 161 w 190"/>
              <a:gd name="T37" fmla="*/ 126 h 126"/>
              <a:gd name="T38" fmla="*/ 154 w 190"/>
              <a:gd name="T39" fmla="*/ 126 h 126"/>
              <a:gd name="T40" fmla="*/ 145 w 190"/>
              <a:gd name="T41" fmla="*/ 123 h 126"/>
              <a:gd name="T42" fmla="*/ 136 w 190"/>
              <a:gd name="T43" fmla="*/ 120 h 126"/>
              <a:gd name="T44" fmla="*/ 125 w 190"/>
              <a:gd name="T45" fmla="*/ 114 h 126"/>
              <a:gd name="T46" fmla="*/ 113 w 190"/>
              <a:gd name="T47" fmla="*/ 106 h 126"/>
              <a:gd name="T48" fmla="*/ 99 w 190"/>
              <a:gd name="T49" fmla="*/ 97 h 126"/>
              <a:gd name="T50" fmla="*/ 84 w 190"/>
              <a:gd name="T51" fmla="*/ 87 h 126"/>
              <a:gd name="T52" fmla="*/ 68 w 190"/>
              <a:gd name="T53" fmla="*/ 75 h 126"/>
              <a:gd name="T54" fmla="*/ 52 w 190"/>
              <a:gd name="T55" fmla="*/ 62 h 126"/>
              <a:gd name="T56" fmla="*/ 38 w 190"/>
              <a:gd name="T57" fmla="*/ 51 h 126"/>
              <a:gd name="T58" fmla="*/ 27 w 190"/>
              <a:gd name="T59" fmla="*/ 42 h 126"/>
              <a:gd name="T60" fmla="*/ 16 w 190"/>
              <a:gd name="T61" fmla="*/ 34 h 126"/>
              <a:gd name="T62" fmla="*/ 9 w 190"/>
              <a:gd name="T63" fmla="*/ 28 h 126"/>
              <a:gd name="T64" fmla="*/ 4 w 190"/>
              <a:gd name="T65" fmla="*/ 23 h 126"/>
              <a:gd name="T66" fmla="*/ 2 w 190"/>
              <a:gd name="T67" fmla="*/ 18 h 126"/>
              <a:gd name="T68" fmla="*/ 0 w 190"/>
              <a:gd name="T69" fmla="*/ 17 h 126"/>
              <a:gd name="T70" fmla="*/ 0 w 190"/>
              <a:gd name="T71" fmla="*/ 14 h 126"/>
              <a:gd name="T72" fmla="*/ 2 w 190"/>
              <a:gd name="T73" fmla="*/ 11 h 126"/>
              <a:gd name="T74" fmla="*/ 4 w 190"/>
              <a:gd name="T75" fmla="*/ 8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0" h="126">
                <a:moveTo>
                  <a:pt x="4" y="8"/>
                </a:moveTo>
                <a:lnTo>
                  <a:pt x="7" y="6"/>
                </a:lnTo>
                <a:lnTo>
                  <a:pt x="11" y="4"/>
                </a:lnTo>
                <a:lnTo>
                  <a:pt x="16" y="3"/>
                </a:lnTo>
                <a:lnTo>
                  <a:pt x="22" y="3"/>
                </a:lnTo>
                <a:lnTo>
                  <a:pt x="31" y="1"/>
                </a:lnTo>
                <a:lnTo>
                  <a:pt x="40" y="0"/>
                </a:lnTo>
                <a:lnTo>
                  <a:pt x="49" y="0"/>
                </a:lnTo>
                <a:lnTo>
                  <a:pt x="59" y="0"/>
                </a:lnTo>
                <a:lnTo>
                  <a:pt x="70" y="0"/>
                </a:lnTo>
                <a:lnTo>
                  <a:pt x="81" y="1"/>
                </a:lnTo>
                <a:lnTo>
                  <a:pt x="93" y="3"/>
                </a:lnTo>
                <a:lnTo>
                  <a:pt x="104" y="6"/>
                </a:lnTo>
                <a:lnTo>
                  <a:pt x="115" y="9"/>
                </a:lnTo>
                <a:lnTo>
                  <a:pt x="125" y="14"/>
                </a:lnTo>
                <a:lnTo>
                  <a:pt x="136" y="20"/>
                </a:lnTo>
                <a:lnTo>
                  <a:pt x="147" y="26"/>
                </a:lnTo>
                <a:lnTo>
                  <a:pt x="157" y="34"/>
                </a:lnTo>
                <a:lnTo>
                  <a:pt x="166" y="42"/>
                </a:lnTo>
                <a:lnTo>
                  <a:pt x="174" y="50"/>
                </a:lnTo>
                <a:lnTo>
                  <a:pt x="179" y="56"/>
                </a:lnTo>
                <a:lnTo>
                  <a:pt x="184" y="64"/>
                </a:lnTo>
                <a:lnTo>
                  <a:pt x="188" y="72"/>
                </a:lnTo>
                <a:lnTo>
                  <a:pt x="190" y="80"/>
                </a:lnTo>
                <a:lnTo>
                  <a:pt x="190" y="87"/>
                </a:lnTo>
                <a:lnTo>
                  <a:pt x="190" y="95"/>
                </a:lnTo>
                <a:lnTo>
                  <a:pt x="190" y="101"/>
                </a:lnTo>
                <a:lnTo>
                  <a:pt x="190" y="108"/>
                </a:lnTo>
                <a:lnTo>
                  <a:pt x="190" y="112"/>
                </a:lnTo>
                <a:lnTo>
                  <a:pt x="188" y="116"/>
                </a:lnTo>
                <a:lnTo>
                  <a:pt x="188" y="119"/>
                </a:lnTo>
                <a:lnTo>
                  <a:pt x="186" y="120"/>
                </a:lnTo>
                <a:lnTo>
                  <a:pt x="186" y="123"/>
                </a:lnTo>
                <a:lnTo>
                  <a:pt x="184" y="123"/>
                </a:lnTo>
                <a:lnTo>
                  <a:pt x="181" y="125"/>
                </a:lnTo>
                <a:lnTo>
                  <a:pt x="175" y="126"/>
                </a:lnTo>
                <a:lnTo>
                  <a:pt x="168" y="126"/>
                </a:lnTo>
                <a:lnTo>
                  <a:pt x="161" y="126"/>
                </a:lnTo>
                <a:lnTo>
                  <a:pt x="157" y="126"/>
                </a:lnTo>
                <a:lnTo>
                  <a:pt x="154" y="126"/>
                </a:lnTo>
                <a:lnTo>
                  <a:pt x="149" y="125"/>
                </a:lnTo>
                <a:lnTo>
                  <a:pt x="145" y="123"/>
                </a:lnTo>
                <a:lnTo>
                  <a:pt x="141" y="122"/>
                </a:lnTo>
                <a:lnTo>
                  <a:pt x="136" y="120"/>
                </a:lnTo>
                <a:lnTo>
                  <a:pt x="131" y="117"/>
                </a:lnTo>
                <a:lnTo>
                  <a:pt x="125" y="114"/>
                </a:lnTo>
                <a:lnTo>
                  <a:pt x="118" y="111"/>
                </a:lnTo>
                <a:lnTo>
                  <a:pt x="113" y="106"/>
                </a:lnTo>
                <a:lnTo>
                  <a:pt x="106" y="103"/>
                </a:lnTo>
                <a:lnTo>
                  <a:pt x="99" y="97"/>
                </a:lnTo>
                <a:lnTo>
                  <a:pt x="91" y="92"/>
                </a:lnTo>
                <a:lnTo>
                  <a:pt x="84" y="87"/>
                </a:lnTo>
                <a:lnTo>
                  <a:pt x="75" y="81"/>
                </a:lnTo>
                <a:lnTo>
                  <a:pt x="68" y="75"/>
                </a:lnTo>
                <a:lnTo>
                  <a:pt x="59" y="67"/>
                </a:lnTo>
                <a:lnTo>
                  <a:pt x="52" y="62"/>
                </a:lnTo>
                <a:lnTo>
                  <a:pt x="45" y="56"/>
                </a:lnTo>
                <a:lnTo>
                  <a:pt x="38" y="51"/>
                </a:lnTo>
                <a:lnTo>
                  <a:pt x="32" y="47"/>
                </a:lnTo>
                <a:lnTo>
                  <a:pt x="27" y="42"/>
                </a:lnTo>
                <a:lnTo>
                  <a:pt x="22" y="37"/>
                </a:lnTo>
                <a:lnTo>
                  <a:pt x="16" y="34"/>
                </a:lnTo>
                <a:lnTo>
                  <a:pt x="13" y="31"/>
                </a:lnTo>
                <a:lnTo>
                  <a:pt x="9" y="28"/>
                </a:lnTo>
                <a:lnTo>
                  <a:pt x="7" y="25"/>
                </a:lnTo>
                <a:lnTo>
                  <a:pt x="4" y="23"/>
                </a:lnTo>
                <a:lnTo>
                  <a:pt x="2" y="20"/>
                </a:lnTo>
                <a:lnTo>
                  <a:pt x="2" y="18"/>
                </a:lnTo>
                <a:lnTo>
                  <a:pt x="0" y="18"/>
                </a:lnTo>
                <a:lnTo>
                  <a:pt x="0" y="17"/>
                </a:lnTo>
                <a:lnTo>
                  <a:pt x="0" y="15"/>
                </a:lnTo>
                <a:lnTo>
                  <a:pt x="0" y="14"/>
                </a:lnTo>
                <a:lnTo>
                  <a:pt x="0" y="12"/>
                </a:lnTo>
                <a:lnTo>
                  <a:pt x="2" y="11"/>
                </a:lnTo>
                <a:lnTo>
                  <a:pt x="4" y="9"/>
                </a:lnTo>
                <a:lnTo>
                  <a:pt x="4" y="8"/>
                </a:lnTo>
                <a:lnTo>
                  <a:pt x="4" y="8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124"/>
          <p:cNvSpPr/>
          <p:nvPr/>
        </p:nvSpPr>
        <p:spPr bwMode="auto">
          <a:xfrm>
            <a:off x="1643189" y="2577545"/>
            <a:ext cx="1063013" cy="279135"/>
          </a:xfrm>
          <a:custGeom>
            <a:avLst/>
            <a:gdLst>
              <a:gd name="T0" fmla="*/ 321 w 557"/>
              <a:gd name="T1" fmla="*/ 36 h 145"/>
              <a:gd name="T2" fmla="*/ 350 w 557"/>
              <a:gd name="T3" fmla="*/ 27 h 145"/>
              <a:gd name="T4" fmla="*/ 378 w 557"/>
              <a:gd name="T5" fmla="*/ 19 h 145"/>
              <a:gd name="T6" fmla="*/ 401 w 557"/>
              <a:gd name="T7" fmla="*/ 12 h 145"/>
              <a:gd name="T8" fmla="*/ 423 w 557"/>
              <a:gd name="T9" fmla="*/ 8 h 145"/>
              <a:gd name="T10" fmla="*/ 441 w 557"/>
              <a:gd name="T11" fmla="*/ 5 h 145"/>
              <a:gd name="T12" fmla="*/ 457 w 557"/>
              <a:gd name="T13" fmla="*/ 1 h 145"/>
              <a:gd name="T14" fmla="*/ 471 w 557"/>
              <a:gd name="T15" fmla="*/ 0 h 145"/>
              <a:gd name="T16" fmla="*/ 485 w 557"/>
              <a:gd name="T17" fmla="*/ 1 h 145"/>
              <a:gd name="T18" fmla="*/ 503 w 557"/>
              <a:gd name="T19" fmla="*/ 1 h 145"/>
              <a:gd name="T20" fmla="*/ 518 w 557"/>
              <a:gd name="T21" fmla="*/ 5 h 145"/>
              <a:gd name="T22" fmla="*/ 530 w 557"/>
              <a:gd name="T23" fmla="*/ 8 h 145"/>
              <a:gd name="T24" fmla="*/ 541 w 557"/>
              <a:gd name="T25" fmla="*/ 12 h 145"/>
              <a:gd name="T26" fmla="*/ 548 w 557"/>
              <a:gd name="T27" fmla="*/ 19 h 145"/>
              <a:gd name="T28" fmla="*/ 553 w 557"/>
              <a:gd name="T29" fmla="*/ 27 h 145"/>
              <a:gd name="T30" fmla="*/ 557 w 557"/>
              <a:gd name="T31" fmla="*/ 33 h 145"/>
              <a:gd name="T32" fmla="*/ 555 w 557"/>
              <a:gd name="T33" fmla="*/ 37 h 145"/>
              <a:gd name="T34" fmla="*/ 548 w 557"/>
              <a:gd name="T35" fmla="*/ 42 h 145"/>
              <a:gd name="T36" fmla="*/ 535 w 557"/>
              <a:gd name="T37" fmla="*/ 48 h 145"/>
              <a:gd name="T38" fmla="*/ 514 w 557"/>
              <a:gd name="T39" fmla="*/ 55 h 145"/>
              <a:gd name="T40" fmla="*/ 485 w 557"/>
              <a:gd name="T41" fmla="*/ 63 h 145"/>
              <a:gd name="T42" fmla="*/ 451 w 557"/>
              <a:gd name="T43" fmla="*/ 70 h 145"/>
              <a:gd name="T44" fmla="*/ 409 w 557"/>
              <a:gd name="T45" fmla="*/ 81 h 145"/>
              <a:gd name="T46" fmla="*/ 360 w 557"/>
              <a:gd name="T47" fmla="*/ 92 h 145"/>
              <a:gd name="T48" fmla="*/ 307 w 557"/>
              <a:gd name="T49" fmla="*/ 103 h 145"/>
              <a:gd name="T50" fmla="*/ 259 w 557"/>
              <a:gd name="T51" fmla="*/ 114 h 145"/>
              <a:gd name="T52" fmla="*/ 214 w 557"/>
              <a:gd name="T53" fmla="*/ 122 h 145"/>
              <a:gd name="T54" fmla="*/ 178 w 557"/>
              <a:gd name="T55" fmla="*/ 130 h 145"/>
              <a:gd name="T56" fmla="*/ 146 w 557"/>
              <a:gd name="T57" fmla="*/ 136 h 145"/>
              <a:gd name="T58" fmla="*/ 123 w 557"/>
              <a:gd name="T59" fmla="*/ 141 h 145"/>
              <a:gd name="T60" fmla="*/ 105 w 557"/>
              <a:gd name="T61" fmla="*/ 144 h 145"/>
              <a:gd name="T62" fmla="*/ 93 w 557"/>
              <a:gd name="T63" fmla="*/ 145 h 145"/>
              <a:gd name="T64" fmla="*/ 84 w 557"/>
              <a:gd name="T65" fmla="*/ 145 h 145"/>
              <a:gd name="T66" fmla="*/ 71 w 557"/>
              <a:gd name="T67" fmla="*/ 144 h 145"/>
              <a:gd name="T68" fmla="*/ 57 w 557"/>
              <a:gd name="T69" fmla="*/ 141 h 145"/>
              <a:gd name="T70" fmla="*/ 43 w 557"/>
              <a:gd name="T71" fmla="*/ 136 h 145"/>
              <a:gd name="T72" fmla="*/ 28 w 557"/>
              <a:gd name="T73" fmla="*/ 131 h 145"/>
              <a:gd name="T74" fmla="*/ 16 w 557"/>
              <a:gd name="T75" fmla="*/ 127 h 145"/>
              <a:gd name="T76" fmla="*/ 9 w 557"/>
              <a:gd name="T77" fmla="*/ 122 h 145"/>
              <a:gd name="T78" fmla="*/ 3 w 557"/>
              <a:gd name="T79" fmla="*/ 117 h 145"/>
              <a:gd name="T80" fmla="*/ 0 w 557"/>
              <a:gd name="T81" fmla="*/ 114 h 145"/>
              <a:gd name="T82" fmla="*/ 0 w 557"/>
              <a:gd name="T83" fmla="*/ 109 h 145"/>
              <a:gd name="T84" fmla="*/ 3 w 557"/>
              <a:gd name="T85" fmla="*/ 106 h 145"/>
              <a:gd name="T86" fmla="*/ 11 w 557"/>
              <a:gd name="T87" fmla="*/ 103 h 145"/>
              <a:gd name="T88" fmla="*/ 19 w 557"/>
              <a:gd name="T89" fmla="*/ 102 h 145"/>
              <a:gd name="T90" fmla="*/ 36 w 557"/>
              <a:gd name="T91" fmla="*/ 100 h 145"/>
              <a:gd name="T92" fmla="*/ 57 w 557"/>
              <a:gd name="T93" fmla="*/ 97 h 145"/>
              <a:gd name="T94" fmla="*/ 86 w 557"/>
              <a:gd name="T95" fmla="*/ 92 h 145"/>
              <a:gd name="T96" fmla="*/ 112 w 557"/>
              <a:gd name="T97" fmla="*/ 88 h 145"/>
              <a:gd name="T98" fmla="*/ 130 w 557"/>
              <a:gd name="T99" fmla="*/ 84 h 145"/>
              <a:gd name="T100" fmla="*/ 152 w 557"/>
              <a:gd name="T101" fmla="*/ 81 h 145"/>
              <a:gd name="T102" fmla="*/ 175 w 557"/>
              <a:gd name="T103" fmla="*/ 77 h 145"/>
              <a:gd name="T104" fmla="*/ 202 w 557"/>
              <a:gd name="T105" fmla="*/ 70 h 145"/>
              <a:gd name="T106" fmla="*/ 228 w 557"/>
              <a:gd name="T107" fmla="*/ 63 h 145"/>
              <a:gd name="T108" fmla="*/ 257 w 557"/>
              <a:gd name="T109" fmla="*/ 55 h 145"/>
              <a:gd name="T110" fmla="*/ 289 w 557"/>
              <a:gd name="T111" fmla="*/ 45 h 145"/>
              <a:gd name="T112" fmla="*/ 305 w 557"/>
              <a:gd name="T113" fmla="*/ 41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57" h="145">
                <a:moveTo>
                  <a:pt x="305" y="41"/>
                </a:moveTo>
                <a:lnTo>
                  <a:pt x="321" y="36"/>
                </a:lnTo>
                <a:lnTo>
                  <a:pt x="335" y="31"/>
                </a:lnTo>
                <a:lnTo>
                  <a:pt x="350" y="27"/>
                </a:lnTo>
                <a:lnTo>
                  <a:pt x="364" y="23"/>
                </a:lnTo>
                <a:lnTo>
                  <a:pt x="378" y="19"/>
                </a:lnTo>
                <a:lnTo>
                  <a:pt x="391" y="16"/>
                </a:lnTo>
                <a:lnTo>
                  <a:pt x="401" y="12"/>
                </a:lnTo>
                <a:lnTo>
                  <a:pt x="412" y="11"/>
                </a:lnTo>
                <a:lnTo>
                  <a:pt x="423" y="8"/>
                </a:lnTo>
                <a:lnTo>
                  <a:pt x="432" y="6"/>
                </a:lnTo>
                <a:lnTo>
                  <a:pt x="441" y="5"/>
                </a:lnTo>
                <a:lnTo>
                  <a:pt x="450" y="3"/>
                </a:lnTo>
                <a:lnTo>
                  <a:pt x="457" y="1"/>
                </a:lnTo>
                <a:lnTo>
                  <a:pt x="464" y="1"/>
                </a:lnTo>
                <a:lnTo>
                  <a:pt x="471" y="0"/>
                </a:lnTo>
                <a:lnTo>
                  <a:pt x="476" y="0"/>
                </a:lnTo>
                <a:lnTo>
                  <a:pt x="485" y="1"/>
                </a:lnTo>
                <a:lnTo>
                  <a:pt x="494" y="1"/>
                </a:lnTo>
                <a:lnTo>
                  <a:pt x="503" y="1"/>
                </a:lnTo>
                <a:lnTo>
                  <a:pt x="510" y="3"/>
                </a:lnTo>
                <a:lnTo>
                  <a:pt x="518" y="5"/>
                </a:lnTo>
                <a:lnTo>
                  <a:pt x="525" y="6"/>
                </a:lnTo>
                <a:lnTo>
                  <a:pt x="530" y="8"/>
                </a:lnTo>
                <a:lnTo>
                  <a:pt x="535" y="9"/>
                </a:lnTo>
                <a:lnTo>
                  <a:pt x="541" y="12"/>
                </a:lnTo>
                <a:lnTo>
                  <a:pt x="544" y="16"/>
                </a:lnTo>
                <a:lnTo>
                  <a:pt x="548" y="19"/>
                </a:lnTo>
                <a:lnTo>
                  <a:pt x="551" y="23"/>
                </a:lnTo>
                <a:lnTo>
                  <a:pt x="553" y="27"/>
                </a:lnTo>
                <a:lnTo>
                  <a:pt x="555" y="30"/>
                </a:lnTo>
                <a:lnTo>
                  <a:pt x="557" y="33"/>
                </a:lnTo>
                <a:lnTo>
                  <a:pt x="557" y="36"/>
                </a:lnTo>
                <a:lnTo>
                  <a:pt x="555" y="37"/>
                </a:lnTo>
                <a:lnTo>
                  <a:pt x="553" y="39"/>
                </a:lnTo>
                <a:lnTo>
                  <a:pt x="548" y="42"/>
                </a:lnTo>
                <a:lnTo>
                  <a:pt x="542" y="45"/>
                </a:lnTo>
                <a:lnTo>
                  <a:pt x="535" y="48"/>
                </a:lnTo>
                <a:lnTo>
                  <a:pt x="525" y="52"/>
                </a:lnTo>
                <a:lnTo>
                  <a:pt x="514" y="55"/>
                </a:lnTo>
                <a:lnTo>
                  <a:pt x="500" y="58"/>
                </a:lnTo>
                <a:lnTo>
                  <a:pt x="485" y="63"/>
                </a:lnTo>
                <a:lnTo>
                  <a:pt x="469" y="67"/>
                </a:lnTo>
                <a:lnTo>
                  <a:pt x="451" y="70"/>
                </a:lnTo>
                <a:lnTo>
                  <a:pt x="430" y="77"/>
                </a:lnTo>
                <a:lnTo>
                  <a:pt x="409" y="81"/>
                </a:lnTo>
                <a:lnTo>
                  <a:pt x="385" y="86"/>
                </a:lnTo>
                <a:lnTo>
                  <a:pt x="360" y="92"/>
                </a:lnTo>
                <a:lnTo>
                  <a:pt x="334" y="97"/>
                </a:lnTo>
                <a:lnTo>
                  <a:pt x="307" y="103"/>
                </a:lnTo>
                <a:lnTo>
                  <a:pt x="282" y="108"/>
                </a:lnTo>
                <a:lnTo>
                  <a:pt x="259" y="114"/>
                </a:lnTo>
                <a:lnTo>
                  <a:pt x="235" y="119"/>
                </a:lnTo>
                <a:lnTo>
                  <a:pt x="214" y="122"/>
                </a:lnTo>
                <a:lnTo>
                  <a:pt x="196" y="127"/>
                </a:lnTo>
                <a:lnTo>
                  <a:pt x="178" y="130"/>
                </a:lnTo>
                <a:lnTo>
                  <a:pt x="162" y="133"/>
                </a:lnTo>
                <a:lnTo>
                  <a:pt x="146" y="136"/>
                </a:lnTo>
                <a:lnTo>
                  <a:pt x="134" y="139"/>
                </a:lnTo>
                <a:lnTo>
                  <a:pt x="123" y="141"/>
                </a:lnTo>
                <a:lnTo>
                  <a:pt x="112" y="142"/>
                </a:lnTo>
                <a:lnTo>
                  <a:pt x="105" y="144"/>
                </a:lnTo>
                <a:lnTo>
                  <a:pt x="98" y="145"/>
                </a:lnTo>
                <a:lnTo>
                  <a:pt x="93" y="145"/>
                </a:lnTo>
                <a:lnTo>
                  <a:pt x="91" y="145"/>
                </a:lnTo>
                <a:lnTo>
                  <a:pt x="84" y="145"/>
                </a:lnTo>
                <a:lnTo>
                  <a:pt x="77" y="145"/>
                </a:lnTo>
                <a:lnTo>
                  <a:pt x="71" y="144"/>
                </a:lnTo>
                <a:lnTo>
                  <a:pt x="64" y="142"/>
                </a:lnTo>
                <a:lnTo>
                  <a:pt x="57" y="141"/>
                </a:lnTo>
                <a:lnTo>
                  <a:pt x="50" y="139"/>
                </a:lnTo>
                <a:lnTo>
                  <a:pt x="43" y="136"/>
                </a:lnTo>
                <a:lnTo>
                  <a:pt x="36" y="133"/>
                </a:lnTo>
                <a:lnTo>
                  <a:pt x="28" y="131"/>
                </a:lnTo>
                <a:lnTo>
                  <a:pt x="21" y="128"/>
                </a:lnTo>
                <a:lnTo>
                  <a:pt x="16" y="127"/>
                </a:lnTo>
                <a:lnTo>
                  <a:pt x="12" y="124"/>
                </a:lnTo>
                <a:lnTo>
                  <a:pt x="9" y="122"/>
                </a:lnTo>
                <a:lnTo>
                  <a:pt x="5" y="119"/>
                </a:lnTo>
                <a:lnTo>
                  <a:pt x="3" y="117"/>
                </a:lnTo>
                <a:lnTo>
                  <a:pt x="2" y="116"/>
                </a:lnTo>
                <a:lnTo>
                  <a:pt x="0" y="114"/>
                </a:lnTo>
                <a:lnTo>
                  <a:pt x="0" y="113"/>
                </a:lnTo>
                <a:lnTo>
                  <a:pt x="0" y="109"/>
                </a:lnTo>
                <a:lnTo>
                  <a:pt x="2" y="108"/>
                </a:lnTo>
                <a:lnTo>
                  <a:pt x="3" y="106"/>
                </a:lnTo>
                <a:lnTo>
                  <a:pt x="7" y="105"/>
                </a:lnTo>
                <a:lnTo>
                  <a:pt x="11" y="103"/>
                </a:lnTo>
                <a:lnTo>
                  <a:pt x="14" y="102"/>
                </a:lnTo>
                <a:lnTo>
                  <a:pt x="19" y="102"/>
                </a:lnTo>
                <a:lnTo>
                  <a:pt x="27" y="102"/>
                </a:lnTo>
                <a:lnTo>
                  <a:pt x="36" y="100"/>
                </a:lnTo>
                <a:lnTo>
                  <a:pt x="46" y="99"/>
                </a:lnTo>
                <a:lnTo>
                  <a:pt x="57" y="97"/>
                </a:lnTo>
                <a:lnTo>
                  <a:pt x="71" y="94"/>
                </a:lnTo>
                <a:lnTo>
                  <a:pt x="86" y="92"/>
                </a:lnTo>
                <a:lnTo>
                  <a:pt x="103" y="89"/>
                </a:lnTo>
                <a:lnTo>
                  <a:pt x="112" y="88"/>
                </a:lnTo>
                <a:lnTo>
                  <a:pt x="121" y="86"/>
                </a:lnTo>
                <a:lnTo>
                  <a:pt x="130" y="84"/>
                </a:lnTo>
                <a:lnTo>
                  <a:pt x="141" y="83"/>
                </a:lnTo>
                <a:lnTo>
                  <a:pt x="152" y="81"/>
                </a:lnTo>
                <a:lnTo>
                  <a:pt x="164" y="78"/>
                </a:lnTo>
                <a:lnTo>
                  <a:pt x="175" y="77"/>
                </a:lnTo>
                <a:lnTo>
                  <a:pt x="187" y="73"/>
                </a:lnTo>
                <a:lnTo>
                  <a:pt x="202" y="70"/>
                </a:lnTo>
                <a:lnTo>
                  <a:pt x="214" y="66"/>
                </a:lnTo>
                <a:lnTo>
                  <a:pt x="228" y="63"/>
                </a:lnTo>
                <a:lnTo>
                  <a:pt x="243" y="58"/>
                </a:lnTo>
                <a:lnTo>
                  <a:pt x="257" y="55"/>
                </a:lnTo>
                <a:lnTo>
                  <a:pt x="273" y="50"/>
                </a:lnTo>
                <a:lnTo>
                  <a:pt x="289" y="45"/>
                </a:lnTo>
                <a:lnTo>
                  <a:pt x="305" y="41"/>
                </a:lnTo>
                <a:lnTo>
                  <a:pt x="305" y="41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125"/>
          <p:cNvSpPr/>
          <p:nvPr/>
        </p:nvSpPr>
        <p:spPr bwMode="auto">
          <a:xfrm>
            <a:off x="1807610" y="3009634"/>
            <a:ext cx="237075" cy="370906"/>
          </a:xfrm>
          <a:custGeom>
            <a:avLst/>
            <a:gdLst>
              <a:gd name="T0" fmla="*/ 0 w 124"/>
              <a:gd name="T1" fmla="*/ 0 h 196"/>
              <a:gd name="T2" fmla="*/ 8 w 124"/>
              <a:gd name="T3" fmla="*/ 2 h 196"/>
              <a:gd name="T4" fmla="*/ 17 w 124"/>
              <a:gd name="T5" fmla="*/ 5 h 196"/>
              <a:gd name="T6" fmla="*/ 26 w 124"/>
              <a:gd name="T7" fmla="*/ 8 h 196"/>
              <a:gd name="T8" fmla="*/ 35 w 124"/>
              <a:gd name="T9" fmla="*/ 13 h 196"/>
              <a:gd name="T10" fmla="*/ 44 w 124"/>
              <a:gd name="T11" fmla="*/ 16 h 196"/>
              <a:gd name="T12" fmla="*/ 51 w 124"/>
              <a:gd name="T13" fmla="*/ 21 h 196"/>
              <a:gd name="T14" fmla="*/ 67 w 124"/>
              <a:gd name="T15" fmla="*/ 32 h 196"/>
              <a:gd name="T16" fmla="*/ 75 w 124"/>
              <a:gd name="T17" fmla="*/ 38 h 196"/>
              <a:gd name="T18" fmla="*/ 82 w 124"/>
              <a:gd name="T19" fmla="*/ 46 h 196"/>
              <a:gd name="T20" fmla="*/ 87 w 124"/>
              <a:gd name="T21" fmla="*/ 53 h 196"/>
              <a:gd name="T22" fmla="*/ 94 w 124"/>
              <a:gd name="T23" fmla="*/ 61 h 196"/>
              <a:gd name="T24" fmla="*/ 99 w 124"/>
              <a:gd name="T25" fmla="*/ 69 h 196"/>
              <a:gd name="T26" fmla="*/ 103 w 124"/>
              <a:gd name="T27" fmla="*/ 79 h 196"/>
              <a:gd name="T28" fmla="*/ 108 w 124"/>
              <a:gd name="T29" fmla="*/ 88 h 196"/>
              <a:gd name="T30" fmla="*/ 114 w 124"/>
              <a:gd name="T31" fmla="*/ 97 h 196"/>
              <a:gd name="T32" fmla="*/ 117 w 124"/>
              <a:gd name="T33" fmla="*/ 107 h 196"/>
              <a:gd name="T34" fmla="*/ 121 w 124"/>
              <a:gd name="T35" fmla="*/ 116 h 196"/>
              <a:gd name="T36" fmla="*/ 123 w 124"/>
              <a:gd name="T37" fmla="*/ 125 h 196"/>
              <a:gd name="T38" fmla="*/ 124 w 124"/>
              <a:gd name="T39" fmla="*/ 133 h 196"/>
              <a:gd name="T40" fmla="*/ 124 w 124"/>
              <a:gd name="T41" fmla="*/ 141 h 196"/>
              <a:gd name="T42" fmla="*/ 124 w 124"/>
              <a:gd name="T43" fmla="*/ 149 h 196"/>
              <a:gd name="T44" fmla="*/ 123 w 124"/>
              <a:gd name="T45" fmla="*/ 157 h 196"/>
              <a:gd name="T46" fmla="*/ 123 w 124"/>
              <a:gd name="T47" fmla="*/ 163 h 196"/>
              <a:gd name="T48" fmla="*/ 121 w 124"/>
              <a:gd name="T49" fmla="*/ 171 h 196"/>
              <a:gd name="T50" fmla="*/ 119 w 124"/>
              <a:gd name="T51" fmla="*/ 177 h 196"/>
              <a:gd name="T52" fmla="*/ 117 w 124"/>
              <a:gd name="T53" fmla="*/ 183 h 196"/>
              <a:gd name="T54" fmla="*/ 116 w 124"/>
              <a:gd name="T55" fmla="*/ 187 h 196"/>
              <a:gd name="T56" fmla="*/ 114 w 124"/>
              <a:gd name="T57" fmla="*/ 190 h 196"/>
              <a:gd name="T58" fmla="*/ 112 w 124"/>
              <a:gd name="T59" fmla="*/ 193 h 196"/>
              <a:gd name="T60" fmla="*/ 110 w 124"/>
              <a:gd name="T61" fmla="*/ 194 h 196"/>
              <a:gd name="T62" fmla="*/ 110 w 124"/>
              <a:gd name="T63" fmla="*/ 194 h 196"/>
              <a:gd name="T64" fmla="*/ 107 w 124"/>
              <a:gd name="T65" fmla="*/ 196 h 196"/>
              <a:gd name="T66" fmla="*/ 105 w 124"/>
              <a:gd name="T67" fmla="*/ 194 h 196"/>
              <a:gd name="T68" fmla="*/ 101 w 124"/>
              <a:gd name="T69" fmla="*/ 193 h 196"/>
              <a:gd name="T70" fmla="*/ 96 w 124"/>
              <a:gd name="T71" fmla="*/ 191 h 196"/>
              <a:gd name="T72" fmla="*/ 91 w 124"/>
              <a:gd name="T73" fmla="*/ 187 h 196"/>
              <a:gd name="T74" fmla="*/ 85 w 124"/>
              <a:gd name="T75" fmla="*/ 182 h 196"/>
              <a:gd name="T76" fmla="*/ 78 w 124"/>
              <a:gd name="T77" fmla="*/ 176 h 196"/>
              <a:gd name="T78" fmla="*/ 71 w 124"/>
              <a:gd name="T79" fmla="*/ 168 h 196"/>
              <a:gd name="T80" fmla="*/ 67 w 124"/>
              <a:gd name="T81" fmla="*/ 163 h 196"/>
              <a:gd name="T82" fmla="*/ 64 w 124"/>
              <a:gd name="T83" fmla="*/ 158 h 196"/>
              <a:gd name="T84" fmla="*/ 60 w 124"/>
              <a:gd name="T85" fmla="*/ 152 h 196"/>
              <a:gd name="T86" fmla="*/ 55 w 124"/>
              <a:gd name="T87" fmla="*/ 146 h 196"/>
              <a:gd name="T88" fmla="*/ 51 w 124"/>
              <a:gd name="T89" fmla="*/ 138 h 196"/>
              <a:gd name="T90" fmla="*/ 48 w 124"/>
              <a:gd name="T91" fmla="*/ 129 h 196"/>
              <a:gd name="T92" fmla="*/ 42 w 124"/>
              <a:gd name="T93" fmla="*/ 121 h 196"/>
              <a:gd name="T94" fmla="*/ 39 w 124"/>
              <a:gd name="T95" fmla="*/ 110 h 196"/>
              <a:gd name="T96" fmla="*/ 33 w 124"/>
              <a:gd name="T97" fmla="*/ 99 h 196"/>
              <a:gd name="T98" fmla="*/ 30 w 124"/>
              <a:gd name="T99" fmla="*/ 88 h 196"/>
              <a:gd name="T100" fmla="*/ 25 w 124"/>
              <a:gd name="T101" fmla="*/ 75 h 196"/>
              <a:gd name="T102" fmla="*/ 21 w 124"/>
              <a:gd name="T103" fmla="*/ 63 h 196"/>
              <a:gd name="T104" fmla="*/ 16 w 124"/>
              <a:gd name="T105" fmla="*/ 49 h 196"/>
              <a:gd name="T106" fmla="*/ 10 w 124"/>
              <a:gd name="T107" fmla="*/ 33 h 196"/>
              <a:gd name="T108" fmla="*/ 5 w 124"/>
              <a:gd name="T109" fmla="*/ 17 h 196"/>
              <a:gd name="T110" fmla="*/ 0 w 124"/>
              <a:gd name="T111" fmla="*/ 0 h 196"/>
              <a:gd name="T112" fmla="*/ 0 w 124"/>
              <a:gd name="T113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4" h="196">
                <a:moveTo>
                  <a:pt x="0" y="0"/>
                </a:moveTo>
                <a:lnTo>
                  <a:pt x="8" y="2"/>
                </a:lnTo>
                <a:lnTo>
                  <a:pt x="17" y="5"/>
                </a:lnTo>
                <a:lnTo>
                  <a:pt x="26" y="8"/>
                </a:lnTo>
                <a:lnTo>
                  <a:pt x="35" y="13"/>
                </a:lnTo>
                <a:lnTo>
                  <a:pt x="44" y="16"/>
                </a:lnTo>
                <a:lnTo>
                  <a:pt x="51" y="21"/>
                </a:lnTo>
                <a:lnTo>
                  <a:pt x="67" y="32"/>
                </a:lnTo>
                <a:lnTo>
                  <a:pt x="75" y="38"/>
                </a:lnTo>
                <a:lnTo>
                  <a:pt x="82" y="46"/>
                </a:lnTo>
                <a:lnTo>
                  <a:pt x="87" y="53"/>
                </a:lnTo>
                <a:lnTo>
                  <a:pt x="94" y="61"/>
                </a:lnTo>
                <a:lnTo>
                  <a:pt x="99" y="69"/>
                </a:lnTo>
                <a:lnTo>
                  <a:pt x="103" y="79"/>
                </a:lnTo>
                <a:lnTo>
                  <a:pt x="108" y="88"/>
                </a:lnTo>
                <a:lnTo>
                  <a:pt x="114" y="97"/>
                </a:lnTo>
                <a:lnTo>
                  <a:pt x="117" y="107"/>
                </a:lnTo>
                <a:lnTo>
                  <a:pt x="121" y="116"/>
                </a:lnTo>
                <a:lnTo>
                  <a:pt x="123" y="125"/>
                </a:lnTo>
                <a:lnTo>
                  <a:pt x="124" y="133"/>
                </a:lnTo>
                <a:lnTo>
                  <a:pt x="124" y="141"/>
                </a:lnTo>
                <a:lnTo>
                  <a:pt x="124" y="149"/>
                </a:lnTo>
                <a:lnTo>
                  <a:pt x="123" y="157"/>
                </a:lnTo>
                <a:lnTo>
                  <a:pt x="123" y="163"/>
                </a:lnTo>
                <a:lnTo>
                  <a:pt x="121" y="171"/>
                </a:lnTo>
                <a:lnTo>
                  <a:pt x="119" y="177"/>
                </a:lnTo>
                <a:lnTo>
                  <a:pt x="117" y="183"/>
                </a:lnTo>
                <a:lnTo>
                  <a:pt x="116" y="187"/>
                </a:lnTo>
                <a:lnTo>
                  <a:pt x="114" y="190"/>
                </a:lnTo>
                <a:lnTo>
                  <a:pt x="112" y="193"/>
                </a:lnTo>
                <a:lnTo>
                  <a:pt x="110" y="194"/>
                </a:lnTo>
                <a:lnTo>
                  <a:pt x="110" y="194"/>
                </a:lnTo>
                <a:lnTo>
                  <a:pt x="107" y="196"/>
                </a:lnTo>
                <a:lnTo>
                  <a:pt x="105" y="194"/>
                </a:lnTo>
                <a:lnTo>
                  <a:pt x="101" y="193"/>
                </a:lnTo>
                <a:lnTo>
                  <a:pt x="96" y="191"/>
                </a:lnTo>
                <a:lnTo>
                  <a:pt x="91" y="187"/>
                </a:lnTo>
                <a:lnTo>
                  <a:pt x="85" y="182"/>
                </a:lnTo>
                <a:lnTo>
                  <a:pt x="78" y="176"/>
                </a:lnTo>
                <a:lnTo>
                  <a:pt x="71" y="168"/>
                </a:lnTo>
                <a:lnTo>
                  <a:pt x="67" y="163"/>
                </a:lnTo>
                <a:lnTo>
                  <a:pt x="64" y="158"/>
                </a:lnTo>
                <a:lnTo>
                  <a:pt x="60" y="152"/>
                </a:lnTo>
                <a:lnTo>
                  <a:pt x="55" y="146"/>
                </a:lnTo>
                <a:lnTo>
                  <a:pt x="51" y="138"/>
                </a:lnTo>
                <a:lnTo>
                  <a:pt x="48" y="129"/>
                </a:lnTo>
                <a:lnTo>
                  <a:pt x="42" y="121"/>
                </a:lnTo>
                <a:lnTo>
                  <a:pt x="39" y="110"/>
                </a:lnTo>
                <a:lnTo>
                  <a:pt x="33" y="99"/>
                </a:lnTo>
                <a:lnTo>
                  <a:pt x="30" y="88"/>
                </a:lnTo>
                <a:lnTo>
                  <a:pt x="25" y="75"/>
                </a:lnTo>
                <a:lnTo>
                  <a:pt x="21" y="63"/>
                </a:lnTo>
                <a:lnTo>
                  <a:pt x="16" y="49"/>
                </a:lnTo>
                <a:lnTo>
                  <a:pt x="10" y="33"/>
                </a:lnTo>
                <a:lnTo>
                  <a:pt x="5" y="17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126"/>
          <p:cNvSpPr/>
          <p:nvPr/>
        </p:nvSpPr>
        <p:spPr bwMode="auto">
          <a:xfrm>
            <a:off x="1295223" y="3472311"/>
            <a:ext cx="1758942" cy="305903"/>
          </a:xfrm>
          <a:custGeom>
            <a:avLst/>
            <a:gdLst>
              <a:gd name="T0" fmla="*/ 912 w 919"/>
              <a:gd name="T1" fmla="*/ 83 h 159"/>
              <a:gd name="T2" fmla="*/ 901 w 919"/>
              <a:gd name="T3" fmla="*/ 83 h 159"/>
              <a:gd name="T4" fmla="*/ 882 w 919"/>
              <a:gd name="T5" fmla="*/ 83 h 159"/>
              <a:gd name="T6" fmla="*/ 857 w 919"/>
              <a:gd name="T7" fmla="*/ 81 h 159"/>
              <a:gd name="T8" fmla="*/ 823 w 919"/>
              <a:gd name="T9" fmla="*/ 80 h 159"/>
              <a:gd name="T10" fmla="*/ 783 w 919"/>
              <a:gd name="T11" fmla="*/ 78 h 159"/>
              <a:gd name="T12" fmla="*/ 746 w 919"/>
              <a:gd name="T13" fmla="*/ 77 h 159"/>
              <a:gd name="T14" fmla="*/ 716 w 919"/>
              <a:gd name="T15" fmla="*/ 75 h 159"/>
              <a:gd name="T16" fmla="*/ 689 w 919"/>
              <a:gd name="T17" fmla="*/ 75 h 159"/>
              <a:gd name="T18" fmla="*/ 669 w 919"/>
              <a:gd name="T19" fmla="*/ 75 h 159"/>
              <a:gd name="T20" fmla="*/ 655 w 919"/>
              <a:gd name="T21" fmla="*/ 75 h 159"/>
              <a:gd name="T22" fmla="*/ 641 w 919"/>
              <a:gd name="T23" fmla="*/ 75 h 159"/>
              <a:gd name="T24" fmla="*/ 621 w 919"/>
              <a:gd name="T25" fmla="*/ 77 h 159"/>
              <a:gd name="T26" fmla="*/ 598 w 919"/>
              <a:gd name="T27" fmla="*/ 78 h 159"/>
              <a:gd name="T28" fmla="*/ 569 w 919"/>
              <a:gd name="T29" fmla="*/ 80 h 159"/>
              <a:gd name="T30" fmla="*/ 534 w 919"/>
              <a:gd name="T31" fmla="*/ 83 h 159"/>
              <a:gd name="T32" fmla="*/ 464 w 919"/>
              <a:gd name="T33" fmla="*/ 91 h 159"/>
              <a:gd name="T34" fmla="*/ 384 w 919"/>
              <a:gd name="T35" fmla="*/ 103 h 159"/>
              <a:gd name="T36" fmla="*/ 330 w 919"/>
              <a:gd name="T37" fmla="*/ 113 h 159"/>
              <a:gd name="T38" fmla="*/ 271 w 919"/>
              <a:gd name="T39" fmla="*/ 123 h 159"/>
              <a:gd name="T40" fmla="*/ 212 w 919"/>
              <a:gd name="T41" fmla="*/ 136 h 159"/>
              <a:gd name="T42" fmla="*/ 164 w 919"/>
              <a:gd name="T43" fmla="*/ 147 h 159"/>
              <a:gd name="T44" fmla="*/ 125 w 919"/>
              <a:gd name="T45" fmla="*/ 155 h 159"/>
              <a:gd name="T46" fmla="*/ 96 w 919"/>
              <a:gd name="T47" fmla="*/ 158 h 159"/>
              <a:gd name="T48" fmla="*/ 77 w 919"/>
              <a:gd name="T49" fmla="*/ 159 h 159"/>
              <a:gd name="T50" fmla="*/ 66 w 919"/>
              <a:gd name="T51" fmla="*/ 156 h 159"/>
              <a:gd name="T52" fmla="*/ 43 w 919"/>
              <a:gd name="T53" fmla="*/ 142 h 159"/>
              <a:gd name="T54" fmla="*/ 10 w 919"/>
              <a:gd name="T55" fmla="*/ 119 h 159"/>
              <a:gd name="T56" fmla="*/ 23 w 919"/>
              <a:gd name="T57" fmla="*/ 106 h 159"/>
              <a:gd name="T58" fmla="*/ 64 w 919"/>
              <a:gd name="T59" fmla="*/ 100 h 159"/>
              <a:gd name="T60" fmla="*/ 112 w 919"/>
              <a:gd name="T61" fmla="*/ 94 h 159"/>
              <a:gd name="T62" fmla="*/ 166 w 919"/>
              <a:gd name="T63" fmla="*/ 86 h 159"/>
              <a:gd name="T64" fmla="*/ 228 w 919"/>
              <a:gd name="T65" fmla="*/ 77 h 159"/>
              <a:gd name="T66" fmla="*/ 318 w 919"/>
              <a:gd name="T67" fmla="*/ 66 h 159"/>
              <a:gd name="T68" fmla="*/ 451 w 919"/>
              <a:gd name="T69" fmla="*/ 47 h 159"/>
              <a:gd name="T70" fmla="*/ 580 w 919"/>
              <a:gd name="T71" fmla="*/ 28 h 159"/>
              <a:gd name="T72" fmla="*/ 660 w 919"/>
              <a:gd name="T73" fmla="*/ 17 h 159"/>
              <a:gd name="T74" fmla="*/ 710 w 919"/>
              <a:gd name="T75" fmla="*/ 11 h 159"/>
              <a:gd name="T76" fmla="*/ 751 w 919"/>
              <a:gd name="T77" fmla="*/ 6 h 159"/>
              <a:gd name="T78" fmla="*/ 782 w 919"/>
              <a:gd name="T79" fmla="*/ 1 h 159"/>
              <a:gd name="T80" fmla="*/ 805 w 919"/>
              <a:gd name="T81" fmla="*/ 0 h 159"/>
              <a:gd name="T82" fmla="*/ 821 w 919"/>
              <a:gd name="T83" fmla="*/ 0 h 159"/>
              <a:gd name="T84" fmla="*/ 842 w 919"/>
              <a:gd name="T85" fmla="*/ 3 h 159"/>
              <a:gd name="T86" fmla="*/ 866 w 919"/>
              <a:gd name="T87" fmla="*/ 12 h 159"/>
              <a:gd name="T88" fmla="*/ 889 w 919"/>
              <a:gd name="T89" fmla="*/ 28 h 159"/>
              <a:gd name="T90" fmla="*/ 905 w 919"/>
              <a:gd name="T91" fmla="*/ 42 h 159"/>
              <a:gd name="T92" fmla="*/ 915 w 919"/>
              <a:gd name="T93" fmla="*/ 58 h 159"/>
              <a:gd name="T94" fmla="*/ 917 w 919"/>
              <a:gd name="T95" fmla="*/ 70 h 159"/>
              <a:gd name="T96" fmla="*/ 917 w 919"/>
              <a:gd name="T97" fmla="*/ 80 h 159"/>
              <a:gd name="T98" fmla="*/ 915 w 919"/>
              <a:gd name="T99" fmla="*/ 83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19" h="159">
                <a:moveTo>
                  <a:pt x="915" y="83"/>
                </a:moveTo>
                <a:lnTo>
                  <a:pt x="914" y="83"/>
                </a:lnTo>
                <a:lnTo>
                  <a:pt x="912" y="83"/>
                </a:lnTo>
                <a:lnTo>
                  <a:pt x="908" y="83"/>
                </a:lnTo>
                <a:lnTo>
                  <a:pt x="905" y="83"/>
                </a:lnTo>
                <a:lnTo>
                  <a:pt x="901" y="83"/>
                </a:lnTo>
                <a:lnTo>
                  <a:pt x="896" y="83"/>
                </a:lnTo>
                <a:lnTo>
                  <a:pt x="889" y="83"/>
                </a:lnTo>
                <a:lnTo>
                  <a:pt x="882" y="83"/>
                </a:lnTo>
                <a:lnTo>
                  <a:pt x="874" y="83"/>
                </a:lnTo>
                <a:lnTo>
                  <a:pt x="866" y="83"/>
                </a:lnTo>
                <a:lnTo>
                  <a:pt x="857" y="81"/>
                </a:lnTo>
                <a:lnTo>
                  <a:pt x="846" y="81"/>
                </a:lnTo>
                <a:lnTo>
                  <a:pt x="835" y="81"/>
                </a:lnTo>
                <a:lnTo>
                  <a:pt x="823" y="80"/>
                </a:lnTo>
                <a:lnTo>
                  <a:pt x="810" y="80"/>
                </a:lnTo>
                <a:lnTo>
                  <a:pt x="798" y="80"/>
                </a:lnTo>
                <a:lnTo>
                  <a:pt x="783" y="78"/>
                </a:lnTo>
                <a:lnTo>
                  <a:pt x="771" y="78"/>
                </a:lnTo>
                <a:lnTo>
                  <a:pt x="758" y="77"/>
                </a:lnTo>
                <a:lnTo>
                  <a:pt x="746" y="77"/>
                </a:lnTo>
                <a:lnTo>
                  <a:pt x="735" y="77"/>
                </a:lnTo>
                <a:lnTo>
                  <a:pt x="724" y="75"/>
                </a:lnTo>
                <a:lnTo>
                  <a:pt x="716" y="75"/>
                </a:lnTo>
                <a:lnTo>
                  <a:pt x="705" y="75"/>
                </a:lnTo>
                <a:lnTo>
                  <a:pt x="698" y="75"/>
                </a:lnTo>
                <a:lnTo>
                  <a:pt x="689" y="75"/>
                </a:lnTo>
                <a:lnTo>
                  <a:pt x="682" y="75"/>
                </a:lnTo>
                <a:lnTo>
                  <a:pt x="675" y="75"/>
                </a:lnTo>
                <a:lnTo>
                  <a:pt x="669" y="75"/>
                </a:lnTo>
                <a:lnTo>
                  <a:pt x="664" y="75"/>
                </a:lnTo>
                <a:lnTo>
                  <a:pt x="658" y="75"/>
                </a:lnTo>
                <a:lnTo>
                  <a:pt x="655" y="75"/>
                </a:lnTo>
                <a:lnTo>
                  <a:pt x="651" y="75"/>
                </a:lnTo>
                <a:lnTo>
                  <a:pt x="646" y="75"/>
                </a:lnTo>
                <a:lnTo>
                  <a:pt x="641" y="75"/>
                </a:lnTo>
                <a:lnTo>
                  <a:pt x="635" y="75"/>
                </a:lnTo>
                <a:lnTo>
                  <a:pt x="628" y="75"/>
                </a:lnTo>
                <a:lnTo>
                  <a:pt x="621" y="77"/>
                </a:lnTo>
                <a:lnTo>
                  <a:pt x="614" y="77"/>
                </a:lnTo>
                <a:lnTo>
                  <a:pt x="607" y="78"/>
                </a:lnTo>
                <a:lnTo>
                  <a:pt x="598" y="78"/>
                </a:lnTo>
                <a:lnTo>
                  <a:pt x="589" y="78"/>
                </a:lnTo>
                <a:lnTo>
                  <a:pt x="578" y="80"/>
                </a:lnTo>
                <a:lnTo>
                  <a:pt x="569" y="80"/>
                </a:lnTo>
                <a:lnTo>
                  <a:pt x="557" y="81"/>
                </a:lnTo>
                <a:lnTo>
                  <a:pt x="546" y="81"/>
                </a:lnTo>
                <a:lnTo>
                  <a:pt x="534" y="83"/>
                </a:lnTo>
                <a:lnTo>
                  <a:pt x="521" y="83"/>
                </a:lnTo>
                <a:lnTo>
                  <a:pt x="492" y="88"/>
                </a:lnTo>
                <a:lnTo>
                  <a:pt x="464" y="91"/>
                </a:lnTo>
                <a:lnTo>
                  <a:pt x="432" y="95"/>
                </a:lnTo>
                <a:lnTo>
                  <a:pt x="400" y="100"/>
                </a:lnTo>
                <a:lnTo>
                  <a:pt x="384" y="103"/>
                </a:lnTo>
                <a:lnTo>
                  <a:pt x="366" y="106"/>
                </a:lnTo>
                <a:lnTo>
                  <a:pt x="348" y="109"/>
                </a:lnTo>
                <a:lnTo>
                  <a:pt x="330" y="113"/>
                </a:lnTo>
                <a:lnTo>
                  <a:pt x="310" y="116"/>
                </a:lnTo>
                <a:lnTo>
                  <a:pt x="291" y="119"/>
                </a:lnTo>
                <a:lnTo>
                  <a:pt x="271" y="123"/>
                </a:lnTo>
                <a:lnTo>
                  <a:pt x="251" y="128"/>
                </a:lnTo>
                <a:lnTo>
                  <a:pt x="232" y="133"/>
                </a:lnTo>
                <a:lnTo>
                  <a:pt x="212" y="136"/>
                </a:lnTo>
                <a:lnTo>
                  <a:pt x="194" y="141"/>
                </a:lnTo>
                <a:lnTo>
                  <a:pt x="178" y="144"/>
                </a:lnTo>
                <a:lnTo>
                  <a:pt x="164" y="147"/>
                </a:lnTo>
                <a:lnTo>
                  <a:pt x="150" y="150"/>
                </a:lnTo>
                <a:lnTo>
                  <a:pt x="137" y="153"/>
                </a:lnTo>
                <a:lnTo>
                  <a:pt x="125" y="155"/>
                </a:lnTo>
                <a:lnTo>
                  <a:pt x="114" y="156"/>
                </a:lnTo>
                <a:lnTo>
                  <a:pt x="105" y="158"/>
                </a:lnTo>
                <a:lnTo>
                  <a:pt x="96" y="158"/>
                </a:lnTo>
                <a:lnTo>
                  <a:pt x="89" y="159"/>
                </a:lnTo>
                <a:lnTo>
                  <a:pt x="82" y="159"/>
                </a:lnTo>
                <a:lnTo>
                  <a:pt x="77" y="159"/>
                </a:lnTo>
                <a:lnTo>
                  <a:pt x="73" y="159"/>
                </a:lnTo>
                <a:lnTo>
                  <a:pt x="71" y="158"/>
                </a:lnTo>
                <a:lnTo>
                  <a:pt x="66" y="156"/>
                </a:lnTo>
                <a:lnTo>
                  <a:pt x="59" y="153"/>
                </a:lnTo>
                <a:lnTo>
                  <a:pt x="52" y="149"/>
                </a:lnTo>
                <a:lnTo>
                  <a:pt x="43" y="142"/>
                </a:lnTo>
                <a:lnTo>
                  <a:pt x="34" y="136"/>
                </a:lnTo>
                <a:lnTo>
                  <a:pt x="23" y="128"/>
                </a:lnTo>
                <a:lnTo>
                  <a:pt x="10" y="119"/>
                </a:lnTo>
                <a:lnTo>
                  <a:pt x="0" y="109"/>
                </a:lnTo>
                <a:lnTo>
                  <a:pt x="10" y="108"/>
                </a:lnTo>
                <a:lnTo>
                  <a:pt x="23" y="106"/>
                </a:lnTo>
                <a:lnTo>
                  <a:pt x="35" y="105"/>
                </a:lnTo>
                <a:lnTo>
                  <a:pt x="50" y="102"/>
                </a:lnTo>
                <a:lnTo>
                  <a:pt x="64" y="100"/>
                </a:lnTo>
                <a:lnTo>
                  <a:pt x="78" y="98"/>
                </a:lnTo>
                <a:lnTo>
                  <a:pt x="94" y="95"/>
                </a:lnTo>
                <a:lnTo>
                  <a:pt x="112" y="94"/>
                </a:lnTo>
                <a:lnTo>
                  <a:pt x="130" y="91"/>
                </a:lnTo>
                <a:lnTo>
                  <a:pt x="148" y="88"/>
                </a:lnTo>
                <a:lnTo>
                  <a:pt x="166" y="86"/>
                </a:lnTo>
                <a:lnTo>
                  <a:pt x="187" y="83"/>
                </a:lnTo>
                <a:lnTo>
                  <a:pt x="207" y="80"/>
                </a:lnTo>
                <a:lnTo>
                  <a:pt x="228" y="77"/>
                </a:lnTo>
                <a:lnTo>
                  <a:pt x="250" y="73"/>
                </a:lnTo>
                <a:lnTo>
                  <a:pt x="273" y="70"/>
                </a:lnTo>
                <a:lnTo>
                  <a:pt x="318" y="66"/>
                </a:lnTo>
                <a:lnTo>
                  <a:pt x="362" y="59"/>
                </a:lnTo>
                <a:lnTo>
                  <a:pt x="407" y="53"/>
                </a:lnTo>
                <a:lnTo>
                  <a:pt x="451" y="47"/>
                </a:lnTo>
                <a:lnTo>
                  <a:pt x="494" y="41"/>
                </a:lnTo>
                <a:lnTo>
                  <a:pt x="537" y="34"/>
                </a:lnTo>
                <a:lnTo>
                  <a:pt x="580" y="28"/>
                </a:lnTo>
                <a:lnTo>
                  <a:pt x="621" y="22"/>
                </a:lnTo>
                <a:lnTo>
                  <a:pt x="641" y="19"/>
                </a:lnTo>
                <a:lnTo>
                  <a:pt x="660" y="17"/>
                </a:lnTo>
                <a:lnTo>
                  <a:pt x="678" y="14"/>
                </a:lnTo>
                <a:lnTo>
                  <a:pt x="694" y="12"/>
                </a:lnTo>
                <a:lnTo>
                  <a:pt x="710" y="11"/>
                </a:lnTo>
                <a:lnTo>
                  <a:pt x="724" y="9"/>
                </a:lnTo>
                <a:lnTo>
                  <a:pt x="739" y="8"/>
                </a:lnTo>
                <a:lnTo>
                  <a:pt x="751" y="6"/>
                </a:lnTo>
                <a:lnTo>
                  <a:pt x="762" y="5"/>
                </a:lnTo>
                <a:lnTo>
                  <a:pt x="773" y="3"/>
                </a:lnTo>
                <a:lnTo>
                  <a:pt x="782" y="1"/>
                </a:lnTo>
                <a:lnTo>
                  <a:pt x="791" y="1"/>
                </a:lnTo>
                <a:lnTo>
                  <a:pt x="798" y="0"/>
                </a:lnTo>
                <a:lnTo>
                  <a:pt x="805" y="0"/>
                </a:lnTo>
                <a:lnTo>
                  <a:pt x="810" y="0"/>
                </a:lnTo>
                <a:lnTo>
                  <a:pt x="814" y="0"/>
                </a:lnTo>
                <a:lnTo>
                  <a:pt x="821" y="0"/>
                </a:lnTo>
                <a:lnTo>
                  <a:pt x="828" y="0"/>
                </a:lnTo>
                <a:lnTo>
                  <a:pt x="835" y="1"/>
                </a:lnTo>
                <a:lnTo>
                  <a:pt x="842" y="3"/>
                </a:lnTo>
                <a:lnTo>
                  <a:pt x="849" y="6"/>
                </a:lnTo>
                <a:lnTo>
                  <a:pt x="858" y="9"/>
                </a:lnTo>
                <a:lnTo>
                  <a:pt x="866" y="12"/>
                </a:lnTo>
                <a:lnTo>
                  <a:pt x="873" y="17"/>
                </a:lnTo>
                <a:lnTo>
                  <a:pt x="882" y="22"/>
                </a:lnTo>
                <a:lnTo>
                  <a:pt x="889" y="28"/>
                </a:lnTo>
                <a:lnTo>
                  <a:pt x="894" y="33"/>
                </a:lnTo>
                <a:lnTo>
                  <a:pt x="901" y="37"/>
                </a:lnTo>
                <a:lnTo>
                  <a:pt x="905" y="42"/>
                </a:lnTo>
                <a:lnTo>
                  <a:pt x="910" y="47"/>
                </a:lnTo>
                <a:lnTo>
                  <a:pt x="914" y="52"/>
                </a:lnTo>
                <a:lnTo>
                  <a:pt x="915" y="58"/>
                </a:lnTo>
                <a:lnTo>
                  <a:pt x="917" y="62"/>
                </a:lnTo>
                <a:lnTo>
                  <a:pt x="917" y="66"/>
                </a:lnTo>
                <a:lnTo>
                  <a:pt x="917" y="70"/>
                </a:lnTo>
                <a:lnTo>
                  <a:pt x="919" y="73"/>
                </a:lnTo>
                <a:lnTo>
                  <a:pt x="917" y="77"/>
                </a:lnTo>
                <a:lnTo>
                  <a:pt x="917" y="80"/>
                </a:lnTo>
                <a:lnTo>
                  <a:pt x="917" y="81"/>
                </a:lnTo>
                <a:lnTo>
                  <a:pt x="915" y="83"/>
                </a:lnTo>
                <a:lnTo>
                  <a:pt x="915" y="83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127"/>
          <p:cNvSpPr/>
          <p:nvPr/>
        </p:nvSpPr>
        <p:spPr bwMode="auto">
          <a:xfrm>
            <a:off x="2155576" y="2837562"/>
            <a:ext cx="386204" cy="768580"/>
          </a:xfrm>
          <a:custGeom>
            <a:avLst/>
            <a:gdLst>
              <a:gd name="T0" fmla="*/ 0 w 201"/>
              <a:gd name="T1" fmla="*/ 402 h 402"/>
              <a:gd name="T2" fmla="*/ 10 w 201"/>
              <a:gd name="T3" fmla="*/ 371 h 402"/>
              <a:gd name="T4" fmla="*/ 23 w 201"/>
              <a:gd name="T5" fmla="*/ 341 h 402"/>
              <a:gd name="T6" fmla="*/ 34 w 201"/>
              <a:gd name="T7" fmla="*/ 313 h 402"/>
              <a:gd name="T8" fmla="*/ 42 w 201"/>
              <a:gd name="T9" fmla="*/ 285 h 402"/>
              <a:gd name="T10" fmla="*/ 53 w 201"/>
              <a:gd name="T11" fmla="*/ 260 h 402"/>
              <a:gd name="T12" fmla="*/ 62 w 201"/>
              <a:gd name="T13" fmla="*/ 236 h 402"/>
              <a:gd name="T14" fmla="*/ 69 w 201"/>
              <a:gd name="T15" fmla="*/ 214 h 402"/>
              <a:gd name="T16" fmla="*/ 76 w 201"/>
              <a:gd name="T17" fmla="*/ 194 h 402"/>
              <a:gd name="T18" fmla="*/ 84 w 201"/>
              <a:gd name="T19" fmla="*/ 175 h 402"/>
              <a:gd name="T20" fmla="*/ 89 w 201"/>
              <a:gd name="T21" fmla="*/ 158 h 402"/>
              <a:gd name="T22" fmla="*/ 94 w 201"/>
              <a:gd name="T23" fmla="*/ 142 h 402"/>
              <a:gd name="T24" fmla="*/ 98 w 201"/>
              <a:gd name="T25" fmla="*/ 128 h 402"/>
              <a:gd name="T26" fmla="*/ 101 w 201"/>
              <a:gd name="T27" fmla="*/ 116 h 402"/>
              <a:gd name="T28" fmla="*/ 105 w 201"/>
              <a:gd name="T29" fmla="*/ 106 h 402"/>
              <a:gd name="T30" fmla="*/ 107 w 201"/>
              <a:gd name="T31" fmla="*/ 97 h 402"/>
              <a:gd name="T32" fmla="*/ 108 w 201"/>
              <a:gd name="T33" fmla="*/ 89 h 402"/>
              <a:gd name="T34" fmla="*/ 110 w 201"/>
              <a:gd name="T35" fmla="*/ 67 h 402"/>
              <a:gd name="T36" fmla="*/ 110 w 201"/>
              <a:gd name="T37" fmla="*/ 50 h 402"/>
              <a:gd name="T38" fmla="*/ 108 w 201"/>
              <a:gd name="T39" fmla="*/ 35 h 402"/>
              <a:gd name="T40" fmla="*/ 103 w 201"/>
              <a:gd name="T41" fmla="*/ 24 h 402"/>
              <a:gd name="T42" fmla="*/ 96 w 201"/>
              <a:gd name="T43" fmla="*/ 17 h 402"/>
              <a:gd name="T44" fmla="*/ 94 w 201"/>
              <a:gd name="T45" fmla="*/ 11 h 402"/>
              <a:gd name="T46" fmla="*/ 96 w 201"/>
              <a:gd name="T47" fmla="*/ 5 h 402"/>
              <a:gd name="T48" fmla="*/ 103 w 201"/>
              <a:gd name="T49" fmla="*/ 2 h 402"/>
              <a:gd name="T50" fmla="*/ 114 w 201"/>
              <a:gd name="T51" fmla="*/ 0 h 402"/>
              <a:gd name="T52" fmla="*/ 126 w 201"/>
              <a:gd name="T53" fmla="*/ 2 h 402"/>
              <a:gd name="T54" fmla="*/ 142 w 201"/>
              <a:gd name="T55" fmla="*/ 6 h 402"/>
              <a:gd name="T56" fmla="*/ 162 w 201"/>
              <a:gd name="T57" fmla="*/ 14 h 402"/>
              <a:gd name="T58" fmla="*/ 180 w 201"/>
              <a:gd name="T59" fmla="*/ 27 h 402"/>
              <a:gd name="T60" fmla="*/ 191 w 201"/>
              <a:gd name="T61" fmla="*/ 38 h 402"/>
              <a:gd name="T62" fmla="*/ 198 w 201"/>
              <a:gd name="T63" fmla="*/ 47 h 402"/>
              <a:gd name="T64" fmla="*/ 201 w 201"/>
              <a:gd name="T65" fmla="*/ 55 h 402"/>
              <a:gd name="T66" fmla="*/ 200 w 201"/>
              <a:gd name="T67" fmla="*/ 64 h 402"/>
              <a:gd name="T68" fmla="*/ 196 w 201"/>
              <a:gd name="T69" fmla="*/ 77 h 402"/>
              <a:gd name="T70" fmla="*/ 192 w 201"/>
              <a:gd name="T71" fmla="*/ 91 h 402"/>
              <a:gd name="T72" fmla="*/ 183 w 201"/>
              <a:gd name="T73" fmla="*/ 106 h 402"/>
              <a:gd name="T74" fmla="*/ 182 w 201"/>
              <a:gd name="T75" fmla="*/ 113 h 402"/>
              <a:gd name="T76" fmla="*/ 176 w 201"/>
              <a:gd name="T77" fmla="*/ 121 h 402"/>
              <a:gd name="T78" fmla="*/ 173 w 201"/>
              <a:gd name="T79" fmla="*/ 130 h 402"/>
              <a:gd name="T80" fmla="*/ 167 w 201"/>
              <a:gd name="T81" fmla="*/ 139 h 402"/>
              <a:gd name="T82" fmla="*/ 160 w 201"/>
              <a:gd name="T83" fmla="*/ 152 h 402"/>
              <a:gd name="T84" fmla="*/ 153 w 201"/>
              <a:gd name="T85" fmla="*/ 166 h 402"/>
              <a:gd name="T86" fmla="*/ 144 w 201"/>
              <a:gd name="T87" fmla="*/ 182 h 402"/>
              <a:gd name="T88" fmla="*/ 135 w 201"/>
              <a:gd name="T89" fmla="*/ 200 h 402"/>
              <a:gd name="T90" fmla="*/ 126 w 201"/>
              <a:gd name="T91" fmla="*/ 219 h 402"/>
              <a:gd name="T92" fmla="*/ 116 w 201"/>
              <a:gd name="T93" fmla="*/ 240 h 402"/>
              <a:gd name="T94" fmla="*/ 103 w 201"/>
              <a:gd name="T95" fmla="*/ 263 h 402"/>
              <a:gd name="T96" fmla="*/ 91 w 201"/>
              <a:gd name="T97" fmla="*/ 286 h 402"/>
              <a:gd name="T98" fmla="*/ 78 w 201"/>
              <a:gd name="T99" fmla="*/ 313 h 402"/>
              <a:gd name="T100" fmla="*/ 64 w 201"/>
              <a:gd name="T101" fmla="*/ 341 h 402"/>
              <a:gd name="T102" fmla="*/ 48 w 201"/>
              <a:gd name="T103" fmla="*/ 371 h 402"/>
              <a:gd name="T104" fmla="*/ 32 w 201"/>
              <a:gd name="T105" fmla="*/ 402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01" h="402">
                <a:moveTo>
                  <a:pt x="32" y="402"/>
                </a:moveTo>
                <a:lnTo>
                  <a:pt x="0" y="402"/>
                </a:lnTo>
                <a:lnTo>
                  <a:pt x="5" y="387"/>
                </a:lnTo>
                <a:lnTo>
                  <a:pt x="10" y="371"/>
                </a:lnTo>
                <a:lnTo>
                  <a:pt x="17" y="355"/>
                </a:lnTo>
                <a:lnTo>
                  <a:pt x="23" y="341"/>
                </a:lnTo>
                <a:lnTo>
                  <a:pt x="28" y="326"/>
                </a:lnTo>
                <a:lnTo>
                  <a:pt x="34" y="313"/>
                </a:lnTo>
                <a:lnTo>
                  <a:pt x="39" y="299"/>
                </a:lnTo>
                <a:lnTo>
                  <a:pt x="42" y="285"/>
                </a:lnTo>
                <a:lnTo>
                  <a:pt x="48" y="272"/>
                </a:lnTo>
                <a:lnTo>
                  <a:pt x="53" y="260"/>
                </a:lnTo>
                <a:lnTo>
                  <a:pt x="57" y="249"/>
                </a:lnTo>
                <a:lnTo>
                  <a:pt x="62" y="236"/>
                </a:lnTo>
                <a:lnTo>
                  <a:pt x="66" y="225"/>
                </a:lnTo>
                <a:lnTo>
                  <a:pt x="69" y="214"/>
                </a:lnTo>
                <a:lnTo>
                  <a:pt x="73" y="205"/>
                </a:lnTo>
                <a:lnTo>
                  <a:pt x="76" y="194"/>
                </a:lnTo>
                <a:lnTo>
                  <a:pt x="80" y="185"/>
                </a:lnTo>
                <a:lnTo>
                  <a:pt x="84" y="175"/>
                </a:lnTo>
                <a:lnTo>
                  <a:pt x="85" y="168"/>
                </a:lnTo>
                <a:lnTo>
                  <a:pt x="89" y="158"/>
                </a:lnTo>
                <a:lnTo>
                  <a:pt x="92" y="150"/>
                </a:lnTo>
                <a:lnTo>
                  <a:pt x="94" y="142"/>
                </a:lnTo>
                <a:lnTo>
                  <a:pt x="96" y="136"/>
                </a:lnTo>
                <a:lnTo>
                  <a:pt x="98" y="128"/>
                </a:lnTo>
                <a:lnTo>
                  <a:pt x="100" y="122"/>
                </a:lnTo>
                <a:lnTo>
                  <a:pt x="101" y="116"/>
                </a:lnTo>
                <a:lnTo>
                  <a:pt x="103" y="111"/>
                </a:lnTo>
                <a:lnTo>
                  <a:pt x="105" y="106"/>
                </a:lnTo>
                <a:lnTo>
                  <a:pt x="105" y="102"/>
                </a:lnTo>
                <a:lnTo>
                  <a:pt x="107" y="97"/>
                </a:lnTo>
                <a:lnTo>
                  <a:pt x="107" y="92"/>
                </a:lnTo>
                <a:lnTo>
                  <a:pt x="108" y="89"/>
                </a:lnTo>
                <a:lnTo>
                  <a:pt x="108" y="78"/>
                </a:lnTo>
                <a:lnTo>
                  <a:pt x="110" y="67"/>
                </a:lnTo>
                <a:lnTo>
                  <a:pt x="110" y="58"/>
                </a:lnTo>
                <a:lnTo>
                  <a:pt x="110" y="50"/>
                </a:lnTo>
                <a:lnTo>
                  <a:pt x="110" y="42"/>
                </a:lnTo>
                <a:lnTo>
                  <a:pt x="108" y="35"/>
                </a:lnTo>
                <a:lnTo>
                  <a:pt x="107" y="28"/>
                </a:lnTo>
                <a:lnTo>
                  <a:pt x="103" y="24"/>
                </a:lnTo>
                <a:lnTo>
                  <a:pt x="100" y="20"/>
                </a:lnTo>
                <a:lnTo>
                  <a:pt x="96" y="17"/>
                </a:lnTo>
                <a:lnTo>
                  <a:pt x="94" y="14"/>
                </a:lnTo>
                <a:lnTo>
                  <a:pt x="94" y="11"/>
                </a:lnTo>
                <a:lnTo>
                  <a:pt x="94" y="8"/>
                </a:lnTo>
                <a:lnTo>
                  <a:pt x="96" y="5"/>
                </a:lnTo>
                <a:lnTo>
                  <a:pt x="100" y="3"/>
                </a:lnTo>
                <a:lnTo>
                  <a:pt x="103" y="2"/>
                </a:lnTo>
                <a:lnTo>
                  <a:pt x="108" y="0"/>
                </a:lnTo>
                <a:lnTo>
                  <a:pt x="114" y="0"/>
                </a:lnTo>
                <a:lnTo>
                  <a:pt x="121" y="0"/>
                </a:lnTo>
                <a:lnTo>
                  <a:pt x="126" y="2"/>
                </a:lnTo>
                <a:lnTo>
                  <a:pt x="135" y="3"/>
                </a:lnTo>
                <a:lnTo>
                  <a:pt x="142" y="6"/>
                </a:lnTo>
                <a:lnTo>
                  <a:pt x="153" y="9"/>
                </a:lnTo>
                <a:lnTo>
                  <a:pt x="162" y="14"/>
                </a:lnTo>
                <a:lnTo>
                  <a:pt x="171" y="20"/>
                </a:lnTo>
                <a:lnTo>
                  <a:pt x="180" y="27"/>
                </a:lnTo>
                <a:lnTo>
                  <a:pt x="185" y="33"/>
                </a:lnTo>
                <a:lnTo>
                  <a:pt x="191" y="38"/>
                </a:lnTo>
                <a:lnTo>
                  <a:pt x="194" y="42"/>
                </a:lnTo>
                <a:lnTo>
                  <a:pt x="198" y="47"/>
                </a:lnTo>
                <a:lnTo>
                  <a:pt x="200" y="50"/>
                </a:lnTo>
                <a:lnTo>
                  <a:pt x="201" y="55"/>
                </a:lnTo>
                <a:lnTo>
                  <a:pt x="200" y="60"/>
                </a:lnTo>
                <a:lnTo>
                  <a:pt x="200" y="64"/>
                </a:lnTo>
                <a:lnTo>
                  <a:pt x="198" y="70"/>
                </a:lnTo>
                <a:lnTo>
                  <a:pt x="196" y="77"/>
                </a:lnTo>
                <a:lnTo>
                  <a:pt x="194" y="85"/>
                </a:lnTo>
                <a:lnTo>
                  <a:pt x="192" y="91"/>
                </a:lnTo>
                <a:lnTo>
                  <a:pt x="189" y="99"/>
                </a:lnTo>
                <a:lnTo>
                  <a:pt x="183" y="106"/>
                </a:lnTo>
                <a:lnTo>
                  <a:pt x="182" y="110"/>
                </a:lnTo>
                <a:lnTo>
                  <a:pt x="182" y="113"/>
                </a:lnTo>
                <a:lnTo>
                  <a:pt x="180" y="116"/>
                </a:lnTo>
                <a:lnTo>
                  <a:pt x="176" y="121"/>
                </a:lnTo>
                <a:lnTo>
                  <a:pt x="175" y="125"/>
                </a:lnTo>
                <a:lnTo>
                  <a:pt x="173" y="130"/>
                </a:lnTo>
                <a:lnTo>
                  <a:pt x="169" y="135"/>
                </a:lnTo>
                <a:lnTo>
                  <a:pt x="167" y="139"/>
                </a:lnTo>
                <a:lnTo>
                  <a:pt x="164" y="146"/>
                </a:lnTo>
                <a:lnTo>
                  <a:pt x="160" y="152"/>
                </a:lnTo>
                <a:lnTo>
                  <a:pt x="157" y="160"/>
                </a:lnTo>
                <a:lnTo>
                  <a:pt x="153" y="166"/>
                </a:lnTo>
                <a:lnTo>
                  <a:pt x="150" y="174"/>
                </a:lnTo>
                <a:lnTo>
                  <a:pt x="144" y="182"/>
                </a:lnTo>
                <a:lnTo>
                  <a:pt x="141" y="191"/>
                </a:lnTo>
                <a:lnTo>
                  <a:pt x="135" y="200"/>
                </a:lnTo>
                <a:lnTo>
                  <a:pt x="132" y="210"/>
                </a:lnTo>
                <a:lnTo>
                  <a:pt x="126" y="219"/>
                </a:lnTo>
                <a:lnTo>
                  <a:pt x="121" y="229"/>
                </a:lnTo>
                <a:lnTo>
                  <a:pt x="116" y="240"/>
                </a:lnTo>
                <a:lnTo>
                  <a:pt x="108" y="250"/>
                </a:lnTo>
                <a:lnTo>
                  <a:pt x="103" y="263"/>
                </a:lnTo>
                <a:lnTo>
                  <a:pt x="98" y="274"/>
                </a:lnTo>
                <a:lnTo>
                  <a:pt x="91" y="286"/>
                </a:lnTo>
                <a:lnTo>
                  <a:pt x="84" y="301"/>
                </a:lnTo>
                <a:lnTo>
                  <a:pt x="78" y="313"/>
                </a:lnTo>
                <a:lnTo>
                  <a:pt x="71" y="327"/>
                </a:lnTo>
                <a:lnTo>
                  <a:pt x="64" y="341"/>
                </a:lnTo>
                <a:lnTo>
                  <a:pt x="55" y="355"/>
                </a:lnTo>
                <a:lnTo>
                  <a:pt x="48" y="371"/>
                </a:lnTo>
                <a:lnTo>
                  <a:pt x="41" y="387"/>
                </a:lnTo>
                <a:lnTo>
                  <a:pt x="32" y="402"/>
                </a:lnTo>
                <a:lnTo>
                  <a:pt x="32" y="402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786307" y="4227934"/>
            <a:ext cx="3617715" cy="720079"/>
            <a:chOff x="2700260" y="4080063"/>
            <a:chExt cx="2276212" cy="453063"/>
          </a:xfrm>
        </p:grpSpPr>
        <p:grpSp>
          <p:nvGrpSpPr>
            <p:cNvPr id="73" name="组合 72"/>
            <p:cNvGrpSpPr/>
            <p:nvPr/>
          </p:nvGrpSpPr>
          <p:grpSpPr>
            <a:xfrm>
              <a:off x="4525665" y="4080063"/>
              <a:ext cx="450807" cy="453063"/>
              <a:chOff x="4525665" y="4080063"/>
              <a:chExt cx="450807" cy="453063"/>
            </a:xfrm>
          </p:grpSpPr>
          <p:pic>
            <p:nvPicPr>
              <p:cNvPr id="134" name="图片 13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25665" y="4080063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35" name="组合 134"/>
              <p:cNvGrpSpPr/>
              <p:nvPr/>
            </p:nvGrpSpPr>
            <p:grpSpPr>
              <a:xfrm>
                <a:off x="4579713" y="4152746"/>
                <a:ext cx="342712" cy="307696"/>
                <a:chOff x="3900488" y="4024313"/>
                <a:chExt cx="730250" cy="655637"/>
              </a:xfrm>
              <a:solidFill>
                <a:srgbClr val="FF0000"/>
              </a:solidFill>
            </p:grpSpPr>
            <p:sp>
              <p:nvSpPr>
                <p:cNvPr id="136" name="Freeform 123"/>
                <p:cNvSpPr/>
                <p:nvPr/>
              </p:nvSpPr>
              <p:spPr bwMode="auto">
                <a:xfrm>
                  <a:off x="4186238" y="4024313"/>
                  <a:ext cx="150813" cy="101600"/>
                </a:xfrm>
                <a:custGeom>
                  <a:avLst/>
                  <a:gdLst>
                    <a:gd name="T0" fmla="*/ 7 w 190"/>
                    <a:gd name="T1" fmla="*/ 6 h 126"/>
                    <a:gd name="T2" fmla="*/ 16 w 190"/>
                    <a:gd name="T3" fmla="*/ 3 h 126"/>
                    <a:gd name="T4" fmla="*/ 31 w 190"/>
                    <a:gd name="T5" fmla="*/ 1 h 126"/>
                    <a:gd name="T6" fmla="*/ 49 w 190"/>
                    <a:gd name="T7" fmla="*/ 0 h 126"/>
                    <a:gd name="T8" fmla="*/ 70 w 190"/>
                    <a:gd name="T9" fmla="*/ 0 h 126"/>
                    <a:gd name="T10" fmla="*/ 93 w 190"/>
                    <a:gd name="T11" fmla="*/ 3 h 126"/>
                    <a:gd name="T12" fmla="*/ 115 w 190"/>
                    <a:gd name="T13" fmla="*/ 9 h 126"/>
                    <a:gd name="T14" fmla="*/ 136 w 190"/>
                    <a:gd name="T15" fmla="*/ 20 h 126"/>
                    <a:gd name="T16" fmla="*/ 157 w 190"/>
                    <a:gd name="T17" fmla="*/ 34 h 126"/>
                    <a:gd name="T18" fmla="*/ 174 w 190"/>
                    <a:gd name="T19" fmla="*/ 50 h 126"/>
                    <a:gd name="T20" fmla="*/ 184 w 190"/>
                    <a:gd name="T21" fmla="*/ 64 h 126"/>
                    <a:gd name="T22" fmla="*/ 190 w 190"/>
                    <a:gd name="T23" fmla="*/ 80 h 126"/>
                    <a:gd name="T24" fmla="*/ 190 w 190"/>
                    <a:gd name="T25" fmla="*/ 95 h 126"/>
                    <a:gd name="T26" fmla="*/ 190 w 190"/>
                    <a:gd name="T27" fmla="*/ 108 h 126"/>
                    <a:gd name="T28" fmla="*/ 188 w 190"/>
                    <a:gd name="T29" fmla="*/ 116 h 126"/>
                    <a:gd name="T30" fmla="*/ 186 w 190"/>
                    <a:gd name="T31" fmla="*/ 120 h 126"/>
                    <a:gd name="T32" fmla="*/ 184 w 190"/>
                    <a:gd name="T33" fmla="*/ 123 h 126"/>
                    <a:gd name="T34" fmla="*/ 175 w 190"/>
                    <a:gd name="T35" fmla="*/ 126 h 126"/>
                    <a:gd name="T36" fmla="*/ 161 w 190"/>
                    <a:gd name="T37" fmla="*/ 126 h 126"/>
                    <a:gd name="T38" fmla="*/ 154 w 190"/>
                    <a:gd name="T39" fmla="*/ 126 h 126"/>
                    <a:gd name="T40" fmla="*/ 145 w 190"/>
                    <a:gd name="T41" fmla="*/ 123 h 126"/>
                    <a:gd name="T42" fmla="*/ 136 w 190"/>
                    <a:gd name="T43" fmla="*/ 120 h 126"/>
                    <a:gd name="T44" fmla="*/ 125 w 190"/>
                    <a:gd name="T45" fmla="*/ 114 h 126"/>
                    <a:gd name="T46" fmla="*/ 113 w 190"/>
                    <a:gd name="T47" fmla="*/ 106 h 126"/>
                    <a:gd name="T48" fmla="*/ 99 w 190"/>
                    <a:gd name="T49" fmla="*/ 97 h 126"/>
                    <a:gd name="T50" fmla="*/ 84 w 190"/>
                    <a:gd name="T51" fmla="*/ 87 h 126"/>
                    <a:gd name="T52" fmla="*/ 68 w 190"/>
                    <a:gd name="T53" fmla="*/ 75 h 126"/>
                    <a:gd name="T54" fmla="*/ 52 w 190"/>
                    <a:gd name="T55" fmla="*/ 62 h 126"/>
                    <a:gd name="T56" fmla="*/ 38 w 190"/>
                    <a:gd name="T57" fmla="*/ 51 h 126"/>
                    <a:gd name="T58" fmla="*/ 27 w 190"/>
                    <a:gd name="T59" fmla="*/ 42 h 126"/>
                    <a:gd name="T60" fmla="*/ 16 w 190"/>
                    <a:gd name="T61" fmla="*/ 34 h 126"/>
                    <a:gd name="T62" fmla="*/ 9 w 190"/>
                    <a:gd name="T63" fmla="*/ 28 h 126"/>
                    <a:gd name="T64" fmla="*/ 4 w 190"/>
                    <a:gd name="T65" fmla="*/ 23 h 126"/>
                    <a:gd name="T66" fmla="*/ 2 w 190"/>
                    <a:gd name="T67" fmla="*/ 18 h 126"/>
                    <a:gd name="T68" fmla="*/ 0 w 190"/>
                    <a:gd name="T69" fmla="*/ 17 h 126"/>
                    <a:gd name="T70" fmla="*/ 0 w 190"/>
                    <a:gd name="T71" fmla="*/ 14 h 126"/>
                    <a:gd name="T72" fmla="*/ 2 w 190"/>
                    <a:gd name="T73" fmla="*/ 11 h 126"/>
                    <a:gd name="T74" fmla="*/ 4 w 190"/>
                    <a:gd name="T75" fmla="*/ 8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90" h="126">
                      <a:moveTo>
                        <a:pt x="4" y="8"/>
                      </a:moveTo>
                      <a:lnTo>
                        <a:pt x="7" y="6"/>
                      </a:lnTo>
                      <a:lnTo>
                        <a:pt x="11" y="4"/>
                      </a:lnTo>
                      <a:lnTo>
                        <a:pt x="16" y="3"/>
                      </a:lnTo>
                      <a:lnTo>
                        <a:pt x="22" y="3"/>
                      </a:lnTo>
                      <a:lnTo>
                        <a:pt x="31" y="1"/>
                      </a:lnTo>
                      <a:lnTo>
                        <a:pt x="40" y="0"/>
                      </a:lnTo>
                      <a:lnTo>
                        <a:pt x="49" y="0"/>
                      </a:lnTo>
                      <a:lnTo>
                        <a:pt x="59" y="0"/>
                      </a:lnTo>
                      <a:lnTo>
                        <a:pt x="70" y="0"/>
                      </a:lnTo>
                      <a:lnTo>
                        <a:pt x="81" y="1"/>
                      </a:lnTo>
                      <a:lnTo>
                        <a:pt x="93" y="3"/>
                      </a:lnTo>
                      <a:lnTo>
                        <a:pt x="104" y="6"/>
                      </a:lnTo>
                      <a:lnTo>
                        <a:pt x="115" y="9"/>
                      </a:lnTo>
                      <a:lnTo>
                        <a:pt x="125" y="14"/>
                      </a:lnTo>
                      <a:lnTo>
                        <a:pt x="136" y="20"/>
                      </a:lnTo>
                      <a:lnTo>
                        <a:pt x="147" y="26"/>
                      </a:lnTo>
                      <a:lnTo>
                        <a:pt x="157" y="34"/>
                      </a:lnTo>
                      <a:lnTo>
                        <a:pt x="166" y="42"/>
                      </a:lnTo>
                      <a:lnTo>
                        <a:pt x="174" y="50"/>
                      </a:lnTo>
                      <a:lnTo>
                        <a:pt x="179" y="56"/>
                      </a:lnTo>
                      <a:lnTo>
                        <a:pt x="184" y="64"/>
                      </a:lnTo>
                      <a:lnTo>
                        <a:pt x="188" y="72"/>
                      </a:lnTo>
                      <a:lnTo>
                        <a:pt x="190" y="80"/>
                      </a:lnTo>
                      <a:lnTo>
                        <a:pt x="190" y="87"/>
                      </a:lnTo>
                      <a:lnTo>
                        <a:pt x="190" y="95"/>
                      </a:lnTo>
                      <a:lnTo>
                        <a:pt x="190" y="101"/>
                      </a:lnTo>
                      <a:lnTo>
                        <a:pt x="190" y="108"/>
                      </a:lnTo>
                      <a:lnTo>
                        <a:pt x="190" y="112"/>
                      </a:lnTo>
                      <a:lnTo>
                        <a:pt x="188" y="116"/>
                      </a:lnTo>
                      <a:lnTo>
                        <a:pt x="188" y="119"/>
                      </a:lnTo>
                      <a:lnTo>
                        <a:pt x="186" y="120"/>
                      </a:lnTo>
                      <a:lnTo>
                        <a:pt x="186" y="123"/>
                      </a:lnTo>
                      <a:lnTo>
                        <a:pt x="184" y="123"/>
                      </a:lnTo>
                      <a:lnTo>
                        <a:pt x="181" y="125"/>
                      </a:lnTo>
                      <a:lnTo>
                        <a:pt x="175" y="126"/>
                      </a:lnTo>
                      <a:lnTo>
                        <a:pt x="168" y="126"/>
                      </a:lnTo>
                      <a:lnTo>
                        <a:pt x="161" y="126"/>
                      </a:lnTo>
                      <a:lnTo>
                        <a:pt x="157" y="126"/>
                      </a:lnTo>
                      <a:lnTo>
                        <a:pt x="154" y="126"/>
                      </a:lnTo>
                      <a:lnTo>
                        <a:pt x="149" y="125"/>
                      </a:lnTo>
                      <a:lnTo>
                        <a:pt x="145" y="123"/>
                      </a:lnTo>
                      <a:lnTo>
                        <a:pt x="141" y="122"/>
                      </a:lnTo>
                      <a:lnTo>
                        <a:pt x="136" y="120"/>
                      </a:lnTo>
                      <a:lnTo>
                        <a:pt x="131" y="117"/>
                      </a:lnTo>
                      <a:lnTo>
                        <a:pt x="125" y="114"/>
                      </a:lnTo>
                      <a:lnTo>
                        <a:pt x="118" y="111"/>
                      </a:lnTo>
                      <a:lnTo>
                        <a:pt x="113" y="106"/>
                      </a:lnTo>
                      <a:lnTo>
                        <a:pt x="106" y="103"/>
                      </a:lnTo>
                      <a:lnTo>
                        <a:pt x="99" y="97"/>
                      </a:lnTo>
                      <a:lnTo>
                        <a:pt x="91" y="92"/>
                      </a:lnTo>
                      <a:lnTo>
                        <a:pt x="84" y="87"/>
                      </a:lnTo>
                      <a:lnTo>
                        <a:pt x="75" y="81"/>
                      </a:lnTo>
                      <a:lnTo>
                        <a:pt x="68" y="75"/>
                      </a:lnTo>
                      <a:lnTo>
                        <a:pt x="59" y="67"/>
                      </a:lnTo>
                      <a:lnTo>
                        <a:pt x="52" y="62"/>
                      </a:lnTo>
                      <a:lnTo>
                        <a:pt x="45" y="56"/>
                      </a:lnTo>
                      <a:lnTo>
                        <a:pt x="38" y="51"/>
                      </a:lnTo>
                      <a:lnTo>
                        <a:pt x="32" y="47"/>
                      </a:lnTo>
                      <a:lnTo>
                        <a:pt x="27" y="42"/>
                      </a:lnTo>
                      <a:lnTo>
                        <a:pt x="22" y="37"/>
                      </a:lnTo>
                      <a:lnTo>
                        <a:pt x="16" y="34"/>
                      </a:lnTo>
                      <a:lnTo>
                        <a:pt x="13" y="31"/>
                      </a:lnTo>
                      <a:lnTo>
                        <a:pt x="9" y="28"/>
                      </a:lnTo>
                      <a:lnTo>
                        <a:pt x="7" y="25"/>
                      </a:lnTo>
                      <a:lnTo>
                        <a:pt x="4" y="23"/>
                      </a:lnTo>
                      <a:lnTo>
                        <a:pt x="2" y="20"/>
                      </a:lnTo>
                      <a:lnTo>
                        <a:pt x="2" y="18"/>
                      </a:lnTo>
                      <a:lnTo>
                        <a:pt x="0" y="18"/>
                      </a:lnTo>
                      <a:lnTo>
                        <a:pt x="0" y="17"/>
                      </a:lnTo>
                      <a:lnTo>
                        <a:pt x="0" y="15"/>
                      </a:lnTo>
                      <a:lnTo>
                        <a:pt x="0" y="14"/>
                      </a:lnTo>
                      <a:lnTo>
                        <a:pt x="0" y="12"/>
                      </a:lnTo>
                      <a:lnTo>
                        <a:pt x="2" y="11"/>
                      </a:lnTo>
                      <a:lnTo>
                        <a:pt x="4" y="9"/>
                      </a:lnTo>
                      <a:lnTo>
                        <a:pt x="4" y="8"/>
                      </a:lnTo>
                      <a:lnTo>
                        <a:pt x="4" y="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7" name="Freeform 124"/>
                <p:cNvSpPr/>
                <p:nvPr/>
              </p:nvSpPr>
              <p:spPr bwMode="auto">
                <a:xfrm>
                  <a:off x="4044951" y="4181475"/>
                  <a:ext cx="441325" cy="115887"/>
                </a:xfrm>
                <a:custGeom>
                  <a:avLst/>
                  <a:gdLst>
                    <a:gd name="T0" fmla="*/ 321 w 557"/>
                    <a:gd name="T1" fmla="*/ 36 h 145"/>
                    <a:gd name="T2" fmla="*/ 350 w 557"/>
                    <a:gd name="T3" fmla="*/ 27 h 145"/>
                    <a:gd name="T4" fmla="*/ 378 w 557"/>
                    <a:gd name="T5" fmla="*/ 19 h 145"/>
                    <a:gd name="T6" fmla="*/ 401 w 557"/>
                    <a:gd name="T7" fmla="*/ 12 h 145"/>
                    <a:gd name="T8" fmla="*/ 423 w 557"/>
                    <a:gd name="T9" fmla="*/ 8 h 145"/>
                    <a:gd name="T10" fmla="*/ 441 w 557"/>
                    <a:gd name="T11" fmla="*/ 5 h 145"/>
                    <a:gd name="T12" fmla="*/ 457 w 557"/>
                    <a:gd name="T13" fmla="*/ 1 h 145"/>
                    <a:gd name="T14" fmla="*/ 471 w 557"/>
                    <a:gd name="T15" fmla="*/ 0 h 145"/>
                    <a:gd name="T16" fmla="*/ 485 w 557"/>
                    <a:gd name="T17" fmla="*/ 1 h 145"/>
                    <a:gd name="T18" fmla="*/ 503 w 557"/>
                    <a:gd name="T19" fmla="*/ 1 h 145"/>
                    <a:gd name="T20" fmla="*/ 518 w 557"/>
                    <a:gd name="T21" fmla="*/ 5 h 145"/>
                    <a:gd name="T22" fmla="*/ 530 w 557"/>
                    <a:gd name="T23" fmla="*/ 8 h 145"/>
                    <a:gd name="T24" fmla="*/ 541 w 557"/>
                    <a:gd name="T25" fmla="*/ 12 h 145"/>
                    <a:gd name="T26" fmla="*/ 548 w 557"/>
                    <a:gd name="T27" fmla="*/ 19 h 145"/>
                    <a:gd name="T28" fmla="*/ 553 w 557"/>
                    <a:gd name="T29" fmla="*/ 27 h 145"/>
                    <a:gd name="T30" fmla="*/ 557 w 557"/>
                    <a:gd name="T31" fmla="*/ 33 h 145"/>
                    <a:gd name="T32" fmla="*/ 555 w 557"/>
                    <a:gd name="T33" fmla="*/ 37 h 145"/>
                    <a:gd name="T34" fmla="*/ 548 w 557"/>
                    <a:gd name="T35" fmla="*/ 42 h 145"/>
                    <a:gd name="T36" fmla="*/ 535 w 557"/>
                    <a:gd name="T37" fmla="*/ 48 h 145"/>
                    <a:gd name="T38" fmla="*/ 514 w 557"/>
                    <a:gd name="T39" fmla="*/ 55 h 145"/>
                    <a:gd name="T40" fmla="*/ 485 w 557"/>
                    <a:gd name="T41" fmla="*/ 63 h 145"/>
                    <a:gd name="T42" fmla="*/ 451 w 557"/>
                    <a:gd name="T43" fmla="*/ 70 h 145"/>
                    <a:gd name="T44" fmla="*/ 409 w 557"/>
                    <a:gd name="T45" fmla="*/ 81 h 145"/>
                    <a:gd name="T46" fmla="*/ 360 w 557"/>
                    <a:gd name="T47" fmla="*/ 92 h 145"/>
                    <a:gd name="T48" fmla="*/ 307 w 557"/>
                    <a:gd name="T49" fmla="*/ 103 h 145"/>
                    <a:gd name="T50" fmla="*/ 259 w 557"/>
                    <a:gd name="T51" fmla="*/ 114 h 145"/>
                    <a:gd name="T52" fmla="*/ 214 w 557"/>
                    <a:gd name="T53" fmla="*/ 122 h 145"/>
                    <a:gd name="T54" fmla="*/ 178 w 557"/>
                    <a:gd name="T55" fmla="*/ 130 h 145"/>
                    <a:gd name="T56" fmla="*/ 146 w 557"/>
                    <a:gd name="T57" fmla="*/ 136 h 145"/>
                    <a:gd name="T58" fmla="*/ 123 w 557"/>
                    <a:gd name="T59" fmla="*/ 141 h 145"/>
                    <a:gd name="T60" fmla="*/ 105 w 557"/>
                    <a:gd name="T61" fmla="*/ 144 h 145"/>
                    <a:gd name="T62" fmla="*/ 93 w 557"/>
                    <a:gd name="T63" fmla="*/ 145 h 145"/>
                    <a:gd name="T64" fmla="*/ 84 w 557"/>
                    <a:gd name="T65" fmla="*/ 145 h 145"/>
                    <a:gd name="T66" fmla="*/ 71 w 557"/>
                    <a:gd name="T67" fmla="*/ 144 h 145"/>
                    <a:gd name="T68" fmla="*/ 57 w 557"/>
                    <a:gd name="T69" fmla="*/ 141 h 145"/>
                    <a:gd name="T70" fmla="*/ 43 w 557"/>
                    <a:gd name="T71" fmla="*/ 136 h 145"/>
                    <a:gd name="T72" fmla="*/ 28 w 557"/>
                    <a:gd name="T73" fmla="*/ 131 h 145"/>
                    <a:gd name="T74" fmla="*/ 16 w 557"/>
                    <a:gd name="T75" fmla="*/ 127 h 145"/>
                    <a:gd name="T76" fmla="*/ 9 w 557"/>
                    <a:gd name="T77" fmla="*/ 122 h 145"/>
                    <a:gd name="T78" fmla="*/ 3 w 557"/>
                    <a:gd name="T79" fmla="*/ 117 h 145"/>
                    <a:gd name="T80" fmla="*/ 0 w 557"/>
                    <a:gd name="T81" fmla="*/ 114 h 145"/>
                    <a:gd name="T82" fmla="*/ 0 w 557"/>
                    <a:gd name="T83" fmla="*/ 109 h 145"/>
                    <a:gd name="T84" fmla="*/ 3 w 557"/>
                    <a:gd name="T85" fmla="*/ 106 h 145"/>
                    <a:gd name="T86" fmla="*/ 11 w 557"/>
                    <a:gd name="T87" fmla="*/ 103 h 145"/>
                    <a:gd name="T88" fmla="*/ 19 w 557"/>
                    <a:gd name="T89" fmla="*/ 102 h 145"/>
                    <a:gd name="T90" fmla="*/ 36 w 557"/>
                    <a:gd name="T91" fmla="*/ 100 h 145"/>
                    <a:gd name="T92" fmla="*/ 57 w 557"/>
                    <a:gd name="T93" fmla="*/ 97 h 145"/>
                    <a:gd name="T94" fmla="*/ 86 w 557"/>
                    <a:gd name="T95" fmla="*/ 92 h 145"/>
                    <a:gd name="T96" fmla="*/ 112 w 557"/>
                    <a:gd name="T97" fmla="*/ 88 h 145"/>
                    <a:gd name="T98" fmla="*/ 130 w 557"/>
                    <a:gd name="T99" fmla="*/ 84 h 145"/>
                    <a:gd name="T100" fmla="*/ 152 w 557"/>
                    <a:gd name="T101" fmla="*/ 81 h 145"/>
                    <a:gd name="T102" fmla="*/ 175 w 557"/>
                    <a:gd name="T103" fmla="*/ 77 h 145"/>
                    <a:gd name="T104" fmla="*/ 202 w 557"/>
                    <a:gd name="T105" fmla="*/ 70 h 145"/>
                    <a:gd name="T106" fmla="*/ 228 w 557"/>
                    <a:gd name="T107" fmla="*/ 63 h 145"/>
                    <a:gd name="T108" fmla="*/ 257 w 557"/>
                    <a:gd name="T109" fmla="*/ 55 h 145"/>
                    <a:gd name="T110" fmla="*/ 289 w 557"/>
                    <a:gd name="T111" fmla="*/ 45 h 145"/>
                    <a:gd name="T112" fmla="*/ 305 w 557"/>
                    <a:gd name="T113" fmla="*/ 41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57" h="145">
                      <a:moveTo>
                        <a:pt x="305" y="41"/>
                      </a:moveTo>
                      <a:lnTo>
                        <a:pt x="321" y="36"/>
                      </a:lnTo>
                      <a:lnTo>
                        <a:pt x="335" y="31"/>
                      </a:lnTo>
                      <a:lnTo>
                        <a:pt x="350" y="27"/>
                      </a:lnTo>
                      <a:lnTo>
                        <a:pt x="364" y="23"/>
                      </a:lnTo>
                      <a:lnTo>
                        <a:pt x="378" y="19"/>
                      </a:lnTo>
                      <a:lnTo>
                        <a:pt x="391" y="16"/>
                      </a:lnTo>
                      <a:lnTo>
                        <a:pt x="401" y="12"/>
                      </a:lnTo>
                      <a:lnTo>
                        <a:pt x="412" y="11"/>
                      </a:lnTo>
                      <a:lnTo>
                        <a:pt x="423" y="8"/>
                      </a:lnTo>
                      <a:lnTo>
                        <a:pt x="432" y="6"/>
                      </a:lnTo>
                      <a:lnTo>
                        <a:pt x="441" y="5"/>
                      </a:lnTo>
                      <a:lnTo>
                        <a:pt x="450" y="3"/>
                      </a:lnTo>
                      <a:lnTo>
                        <a:pt x="457" y="1"/>
                      </a:lnTo>
                      <a:lnTo>
                        <a:pt x="464" y="1"/>
                      </a:lnTo>
                      <a:lnTo>
                        <a:pt x="471" y="0"/>
                      </a:lnTo>
                      <a:lnTo>
                        <a:pt x="476" y="0"/>
                      </a:lnTo>
                      <a:lnTo>
                        <a:pt x="485" y="1"/>
                      </a:lnTo>
                      <a:lnTo>
                        <a:pt x="494" y="1"/>
                      </a:lnTo>
                      <a:lnTo>
                        <a:pt x="503" y="1"/>
                      </a:lnTo>
                      <a:lnTo>
                        <a:pt x="510" y="3"/>
                      </a:lnTo>
                      <a:lnTo>
                        <a:pt x="518" y="5"/>
                      </a:lnTo>
                      <a:lnTo>
                        <a:pt x="525" y="6"/>
                      </a:lnTo>
                      <a:lnTo>
                        <a:pt x="530" y="8"/>
                      </a:lnTo>
                      <a:lnTo>
                        <a:pt x="535" y="9"/>
                      </a:lnTo>
                      <a:lnTo>
                        <a:pt x="541" y="12"/>
                      </a:lnTo>
                      <a:lnTo>
                        <a:pt x="544" y="16"/>
                      </a:lnTo>
                      <a:lnTo>
                        <a:pt x="548" y="19"/>
                      </a:lnTo>
                      <a:lnTo>
                        <a:pt x="551" y="23"/>
                      </a:lnTo>
                      <a:lnTo>
                        <a:pt x="553" y="27"/>
                      </a:lnTo>
                      <a:lnTo>
                        <a:pt x="555" y="30"/>
                      </a:lnTo>
                      <a:lnTo>
                        <a:pt x="557" y="33"/>
                      </a:lnTo>
                      <a:lnTo>
                        <a:pt x="557" y="36"/>
                      </a:lnTo>
                      <a:lnTo>
                        <a:pt x="555" y="37"/>
                      </a:lnTo>
                      <a:lnTo>
                        <a:pt x="553" y="39"/>
                      </a:lnTo>
                      <a:lnTo>
                        <a:pt x="548" y="42"/>
                      </a:lnTo>
                      <a:lnTo>
                        <a:pt x="542" y="45"/>
                      </a:lnTo>
                      <a:lnTo>
                        <a:pt x="535" y="48"/>
                      </a:lnTo>
                      <a:lnTo>
                        <a:pt x="525" y="52"/>
                      </a:lnTo>
                      <a:lnTo>
                        <a:pt x="514" y="55"/>
                      </a:lnTo>
                      <a:lnTo>
                        <a:pt x="500" y="58"/>
                      </a:lnTo>
                      <a:lnTo>
                        <a:pt x="485" y="63"/>
                      </a:lnTo>
                      <a:lnTo>
                        <a:pt x="469" y="67"/>
                      </a:lnTo>
                      <a:lnTo>
                        <a:pt x="451" y="70"/>
                      </a:lnTo>
                      <a:lnTo>
                        <a:pt x="430" y="77"/>
                      </a:lnTo>
                      <a:lnTo>
                        <a:pt x="409" y="81"/>
                      </a:lnTo>
                      <a:lnTo>
                        <a:pt x="385" y="86"/>
                      </a:lnTo>
                      <a:lnTo>
                        <a:pt x="360" y="92"/>
                      </a:lnTo>
                      <a:lnTo>
                        <a:pt x="334" y="97"/>
                      </a:lnTo>
                      <a:lnTo>
                        <a:pt x="307" y="103"/>
                      </a:lnTo>
                      <a:lnTo>
                        <a:pt x="282" y="108"/>
                      </a:lnTo>
                      <a:lnTo>
                        <a:pt x="259" y="114"/>
                      </a:lnTo>
                      <a:lnTo>
                        <a:pt x="235" y="119"/>
                      </a:lnTo>
                      <a:lnTo>
                        <a:pt x="214" y="122"/>
                      </a:lnTo>
                      <a:lnTo>
                        <a:pt x="196" y="127"/>
                      </a:lnTo>
                      <a:lnTo>
                        <a:pt x="178" y="130"/>
                      </a:lnTo>
                      <a:lnTo>
                        <a:pt x="162" y="133"/>
                      </a:lnTo>
                      <a:lnTo>
                        <a:pt x="146" y="136"/>
                      </a:lnTo>
                      <a:lnTo>
                        <a:pt x="134" y="139"/>
                      </a:lnTo>
                      <a:lnTo>
                        <a:pt x="123" y="141"/>
                      </a:lnTo>
                      <a:lnTo>
                        <a:pt x="112" y="142"/>
                      </a:lnTo>
                      <a:lnTo>
                        <a:pt x="105" y="144"/>
                      </a:lnTo>
                      <a:lnTo>
                        <a:pt x="98" y="145"/>
                      </a:lnTo>
                      <a:lnTo>
                        <a:pt x="93" y="145"/>
                      </a:lnTo>
                      <a:lnTo>
                        <a:pt x="91" y="145"/>
                      </a:lnTo>
                      <a:lnTo>
                        <a:pt x="84" y="145"/>
                      </a:lnTo>
                      <a:lnTo>
                        <a:pt x="77" y="145"/>
                      </a:lnTo>
                      <a:lnTo>
                        <a:pt x="71" y="144"/>
                      </a:lnTo>
                      <a:lnTo>
                        <a:pt x="64" y="142"/>
                      </a:lnTo>
                      <a:lnTo>
                        <a:pt x="57" y="141"/>
                      </a:lnTo>
                      <a:lnTo>
                        <a:pt x="50" y="139"/>
                      </a:lnTo>
                      <a:lnTo>
                        <a:pt x="43" y="136"/>
                      </a:lnTo>
                      <a:lnTo>
                        <a:pt x="36" y="133"/>
                      </a:lnTo>
                      <a:lnTo>
                        <a:pt x="28" y="131"/>
                      </a:lnTo>
                      <a:lnTo>
                        <a:pt x="21" y="128"/>
                      </a:lnTo>
                      <a:lnTo>
                        <a:pt x="16" y="127"/>
                      </a:lnTo>
                      <a:lnTo>
                        <a:pt x="12" y="124"/>
                      </a:lnTo>
                      <a:lnTo>
                        <a:pt x="9" y="122"/>
                      </a:lnTo>
                      <a:lnTo>
                        <a:pt x="5" y="119"/>
                      </a:lnTo>
                      <a:lnTo>
                        <a:pt x="3" y="117"/>
                      </a:lnTo>
                      <a:lnTo>
                        <a:pt x="2" y="116"/>
                      </a:lnTo>
                      <a:lnTo>
                        <a:pt x="0" y="114"/>
                      </a:lnTo>
                      <a:lnTo>
                        <a:pt x="0" y="113"/>
                      </a:lnTo>
                      <a:lnTo>
                        <a:pt x="0" y="109"/>
                      </a:lnTo>
                      <a:lnTo>
                        <a:pt x="2" y="108"/>
                      </a:lnTo>
                      <a:lnTo>
                        <a:pt x="3" y="106"/>
                      </a:lnTo>
                      <a:lnTo>
                        <a:pt x="7" y="105"/>
                      </a:lnTo>
                      <a:lnTo>
                        <a:pt x="11" y="103"/>
                      </a:lnTo>
                      <a:lnTo>
                        <a:pt x="14" y="102"/>
                      </a:lnTo>
                      <a:lnTo>
                        <a:pt x="19" y="102"/>
                      </a:lnTo>
                      <a:lnTo>
                        <a:pt x="27" y="102"/>
                      </a:lnTo>
                      <a:lnTo>
                        <a:pt x="36" y="100"/>
                      </a:lnTo>
                      <a:lnTo>
                        <a:pt x="46" y="99"/>
                      </a:lnTo>
                      <a:lnTo>
                        <a:pt x="57" y="97"/>
                      </a:lnTo>
                      <a:lnTo>
                        <a:pt x="71" y="94"/>
                      </a:lnTo>
                      <a:lnTo>
                        <a:pt x="86" y="92"/>
                      </a:lnTo>
                      <a:lnTo>
                        <a:pt x="103" y="89"/>
                      </a:lnTo>
                      <a:lnTo>
                        <a:pt x="112" y="88"/>
                      </a:lnTo>
                      <a:lnTo>
                        <a:pt x="121" y="86"/>
                      </a:lnTo>
                      <a:lnTo>
                        <a:pt x="130" y="84"/>
                      </a:lnTo>
                      <a:lnTo>
                        <a:pt x="141" y="83"/>
                      </a:lnTo>
                      <a:lnTo>
                        <a:pt x="152" y="81"/>
                      </a:lnTo>
                      <a:lnTo>
                        <a:pt x="164" y="78"/>
                      </a:lnTo>
                      <a:lnTo>
                        <a:pt x="175" y="77"/>
                      </a:lnTo>
                      <a:lnTo>
                        <a:pt x="187" y="73"/>
                      </a:lnTo>
                      <a:lnTo>
                        <a:pt x="202" y="70"/>
                      </a:lnTo>
                      <a:lnTo>
                        <a:pt x="214" y="66"/>
                      </a:lnTo>
                      <a:lnTo>
                        <a:pt x="228" y="63"/>
                      </a:lnTo>
                      <a:lnTo>
                        <a:pt x="243" y="58"/>
                      </a:lnTo>
                      <a:lnTo>
                        <a:pt x="257" y="55"/>
                      </a:lnTo>
                      <a:lnTo>
                        <a:pt x="273" y="50"/>
                      </a:lnTo>
                      <a:lnTo>
                        <a:pt x="289" y="45"/>
                      </a:lnTo>
                      <a:lnTo>
                        <a:pt x="305" y="41"/>
                      </a:lnTo>
                      <a:lnTo>
                        <a:pt x="305" y="41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8" name="Freeform 125"/>
                <p:cNvSpPr/>
                <p:nvPr/>
              </p:nvSpPr>
              <p:spPr bwMode="auto">
                <a:xfrm>
                  <a:off x="4113213" y="4360863"/>
                  <a:ext cx="98425" cy="153987"/>
                </a:xfrm>
                <a:custGeom>
                  <a:avLst/>
                  <a:gdLst>
                    <a:gd name="T0" fmla="*/ 0 w 124"/>
                    <a:gd name="T1" fmla="*/ 0 h 196"/>
                    <a:gd name="T2" fmla="*/ 8 w 124"/>
                    <a:gd name="T3" fmla="*/ 2 h 196"/>
                    <a:gd name="T4" fmla="*/ 17 w 124"/>
                    <a:gd name="T5" fmla="*/ 5 h 196"/>
                    <a:gd name="T6" fmla="*/ 26 w 124"/>
                    <a:gd name="T7" fmla="*/ 8 h 196"/>
                    <a:gd name="T8" fmla="*/ 35 w 124"/>
                    <a:gd name="T9" fmla="*/ 13 h 196"/>
                    <a:gd name="T10" fmla="*/ 44 w 124"/>
                    <a:gd name="T11" fmla="*/ 16 h 196"/>
                    <a:gd name="T12" fmla="*/ 51 w 124"/>
                    <a:gd name="T13" fmla="*/ 21 h 196"/>
                    <a:gd name="T14" fmla="*/ 67 w 124"/>
                    <a:gd name="T15" fmla="*/ 32 h 196"/>
                    <a:gd name="T16" fmla="*/ 75 w 124"/>
                    <a:gd name="T17" fmla="*/ 38 h 196"/>
                    <a:gd name="T18" fmla="*/ 82 w 124"/>
                    <a:gd name="T19" fmla="*/ 46 h 196"/>
                    <a:gd name="T20" fmla="*/ 87 w 124"/>
                    <a:gd name="T21" fmla="*/ 53 h 196"/>
                    <a:gd name="T22" fmla="*/ 94 w 124"/>
                    <a:gd name="T23" fmla="*/ 61 h 196"/>
                    <a:gd name="T24" fmla="*/ 99 w 124"/>
                    <a:gd name="T25" fmla="*/ 69 h 196"/>
                    <a:gd name="T26" fmla="*/ 103 w 124"/>
                    <a:gd name="T27" fmla="*/ 79 h 196"/>
                    <a:gd name="T28" fmla="*/ 108 w 124"/>
                    <a:gd name="T29" fmla="*/ 88 h 196"/>
                    <a:gd name="T30" fmla="*/ 114 w 124"/>
                    <a:gd name="T31" fmla="*/ 97 h 196"/>
                    <a:gd name="T32" fmla="*/ 117 w 124"/>
                    <a:gd name="T33" fmla="*/ 107 h 196"/>
                    <a:gd name="T34" fmla="*/ 121 w 124"/>
                    <a:gd name="T35" fmla="*/ 116 h 196"/>
                    <a:gd name="T36" fmla="*/ 123 w 124"/>
                    <a:gd name="T37" fmla="*/ 125 h 196"/>
                    <a:gd name="T38" fmla="*/ 124 w 124"/>
                    <a:gd name="T39" fmla="*/ 133 h 196"/>
                    <a:gd name="T40" fmla="*/ 124 w 124"/>
                    <a:gd name="T41" fmla="*/ 141 h 196"/>
                    <a:gd name="T42" fmla="*/ 124 w 124"/>
                    <a:gd name="T43" fmla="*/ 149 h 196"/>
                    <a:gd name="T44" fmla="*/ 123 w 124"/>
                    <a:gd name="T45" fmla="*/ 157 h 196"/>
                    <a:gd name="T46" fmla="*/ 123 w 124"/>
                    <a:gd name="T47" fmla="*/ 163 h 196"/>
                    <a:gd name="T48" fmla="*/ 121 w 124"/>
                    <a:gd name="T49" fmla="*/ 171 h 196"/>
                    <a:gd name="T50" fmla="*/ 119 w 124"/>
                    <a:gd name="T51" fmla="*/ 177 h 196"/>
                    <a:gd name="T52" fmla="*/ 117 w 124"/>
                    <a:gd name="T53" fmla="*/ 183 h 196"/>
                    <a:gd name="T54" fmla="*/ 116 w 124"/>
                    <a:gd name="T55" fmla="*/ 187 h 196"/>
                    <a:gd name="T56" fmla="*/ 114 w 124"/>
                    <a:gd name="T57" fmla="*/ 190 h 196"/>
                    <a:gd name="T58" fmla="*/ 112 w 124"/>
                    <a:gd name="T59" fmla="*/ 193 h 196"/>
                    <a:gd name="T60" fmla="*/ 110 w 124"/>
                    <a:gd name="T61" fmla="*/ 194 h 196"/>
                    <a:gd name="T62" fmla="*/ 110 w 124"/>
                    <a:gd name="T63" fmla="*/ 194 h 196"/>
                    <a:gd name="T64" fmla="*/ 107 w 124"/>
                    <a:gd name="T65" fmla="*/ 196 h 196"/>
                    <a:gd name="T66" fmla="*/ 105 w 124"/>
                    <a:gd name="T67" fmla="*/ 194 h 196"/>
                    <a:gd name="T68" fmla="*/ 101 w 124"/>
                    <a:gd name="T69" fmla="*/ 193 h 196"/>
                    <a:gd name="T70" fmla="*/ 96 w 124"/>
                    <a:gd name="T71" fmla="*/ 191 h 196"/>
                    <a:gd name="T72" fmla="*/ 91 w 124"/>
                    <a:gd name="T73" fmla="*/ 187 h 196"/>
                    <a:gd name="T74" fmla="*/ 85 w 124"/>
                    <a:gd name="T75" fmla="*/ 182 h 196"/>
                    <a:gd name="T76" fmla="*/ 78 w 124"/>
                    <a:gd name="T77" fmla="*/ 176 h 196"/>
                    <a:gd name="T78" fmla="*/ 71 w 124"/>
                    <a:gd name="T79" fmla="*/ 168 h 196"/>
                    <a:gd name="T80" fmla="*/ 67 w 124"/>
                    <a:gd name="T81" fmla="*/ 163 h 196"/>
                    <a:gd name="T82" fmla="*/ 64 w 124"/>
                    <a:gd name="T83" fmla="*/ 158 h 196"/>
                    <a:gd name="T84" fmla="*/ 60 w 124"/>
                    <a:gd name="T85" fmla="*/ 152 h 196"/>
                    <a:gd name="T86" fmla="*/ 55 w 124"/>
                    <a:gd name="T87" fmla="*/ 146 h 196"/>
                    <a:gd name="T88" fmla="*/ 51 w 124"/>
                    <a:gd name="T89" fmla="*/ 138 h 196"/>
                    <a:gd name="T90" fmla="*/ 48 w 124"/>
                    <a:gd name="T91" fmla="*/ 129 h 196"/>
                    <a:gd name="T92" fmla="*/ 42 w 124"/>
                    <a:gd name="T93" fmla="*/ 121 h 196"/>
                    <a:gd name="T94" fmla="*/ 39 w 124"/>
                    <a:gd name="T95" fmla="*/ 110 h 196"/>
                    <a:gd name="T96" fmla="*/ 33 w 124"/>
                    <a:gd name="T97" fmla="*/ 99 h 196"/>
                    <a:gd name="T98" fmla="*/ 30 w 124"/>
                    <a:gd name="T99" fmla="*/ 88 h 196"/>
                    <a:gd name="T100" fmla="*/ 25 w 124"/>
                    <a:gd name="T101" fmla="*/ 75 h 196"/>
                    <a:gd name="T102" fmla="*/ 21 w 124"/>
                    <a:gd name="T103" fmla="*/ 63 h 196"/>
                    <a:gd name="T104" fmla="*/ 16 w 124"/>
                    <a:gd name="T105" fmla="*/ 49 h 196"/>
                    <a:gd name="T106" fmla="*/ 10 w 124"/>
                    <a:gd name="T107" fmla="*/ 33 h 196"/>
                    <a:gd name="T108" fmla="*/ 5 w 124"/>
                    <a:gd name="T109" fmla="*/ 17 h 196"/>
                    <a:gd name="T110" fmla="*/ 0 w 124"/>
                    <a:gd name="T111" fmla="*/ 0 h 196"/>
                    <a:gd name="T112" fmla="*/ 0 w 124"/>
                    <a:gd name="T113" fmla="*/ 0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24" h="196">
                      <a:moveTo>
                        <a:pt x="0" y="0"/>
                      </a:moveTo>
                      <a:lnTo>
                        <a:pt x="8" y="2"/>
                      </a:lnTo>
                      <a:lnTo>
                        <a:pt x="17" y="5"/>
                      </a:lnTo>
                      <a:lnTo>
                        <a:pt x="26" y="8"/>
                      </a:lnTo>
                      <a:lnTo>
                        <a:pt x="35" y="13"/>
                      </a:lnTo>
                      <a:lnTo>
                        <a:pt x="44" y="16"/>
                      </a:lnTo>
                      <a:lnTo>
                        <a:pt x="51" y="21"/>
                      </a:lnTo>
                      <a:lnTo>
                        <a:pt x="67" y="32"/>
                      </a:lnTo>
                      <a:lnTo>
                        <a:pt x="75" y="38"/>
                      </a:lnTo>
                      <a:lnTo>
                        <a:pt x="82" y="46"/>
                      </a:lnTo>
                      <a:lnTo>
                        <a:pt x="87" y="53"/>
                      </a:lnTo>
                      <a:lnTo>
                        <a:pt x="94" y="61"/>
                      </a:lnTo>
                      <a:lnTo>
                        <a:pt x="99" y="69"/>
                      </a:lnTo>
                      <a:lnTo>
                        <a:pt x="103" y="79"/>
                      </a:lnTo>
                      <a:lnTo>
                        <a:pt x="108" y="88"/>
                      </a:lnTo>
                      <a:lnTo>
                        <a:pt x="114" y="97"/>
                      </a:lnTo>
                      <a:lnTo>
                        <a:pt x="117" y="107"/>
                      </a:lnTo>
                      <a:lnTo>
                        <a:pt x="121" y="116"/>
                      </a:lnTo>
                      <a:lnTo>
                        <a:pt x="123" y="125"/>
                      </a:lnTo>
                      <a:lnTo>
                        <a:pt x="124" y="133"/>
                      </a:lnTo>
                      <a:lnTo>
                        <a:pt x="124" y="141"/>
                      </a:lnTo>
                      <a:lnTo>
                        <a:pt x="124" y="149"/>
                      </a:lnTo>
                      <a:lnTo>
                        <a:pt x="123" y="157"/>
                      </a:lnTo>
                      <a:lnTo>
                        <a:pt x="123" y="163"/>
                      </a:lnTo>
                      <a:lnTo>
                        <a:pt x="121" y="171"/>
                      </a:lnTo>
                      <a:lnTo>
                        <a:pt x="119" y="177"/>
                      </a:lnTo>
                      <a:lnTo>
                        <a:pt x="117" y="183"/>
                      </a:lnTo>
                      <a:lnTo>
                        <a:pt x="116" y="187"/>
                      </a:lnTo>
                      <a:lnTo>
                        <a:pt x="114" y="190"/>
                      </a:lnTo>
                      <a:lnTo>
                        <a:pt x="112" y="193"/>
                      </a:lnTo>
                      <a:lnTo>
                        <a:pt x="110" y="194"/>
                      </a:lnTo>
                      <a:lnTo>
                        <a:pt x="110" y="194"/>
                      </a:lnTo>
                      <a:lnTo>
                        <a:pt x="107" y="196"/>
                      </a:lnTo>
                      <a:lnTo>
                        <a:pt x="105" y="194"/>
                      </a:lnTo>
                      <a:lnTo>
                        <a:pt x="101" y="193"/>
                      </a:lnTo>
                      <a:lnTo>
                        <a:pt x="96" y="191"/>
                      </a:lnTo>
                      <a:lnTo>
                        <a:pt x="91" y="187"/>
                      </a:lnTo>
                      <a:lnTo>
                        <a:pt x="85" y="182"/>
                      </a:lnTo>
                      <a:lnTo>
                        <a:pt x="78" y="176"/>
                      </a:lnTo>
                      <a:lnTo>
                        <a:pt x="71" y="168"/>
                      </a:lnTo>
                      <a:lnTo>
                        <a:pt x="67" y="163"/>
                      </a:lnTo>
                      <a:lnTo>
                        <a:pt x="64" y="158"/>
                      </a:lnTo>
                      <a:lnTo>
                        <a:pt x="60" y="152"/>
                      </a:lnTo>
                      <a:lnTo>
                        <a:pt x="55" y="146"/>
                      </a:lnTo>
                      <a:lnTo>
                        <a:pt x="51" y="138"/>
                      </a:lnTo>
                      <a:lnTo>
                        <a:pt x="48" y="129"/>
                      </a:lnTo>
                      <a:lnTo>
                        <a:pt x="42" y="121"/>
                      </a:lnTo>
                      <a:lnTo>
                        <a:pt x="39" y="110"/>
                      </a:lnTo>
                      <a:lnTo>
                        <a:pt x="33" y="99"/>
                      </a:lnTo>
                      <a:lnTo>
                        <a:pt x="30" y="88"/>
                      </a:lnTo>
                      <a:lnTo>
                        <a:pt x="25" y="75"/>
                      </a:lnTo>
                      <a:lnTo>
                        <a:pt x="21" y="63"/>
                      </a:lnTo>
                      <a:lnTo>
                        <a:pt x="16" y="49"/>
                      </a:lnTo>
                      <a:lnTo>
                        <a:pt x="10" y="33"/>
                      </a:lnTo>
                      <a:lnTo>
                        <a:pt x="5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9" name="Freeform 126"/>
                <p:cNvSpPr/>
                <p:nvPr/>
              </p:nvSpPr>
              <p:spPr bwMode="auto">
                <a:xfrm>
                  <a:off x="3900488" y="4552950"/>
                  <a:ext cx="730250" cy="127000"/>
                </a:xfrm>
                <a:custGeom>
                  <a:avLst/>
                  <a:gdLst>
                    <a:gd name="T0" fmla="*/ 912 w 919"/>
                    <a:gd name="T1" fmla="*/ 83 h 159"/>
                    <a:gd name="T2" fmla="*/ 901 w 919"/>
                    <a:gd name="T3" fmla="*/ 83 h 159"/>
                    <a:gd name="T4" fmla="*/ 882 w 919"/>
                    <a:gd name="T5" fmla="*/ 83 h 159"/>
                    <a:gd name="T6" fmla="*/ 857 w 919"/>
                    <a:gd name="T7" fmla="*/ 81 h 159"/>
                    <a:gd name="T8" fmla="*/ 823 w 919"/>
                    <a:gd name="T9" fmla="*/ 80 h 159"/>
                    <a:gd name="T10" fmla="*/ 783 w 919"/>
                    <a:gd name="T11" fmla="*/ 78 h 159"/>
                    <a:gd name="T12" fmla="*/ 746 w 919"/>
                    <a:gd name="T13" fmla="*/ 77 h 159"/>
                    <a:gd name="T14" fmla="*/ 716 w 919"/>
                    <a:gd name="T15" fmla="*/ 75 h 159"/>
                    <a:gd name="T16" fmla="*/ 689 w 919"/>
                    <a:gd name="T17" fmla="*/ 75 h 159"/>
                    <a:gd name="T18" fmla="*/ 669 w 919"/>
                    <a:gd name="T19" fmla="*/ 75 h 159"/>
                    <a:gd name="T20" fmla="*/ 655 w 919"/>
                    <a:gd name="T21" fmla="*/ 75 h 159"/>
                    <a:gd name="T22" fmla="*/ 641 w 919"/>
                    <a:gd name="T23" fmla="*/ 75 h 159"/>
                    <a:gd name="T24" fmla="*/ 621 w 919"/>
                    <a:gd name="T25" fmla="*/ 77 h 159"/>
                    <a:gd name="T26" fmla="*/ 598 w 919"/>
                    <a:gd name="T27" fmla="*/ 78 h 159"/>
                    <a:gd name="T28" fmla="*/ 569 w 919"/>
                    <a:gd name="T29" fmla="*/ 80 h 159"/>
                    <a:gd name="T30" fmla="*/ 534 w 919"/>
                    <a:gd name="T31" fmla="*/ 83 h 159"/>
                    <a:gd name="T32" fmla="*/ 464 w 919"/>
                    <a:gd name="T33" fmla="*/ 91 h 159"/>
                    <a:gd name="T34" fmla="*/ 384 w 919"/>
                    <a:gd name="T35" fmla="*/ 103 h 159"/>
                    <a:gd name="T36" fmla="*/ 330 w 919"/>
                    <a:gd name="T37" fmla="*/ 113 h 159"/>
                    <a:gd name="T38" fmla="*/ 271 w 919"/>
                    <a:gd name="T39" fmla="*/ 123 h 159"/>
                    <a:gd name="T40" fmla="*/ 212 w 919"/>
                    <a:gd name="T41" fmla="*/ 136 h 159"/>
                    <a:gd name="T42" fmla="*/ 164 w 919"/>
                    <a:gd name="T43" fmla="*/ 147 h 159"/>
                    <a:gd name="T44" fmla="*/ 125 w 919"/>
                    <a:gd name="T45" fmla="*/ 155 h 159"/>
                    <a:gd name="T46" fmla="*/ 96 w 919"/>
                    <a:gd name="T47" fmla="*/ 158 h 159"/>
                    <a:gd name="T48" fmla="*/ 77 w 919"/>
                    <a:gd name="T49" fmla="*/ 159 h 159"/>
                    <a:gd name="T50" fmla="*/ 66 w 919"/>
                    <a:gd name="T51" fmla="*/ 156 h 159"/>
                    <a:gd name="T52" fmla="*/ 43 w 919"/>
                    <a:gd name="T53" fmla="*/ 142 h 159"/>
                    <a:gd name="T54" fmla="*/ 10 w 919"/>
                    <a:gd name="T55" fmla="*/ 119 h 159"/>
                    <a:gd name="T56" fmla="*/ 23 w 919"/>
                    <a:gd name="T57" fmla="*/ 106 h 159"/>
                    <a:gd name="T58" fmla="*/ 64 w 919"/>
                    <a:gd name="T59" fmla="*/ 100 h 159"/>
                    <a:gd name="T60" fmla="*/ 112 w 919"/>
                    <a:gd name="T61" fmla="*/ 94 h 159"/>
                    <a:gd name="T62" fmla="*/ 166 w 919"/>
                    <a:gd name="T63" fmla="*/ 86 h 159"/>
                    <a:gd name="T64" fmla="*/ 228 w 919"/>
                    <a:gd name="T65" fmla="*/ 77 h 159"/>
                    <a:gd name="T66" fmla="*/ 318 w 919"/>
                    <a:gd name="T67" fmla="*/ 66 h 159"/>
                    <a:gd name="T68" fmla="*/ 451 w 919"/>
                    <a:gd name="T69" fmla="*/ 47 h 159"/>
                    <a:gd name="T70" fmla="*/ 580 w 919"/>
                    <a:gd name="T71" fmla="*/ 28 h 159"/>
                    <a:gd name="T72" fmla="*/ 660 w 919"/>
                    <a:gd name="T73" fmla="*/ 17 h 159"/>
                    <a:gd name="T74" fmla="*/ 710 w 919"/>
                    <a:gd name="T75" fmla="*/ 11 h 159"/>
                    <a:gd name="T76" fmla="*/ 751 w 919"/>
                    <a:gd name="T77" fmla="*/ 6 h 159"/>
                    <a:gd name="T78" fmla="*/ 782 w 919"/>
                    <a:gd name="T79" fmla="*/ 1 h 159"/>
                    <a:gd name="T80" fmla="*/ 805 w 919"/>
                    <a:gd name="T81" fmla="*/ 0 h 159"/>
                    <a:gd name="T82" fmla="*/ 821 w 919"/>
                    <a:gd name="T83" fmla="*/ 0 h 159"/>
                    <a:gd name="T84" fmla="*/ 842 w 919"/>
                    <a:gd name="T85" fmla="*/ 3 h 159"/>
                    <a:gd name="T86" fmla="*/ 866 w 919"/>
                    <a:gd name="T87" fmla="*/ 12 h 159"/>
                    <a:gd name="T88" fmla="*/ 889 w 919"/>
                    <a:gd name="T89" fmla="*/ 28 h 159"/>
                    <a:gd name="T90" fmla="*/ 905 w 919"/>
                    <a:gd name="T91" fmla="*/ 42 h 159"/>
                    <a:gd name="T92" fmla="*/ 915 w 919"/>
                    <a:gd name="T93" fmla="*/ 58 h 159"/>
                    <a:gd name="T94" fmla="*/ 917 w 919"/>
                    <a:gd name="T95" fmla="*/ 70 h 159"/>
                    <a:gd name="T96" fmla="*/ 917 w 919"/>
                    <a:gd name="T97" fmla="*/ 80 h 159"/>
                    <a:gd name="T98" fmla="*/ 915 w 919"/>
                    <a:gd name="T99" fmla="*/ 83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919" h="159">
                      <a:moveTo>
                        <a:pt x="915" y="83"/>
                      </a:moveTo>
                      <a:lnTo>
                        <a:pt x="914" y="83"/>
                      </a:lnTo>
                      <a:lnTo>
                        <a:pt x="912" y="83"/>
                      </a:lnTo>
                      <a:lnTo>
                        <a:pt x="908" y="83"/>
                      </a:lnTo>
                      <a:lnTo>
                        <a:pt x="905" y="83"/>
                      </a:lnTo>
                      <a:lnTo>
                        <a:pt x="901" y="83"/>
                      </a:lnTo>
                      <a:lnTo>
                        <a:pt x="896" y="83"/>
                      </a:lnTo>
                      <a:lnTo>
                        <a:pt x="889" y="83"/>
                      </a:lnTo>
                      <a:lnTo>
                        <a:pt x="882" y="83"/>
                      </a:lnTo>
                      <a:lnTo>
                        <a:pt x="874" y="83"/>
                      </a:lnTo>
                      <a:lnTo>
                        <a:pt x="866" y="83"/>
                      </a:lnTo>
                      <a:lnTo>
                        <a:pt x="857" y="81"/>
                      </a:lnTo>
                      <a:lnTo>
                        <a:pt x="846" y="81"/>
                      </a:lnTo>
                      <a:lnTo>
                        <a:pt x="835" y="81"/>
                      </a:lnTo>
                      <a:lnTo>
                        <a:pt x="823" y="80"/>
                      </a:lnTo>
                      <a:lnTo>
                        <a:pt x="810" y="80"/>
                      </a:lnTo>
                      <a:lnTo>
                        <a:pt x="798" y="80"/>
                      </a:lnTo>
                      <a:lnTo>
                        <a:pt x="783" y="78"/>
                      </a:lnTo>
                      <a:lnTo>
                        <a:pt x="771" y="78"/>
                      </a:lnTo>
                      <a:lnTo>
                        <a:pt x="758" y="77"/>
                      </a:lnTo>
                      <a:lnTo>
                        <a:pt x="746" y="77"/>
                      </a:lnTo>
                      <a:lnTo>
                        <a:pt x="735" y="77"/>
                      </a:lnTo>
                      <a:lnTo>
                        <a:pt x="724" y="75"/>
                      </a:lnTo>
                      <a:lnTo>
                        <a:pt x="716" y="75"/>
                      </a:lnTo>
                      <a:lnTo>
                        <a:pt x="705" y="75"/>
                      </a:lnTo>
                      <a:lnTo>
                        <a:pt x="698" y="75"/>
                      </a:lnTo>
                      <a:lnTo>
                        <a:pt x="689" y="75"/>
                      </a:lnTo>
                      <a:lnTo>
                        <a:pt x="682" y="75"/>
                      </a:lnTo>
                      <a:lnTo>
                        <a:pt x="675" y="75"/>
                      </a:lnTo>
                      <a:lnTo>
                        <a:pt x="669" y="75"/>
                      </a:lnTo>
                      <a:lnTo>
                        <a:pt x="664" y="75"/>
                      </a:lnTo>
                      <a:lnTo>
                        <a:pt x="658" y="75"/>
                      </a:lnTo>
                      <a:lnTo>
                        <a:pt x="655" y="75"/>
                      </a:lnTo>
                      <a:lnTo>
                        <a:pt x="651" y="75"/>
                      </a:lnTo>
                      <a:lnTo>
                        <a:pt x="646" y="75"/>
                      </a:lnTo>
                      <a:lnTo>
                        <a:pt x="641" y="75"/>
                      </a:lnTo>
                      <a:lnTo>
                        <a:pt x="635" y="75"/>
                      </a:lnTo>
                      <a:lnTo>
                        <a:pt x="628" y="75"/>
                      </a:lnTo>
                      <a:lnTo>
                        <a:pt x="621" y="77"/>
                      </a:lnTo>
                      <a:lnTo>
                        <a:pt x="614" y="77"/>
                      </a:lnTo>
                      <a:lnTo>
                        <a:pt x="607" y="78"/>
                      </a:lnTo>
                      <a:lnTo>
                        <a:pt x="598" y="78"/>
                      </a:lnTo>
                      <a:lnTo>
                        <a:pt x="589" y="78"/>
                      </a:lnTo>
                      <a:lnTo>
                        <a:pt x="578" y="80"/>
                      </a:lnTo>
                      <a:lnTo>
                        <a:pt x="569" y="80"/>
                      </a:lnTo>
                      <a:lnTo>
                        <a:pt x="557" y="81"/>
                      </a:lnTo>
                      <a:lnTo>
                        <a:pt x="546" y="81"/>
                      </a:lnTo>
                      <a:lnTo>
                        <a:pt x="534" y="83"/>
                      </a:lnTo>
                      <a:lnTo>
                        <a:pt x="521" y="83"/>
                      </a:lnTo>
                      <a:lnTo>
                        <a:pt x="492" y="88"/>
                      </a:lnTo>
                      <a:lnTo>
                        <a:pt x="464" y="91"/>
                      </a:lnTo>
                      <a:lnTo>
                        <a:pt x="432" y="95"/>
                      </a:lnTo>
                      <a:lnTo>
                        <a:pt x="400" y="100"/>
                      </a:lnTo>
                      <a:lnTo>
                        <a:pt x="384" y="103"/>
                      </a:lnTo>
                      <a:lnTo>
                        <a:pt x="366" y="106"/>
                      </a:lnTo>
                      <a:lnTo>
                        <a:pt x="348" y="109"/>
                      </a:lnTo>
                      <a:lnTo>
                        <a:pt x="330" y="113"/>
                      </a:lnTo>
                      <a:lnTo>
                        <a:pt x="310" y="116"/>
                      </a:lnTo>
                      <a:lnTo>
                        <a:pt x="291" y="119"/>
                      </a:lnTo>
                      <a:lnTo>
                        <a:pt x="271" y="123"/>
                      </a:lnTo>
                      <a:lnTo>
                        <a:pt x="251" y="128"/>
                      </a:lnTo>
                      <a:lnTo>
                        <a:pt x="232" y="133"/>
                      </a:lnTo>
                      <a:lnTo>
                        <a:pt x="212" y="136"/>
                      </a:lnTo>
                      <a:lnTo>
                        <a:pt x="194" y="141"/>
                      </a:lnTo>
                      <a:lnTo>
                        <a:pt x="178" y="144"/>
                      </a:lnTo>
                      <a:lnTo>
                        <a:pt x="164" y="147"/>
                      </a:lnTo>
                      <a:lnTo>
                        <a:pt x="150" y="150"/>
                      </a:lnTo>
                      <a:lnTo>
                        <a:pt x="137" y="153"/>
                      </a:lnTo>
                      <a:lnTo>
                        <a:pt x="125" y="155"/>
                      </a:lnTo>
                      <a:lnTo>
                        <a:pt x="114" y="156"/>
                      </a:lnTo>
                      <a:lnTo>
                        <a:pt x="105" y="158"/>
                      </a:lnTo>
                      <a:lnTo>
                        <a:pt x="96" y="158"/>
                      </a:lnTo>
                      <a:lnTo>
                        <a:pt x="89" y="159"/>
                      </a:lnTo>
                      <a:lnTo>
                        <a:pt x="82" y="159"/>
                      </a:lnTo>
                      <a:lnTo>
                        <a:pt x="77" y="159"/>
                      </a:lnTo>
                      <a:lnTo>
                        <a:pt x="73" y="159"/>
                      </a:lnTo>
                      <a:lnTo>
                        <a:pt x="71" y="158"/>
                      </a:lnTo>
                      <a:lnTo>
                        <a:pt x="66" y="156"/>
                      </a:lnTo>
                      <a:lnTo>
                        <a:pt x="59" y="153"/>
                      </a:lnTo>
                      <a:lnTo>
                        <a:pt x="52" y="149"/>
                      </a:lnTo>
                      <a:lnTo>
                        <a:pt x="43" y="142"/>
                      </a:lnTo>
                      <a:lnTo>
                        <a:pt x="34" y="136"/>
                      </a:lnTo>
                      <a:lnTo>
                        <a:pt x="23" y="128"/>
                      </a:lnTo>
                      <a:lnTo>
                        <a:pt x="10" y="119"/>
                      </a:lnTo>
                      <a:lnTo>
                        <a:pt x="0" y="109"/>
                      </a:lnTo>
                      <a:lnTo>
                        <a:pt x="10" y="108"/>
                      </a:lnTo>
                      <a:lnTo>
                        <a:pt x="23" y="106"/>
                      </a:lnTo>
                      <a:lnTo>
                        <a:pt x="35" y="105"/>
                      </a:lnTo>
                      <a:lnTo>
                        <a:pt x="50" y="102"/>
                      </a:lnTo>
                      <a:lnTo>
                        <a:pt x="64" y="100"/>
                      </a:lnTo>
                      <a:lnTo>
                        <a:pt x="78" y="98"/>
                      </a:lnTo>
                      <a:lnTo>
                        <a:pt x="94" y="95"/>
                      </a:lnTo>
                      <a:lnTo>
                        <a:pt x="112" y="94"/>
                      </a:lnTo>
                      <a:lnTo>
                        <a:pt x="130" y="91"/>
                      </a:lnTo>
                      <a:lnTo>
                        <a:pt x="148" y="88"/>
                      </a:lnTo>
                      <a:lnTo>
                        <a:pt x="166" y="86"/>
                      </a:lnTo>
                      <a:lnTo>
                        <a:pt x="187" y="83"/>
                      </a:lnTo>
                      <a:lnTo>
                        <a:pt x="207" y="80"/>
                      </a:lnTo>
                      <a:lnTo>
                        <a:pt x="228" y="77"/>
                      </a:lnTo>
                      <a:lnTo>
                        <a:pt x="250" y="73"/>
                      </a:lnTo>
                      <a:lnTo>
                        <a:pt x="273" y="70"/>
                      </a:lnTo>
                      <a:lnTo>
                        <a:pt x="318" y="66"/>
                      </a:lnTo>
                      <a:lnTo>
                        <a:pt x="362" y="59"/>
                      </a:lnTo>
                      <a:lnTo>
                        <a:pt x="407" y="53"/>
                      </a:lnTo>
                      <a:lnTo>
                        <a:pt x="451" y="47"/>
                      </a:lnTo>
                      <a:lnTo>
                        <a:pt x="494" y="41"/>
                      </a:lnTo>
                      <a:lnTo>
                        <a:pt x="537" y="34"/>
                      </a:lnTo>
                      <a:lnTo>
                        <a:pt x="580" y="28"/>
                      </a:lnTo>
                      <a:lnTo>
                        <a:pt x="621" y="22"/>
                      </a:lnTo>
                      <a:lnTo>
                        <a:pt x="641" y="19"/>
                      </a:lnTo>
                      <a:lnTo>
                        <a:pt x="660" y="17"/>
                      </a:lnTo>
                      <a:lnTo>
                        <a:pt x="678" y="14"/>
                      </a:lnTo>
                      <a:lnTo>
                        <a:pt x="694" y="12"/>
                      </a:lnTo>
                      <a:lnTo>
                        <a:pt x="710" y="11"/>
                      </a:lnTo>
                      <a:lnTo>
                        <a:pt x="724" y="9"/>
                      </a:lnTo>
                      <a:lnTo>
                        <a:pt x="739" y="8"/>
                      </a:lnTo>
                      <a:lnTo>
                        <a:pt x="751" y="6"/>
                      </a:lnTo>
                      <a:lnTo>
                        <a:pt x="762" y="5"/>
                      </a:lnTo>
                      <a:lnTo>
                        <a:pt x="773" y="3"/>
                      </a:lnTo>
                      <a:lnTo>
                        <a:pt x="782" y="1"/>
                      </a:lnTo>
                      <a:lnTo>
                        <a:pt x="791" y="1"/>
                      </a:lnTo>
                      <a:lnTo>
                        <a:pt x="798" y="0"/>
                      </a:lnTo>
                      <a:lnTo>
                        <a:pt x="805" y="0"/>
                      </a:lnTo>
                      <a:lnTo>
                        <a:pt x="810" y="0"/>
                      </a:lnTo>
                      <a:lnTo>
                        <a:pt x="814" y="0"/>
                      </a:lnTo>
                      <a:lnTo>
                        <a:pt x="821" y="0"/>
                      </a:lnTo>
                      <a:lnTo>
                        <a:pt x="828" y="0"/>
                      </a:lnTo>
                      <a:lnTo>
                        <a:pt x="835" y="1"/>
                      </a:lnTo>
                      <a:lnTo>
                        <a:pt x="842" y="3"/>
                      </a:lnTo>
                      <a:lnTo>
                        <a:pt x="849" y="6"/>
                      </a:lnTo>
                      <a:lnTo>
                        <a:pt x="858" y="9"/>
                      </a:lnTo>
                      <a:lnTo>
                        <a:pt x="866" y="12"/>
                      </a:lnTo>
                      <a:lnTo>
                        <a:pt x="873" y="17"/>
                      </a:lnTo>
                      <a:lnTo>
                        <a:pt x="882" y="22"/>
                      </a:lnTo>
                      <a:lnTo>
                        <a:pt x="889" y="28"/>
                      </a:lnTo>
                      <a:lnTo>
                        <a:pt x="894" y="33"/>
                      </a:lnTo>
                      <a:lnTo>
                        <a:pt x="901" y="37"/>
                      </a:lnTo>
                      <a:lnTo>
                        <a:pt x="905" y="42"/>
                      </a:lnTo>
                      <a:lnTo>
                        <a:pt x="910" y="47"/>
                      </a:lnTo>
                      <a:lnTo>
                        <a:pt x="914" y="52"/>
                      </a:lnTo>
                      <a:lnTo>
                        <a:pt x="915" y="58"/>
                      </a:lnTo>
                      <a:lnTo>
                        <a:pt x="917" y="62"/>
                      </a:lnTo>
                      <a:lnTo>
                        <a:pt x="917" y="66"/>
                      </a:lnTo>
                      <a:lnTo>
                        <a:pt x="917" y="70"/>
                      </a:lnTo>
                      <a:lnTo>
                        <a:pt x="919" y="73"/>
                      </a:lnTo>
                      <a:lnTo>
                        <a:pt x="917" y="77"/>
                      </a:lnTo>
                      <a:lnTo>
                        <a:pt x="917" y="80"/>
                      </a:lnTo>
                      <a:lnTo>
                        <a:pt x="917" y="81"/>
                      </a:lnTo>
                      <a:lnTo>
                        <a:pt x="915" y="83"/>
                      </a:lnTo>
                      <a:lnTo>
                        <a:pt x="915" y="83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0" name="Freeform 127"/>
                <p:cNvSpPr/>
                <p:nvPr/>
              </p:nvSpPr>
              <p:spPr bwMode="auto">
                <a:xfrm>
                  <a:off x="4257676" y="4289425"/>
                  <a:ext cx="160338" cy="319087"/>
                </a:xfrm>
                <a:custGeom>
                  <a:avLst/>
                  <a:gdLst>
                    <a:gd name="T0" fmla="*/ 0 w 201"/>
                    <a:gd name="T1" fmla="*/ 402 h 402"/>
                    <a:gd name="T2" fmla="*/ 10 w 201"/>
                    <a:gd name="T3" fmla="*/ 371 h 402"/>
                    <a:gd name="T4" fmla="*/ 23 w 201"/>
                    <a:gd name="T5" fmla="*/ 341 h 402"/>
                    <a:gd name="T6" fmla="*/ 34 w 201"/>
                    <a:gd name="T7" fmla="*/ 313 h 402"/>
                    <a:gd name="T8" fmla="*/ 42 w 201"/>
                    <a:gd name="T9" fmla="*/ 285 h 402"/>
                    <a:gd name="T10" fmla="*/ 53 w 201"/>
                    <a:gd name="T11" fmla="*/ 260 h 402"/>
                    <a:gd name="T12" fmla="*/ 62 w 201"/>
                    <a:gd name="T13" fmla="*/ 236 h 402"/>
                    <a:gd name="T14" fmla="*/ 69 w 201"/>
                    <a:gd name="T15" fmla="*/ 214 h 402"/>
                    <a:gd name="T16" fmla="*/ 76 w 201"/>
                    <a:gd name="T17" fmla="*/ 194 h 402"/>
                    <a:gd name="T18" fmla="*/ 84 w 201"/>
                    <a:gd name="T19" fmla="*/ 175 h 402"/>
                    <a:gd name="T20" fmla="*/ 89 w 201"/>
                    <a:gd name="T21" fmla="*/ 158 h 402"/>
                    <a:gd name="T22" fmla="*/ 94 w 201"/>
                    <a:gd name="T23" fmla="*/ 142 h 402"/>
                    <a:gd name="T24" fmla="*/ 98 w 201"/>
                    <a:gd name="T25" fmla="*/ 128 h 402"/>
                    <a:gd name="T26" fmla="*/ 101 w 201"/>
                    <a:gd name="T27" fmla="*/ 116 h 402"/>
                    <a:gd name="T28" fmla="*/ 105 w 201"/>
                    <a:gd name="T29" fmla="*/ 106 h 402"/>
                    <a:gd name="T30" fmla="*/ 107 w 201"/>
                    <a:gd name="T31" fmla="*/ 97 h 402"/>
                    <a:gd name="T32" fmla="*/ 108 w 201"/>
                    <a:gd name="T33" fmla="*/ 89 h 402"/>
                    <a:gd name="T34" fmla="*/ 110 w 201"/>
                    <a:gd name="T35" fmla="*/ 67 h 402"/>
                    <a:gd name="T36" fmla="*/ 110 w 201"/>
                    <a:gd name="T37" fmla="*/ 50 h 402"/>
                    <a:gd name="T38" fmla="*/ 108 w 201"/>
                    <a:gd name="T39" fmla="*/ 35 h 402"/>
                    <a:gd name="T40" fmla="*/ 103 w 201"/>
                    <a:gd name="T41" fmla="*/ 24 h 402"/>
                    <a:gd name="T42" fmla="*/ 96 w 201"/>
                    <a:gd name="T43" fmla="*/ 17 h 402"/>
                    <a:gd name="T44" fmla="*/ 94 w 201"/>
                    <a:gd name="T45" fmla="*/ 11 h 402"/>
                    <a:gd name="T46" fmla="*/ 96 w 201"/>
                    <a:gd name="T47" fmla="*/ 5 h 402"/>
                    <a:gd name="T48" fmla="*/ 103 w 201"/>
                    <a:gd name="T49" fmla="*/ 2 h 402"/>
                    <a:gd name="T50" fmla="*/ 114 w 201"/>
                    <a:gd name="T51" fmla="*/ 0 h 402"/>
                    <a:gd name="T52" fmla="*/ 126 w 201"/>
                    <a:gd name="T53" fmla="*/ 2 h 402"/>
                    <a:gd name="T54" fmla="*/ 142 w 201"/>
                    <a:gd name="T55" fmla="*/ 6 h 402"/>
                    <a:gd name="T56" fmla="*/ 162 w 201"/>
                    <a:gd name="T57" fmla="*/ 14 h 402"/>
                    <a:gd name="T58" fmla="*/ 180 w 201"/>
                    <a:gd name="T59" fmla="*/ 27 h 402"/>
                    <a:gd name="T60" fmla="*/ 191 w 201"/>
                    <a:gd name="T61" fmla="*/ 38 h 402"/>
                    <a:gd name="T62" fmla="*/ 198 w 201"/>
                    <a:gd name="T63" fmla="*/ 47 h 402"/>
                    <a:gd name="T64" fmla="*/ 201 w 201"/>
                    <a:gd name="T65" fmla="*/ 55 h 402"/>
                    <a:gd name="T66" fmla="*/ 200 w 201"/>
                    <a:gd name="T67" fmla="*/ 64 h 402"/>
                    <a:gd name="T68" fmla="*/ 196 w 201"/>
                    <a:gd name="T69" fmla="*/ 77 h 402"/>
                    <a:gd name="T70" fmla="*/ 192 w 201"/>
                    <a:gd name="T71" fmla="*/ 91 h 402"/>
                    <a:gd name="T72" fmla="*/ 183 w 201"/>
                    <a:gd name="T73" fmla="*/ 106 h 402"/>
                    <a:gd name="T74" fmla="*/ 182 w 201"/>
                    <a:gd name="T75" fmla="*/ 113 h 402"/>
                    <a:gd name="T76" fmla="*/ 176 w 201"/>
                    <a:gd name="T77" fmla="*/ 121 h 402"/>
                    <a:gd name="T78" fmla="*/ 173 w 201"/>
                    <a:gd name="T79" fmla="*/ 130 h 402"/>
                    <a:gd name="T80" fmla="*/ 167 w 201"/>
                    <a:gd name="T81" fmla="*/ 139 h 402"/>
                    <a:gd name="T82" fmla="*/ 160 w 201"/>
                    <a:gd name="T83" fmla="*/ 152 h 402"/>
                    <a:gd name="T84" fmla="*/ 153 w 201"/>
                    <a:gd name="T85" fmla="*/ 166 h 402"/>
                    <a:gd name="T86" fmla="*/ 144 w 201"/>
                    <a:gd name="T87" fmla="*/ 182 h 402"/>
                    <a:gd name="T88" fmla="*/ 135 w 201"/>
                    <a:gd name="T89" fmla="*/ 200 h 402"/>
                    <a:gd name="T90" fmla="*/ 126 w 201"/>
                    <a:gd name="T91" fmla="*/ 219 h 402"/>
                    <a:gd name="T92" fmla="*/ 116 w 201"/>
                    <a:gd name="T93" fmla="*/ 240 h 402"/>
                    <a:gd name="T94" fmla="*/ 103 w 201"/>
                    <a:gd name="T95" fmla="*/ 263 h 402"/>
                    <a:gd name="T96" fmla="*/ 91 w 201"/>
                    <a:gd name="T97" fmla="*/ 286 h 402"/>
                    <a:gd name="T98" fmla="*/ 78 w 201"/>
                    <a:gd name="T99" fmla="*/ 313 h 402"/>
                    <a:gd name="T100" fmla="*/ 64 w 201"/>
                    <a:gd name="T101" fmla="*/ 341 h 402"/>
                    <a:gd name="T102" fmla="*/ 48 w 201"/>
                    <a:gd name="T103" fmla="*/ 371 h 402"/>
                    <a:gd name="T104" fmla="*/ 32 w 201"/>
                    <a:gd name="T105" fmla="*/ 402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01" h="402">
                      <a:moveTo>
                        <a:pt x="32" y="402"/>
                      </a:moveTo>
                      <a:lnTo>
                        <a:pt x="0" y="402"/>
                      </a:lnTo>
                      <a:lnTo>
                        <a:pt x="5" y="387"/>
                      </a:lnTo>
                      <a:lnTo>
                        <a:pt x="10" y="371"/>
                      </a:lnTo>
                      <a:lnTo>
                        <a:pt x="17" y="355"/>
                      </a:lnTo>
                      <a:lnTo>
                        <a:pt x="23" y="341"/>
                      </a:lnTo>
                      <a:lnTo>
                        <a:pt x="28" y="326"/>
                      </a:lnTo>
                      <a:lnTo>
                        <a:pt x="34" y="313"/>
                      </a:lnTo>
                      <a:lnTo>
                        <a:pt x="39" y="299"/>
                      </a:lnTo>
                      <a:lnTo>
                        <a:pt x="42" y="285"/>
                      </a:lnTo>
                      <a:lnTo>
                        <a:pt x="48" y="272"/>
                      </a:lnTo>
                      <a:lnTo>
                        <a:pt x="53" y="260"/>
                      </a:lnTo>
                      <a:lnTo>
                        <a:pt x="57" y="249"/>
                      </a:lnTo>
                      <a:lnTo>
                        <a:pt x="62" y="236"/>
                      </a:lnTo>
                      <a:lnTo>
                        <a:pt x="66" y="225"/>
                      </a:lnTo>
                      <a:lnTo>
                        <a:pt x="69" y="214"/>
                      </a:lnTo>
                      <a:lnTo>
                        <a:pt x="73" y="205"/>
                      </a:lnTo>
                      <a:lnTo>
                        <a:pt x="76" y="194"/>
                      </a:lnTo>
                      <a:lnTo>
                        <a:pt x="80" y="185"/>
                      </a:lnTo>
                      <a:lnTo>
                        <a:pt x="84" y="175"/>
                      </a:lnTo>
                      <a:lnTo>
                        <a:pt x="85" y="168"/>
                      </a:lnTo>
                      <a:lnTo>
                        <a:pt x="89" y="158"/>
                      </a:lnTo>
                      <a:lnTo>
                        <a:pt x="92" y="150"/>
                      </a:lnTo>
                      <a:lnTo>
                        <a:pt x="94" y="142"/>
                      </a:lnTo>
                      <a:lnTo>
                        <a:pt x="96" y="136"/>
                      </a:lnTo>
                      <a:lnTo>
                        <a:pt x="98" y="128"/>
                      </a:lnTo>
                      <a:lnTo>
                        <a:pt x="100" y="122"/>
                      </a:lnTo>
                      <a:lnTo>
                        <a:pt x="101" y="116"/>
                      </a:lnTo>
                      <a:lnTo>
                        <a:pt x="103" y="111"/>
                      </a:lnTo>
                      <a:lnTo>
                        <a:pt x="105" y="106"/>
                      </a:lnTo>
                      <a:lnTo>
                        <a:pt x="105" y="102"/>
                      </a:lnTo>
                      <a:lnTo>
                        <a:pt x="107" y="97"/>
                      </a:lnTo>
                      <a:lnTo>
                        <a:pt x="107" y="92"/>
                      </a:lnTo>
                      <a:lnTo>
                        <a:pt x="108" y="89"/>
                      </a:lnTo>
                      <a:lnTo>
                        <a:pt x="108" y="78"/>
                      </a:lnTo>
                      <a:lnTo>
                        <a:pt x="110" y="67"/>
                      </a:lnTo>
                      <a:lnTo>
                        <a:pt x="110" y="58"/>
                      </a:lnTo>
                      <a:lnTo>
                        <a:pt x="110" y="50"/>
                      </a:lnTo>
                      <a:lnTo>
                        <a:pt x="110" y="42"/>
                      </a:lnTo>
                      <a:lnTo>
                        <a:pt x="108" y="35"/>
                      </a:lnTo>
                      <a:lnTo>
                        <a:pt x="107" y="28"/>
                      </a:lnTo>
                      <a:lnTo>
                        <a:pt x="103" y="24"/>
                      </a:lnTo>
                      <a:lnTo>
                        <a:pt x="100" y="20"/>
                      </a:lnTo>
                      <a:lnTo>
                        <a:pt x="96" y="17"/>
                      </a:lnTo>
                      <a:lnTo>
                        <a:pt x="94" y="14"/>
                      </a:lnTo>
                      <a:lnTo>
                        <a:pt x="94" y="11"/>
                      </a:lnTo>
                      <a:lnTo>
                        <a:pt x="94" y="8"/>
                      </a:lnTo>
                      <a:lnTo>
                        <a:pt x="96" y="5"/>
                      </a:lnTo>
                      <a:lnTo>
                        <a:pt x="100" y="3"/>
                      </a:lnTo>
                      <a:lnTo>
                        <a:pt x="103" y="2"/>
                      </a:lnTo>
                      <a:lnTo>
                        <a:pt x="108" y="0"/>
                      </a:lnTo>
                      <a:lnTo>
                        <a:pt x="114" y="0"/>
                      </a:lnTo>
                      <a:lnTo>
                        <a:pt x="121" y="0"/>
                      </a:lnTo>
                      <a:lnTo>
                        <a:pt x="126" y="2"/>
                      </a:lnTo>
                      <a:lnTo>
                        <a:pt x="135" y="3"/>
                      </a:lnTo>
                      <a:lnTo>
                        <a:pt x="142" y="6"/>
                      </a:lnTo>
                      <a:lnTo>
                        <a:pt x="153" y="9"/>
                      </a:lnTo>
                      <a:lnTo>
                        <a:pt x="162" y="14"/>
                      </a:lnTo>
                      <a:lnTo>
                        <a:pt x="171" y="20"/>
                      </a:lnTo>
                      <a:lnTo>
                        <a:pt x="180" y="27"/>
                      </a:lnTo>
                      <a:lnTo>
                        <a:pt x="185" y="33"/>
                      </a:lnTo>
                      <a:lnTo>
                        <a:pt x="191" y="38"/>
                      </a:lnTo>
                      <a:lnTo>
                        <a:pt x="194" y="42"/>
                      </a:lnTo>
                      <a:lnTo>
                        <a:pt x="198" y="47"/>
                      </a:lnTo>
                      <a:lnTo>
                        <a:pt x="200" y="50"/>
                      </a:lnTo>
                      <a:lnTo>
                        <a:pt x="201" y="55"/>
                      </a:lnTo>
                      <a:lnTo>
                        <a:pt x="200" y="60"/>
                      </a:lnTo>
                      <a:lnTo>
                        <a:pt x="200" y="64"/>
                      </a:lnTo>
                      <a:lnTo>
                        <a:pt x="198" y="70"/>
                      </a:lnTo>
                      <a:lnTo>
                        <a:pt x="196" y="77"/>
                      </a:lnTo>
                      <a:lnTo>
                        <a:pt x="194" y="85"/>
                      </a:lnTo>
                      <a:lnTo>
                        <a:pt x="192" y="91"/>
                      </a:lnTo>
                      <a:lnTo>
                        <a:pt x="189" y="99"/>
                      </a:lnTo>
                      <a:lnTo>
                        <a:pt x="183" y="106"/>
                      </a:lnTo>
                      <a:lnTo>
                        <a:pt x="182" y="110"/>
                      </a:lnTo>
                      <a:lnTo>
                        <a:pt x="182" y="113"/>
                      </a:lnTo>
                      <a:lnTo>
                        <a:pt x="180" y="116"/>
                      </a:lnTo>
                      <a:lnTo>
                        <a:pt x="176" y="121"/>
                      </a:lnTo>
                      <a:lnTo>
                        <a:pt x="175" y="125"/>
                      </a:lnTo>
                      <a:lnTo>
                        <a:pt x="173" y="130"/>
                      </a:lnTo>
                      <a:lnTo>
                        <a:pt x="169" y="135"/>
                      </a:lnTo>
                      <a:lnTo>
                        <a:pt x="167" y="139"/>
                      </a:lnTo>
                      <a:lnTo>
                        <a:pt x="164" y="146"/>
                      </a:lnTo>
                      <a:lnTo>
                        <a:pt x="160" y="152"/>
                      </a:lnTo>
                      <a:lnTo>
                        <a:pt x="157" y="160"/>
                      </a:lnTo>
                      <a:lnTo>
                        <a:pt x="153" y="166"/>
                      </a:lnTo>
                      <a:lnTo>
                        <a:pt x="150" y="174"/>
                      </a:lnTo>
                      <a:lnTo>
                        <a:pt x="144" y="182"/>
                      </a:lnTo>
                      <a:lnTo>
                        <a:pt x="141" y="191"/>
                      </a:lnTo>
                      <a:lnTo>
                        <a:pt x="135" y="200"/>
                      </a:lnTo>
                      <a:lnTo>
                        <a:pt x="132" y="210"/>
                      </a:lnTo>
                      <a:lnTo>
                        <a:pt x="126" y="219"/>
                      </a:lnTo>
                      <a:lnTo>
                        <a:pt x="121" y="229"/>
                      </a:lnTo>
                      <a:lnTo>
                        <a:pt x="116" y="240"/>
                      </a:lnTo>
                      <a:lnTo>
                        <a:pt x="108" y="250"/>
                      </a:lnTo>
                      <a:lnTo>
                        <a:pt x="103" y="263"/>
                      </a:lnTo>
                      <a:lnTo>
                        <a:pt x="98" y="274"/>
                      </a:lnTo>
                      <a:lnTo>
                        <a:pt x="91" y="286"/>
                      </a:lnTo>
                      <a:lnTo>
                        <a:pt x="84" y="301"/>
                      </a:lnTo>
                      <a:lnTo>
                        <a:pt x="78" y="313"/>
                      </a:lnTo>
                      <a:lnTo>
                        <a:pt x="71" y="327"/>
                      </a:lnTo>
                      <a:lnTo>
                        <a:pt x="64" y="341"/>
                      </a:lnTo>
                      <a:lnTo>
                        <a:pt x="55" y="355"/>
                      </a:lnTo>
                      <a:lnTo>
                        <a:pt x="48" y="371"/>
                      </a:lnTo>
                      <a:lnTo>
                        <a:pt x="41" y="387"/>
                      </a:lnTo>
                      <a:lnTo>
                        <a:pt x="32" y="402"/>
                      </a:lnTo>
                      <a:lnTo>
                        <a:pt x="32" y="402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4" name="组合 73"/>
            <p:cNvGrpSpPr/>
            <p:nvPr/>
          </p:nvGrpSpPr>
          <p:grpSpPr>
            <a:xfrm>
              <a:off x="4069316" y="4080063"/>
              <a:ext cx="450807" cy="453063"/>
              <a:chOff x="4525666" y="4080063"/>
              <a:chExt cx="450807" cy="453063"/>
            </a:xfrm>
          </p:grpSpPr>
          <p:pic>
            <p:nvPicPr>
              <p:cNvPr id="128" name="图片 12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25666" y="4080063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29" name="组合 128"/>
              <p:cNvGrpSpPr/>
              <p:nvPr/>
            </p:nvGrpSpPr>
            <p:grpSpPr>
              <a:xfrm>
                <a:off x="4647508" y="4152749"/>
                <a:ext cx="207117" cy="274170"/>
                <a:chOff x="4044951" y="4024313"/>
                <a:chExt cx="441325" cy="584199"/>
              </a:xfrm>
              <a:solidFill>
                <a:srgbClr val="FF0000"/>
              </a:solidFill>
            </p:grpSpPr>
            <p:sp>
              <p:nvSpPr>
                <p:cNvPr id="130" name="Freeform 123"/>
                <p:cNvSpPr/>
                <p:nvPr/>
              </p:nvSpPr>
              <p:spPr bwMode="auto">
                <a:xfrm>
                  <a:off x="4186238" y="4024313"/>
                  <a:ext cx="150813" cy="101600"/>
                </a:xfrm>
                <a:custGeom>
                  <a:avLst/>
                  <a:gdLst>
                    <a:gd name="T0" fmla="*/ 7 w 190"/>
                    <a:gd name="T1" fmla="*/ 6 h 126"/>
                    <a:gd name="T2" fmla="*/ 16 w 190"/>
                    <a:gd name="T3" fmla="*/ 3 h 126"/>
                    <a:gd name="T4" fmla="*/ 31 w 190"/>
                    <a:gd name="T5" fmla="*/ 1 h 126"/>
                    <a:gd name="T6" fmla="*/ 49 w 190"/>
                    <a:gd name="T7" fmla="*/ 0 h 126"/>
                    <a:gd name="T8" fmla="*/ 70 w 190"/>
                    <a:gd name="T9" fmla="*/ 0 h 126"/>
                    <a:gd name="T10" fmla="*/ 93 w 190"/>
                    <a:gd name="T11" fmla="*/ 3 h 126"/>
                    <a:gd name="T12" fmla="*/ 115 w 190"/>
                    <a:gd name="T13" fmla="*/ 9 h 126"/>
                    <a:gd name="T14" fmla="*/ 136 w 190"/>
                    <a:gd name="T15" fmla="*/ 20 h 126"/>
                    <a:gd name="T16" fmla="*/ 157 w 190"/>
                    <a:gd name="T17" fmla="*/ 34 h 126"/>
                    <a:gd name="T18" fmla="*/ 174 w 190"/>
                    <a:gd name="T19" fmla="*/ 50 h 126"/>
                    <a:gd name="T20" fmla="*/ 184 w 190"/>
                    <a:gd name="T21" fmla="*/ 64 h 126"/>
                    <a:gd name="T22" fmla="*/ 190 w 190"/>
                    <a:gd name="T23" fmla="*/ 80 h 126"/>
                    <a:gd name="T24" fmla="*/ 190 w 190"/>
                    <a:gd name="T25" fmla="*/ 95 h 126"/>
                    <a:gd name="T26" fmla="*/ 190 w 190"/>
                    <a:gd name="T27" fmla="*/ 108 h 126"/>
                    <a:gd name="T28" fmla="*/ 188 w 190"/>
                    <a:gd name="T29" fmla="*/ 116 h 126"/>
                    <a:gd name="T30" fmla="*/ 186 w 190"/>
                    <a:gd name="T31" fmla="*/ 120 h 126"/>
                    <a:gd name="T32" fmla="*/ 184 w 190"/>
                    <a:gd name="T33" fmla="*/ 123 h 126"/>
                    <a:gd name="T34" fmla="*/ 175 w 190"/>
                    <a:gd name="T35" fmla="*/ 126 h 126"/>
                    <a:gd name="T36" fmla="*/ 161 w 190"/>
                    <a:gd name="T37" fmla="*/ 126 h 126"/>
                    <a:gd name="T38" fmla="*/ 154 w 190"/>
                    <a:gd name="T39" fmla="*/ 126 h 126"/>
                    <a:gd name="T40" fmla="*/ 145 w 190"/>
                    <a:gd name="T41" fmla="*/ 123 h 126"/>
                    <a:gd name="T42" fmla="*/ 136 w 190"/>
                    <a:gd name="T43" fmla="*/ 120 h 126"/>
                    <a:gd name="T44" fmla="*/ 125 w 190"/>
                    <a:gd name="T45" fmla="*/ 114 h 126"/>
                    <a:gd name="T46" fmla="*/ 113 w 190"/>
                    <a:gd name="T47" fmla="*/ 106 h 126"/>
                    <a:gd name="T48" fmla="*/ 99 w 190"/>
                    <a:gd name="T49" fmla="*/ 97 h 126"/>
                    <a:gd name="T50" fmla="*/ 84 w 190"/>
                    <a:gd name="T51" fmla="*/ 87 h 126"/>
                    <a:gd name="T52" fmla="*/ 68 w 190"/>
                    <a:gd name="T53" fmla="*/ 75 h 126"/>
                    <a:gd name="T54" fmla="*/ 52 w 190"/>
                    <a:gd name="T55" fmla="*/ 62 h 126"/>
                    <a:gd name="T56" fmla="*/ 38 w 190"/>
                    <a:gd name="T57" fmla="*/ 51 h 126"/>
                    <a:gd name="T58" fmla="*/ 27 w 190"/>
                    <a:gd name="T59" fmla="*/ 42 h 126"/>
                    <a:gd name="T60" fmla="*/ 16 w 190"/>
                    <a:gd name="T61" fmla="*/ 34 h 126"/>
                    <a:gd name="T62" fmla="*/ 9 w 190"/>
                    <a:gd name="T63" fmla="*/ 28 h 126"/>
                    <a:gd name="T64" fmla="*/ 4 w 190"/>
                    <a:gd name="T65" fmla="*/ 23 h 126"/>
                    <a:gd name="T66" fmla="*/ 2 w 190"/>
                    <a:gd name="T67" fmla="*/ 18 h 126"/>
                    <a:gd name="T68" fmla="*/ 0 w 190"/>
                    <a:gd name="T69" fmla="*/ 17 h 126"/>
                    <a:gd name="T70" fmla="*/ 0 w 190"/>
                    <a:gd name="T71" fmla="*/ 14 h 126"/>
                    <a:gd name="T72" fmla="*/ 2 w 190"/>
                    <a:gd name="T73" fmla="*/ 11 h 126"/>
                    <a:gd name="T74" fmla="*/ 4 w 190"/>
                    <a:gd name="T75" fmla="*/ 8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90" h="126">
                      <a:moveTo>
                        <a:pt x="4" y="8"/>
                      </a:moveTo>
                      <a:lnTo>
                        <a:pt x="7" y="6"/>
                      </a:lnTo>
                      <a:lnTo>
                        <a:pt x="11" y="4"/>
                      </a:lnTo>
                      <a:lnTo>
                        <a:pt x="16" y="3"/>
                      </a:lnTo>
                      <a:lnTo>
                        <a:pt x="22" y="3"/>
                      </a:lnTo>
                      <a:lnTo>
                        <a:pt x="31" y="1"/>
                      </a:lnTo>
                      <a:lnTo>
                        <a:pt x="40" y="0"/>
                      </a:lnTo>
                      <a:lnTo>
                        <a:pt x="49" y="0"/>
                      </a:lnTo>
                      <a:lnTo>
                        <a:pt x="59" y="0"/>
                      </a:lnTo>
                      <a:lnTo>
                        <a:pt x="70" y="0"/>
                      </a:lnTo>
                      <a:lnTo>
                        <a:pt x="81" y="1"/>
                      </a:lnTo>
                      <a:lnTo>
                        <a:pt x="93" y="3"/>
                      </a:lnTo>
                      <a:lnTo>
                        <a:pt x="104" y="6"/>
                      </a:lnTo>
                      <a:lnTo>
                        <a:pt x="115" y="9"/>
                      </a:lnTo>
                      <a:lnTo>
                        <a:pt x="125" y="14"/>
                      </a:lnTo>
                      <a:lnTo>
                        <a:pt x="136" y="20"/>
                      </a:lnTo>
                      <a:lnTo>
                        <a:pt x="147" y="26"/>
                      </a:lnTo>
                      <a:lnTo>
                        <a:pt x="157" y="34"/>
                      </a:lnTo>
                      <a:lnTo>
                        <a:pt x="166" y="42"/>
                      </a:lnTo>
                      <a:lnTo>
                        <a:pt x="174" y="50"/>
                      </a:lnTo>
                      <a:lnTo>
                        <a:pt x="179" y="56"/>
                      </a:lnTo>
                      <a:lnTo>
                        <a:pt x="184" y="64"/>
                      </a:lnTo>
                      <a:lnTo>
                        <a:pt x="188" y="72"/>
                      </a:lnTo>
                      <a:lnTo>
                        <a:pt x="190" y="80"/>
                      </a:lnTo>
                      <a:lnTo>
                        <a:pt x="190" y="87"/>
                      </a:lnTo>
                      <a:lnTo>
                        <a:pt x="190" y="95"/>
                      </a:lnTo>
                      <a:lnTo>
                        <a:pt x="190" y="101"/>
                      </a:lnTo>
                      <a:lnTo>
                        <a:pt x="190" y="108"/>
                      </a:lnTo>
                      <a:lnTo>
                        <a:pt x="190" y="112"/>
                      </a:lnTo>
                      <a:lnTo>
                        <a:pt x="188" y="116"/>
                      </a:lnTo>
                      <a:lnTo>
                        <a:pt x="188" y="119"/>
                      </a:lnTo>
                      <a:lnTo>
                        <a:pt x="186" y="120"/>
                      </a:lnTo>
                      <a:lnTo>
                        <a:pt x="186" y="123"/>
                      </a:lnTo>
                      <a:lnTo>
                        <a:pt x="184" y="123"/>
                      </a:lnTo>
                      <a:lnTo>
                        <a:pt x="181" y="125"/>
                      </a:lnTo>
                      <a:lnTo>
                        <a:pt x="175" y="126"/>
                      </a:lnTo>
                      <a:lnTo>
                        <a:pt x="168" y="126"/>
                      </a:lnTo>
                      <a:lnTo>
                        <a:pt x="161" y="126"/>
                      </a:lnTo>
                      <a:lnTo>
                        <a:pt x="157" y="126"/>
                      </a:lnTo>
                      <a:lnTo>
                        <a:pt x="154" y="126"/>
                      </a:lnTo>
                      <a:lnTo>
                        <a:pt x="149" y="125"/>
                      </a:lnTo>
                      <a:lnTo>
                        <a:pt x="145" y="123"/>
                      </a:lnTo>
                      <a:lnTo>
                        <a:pt x="141" y="122"/>
                      </a:lnTo>
                      <a:lnTo>
                        <a:pt x="136" y="120"/>
                      </a:lnTo>
                      <a:lnTo>
                        <a:pt x="131" y="117"/>
                      </a:lnTo>
                      <a:lnTo>
                        <a:pt x="125" y="114"/>
                      </a:lnTo>
                      <a:lnTo>
                        <a:pt x="118" y="111"/>
                      </a:lnTo>
                      <a:lnTo>
                        <a:pt x="113" y="106"/>
                      </a:lnTo>
                      <a:lnTo>
                        <a:pt x="106" y="103"/>
                      </a:lnTo>
                      <a:lnTo>
                        <a:pt x="99" y="97"/>
                      </a:lnTo>
                      <a:lnTo>
                        <a:pt x="91" y="92"/>
                      </a:lnTo>
                      <a:lnTo>
                        <a:pt x="84" y="87"/>
                      </a:lnTo>
                      <a:lnTo>
                        <a:pt x="75" y="81"/>
                      </a:lnTo>
                      <a:lnTo>
                        <a:pt x="68" y="75"/>
                      </a:lnTo>
                      <a:lnTo>
                        <a:pt x="59" y="67"/>
                      </a:lnTo>
                      <a:lnTo>
                        <a:pt x="52" y="62"/>
                      </a:lnTo>
                      <a:lnTo>
                        <a:pt x="45" y="56"/>
                      </a:lnTo>
                      <a:lnTo>
                        <a:pt x="38" y="51"/>
                      </a:lnTo>
                      <a:lnTo>
                        <a:pt x="32" y="47"/>
                      </a:lnTo>
                      <a:lnTo>
                        <a:pt x="27" y="42"/>
                      </a:lnTo>
                      <a:lnTo>
                        <a:pt x="22" y="37"/>
                      </a:lnTo>
                      <a:lnTo>
                        <a:pt x="16" y="34"/>
                      </a:lnTo>
                      <a:lnTo>
                        <a:pt x="13" y="31"/>
                      </a:lnTo>
                      <a:lnTo>
                        <a:pt x="9" y="28"/>
                      </a:lnTo>
                      <a:lnTo>
                        <a:pt x="7" y="25"/>
                      </a:lnTo>
                      <a:lnTo>
                        <a:pt x="4" y="23"/>
                      </a:lnTo>
                      <a:lnTo>
                        <a:pt x="2" y="20"/>
                      </a:lnTo>
                      <a:lnTo>
                        <a:pt x="2" y="18"/>
                      </a:lnTo>
                      <a:lnTo>
                        <a:pt x="0" y="18"/>
                      </a:lnTo>
                      <a:lnTo>
                        <a:pt x="0" y="17"/>
                      </a:lnTo>
                      <a:lnTo>
                        <a:pt x="0" y="15"/>
                      </a:lnTo>
                      <a:lnTo>
                        <a:pt x="0" y="14"/>
                      </a:lnTo>
                      <a:lnTo>
                        <a:pt x="0" y="12"/>
                      </a:lnTo>
                      <a:lnTo>
                        <a:pt x="2" y="11"/>
                      </a:lnTo>
                      <a:lnTo>
                        <a:pt x="4" y="9"/>
                      </a:lnTo>
                      <a:lnTo>
                        <a:pt x="4" y="8"/>
                      </a:lnTo>
                      <a:lnTo>
                        <a:pt x="4" y="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1" name="Freeform 124"/>
                <p:cNvSpPr/>
                <p:nvPr/>
              </p:nvSpPr>
              <p:spPr bwMode="auto">
                <a:xfrm>
                  <a:off x="4044951" y="4181475"/>
                  <a:ext cx="441325" cy="115887"/>
                </a:xfrm>
                <a:custGeom>
                  <a:avLst/>
                  <a:gdLst>
                    <a:gd name="T0" fmla="*/ 321 w 557"/>
                    <a:gd name="T1" fmla="*/ 36 h 145"/>
                    <a:gd name="T2" fmla="*/ 350 w 557"/>
                    <a:gd name="T3" fmla="*/ 27 h 145"/>
                    <a:gd name="T4" fmla="*/ 378 w 557"/>
                    <a:gd name="T5" fmla="*/ 19 h 145"/>
                    <a:gd name="T6" fmla="*/ 401 w 557"/>
                    <a:gd name="T7" fmla="*/ 12 h 145"/>
                    <a:gd name="T8" fmla="*/ 423 w 557"/>
                    <a:gd name="T9" fmla="*/ 8 h 145"/>
                    <a:gd name="T10" fmla="*/ 441 w 557"/>
                    <a:gd name="T11" fmla="*/ 5 h 145"/>
                    <a:gd name="T12" fmla="*/ 457 w 557"/>
                    <a:gd name="T13" fmla="*/ 1 h 145"/>
                    <a:gd name="T14" fmla="*/ 471 w 557"/>
                    <a:gd name="T15" fmla="*/ 0 h 145"/>
                    <a:gd name="T16" fmla="*/ 485 w 557"/>
                    <a:gd name="T17" fmla="*/ 1 h 145"/>
                    <a:gd name="T18" fmla="*/ 503 w 557"/>
                    <a:gd name="T19" fmla="*/ 1 h 145"/>
                    <a:gd name="T20" fmla="*/ 518 w 557"/>
                    <a:gd name="T21" fmla="*/ 5 h 145"/>
                    <a:gd name="T22" fmla="*/ 530 w 557"/>
                    <a:gd name="T23" fmla="*/ 8 h 145"/>
                    <a:gd name="T24" fmla="*/ 541 w 557"/>
                    <a:gd name="T25" fmla="*/ 12 h 145"/>
                    <a:gd name="T26" fmla="*/ 548 w 557"/>
                    <a:gd name="T27" fmla="*/ 19 h 145"/>
                    <a:gd name="T28" fmla="*/ 553 w 557"/>
                    <a:gd name="T29" fmla="*/ 27 h 145"/>
                    <a:gd name="T30" fmla="*/ 557 w 557"/>
                    <a:gd name="T31" fmla="*/ 33 h 145"/>
                    <a:gd name="T32" fmla="*/ 555 w 557"/>
                    <a:gd name="T33" fmla="*/ 37 h 145"/>
                    <a:gd name="T34" fmla="*/ 548 w 557"/>
                    <a:gd name="T35" fmla="*/ 42 h 145"/>
                    <a:gd name="T36" fmla="*/ 535 w 557"/>
                    <a:gd name="T37" fmla="*/ 48 h 145"/>
                    <a:gd name="T38" fmla="*/ 514 w 557"/>
                    <a:gd name="T39" fmla="*/ 55 h 145"/>
                    <a:gd name="T40" fmla="*/ 485 w 557"/>
                    <a:gd name="T41" fmla="*/ 63 h 145"/>
                    <a:gd name="T42" fmla="*/ 451 w 557"/>
                    <a:gd name="T43" fmla="*/ 70 h 145"/>
                    <a:gd name="T44" fmla="*/ 409 w 557"/>
                    <a:gd name="T45" fmla="*/ 81 h 145"/>
                    <a:gd name="T46" fmla="*/ 360 w 557"/>
                    <a:gd name="T47" fmla="*/ 92 h 145"/>
                    <a:gd name="T48" fmla="*/ 307 w 557"/>
                    <a:gd name="T49" fmla="*/ 103 h 145"/>
                    <a:gd name="T50" fmla="*/ 259 w 557"/>
                    <a:gd name="T51" fmla="*/ 114 h 145"/>
                    <a:gd name="T52" fmla="*/ 214 w 557"/>
                    <a:gd name="T53" fmla="*/ 122 h 145"/>
                    <a:gd name="T54" fmla="*/ 178 w 557"/>
                    <a:gd name="T55" fmla="*/ 130 h 145"/>
                    <a:gd name="T56" fmla="*/ 146 w 557"/>
                    <a:gd name="T57" fmla="*/ 136 h 145"/>
                    <a:gd name="T58" fmla="*/ 123 w 557"/>
                    <a:gd name="T59" fmla="*/ 141 h 145"/>
                    <a:gd name="T60" fmla="*/ 105 w 557"/>
                    <a:gd name="T61" fmla="*/ 144 h 145"/>
                    <a:gd name="T62" fmla="*/ 93 w 557"/>
                    <a:gd name="T63" fmla="*/ 145 h 145"/>
                    <a:gd name="T64" fmla="*/ 84 w 557"/>
                    <a:gd name="T65" fmla="*/ 145 h 145"/>
                    <a:gd name="T66" fmla="*/ 71 w 557"/>
                    <a:gd name="T67" fmla="*/ 144 h 145"/>
                    <a:gd name="T68" fmla="*/ 57 w 557"/>
                    <a:gd name="T69" fmla="*/ 141 h 145"/>
                    <a:gd name="T70" fmla="*/ 43 w 557"/>
                    <a:gd name="T71" fmla="*/ 136 h 145"/>
                    <a:gd name="T72" fmla="*/ 28 w 557"/>
                    <a:gd name="T73" fmla="*/ 131 h 145"/>
                    <a:gd name="T74" fmla="*/ 16 w 557"/>
                    <a:gd name="T75" fmla="*/ 127 h 145"/>
                    <a:gd name="T76" fmla="*/ 9 w 557"/>
                    <a:gd name="T77" fmla="*/ 122 h 145"/>
                    <a:gd name="T78" fmla="*/ 3 w 557"/>
                    <a:gd name="T79" fmla="*/ 117 h 145"/>
                    <a:gd name="T80" fmla="*/ 0 w 557"/>
                    <a:gd name="T81" fmla="*/ 114 h 145"/>
                    <a:gd name="T82" fmla="*/ 0 w 557"/>
                    <a:gd name="T83" fmla="*/ 109 h 145"/>
                    <a:gd name="T84" fmla="*/ 3 w 557"/>
                    <a:gd name="T85" fmla="*/ 106 h 145"/>
                    <a:gd name="T86" fmla="*/ 11 w 557"/>
                    <a:gd name="T87" fmla="*/ 103 h 145"/>
                    <a:gd name="T88" fmla="*/ 19 w 557"/>
                    <a:gd name="T89" fmla="*/ 102 h 145"/>
                    <a:gd name="T90" fmla="*/ 36 w 557"/>
                    <a:gd name="T91" fmla="*/ 100 h 145"/>
                    <a:gd name="T92" fmla="*/ 57 w 557"/>
                    <a:gd name="T93" fmla="*/ 97 h 145"/>
                    <a:gd name="T94" fmla="*/ 86 w 557"/>
                    <a:gd name="T95" fmla="*/ 92 h 145"/>
                    <a:gd name="T96" fmla="*/ 112 w 557"/>
                    <a:gd name="T97" fmla="*/ 88 h 145"/>
                    <a:gd name="T98" fmla="*/ 130 w 557"/>
                    <a:gd name="T99" fmla="*/ 84 h 145"/>
                    <a:gd name="T100" fmla="*/ 152 w 557"/>
                    <a:gd name="T101" fmla="*/ 81 h 145"/>
                    <a:gd name="T102" fmla="*/ 175 w 557"/>
                    <a:gd name="T103" fmla="*/ 77 h 145"/>
                    <a:gd name="T104" fmla="*/ 202 w 557"/>
                    <a:gd name="T105" fmla="*/ 70 h 145"/>
                    <a:gd name="T106" fmla="*/ 228 w 557"/>
                    <a:gd name="T107" fmla="*/ 63 h 145"/>
                    <a:gd name="T108" fmla="*/ 257 w 557"/>
                    <a:gd name="T109" fmla="*/ 55 h 145"/>
                    <a:gd name="T110" fmla="*/ 289 w 557"/>
                    <a:gd name="T111" fmla="*/ 45 h 145"/>
                    <a:gd name="T112" fmla="*/ 305 w 557"/>
                    <a:gd name="T113" fmla="*/ 41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57" h="145">
                      <a:moveTo>
                        <a:pt x="305" y="41"/>
                      </a:moveTo>
                      <a:lnTo>
                        <a:pt x="321" y="36"/>
                      </a:lnTo>
                      <a:lnTo>
                        <a:pt x="335" y="31"/>
                      </a:lnTo>
                      <a:lnTo>
                        <a:pt x="350" y="27"/>
                      </a:lnTo>
                      <a:lnTo>
                        <a:pt x="364" y="23"/>
                      </a:lnTo>
                      <a:lnTo>
                        <a:pt x="378" y="19"/>
                      </a:lnTo>
                      <a:lnTo>
                        <a:pt x="391" y="16"/>
                      </a:lnTo>
                      <a:lnTo>
                        <a:pt x="401" y="12"/>
                      </a:lnTo>
                      <a:lnTo>
                        <a:pt x="412" y="11"/>
                      </a:lnTo>
                      <a:lnTo>
                        <a:pt x="423" y="8"/>
                      </a:lnTo>
                      <a:lnTo>
                        <a:pt x="432" y="6"/>
                      </a:lnTo>
                      <a:lnTo>
                        <a:pt x="441" y="5"/>
                      </a:lnTo>
                      <a:lnTo>
                        <a:pt x="450" y="3"/>
                      </a:lnTo>
                      <a:lnTo>
                        <a:pt x="457" y="1"/>
                      </a:lnTo>
                      <a:lnTo>
                        <a:pt x="464" y="1"/>
                      </a:lnTo>
                      <a:lnTo>
                        <a:pt x="471" y="0"/>
                      </a:lnTo>
                      <a:lnTo>
                        <a:pt x="476" y="0"/>
                      </a:lnTo>
                      <a:lnTo>
                        <a:pt x="485" y="1"/>
                      </a:lnTo>
                      <a:lnTo>
                        <a:pt x="494" y="1"/>
                      </a:lnTo>
                      <a:lnTo>
                        <a:pt x="503" y="1"/>
                      </a:lnTo>
                      <a:lnTo>
                        <a:pt x="510" y="3"/>
                      </a:lnTo>
                      <a:lnTo>
                        <a:pt x="518" y="5"/>
                      </a:lnTo>
                      <a:lnTo>
                        <a:pt x="525" y="6"/>
                      </a:lnTo>
                      <a:lnTo>
                        <a:pt x="530" y="8"/>
                      </a:lnTo>
                      <a:lnTo>
                        <a:pt x="535" y="9"/>
                      </a:lnTo>
                      <a:lnTo>
                        <a:pt x="541" y="12"/>
                      </a:lnTo>
                      <a:lnTo>
                        <a:pt x="544" y="16"/>
                      </a:lnTo>
                      <a:lnTo>
                        <a:pt x="548" y="19"/>
                      </a:lnTo>
                      <a:lnTo>
                        <a:pt x="551" y="23"/>
                      </a:lnTo>
                      <a:lnTo>
                        <a:pt x="553" y="27"/>
                      </a:lnTo>
                      <a:lnTo>
                        <a:pt x="555" y="30"/>
                      </a:lnTo>
                      <a:lnTo>
                        <a:pt x="557" y="33"/>
                      </a:lnTo>
                      <a:lnTo>
                        <a:pt x="557" y="36"/>
                      </a:lnTo>
                      <a:lnTo>
                        <a:pt x="555" y="37"/>
                      </a:lnTo>
                      <a:lnTo>
                        <a:pt x="553" y="39"/>
                      </a:lnTo>
                      <a:lnTo>
                        <a:pt x="548" y="42"/>
                      </a:lnTo>
                      <a:lnTo>
                        <a:pt x="542" y="45"/>
                      </a:lnTo>
                      <a:lnTo>
                        <a:pt x="535" y="48"/>
                      </a:lnTo>
                      <a:lnTo>
                        <a:pt x="525" y="52"/>
                      </a:lnTo>
                      <a:lnTo>
                        <a:pt x="514" y="55"/>
                      </a:lnTo>
                      <a:lnTo>
                        <a:pt x="500" y="58"/>
                      </a:lnTo>
                      <a:lnTo>
                        <a:pt x="485" y="63"/>
                      </a:lnTo>
                      <a:lnTo>
                        <a:pt x="469" y="67"/>
                      </a:lnTo>
                      <a:lnTo>
                        <a:pt x="451" y="70"/>
                      </a:lnTo>
                      <a:lnTo>
                        <a:pt x="430" y="77"/>
                      </a:lnTo>
                      <a:lnTo>
                        <a:pt x="409" y="81"/>
                      </a:lnTo>
                      <a:lnTo>
                        <a:pt x="385" y="86"/>
                      </a:lnTo>
                      <a:lnTo>
                        <a:pt x="360" y="92"/>
                      </a:lnTo>
                      <a:lnTo>
                        <a:pt x="334" y="97"/>
                      </a:lnTo>
                      <a:lnTo>
                        <a:pt x="307" y="103"/>
                      </a:lnTo>
                      <a:lnTo>
                        <a:pt x="282" y="108"/>
                      </a:lnTo>
                      <a:lnTo>
                        <a:pt x="259" y="114"/>
                      </a:lnTo>
                      <a:lnTo>
                        <a:pt x="235" y="119"/>
                      </a:lnTo>
                      <a:lnTo>
                        <a:pt x="214" y="122"/>
                      </a:lnTo>
                      <a:lnTo>
                        <a:pt x="196" y="127"/>
                      </a:lnTo>
                      <a:lnTo>
                        <a:pt x="178" y="130"/>
                      </a:lnTo>
                      <a:lnTo>
                        <a:pt x="162" y="133"/>
                      </a:lnTo>
                      <a:lnTo>
                        <a:pt x="146" y="136"/>
                      </a:lnTo>
                      <a:lnTo>
                        <a:pt x="134" y="139"/>
                      </a:lnTo>
                      <a:lnTo>
                        <a:pt x="123" y="141"/>
                      </a:lnTo>
                      <a:lnTo>
                        <a:pt x="112" y="142"/>
                      </a:lnTo>
                      <a:lnTo>
                        <a:pt x="105" y="144"/>
                      </a:lnTo>
                      <a:lnTo>
                        <a:pt x="98" y="145"/>
                      </a:lnTo>
                      <a:lnTo>
                        <a:pt x="93" y="145"/>
                      </a:lnTo>
                      <a:lnTo>
                        <a:pt x="91" y="145"/>
                      </a:lnTo>
                      <a:lnTo>
                        <a:pt x="84" y="145"/>
                      </a:lnTo>
                      <a:lnTo>
                        <a:pt x="77" y="145"/>
                      </a:lnTo>
                      <a:lnTo>
                        <a:pt x="71" y="144"/>
                      </a:lnTo>
                      <a:lnTo>
                        <a:pt x="64" y="142"/>
                      </a:lnTo>
                      <a:lnTo>
                        <a:pt x="57" y="141"/>
                      </a:lnTo>
                      <a:lnTo>
                        <a:pt x="50" y="139"/>
                      </a:lnTo>
                      <a:lnTo>
                        <a:pt x="43" y="136"/>
                      </a:lnTo>
                      <a:lnTo>
                        <a:pt x="36" y="133"/>
                      </a:lnTo>
                      <a:lnTo>
                        <a:pt x="28" y="131"/>
                      </a:lnTo>
                      <a:lnTo>
                        <a:pt x="21" y="128"/>
                      </a:lnTo>
                      <a:lnTo>
                        <a:pt x="16" y="127"/>
                      </a:lnTo>
                      <a:lnTo>
                        <a:pt x="12" y="124"/>
                      </a:lnTo>
                      <a:lnTo>
                        <a:pt x="9" y="122"/>
                      </a:lnTo>
                      <a:lnTo>
                        <a:pt x="5" y="119"/>
                      </a:lnTo>
                      <a:lnTo>
                        <a:pt x="3" y="117"/>
                      </a:lnTo>
                      <a:lnTo>
                        <a:pt x="2" y="116"/>
                      </a:lnTo>
                      <a:lnTo>
                        <a:pt x="0" y="114"/>
                      </a:lnTo>
                      <a:lnTo>
                        <a:pt x="0" y="113"/>
                      </a:lnTo>
                      <a:lnTo>
                        <a:pt x="0" y="109"/>
                      </a:lnTo>
                      <a:lnTo>
                        <a:pt x="2" y="108"/>
                      </a:lnTo>
                      <a:lnTo>
                        <a:pt x="3" y="106"/>
                      </a:lnTo>
                      <a:lnTo>
                        <a:pt x="7" y="105"/>
                      </a:lnTo>
                      <a:lnTo>
                        <a:pt x="11" y="103"/>
                      </a:lnTo>
                      <a:lnTo>
                        <a:pt x="14" y="102"/>
                      </a:lnTo>
                      <a:lnTo>
                        <a:pt x="19" y="102"/>
                      </a:lnTo>
                      <a:lnTo>
                        <a:pt x="27" y="102"/>
                      </a:lnTo>
                      <a:lnTo>
                        <a:pt x="36" y="100"/>
                      </a:lnTo>
                      <a:lnTo>
                        <a:pt x="46" y="99"/>
                      </a:lnTo>
                      <a:lnTo>
                        <a:pt x="57" y="97"/>
                      </a:lnTo>
                      <a:lnTo>
                        <a:pt x="71" y="94"/>
                      </a:lnTo>
                      <a:lnTo>
                        <a:pt x="86" y="92"/>
                      </a:lnTo>
                      <a:lnTo>
                        <a:pt x="103" y="89"/>
                      </a:lnTo>
                      <a:lnTo>
                        <a:pt x="112" y="88"/>
                      </a:lnTo>
                      <a:lnTo>
                        <a:pt x="121" y="86"/>
                      </a:lnTo>
                      <a:lnTo>
                        <a:pt x="130" y="84"/>
                      </a:lnTo>
                      <a:lnTo>
                        <a:pt x="141" y="83"/>
                      </a:lnTo>
                      <a:lnTo>
                        <a:pt x="152" y="81"/>
                      </a:lnTo>
                      <a:lnTo>
                        <a:pt x="164" y="78"/>
                      </a:lnTo>
                      <a:lnTo>
                        <a:pt x="175" y="77"/>
                      </a:lnTo>
                      <a:lnTo>
                        <a:pt x="187" y="73"/>
                      </a:lnTo>
                      <a:lnTo>
                        <a:pt x="202" y="70"/>
                      </a:lnTo>
                      <a:lnTo>
                        <a:pt x="214" y="66"/>
                      </a:lnTo>
                      <a:lnTo>
                        <a:pt x="228" y="63"/>
                      </a:lnTo>
                      <a:lnTo>
                        <a:pt x="243" y="58"/>
                      </a:lnTo>
                      <a:lnTo>
                        <a:pt x="257" y="55"/>
                      </a:lnTo>
                      <a:lnTo>
                        <a:pt x="273" y="50"/>
                      </a:lnTo>
                      <a:lnTo>
                        <a:pt x="289" y="45"/>
                      </a:lnTo>
                      <a:lnTo>
                        <a:pt x="305" y="41"/>
                      </a:lnTo>
                      <a:lnTo>
                        <a:pt x="305" y="41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2" name="Freeform 125"/>
                <p:cNvSpPr/>
                <p:nvPr/>
              </p:nvSpPr>
              <p:spPr bwMode="auto">
                <a:xfrm>
                  <a:off x="4113213" y="4360863"/>
                  <a:ext cx="98425" cy="153987"/>
                </a:xfrm>
                <a:custGeom>
                  <a:avLst/>
                  <a:gdLst>
                    <a:gd name="T0" fmla="*/ 0 w 124"/>
                    <a:gd name="T1" fmla="*/ 0 h 196"/>
                    <a:gd name="T2" fmla="*/ 8 w 124"/>
                    <a:gd name="T3" fmla="*/ 2 h 196"/>
                    <a:gd name="T4" fmla="*/ 17 w 124"/>
                    <a:gd name="T5" fmla="*/ 5 h 196"/>
                    <a:gd name="T6" fmla="*/ 26 w 124"/>
                    <a:gd name="T7" fmla="*/ 8 h 196"/>
                    <a:gd name="T8" fmla="*/ 35 w 124"/>
                    <a:gd name="T9" fmla="*/ 13 h 196"/>
                    <a:gd name="T10" fmla="*/ 44 w 124"/>
                    <a:gd name="T11" fmla="*/ 16 h 196"/>
                    <a:gd name="T12" fmla="*/ 51 w 124"/>
                    <a:gd name="T13" fmla="*/ 21 h 196"/>
                    <a:gd name="T14" fmla="*/ 67 w 124"/>
                    <a:gd name="T15" fmla="*/ 32 h 196"/>
                    <a:gd name="T16" fmla="*/ 75 w 124"/>
                    <a:gd name="T17" fmla="*/ 38 h 196"/>
                    <a:gd name="T18" fmla="*/ 82 w 124"/>
                    <a:gd name="T19" fmla="*/ 46 h 196"/>
                    <a:gd name="T20" fmla="*/ 87 w 124"/>
                    <a:gd name="T21" fmla="*/ 53 h 196"/>
                    <a:gd name="T22" fmla="*/ 94 w 124"/>
                    <a:gd name="T23" fmla="*/ 61 h 196"/>
                    <a:gd name="T24" fmla="*/ 99 w 124"/>
                    <a:gd name="T25" fmla="*/ 69 h 196"/>
                    <a:gd name="T26" fmla="*/ 103 w 124"/>
                    <a:gd name="T27" fmla="*/ 79 h 196"/>
                    <a:gd name="T28" fmla="*/ 108 w 124"/>
                    <a:gd name="T29" fmla="*/ 88 h 196"/>
                    <a:gd name="T30" fmla="*/ 114 w 124"/>
                    <a:gd name="T31" fmla="*/ 97 h 196"/>
                    <a:gd name="T32" fmla="*/ 117 w 124"/>
                    <a:gd name="T33" fmla="*/ 107 h 196"/>
                    <a:gd name="T34" fmla="*/ 121 w 124"/>
                    <a:gd name="T35" fmla="*/ 116 h 196"/>
                    <a:gd name="T36" fmla="*/ 123 w 124"/>
                    <a:gd name="T37" fmla="*/ 125 h 196"/>
                    <a:gd name="T38" fmla="*/ 124 w 124"/>
                    <a:gd name="T39" fmla="*/ 133 h 196"/>
                    <a:gd name="T40" fmla="*/ 124 w 124"/>
                    <a:gd name="T41" fmla="*/ 141 h 196"/>
                    <a:gd name="T42" fmla="*/ 124 w 124"/>
                    <a:gd name="T43" fmla="*/ 149 h 196"/>
                    <a:gd name="T44" fmla="*/ 123 w 124"/>
                    <a:gd name="T45" fmla="*/ 157 h 196"/>
                    <a:gd name="T46" fmla="*/ 123 w 124"/>
                    <a:gd name="T47" fmla="*/ 163 h 196"/>
                    <a:gd name="T48" fmla="*/ 121 w 124"/>
                    <a:gd name="T49" fmla="*/ 171 h 196"/>
                    <a:gd name="T50" fmla="*/ 119 w 124"/>
                    <a:gd name="T51" fmla="*/ 177 h 196"/>
                    <a:gd name="T52" fmla="*/ 117 w 124"/>
                    <a:gd name="T53" fmla="*/ 183 h 196"/>
                    <a:gd name="T54" fmla="*/ 116 w 124"/>
                    <a:gd name="T55" fmla="*/ 187 h 196"/>
                    <a:gd name="T56" fmla="*/ 114 w 124"/>
                    <a:gd name="T57" fmla="*/ 190 h 196"/>
                    <a:gd name="T58" fmla="*/ 112 w 124"/>
                    <a:gd name="T59" fmla="*/ 193 h 196"/>
                    <a:gd name="T60" fmla="*/ 110 w 124"/>
                    <a:gd name="T61" fmla="*/ 194 h 196"/>
                    <a:gd name="T62" fmla="*/ 110 w 124"/>
                    <a:gd name="T63" fmla="*/ 194 h 196"/>
                    <a:gd name="T64" fmla="*/ 107 w 124"/>
                    <a:gd name="T65" fmla="*/ 196 h 196"/>
                    <a:gd name="T66" fmla="*/ 105 w 124"/>
                    <a:gd name="T67" fmla="*/ 194 h 196"/>
                    <a:gd name="T68" fmla="*/ 101 w 124"/>
                    <a:gd name="T69" fmla="*/ 193 h 196"/>
                    <a:gd name="T70" fmla="*/ 96 w 124"/>
                    <a:gd name="T71" fmla="*/ 191 h 196"/>
                    <a:gd name="T72" fmla="*/ 91 w 124"/>
                    <a:gd name="T73" fmla="*/ 187 h 196"/>
                    <a:gd name="T74" fmla="*/ 85 w 124"/>
                    <a:gd name="T75" fmla="*/ 182 h 196"/>
                    <a:gd name="T76" fmla="*/ 78 w 124"/>
                    <a:gd name="T77" fmla="*/ 176 h 196"/>
                    <a:gd name="T78" fmla="*/ 71 w 124"/>
                    <a:gd name="T79" fmla="*/ 168 h 196"/>
                    <a:gd name="T80" fmla="*/ 67 w 124"/>
                    <a:gd name="T81" fmla="*/ 163 h 196"/>
                    <a:gd name="T82" fmla="*/ 64 w 124"/>
                    <a:gd name="T83" fmla="*/ 158 h 196"/>
                    <a:gd name="T84" fmla="*/ 60 w 124"/>
                    <a:gd name="T85" fmla="*/ 152 h 196"/>
                    <a:gd name="T86" fmla="*/ 55 w 124"/>
                    <a:gd name="T87" fmla="*/ 146 h 196"/>
                    <a:gd name="T88" fmla="*/ 51 w 124"/>
                    <a:gd name="T89" fmla="*/ 138 h 196"/>
                    <a:gd name="T90" fmla="*/ 48 w 124"/>
                    <a:gd name="T91" fmla="*/ 129 h 196"/>
                    <a:gd name="T92" fmla="*/ 42 w 124"/>
                    <a:gd name="T93" fmla="*/ 121 h 196"/>
                    <a:gd name="T94" fmla="*/ 39 w 124"/>
                    <a:gd name="T95" fmla="*/ 110 h 196"/>
                    <a:gd name="T96" fmla="*/ 33 w 124"/>
                    <a:gd name="T97" fmla="*/ 99 h 196"/>
                    <a:gd name="T98" fmla="*/ 30 w 124"/>
                    <a:gd name="T99" fmla="*/ 88 h 196"/>
                    <a:gd name="T100" fmla="*/ 25 w 124"/>
                    <a:gd name="T101" fmla="*/ 75 h 196"/>
                    <a:gd name="T102" fmla="*/ 21 w 124"/>
                    <a:gd name="T103" fmla="*/ 63 h 196"/>
                    <a:gd name="T104" fmla="*/ 16 w 124"/>
                    <a:gd name="T105" fmla="*/ 49 h 196"/>
                    <a:gd name="T106" fmla="*/ 10 w 124"/>
                    <a:gd name="T107" fmla="*/ 33 h 196"/>
                    <a:gd name="T108" fmla="*/ 5 w 124"/>
                    <a:gd name="T109" fmla="*/ 17 h 196"/>
                    <a:gd name="T110" fmla="*/ 0 w 124"/>
                    <a:gd name="T111" fmla="*/ 0 h 196"/>
                    <a:gd name="T112" fmla="*/ 0 w 124"/>
                    <a:gd name="T113" fmla="*/ 0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24" h="196">
                      <a:moveTo>
                        <a:pt x="0" y="0"/>
                      </a:moveTo>
                      <a:lnTo>
                        <a:pt x="8" y="2"/>
                      </a:lnTo>
                      <a:lnTo>
                        <a:pt x="17" y="5"/>
                      </a:lnTo>
                      <a:lnTo>
                        <a:pt x="26" y="8"/>
                      </a:lnTo>
                      <a:lnTo>
                        <a:pt x="35" y="13"/>
                      </a:lnTo>
                      <a:lnTo>
                        <a:pt x="44" y="16"/>
                      </a:lnTo>
                      <a:lnTo>
                        <a:pt x="51" y="21"/>
                      </a:lnTo>
                      <a:lnTo>
                        <a:pt x="67" y="32"/>
                      </a:lnTo>
                      <a:lnTo>
                        <a:pt x="75" y="38"/>
                      </a:lnTo>
                      <a:lnTo>
                        <a:pt x="82" y="46"/>
                      </a:lnTo>
                      <a:lnTo>
                        <a:pt x="87" y="53"/>
                      </a:lnTo>
                      <a:lnTo>
                        <a:pt x="94" y="61"/>
                      </a:lnTo>
                      <a:lnTo>
                        <a:pt x="99" y="69"/>
                      </a:lnTo>
                      <a:lnTo>
                        <a:pt x="103" y="79"/>
                      </a:lnTo>
                      <a:lnTo>
                        <a:pt x="108" y="88"/>
                      </a:lnTo>
                      <a:lnTo>
                        <a:pt x="114" y="97"/>
                      </a:lnTo>
                      <a:lnTo>
                        <a:pt x="117" y="107"/>
                      </a:lnTo>
                      <a:lnTo>
                        <a:pt x="121" y="116"/>
                      </a:lnTo>
                      <a:lnTo>
                        <a:pt x="123" y="125"/>
                      </a:lnTo>
                      <a:lnTo>
                        <a:pt x="124" y="133"/>
                      </a:lnTo>
                      <a:lnTo>
                        <a:pt x="124" y="141"/>
                      </a:lnTo>
                      <a:lnTo>
                        <a:pt x="124" y="149"/>
                      </a:lnTo>
                      <a:lnTo>
                        <a:pt x="123" y="157"/>
                      </a:lnTo>
                      <a:lnTo>
                        <a:pt x="123" y="163"/>
                      </a:lnTo>
                      <a:lnTo>
                        <a:pt x="121" y="171"/>
                      </a:lnTo>
                      <a:lnTo>
                        <a:pt x="119" y="177"/>
                      </a:lnTo>
                      <a:lnTo>
                        <a:pt x="117" y="183"/>
                      </a:lnTo>
                      <a:lnTo>
                        <a:pt x="116" y="187"/>
                      </a:lnTo>
                      <a:lnTo>
                        <a:pt x="114" y="190"/>
                      </a:lnTo>
                      <a:lnTo>
                        <a:pt x="112" y="193"/>
                      </a:lnTo>
                      <a:lnTo>
                        <a:pt x="110" y="194"/>
                      </a:lnTo>
                      <a:lnTo>
                        <a:pt x="110" y="194"/>
                      </a:lnTo>
                      <a:lnTo>
                        <a:pt x="107" y="196"/>
                      </a:lnTo>
                      <a:lnTo>
                        <a:pt x="105" y="194"/>
                      </a:lnTo>
                      <a:lnTo>
                        <a:pt x="101" y="193"/>
                      </a:lnTo>
                      <a:lnTo>
                        <a:pt x="96" y="191"/>
                      </a:lnTo>
                      <a:lnTo>
                        <a:pt x="91" y="187"/>
                      </a:lnTo>
                      <a:lnTo>
                        <a:pt x="85" y="182"/>
                      </a:lnTo>
                      <a:lnTo>
                        <a:pt x="78" y="176"/>
                      </a:lnTo>
                      <a:lnTo>
                        <a:pt x="71" y="168"/>
                      </a:lnTo>
                      <a:lnTo>
                        <a:pt x="67" y="163"/>
                      </a:lnTo>
                      <a:lnTo>
                        <a:pt x="64" y="158"/>
                      </a:lnTo>
                      <a:lnTo>
                        <a:pt x="60" y="152"/>
                      </a:lnTo>
                      <a:lnTo>
                        <a:pt x="55" y="146"/>
                      </a:lnTo>
                      <a:lnTo>
                        <a:pt x="51" y="138"/>
                      </a:lnTo>
                      <a:lnTo>
                        <a:pt x="48" y="129"/>
                      </a:lnTo>
                      <a:lnTo>
                        <a:pt x="42" y="121"/>
                      </a:lnTo>
                      <a:lnTo>
                        <a:pt x="39" y="110"/>
                      </a:lnTo>
                      <a:lnTo>
                        <a:pt x="33" y="99"/>
                      </a:lnTo>
                      <a:lnTo>
                        <a:pt x="30" y="88"/>
                      </a:lnTo>
                      <a:lnTo>
                        <a:pt x="25" y="75"/>
                      </a:lnTo>
                      <a:lnTo>
                        <a:pt x="21" y="63"/>
                      </a:lnTo>
                      <a:lnTo>
                        <a:pt x="16" y="49"/>
                      </a:lnTo>
                      <a:lnTo>
                        <a:pt x="10" y="33"/>
                      </a:lnTo>
                      <a:lnTo>
                        <a:pt x="5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3" name="Freeform 127"/>
                <p:cNvSpPr/>
                <p:nvPr/>
              </p:nvSpPr>
              <p:spPr bwMode="auto">
                <a:xfrm>
                  <a:off x="4257676" y="4289425"/>
                  <a:ext cx="160338" cy="319087"/>
                </a:xfrm>
                <a:custGeom>
                  <a:avLst/>
                  <a:gdLst>
                    <a:gd name="T0" fmla="*/ 0 w 201"/>
                    <a:gd name="T1" fmla="*/ 402 h 402"/>
                    <a:gd name="T2" fmla="*/ 10 w 201"/>
                    <a:gd name="T3" fmla="*/ 371 h 402"/>
                    <a:gd name="T4" fmla="*/ 23 w 201"/>
                    <a:gd name="T5" fmla="*/ 341 h 402"/>
                    <a:gd name="T6" fmla="*/ 34 w 201"/>
                    <a:gd name="T7" fmla="*/ 313 h 402"/>
                    <a:gd name="T8" fmla="*/ 42 w 201"/>
                    <a:gd name="T9" fmla="*/ 285 h 402"/>
                    <a:gd name="T10" fmla="*/ 53 w 201"/>
                    <a:gd name="T11" fmla="*/ 260 h 402"/>
                    <a:gd name="T12" fmla="*/ 62 w 201"/>
                    <a:gd name="T13" fmla="*/ 236 h 402"/>
                    <a:gd name="T14" fmla="*/ 69 w 201"/>
                    <a:gd name="T15" fmla="*/ 214 h 402"/>
                    <a:gd name="T16" fmla="*/ 76 w 201"/>
                    <a:gd name="T17" fmla="*/ 194 h 402"/>
                    <a:gd name="T18" fmla="*/ 84 w 201"/>
                    <a:gd name="T19" fmla="*/ 175 h 402"/>
                    <a:gd name="T20" fmla="*/ 89 w 201"/>
                    <a:gd name="T21" fmla="*/ 158 h 402"/>
                    <a:gd name="T22" fmla="*/ 94 w 201"/>
                    <a:gd name="T23" fmla="*/ 142 h 402"/>
                    <a:gd name="T24" fmla="*/ 98 w 201"/>
                    <a:gd name="T25" fmla="*/ 128 h 402"/>
                    <a:gd name="T26" fmla="*/ 101 w 201"/>
                    <a:gd name="T27" fmla="*/ 116 h 402"/>
                    <a:gd name="T28" fmla="*/ 105 w 201"/>
                    <a:gd name="T29" fmla="*/ 106 h 402"/>
                    <a:gd name="T30" fmla="*/ 107 w 201"/>
                    <a:gd name="T31" fmla="*/ 97 h 402"/>
                    <a:gd name="T32" fmla="*/ 108 w 201"/>
                    <a:gd name="T33" fmla="*/ 89 h 402"/>
                    <a:gd name="T34" fmla="*/ 110 w 201"/>
                    <a:gd name="T35" fmla="*/ 67 h 402"/>
                    <a:gd name="T36" fmla="*/ 110 w 201"/>
                    <a:gd name="T37" fmla="*/ 50 h 402"/>
                    <a:gd name="T38" fmla="*/ 108 w 201"/>
                    <a:gd name="T39" fmla="*/ 35 h 402"/>
                    <a:gd name="T40" fmla="*/ 103 w 201"/>
                    <a:gd name="T41" fmla="*/ 24 h 402"/>
                    <a:gd name="T42" fmla="*/ 96 w 201"/>
                    <a:gd name="T43" fmla="*/ 17 h 402"/>
                    <a:gd name="T44" fmla="*/ 94 w 201"/>
                    <a:gd name="T45" fmla="*/ 11 h 402"/>
                    <a:gd name="T46" fmla="*/ 96 w 201"/>
                    <a:gd name="T47" fmla="*/ 5 h 402"/>
                    <a:gd name="T48" fmla="*/ 103 w 201"/>
                    <a:gd name="T49" fmla="*/ 2 h 402"/>
                    <a:gd name="T50" fmla="*/ 114 w 201"/>
                    <a:gd name="T51" fmla="*/ 0 h 402"/>
                    <a:gd name="T52" fmla="*/ 126 w 201"/>
                    <a:gd name="T53" fmla="*/ 2 h 402"/>
                    <a:gd name="T54" fmla="*/ 142 w 201"/>
                    <a:gd name="T55" fmla="*/ 6 h 402"/>
                    <a:gd name="T56" fmla="*/ 162 w 201"/>
                    <a:gd name="T57" fmla="*/ 14 h 402"/>
                    <a:gd name="T58" fmla="*/ 180 w 201"/>
                    <a:gd name="T59" fmla="*/ 27 h 402"/>
                    <a:gd name="T60" fmla="*/ 191 w 201"/>
                    <a:gd name="T61" fmla="*/ 38 h 402"/>
                    <a:gd name="T62" fmla="*/ 198 w 201"/>
                    <a:gd name="T63" fmla="*/ 47 h 402"/>
                    <a:gd name="T64" fmla="*/ 201 w 201"/>
                    <a:gd name="T65" fmla="*/ 55 h 402"/>
                    <a:gd name="T66" fmla="*/ 200 w 201"/>
                    <a:gd name="T67" fmla="*/ 64 h 402"/>
                    <a:gd name="T68" fmla="*/ 196 w 201"/>
                    <a:gd name="T69" fmla="*/ 77 h 402"/>
                    <a:gd name="T70" fmla="*/ 192 w 201"/>
                    <a:gd name="T71" fmla="*/ 91 h 402"/>
                    <a:gd name="T72" fmla="*/ 183 w 201"/>
                    <a:gd name="T73" fmla="*/ 106 h 402"/>
                    <a:gd name="T74" fmla="*/ 182 w 201"/>
                    <a:gd name="T75" fmla="*/ 113 h 402"/>
                    <a:gd name="T76" fmla="*/ 176 w 201"/>
                    <a:gd name="T77" fmla="*/ 121 h 402"/>
                    <a:gd name="T78" fmla="*/ 173 w 201"/>
                    <a:gd name="T79" fmla="*/ 130 h 402"/>
                    <a:gd name="T80" fmla="*/ 167 w 201"/>
                    <a:gd name="T81" fmla="*/ 139 h 402"/>
                    <a:gd name="T82" fmla="*/ 160 w 201"/>
                    <a:gd name="T83" fmla="*/ 152 h 402"/>
                    <a:gd name="T84" fmla="*/ 153 w 201"/>
                    <a:gd name="T85" fmla="*/ 166 h 402"/>
                    <a:gd name="T86" fmla="*/ 144 w 201"/>
                    <a:gd name="T87" fmla="*/ 182 h 402"/>
                    <a:gd name="T88" fmla="*/ 135 w 201"/>
                    <a:gd name="T89" fmla="*/ 200 h 402"/>
                    <a:gd name="T90" fmla="*/ 126 w 201"/>
                    <a:gd name="T91" fmla="*/ 219 h 402"/>
                    <a:gd name="T92" fmla="*/ 116 w 201"/>
                    <a:gd name="T93" fmla="*/ 240 h 402"/>
                    <a:gd name="T94" fmla="*/ 103 w 201"/>
                    <a:gd name="T95" fmla="*/ 263 h 402"/>
                    <a:gd name="T96" fmla="*/ 91 w 201"/>
                    <a:gd name="T97" fmla="*/ 286 h 402"/>
                    <a:gd name="T98" fmla="*/ 78 w 201"/>
                    <a:gd name="T99" fmla="*/ 313 h 402"/>
                    <a:gd name="T100" fmla="*/ 64 w 201"/>
                    <a:gd name="T101" fmla="*/ 341 h 402"/>
                    <a:gd name="T102" fmla="*/ 48 w 201"/>
                    <a:gd name="T103" fmla="*/ 371 h 402"/>
                    <a:gd name="T104" fmla="*/ 32 w 201"/>
                    <a:gd name="T105" fmla="*/ 402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01" h="402">
                      <a:moveTo>
                        <a:pt x="32" y="402"/>
                      </a:moveTo>
                      <a:lnTo>
                        <a:pt x="0" y="402"/>
                      </a:lnTo>
                      <a:lnTo>
                        <a:pt x="5" y="387"/>
                      </a:lnTo>
                      <a:lnTo>
                        <a:pt x="10" y="371"/>
                      </a:lnTo>
                      <a:lnTo>
                        <a:pt x="17" y="355"/>
                      </a:lnTo>
                      <a:lnTo>
                        <a:pt x="23" y="341"/>
                      </a:lnTo>
                      <a:lnTo>
                        <a:pt x="28" y="326"/>
                      </a:lnTo>
                      <a:lnTo>
                        <a:pt x="34" y="313"/>
                      </a:lnTo>
                      <a:lnTo>
                        <a:pt x="39" y="299"/>
                      </a:lnTo>
                      <a:lnTo>
                        <a:pt x="42" y="285"/>
                      </a:lnTo>
                      <a:lnTo>
                        <a:pt x="48" y="272"/>
                      </a:lnTo>
                      <a:lnTo>
                        <a:pt x="53" y="260"/>
                      </a:lnTo>
                      <a:lnTo>
                        <a:pt x="57" y="249"/>
                      </a:lnTo>
                      <a:lnTo>
                        <a:pt x="62" y="236"/>
                      </a:lnTo>
                      <a:lnTo>
                        <a:pt x="66" y="225"/>
                      </a:lnTo>
                      <a:lnTo>
                        <a:pt x="69" y="214"/>
                      </a:lnTo>
                      <a:lnTo>
                        <a:pt x="73" y="205"/>
                      </a:lnTo>
                      <a:lnTo>
                        <a:pt x="76" y="194"/>
                      </a:lnTo>
                      <a:lnTo>
                        <a:pt x="80" y="185"/>
                      </a:lnTo>
                      <a:lnTo>
                        <a:pt x="84" y="175"/>
                      </a:lnTo>
                      <a:lnTo>
                        <a:pt x="85" y="168"/>
                      </a:lnTo>
                      <a:lnTo>
                        <a:pt x="89" y="158"/>
                      </a:lnTo>
                      <a:lnTo>
                        <a:pt x="92" y="150"/>
                      </a:lnTo>
                      <a:lnTo>
                        <a:pt x="94" y="142"/>
                      </a:lnTo>
                      <a:lnTo>
                        <a:pt x="96" y="136"/>
                      </a:lnTo>
                      <a:lnTo>
                        <a:pt x="98" y="128"/>
                      </a:lnTo>
                      <a:lnTo>
                        <a:pt x="100" y="122"/>
                      </a:lnTo>
                      <a:lnTo>
                        <a:pt x="101" y="116"/>
                      </a:lnTo>
                      <a:lnTo>
                        <a:pt x="103" y="111"/>
                      </a:lnTo>
                      <a:lnTo>
                        <a:pt x="105" y="106"/>
                      </a:lnTo>
                      <a:lnTo>
                        <a:pt x="105" y="102"/>
                      </a:lnTo>
                      <a:lnTo>
                        <a:pt x="107" y="97"/>
                      </a:lnTo>
                      <a:lnTo>
                        <a:pt x="107" y="92"/>
                      </a:lnTo>
                      <a:lnTo>
                        <a:pt x="108" y="89"/>
                      </a:lnTo>
                      <a:lnTo>
                        <a:pt x="108" y="78"/>
                      </a:lnTo>
                      <a:lnTo>
                        <a:pt x="110" y="67"/>
                      </a:lnTo>
                      <a:lnTo>
                        <a:pt x="110" y="58"/>
                      </a:lnTo>
                      <a:lnTo>
                        <a:pt x="110" y="50"/>
                      </a:lnTo>
                      <a:lnTo>
                        <a:pt x="110" y="42"/>
                      </a:lnTo>
                      <a:lnTo>
                        <a:pt x="108" y="35"/>
                      </a:lnTo>
                      <a:lnTo>
                        <a:pt x="107" y="28"/>
                      </a:lnTo>
                      <a:lnTo>
                        <a:pt x="103" y="24"/>
                      </a:lnTo>
                      <a:lnTo>
                        <a:pt x="100" y="20"/>
                      </a:lnTo>
                      <a:lnTo>
                        <a:pt x="96" y="17"/>
                      </a:lnTo>
                      <a:lnTo>
                        <a:pt x="94" y="14"/>
                      </a:lnTo>
                      <a:lnTo>
                        <a:pt x="94" y="11"/>
                      </a:lnTo>
                      <a:lnTo>
                        <a:pt x="94" y="8"/>
                      </a:lnTo>
                      <a:lnTo>
                        <a:pt x="96" y="5"/>
                      </a:lnTo>
                      <a:lnTo>
                        <a:pt x="100" y="3"/>
                      </a:lnTo>
                      <a:lnTo>
                        <a:pt x="103" y="2"/>
                      </a:lnTo>
                      <a:lnTo>
                        <a:pt x="108" y="0"/>
                      </a:lnTo>
                      <a:lnTo>
                        <a:pt x="114" y="0"/>
                      </a:lnTo>
                      <a:lnTo>
                        <a:pt x="121" y="0"/>
                      </a:lnTo>
                      <a:lnTo>
                        <a:pt x="126" y="2"/>
                      </a:lnTo>
                      <a:lnTo>
                        <a:pt x="135" y="3"/>
                      </a:lnTo>
                      <a:lnTo>
                        <a:pt x="142" y="6"/>
                      </a:lnTo>
                      <a:lnTo>
                        <a:pt x="153" y="9"/>
                      </a:lnTo>
                      <a:lnTo>
                        <a:pt x="162" y="14"/>
                      </a:lnTo>
                      <a:lnTo>
                        <a:pt x="171" y="20"/>
                      </a:lnTo>
                      <a:lnTo>
                        <a:pt x="180" y="27"/>
                      </a:lnTo>
                      <a:lnTo>
                        <a:pt x="185" y="33"/>
                      </a:lnTo>
                      <a:lnTo>
                        <a:pt x="191" y="38"/>
                      </a:lnTo>
                      <a:lnTo>
                        <a:pt x="194" y="42"/>
                      </a:lnTo>
                      <a:lnTo>
                        <a:pt x="198" y="47"/>
                      </a:lnTo>
                      <a:lnTo>
                        <a:pt x="200" y="50"/>
                      </a:lnTo>
                      <a:lnTo>
                        <a:pt x="201" y="55"/>
                      </a:lnTo>
                      <a:lnTo>
                        <a:pt x="200" y="60"/>
                      </a:lnTo>
                      <a:lnTo>
                        <a:pt x="200" y="64"/>
                      </a:lnTo>
                      <a:lnTo>
                        <a:pt x="198" y="70"/>
                      </a:lnTo>
                      <a:lnTo>
                        <a:pt x="196" y="77"/>
                      </a:lnTo>
                      <a:lnTo>
                        <a:pt x="194" y="85"/>
                      </a:lnTo>
                      <a:lnTo>
                        <a:pt x="192" y="91"/>
                      </a:lnTo>
                      <a:lnTo>
                        <a:pt x="189" y="99"/>
                      </a:lnTo>
                      <a:lnTo>
                        <a:pt x="183" y="106"/>
                      </a:lnTo>
                      <a:lnTo>
                        <a:pt x="182" y="110"/>
                      </a:lnTo>
                      <a:lnTo>
                        <a:pt x="182" y="113"/>
                      </a:lnTo>
                      <a:lnTo>
                        <a:pt x="180" y="116"/>
                      </a:lnTo>
                      <a:lnTo>
                        <a:pt x="176" y="121"/>
                      </a:lnTo>
                      <a:lnTo>
                        <a:pt x="175" y="125"/>
                      </a:lnTo>
                      <a:lnTo>
                        <a:pt x="173" y="130"/>
                      </a:lnTo>
                      <a:lnTo>
                        <a:pt x="169" y="135"/>
                      </a:lnTo>
                      <a:lnTo>
                        <a:pt x="167" y="139"/>
                      </a:lnTo>
                      <a:lnTo>
                        <a:pt x="164" y="146"/>
                      </a:lnTo>
                      <a:lnTo>
                        <a:pt x="160" y="152"/>
                      </a:lnTo>
                      <a:lnTo>
                        <a:pt x="157" y="160"/>
                      </a:lnTo>
                      <a:lnTo>
                        <a:pt x="153" y="166"/>
                      </a:lnTo>
                      <a:lnTo>
                        <a:pt x="150" y="174"/>
                      </a:lnTo>
                      <a:lnTo>
                        <a:pt x="144" y="182"/>
                      </a:lnTo>
                      <a:lnTo>
                        <a:pt x="141" y="191"/>
                      </a:lnTo>
                      <a:lnTo>
                        <a:pt x="135" y="200"/>
                      </a:lnTo>
                      <a:lnTo>
                        <a:pt x="132" y="210"/>
                      </a:lnTo>
                      <a:lnTo>
                        <a:pt x="126" y="219"/>
                      </a:lnTo>
                      <a:lnTo>
                        <a:pt x="121" y="229"/>
                      </a:lnTo>
                      <a:lnTo>
                        <a:pt x="116" y="240"/>
                      </a:lnTo>
                      <a:lnTo>
                        <a:pt x="108" y="250"/>
                      </a:lnTo>
                      <a:lnTo>
                        <a:pt x="103" y="263"/>
                      </a:lnTo>
                      <a:lnTo>
                        <a:pt x="98" y="274"/>
                      </a:lnTo>
                      <a:lnTo>
                        <a:pt x="91" y="286"/>
                      </a:lnTo>
                      <a:lnTo>
                        <a:pt x="84" y="301"/>
                      </a:lnTo>
                      <a:lnTo>
                        <a:pt x="78" y="313"/>
                      </a:lnTo>
                      <a:lnTo>
                        <a:pt x="71" y="327"/>
                      </a:lnTo>
                      <a:lnTo>
                        <a:pt x="64" y="341"/>
                      </a:lnTo>
                      <a:lnTo>
                        <a:pt x="55" y="355"/>
                      </a:lnTo>
                      <a:lnTo>
                        <a:pt x="48" y="371"/>
                      </a:lnTo>
                      <a:lnTo>
                        <a:pt x="41" y="387"/>
                      </a:lnTo>
                      <a:lnTo>
                        <a:pt x="32" y="402"/>
                      </a:lnTo>
                      <a:lnTo>
                        <a:pt x="32" y="402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5" name="组合 74"/>
            <p:cNvGrpSpPr/>
            <p:nvPr/>
          </p:nvGrpSpPr>
          <p:grpSpPr>
            <a:xfrm>
              <a:off x="3612964" y="4080063"/>
              <a:ext cx="450807" cy="453063"/>
              <a:chOff x="4525666" y="4080063"/>
              <a:chExt cx="450807" cy="453063"/>
            </a:xfrm>
          </p:grpSpPr>
          <p:pic>
            <p:nvPicPr>
              <p:cNvPr id="84" name="图片 8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25666" y="4080063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85" name="组合 84"/>
              <p:cNvGrpSpPr/>
              <p:nvPr/>
            </p:nvGrpSpPr>
            <p:grpSpPr>
              <a:xfrm>
                <a:off x="4647508" y="4152753"/>
                <a:ext cx="207117" cy="230214"/>
                <a:chOff x="4044951" y="4024313"/>
                <a:chExt cx="441325" cy="490537"/>
              </a:xfrm>
              <a:solidFill>
                <a:srgbClr val="FF0000"/>
              </a:solidFill>
            </p:grpSpPr>
            <p:sp>
              <p:nvSpPr>
                <p:cNvPr id="86" name="Freeform 123"/>
                <p:cNvSpPr/>
                <p:nvPr/>
              </p:nvSpPr>
              <p:spPr bwMode="auto">
                <a:xfrm>
                  <a:off x="4186238" y="4024313"/>
                  <a:ext cx="150813" cy="101600"/>
                </a:xfrm>
                <a:custGeom>
                  <a:avLst/>
                  <a:gdLst>
                    <a:gd name="T0" fmla="*/ 7 w 190"/>
                    <a:gd name="T1" fmla="*/ 6 h 126"/>
                    <a:gd name="T2" fmla="*/ 16 w 190"/>
                    <a:gd name="T3" fmla="*/ 3 h 126"/>
                    <a:gd name="T4" fmla="*/ 31 w 190"/>
                    <a:gd name="T5" fmla="*/ 1 h 126"/>
                    <a:gd name="T6" fmla="*/ 49 w 190"/>
                    <a:gd name="T7" fmla="*/ 0 h 126"/>
                    <a:gd name="T8" fmla="*/ 70 w 190"/>
                    <a:gd name="T9" fmla="*/ 0 h 126"/>
                    <a:gd name="T10" fmla="*/ 93 w 190"/>
                    <a:gd name="T11" fmla="*/ 3 h 126"/>
                    <a:gd name="T12" fmla="*/ 115 w 190"/>
                    <a:gd name="T13" fmla="*/ 9 h 126"/>
                    <a:gd name="T14" fmla="*/ 136 w 190"/>
                    <a:gd name="T15" fmla="*/ 20 h 126"/>
                    <a:gd name="T16" fmla="*/ 157 w 190"/>
                    <a:gd name="T17" fmla="*/ 34 h 126"/>
                    <a:gd name="T18" fmla="*/ 174 w 190"/>
                    <a:gd name="T19" fmla="*/ 50 h 126"/>
                    <a:gd name="T20" fmla="*/ 184 w 190"/>
                    <a:gd name="T21" fmla="*/ 64 h 126"/>
                    <a:gd name="T22" fmla="*/ 190 w 190"/>
                    <a:gd name="T23" fmla="*/ 80 h 126"/>
                    <a:gd name="T24" fmla="*/ 190 w 190"/>
                    <a:gd name="T25" fmla="*/ 95 h 126"/>
                    <a:gd name="T26" fmla="*/ 190 w 190"/>
                    <a:gd name="T27" fmla="*/ 108 h 126"/>
                    <a:gd name="T28" fmla="*/ 188 w 190"/>
                    <a:gd name="T29" fmla="*/ 116 h 126"/>
                    <a:gd name="T30" fmla="*/ 186 w 190"/>
                    <a:gd name="T31" fmla="*/ 120 h 126"/>
                    <a:gd name="T32" fmla="*/ 184 w 190"/>
                    <a:gd name="T33" fmla="*/ 123 h 126"/>
                    <a:gd name="T34" fmla="*/ 175 w 190"/>
                    <a:gd name="T35" fmla="*/ 126 h 126"/>
                    <a:gd name="T36" fmla="*/ 161 w 190"/>
                    <a:gd name="T37" fmla="*/ 126 h 126"/>
                    <a:gd name="T38" fmla="*/ 154 w 190"/>
                    <a:gd name="T39" fmla="*/ 126 h 126"/>
                    <a:gd name="T40" fmla="*/ 145 w 190"/>
                    <a:gd name="T41" fmla="*/ 123 h 126"/>
                    <a:gd name="T42" fmla="*/ 136 w 190"/>
                    <a:gd name="T43" fmla="*/ 120 h 126"/>
                    <a:gd name="T44" fmla="*/ 125 w 190"/>
                    <a:gd name="T45" fmla="*/ 114 h 126"/>
                    <a:gd name="T46" fmla="*/ 113 w 190"/>
                    <a:gd name="T47" fmla="*/ 106 h 126"/>
                    <a:gd name="T48" fmla="*/ 99 w 190"/>
                    <a:gd name="T49" fmla="*/ 97 h 126"/>
                    <a:gd name="T50" fmla="*/ 84 w 190"/>
                    <a:gd name="T51" fmla="*/ 87 h 126"/>
                    <a:gd name="T52" fmla="*/ 68 w 190"/>
                    <a:gd name="T53" fmla="*/ 75 h 126"/>
                    <a:gd name="T54" fmla="*/ 52 w 190"/>
                    <a:gd name="T55" fmla="*/ 62 h 126"/>
                    <a:gd name="T56" fmla="*/ 38 w 190"/>
                    <a:gd name="T57" fmla="*/ 51 h 126"/>
                    <a:gd name="T58" fmla="*/ 27 w 190"/>
                    <a:gd name="T59" fmla="*/ 42 h 126"/>
                    <a:gd name="T60" fmla="*/ 16 w 190"/>
                    <a:gd name="T61" fmla="*/ 34 h 126"/>
                    <a:gd name="T62" fmla="*/ 9 w 190"/>
                    <a:gd name="T63" fmla="*/ 28 h 126"/>
                    <a:gd name="T64" fmla="*/ 4 w 190"/>
                    <a:gd name="T65" fmla="*/ 23 h 126"/>
                    <a:gd name="T66" fmla="*/ 2 w 190"/>
                    <a:gd name="T67" fmla="*/ 18 h 126"/>
                    <a:gd name="T68" fmla="*/ 0 w 190"/>
                    <a:gd name="T69" fmla="*/ 17 h 126"/>
                    <a:gd name="T70" fmla="*/ 0 w 190"/>
                    <a:gd name="T71" fmla="*/ 14 h 126"/>
                    <a:gd name="T72" fmla="*/ 2 w 190"/>
                    <a:gd name="T73" fmla="*/ 11 h 126"/>
                    <a:gd name="T74" fmla="*/ 4 w 190"/>
                    <a:gd name="T75" fmla="*/ 8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90" h="126">
                      <a:moveTo>
                        <a:pt x="4" y="8"/>
                      </a:moveTo>
                      <a:lnTo>
                        <a:pt x="7" y="6"/>
                      </a:lnTo>
                      <a:lnTo>
                        <a:pt x="11" y="4"/>
                      </a:lnTo>
                      <a:lnTo>
                        <a:pt x="16" y="3"/>
                      </a:lnTo>
                      <a:lnTo>
                        <a:pt x="22" y="3"/>
                      </a:lnTo>
                      <a:lnTo>
                        <a:pt x="31" y="1"/>
                      </a:lnTo>
                      <a:lnTo>
                        <a:pt x="40" y="0"/>
                      </a:lnTo>
                      <a:lnTo>
                        <a:pt x="49" y="0"/>
                      </a:lnTo>
                      <a:lnTo>
                        <a:pt x="59" y="0"/>
                      </a:lnTo>
                      <a:lnTo>
                        <a:pt x="70" y="0"/>
                      </a:lnTo>
                      <a:lnTo>
                        <a:pt x="81" y="1"/>
                      </a:lnTo>
                      <a:lnTo>
                        <a:pt x="93" y="3"/>
                      </a:lnTo>
                      <a:lnTo>
                        <a:pt x="104" y="6"/>
                      </a:lnTo>
                      <a:lnTo>
                        <a:pt x="115" y="9"/>
                      </a:lnTo>
                      <a:lnTo>
                        <a:pt x="125" y="14"/>
                      </a:lnTo>
                      <a:lnTo>
                        <a:pt x="136" y="20"/>
                      </a:lnTo>
                      <a:lnTo>
                        <a:pt x="147" y="26"/>
                      </a:lnTo>
                      <a:lnTo>
                        <a:pt x="157" y="34"/>
                      </a:lnTo>
                      <a:lnTo>
                        <a:pt x="166" y="42"/>
                      </a:lnTo>
                      <a:lnTo>
                        <a:pt x="174" y="50"/>
                      </a:lnTo>
                      <a:lnTo>
                        <a:pt x="179" y="56"/>
                      </a:lnTo>
                      <a:lnTo>
                        <a:pt x="184" y="64"/>
                      </a:lnTo>
                      <a:lnTo>
                        <a:pt x="188" y="72"/>
                      </a:lnTo>
                      <a:lnTo>
                        <a:pt x="190" y="80"/>
                      </a:lnTo>
                      <a:lnTo>
                        <a:pt x="190" y="87"/>
                      </a:lnTo>
                      <a:lnTo>
                        <a:pt x="190" y="95"/>
                      </a:lnTo>
                      <a:lnTo>
                        <a:pt x="190" y="101"/>
                      </a:lnTo>
                      <a:lnTo>
                        <a:pt x="190" y="108"/>
                      </a:lnTo>
                      <a:lnTo>
                        <a:pt x="190" y="112"/>
                      </a:lnTo>
                      <a:lnTo>
                        <a:pt x="188" y="116"/>
                      </a:lnTo>
                      <a:lnTo>
                        <a:pt x="188" y="119"/>
                      </a:lnTo>
                      <a:lnTo>
                        <a:pt x="186" y="120"/>
                      </a:lnTo>
                      <a:lnTo>
                        <a:pt x="186" y="123"/>
                      </a:lnTo>
                      <a:lnTo>
                        <a:pt x="184" y="123"/>
                      </a:lnTo>
                      <a:lnTo>
                        <a:pt x="181" y="125"/>
                      </a:lnTo>
                      <a:lnTo>
                        <a:pt x="175" y="126"/>
                      </a:lnTo>
                      <a:lnTo>
                        <a:pt x="168" y="126"/>
                      </a:lnTo>
                      <a:lnTo>
                        <a:pt x="161" y="126"/>
                      </a:lnTo>
                      <a:lnTo>
                        <a:pt x="157" y="126"/>
                      </a:lnTo>
                      <a:lnTo>
                        <a:pt x="154" y="126"/>
                      </a:lnTo>
                      <a:lnTo>
                        <a:pt x="149" y="125"/>
                      </a:lnTo>
                      <a:lnTo>
                        <a:pt x="145" y="123"/>
                      </a:lnTo>
                      <a:lnTo>
                        <a:pt x="141" y="122"/>
                      </a:lnTo>
                      <a:lnTo>
                        <a:pt x="136" y="120"/>
                      </a:lnTo>
                      <a:lnTo>
                        <a:pt x="131" y="117"/>
                      </a:lnTo>
                      <a:lnTo>
                        <a:pt x="125" y="114"/>
                      </a:lnTo>
                      <a:lnTo>
                        <a:pt x="118" y="111"/>
                      </a:lnTo>
                      <a:lnTo>
                        <a:pt x="113" y="106"/>
                      </a:lnTo>
                      <a:lnTo>
                        <a:pt x="106" y="103"/>
                      </a:lnTo>
                      <a:lnTo>
                        <a:pt x="99" y="97"/>
                      </a:lnTo>
                      <a:lnTo>
                        <a:pt x="91" y="92"/>
                      </a:lnTo>
                      <a:lnTo>
                        <a:pt x="84" y="87"/>
                      </a:lnTo>
                      <a:lnTo>
                        <a:pt x="75" y="81"/>
                      </a:lnTo>
                      <a:lnTo>
                        <a:pt x="68" y="75"/>
                      </a:lnTo>
                      <a:lnTo>
                        <a:pt x="59" y="67"/>
                      </a:lnTo>
                      <a:lnTo>
                        <a:pt x="52" y="62"/>
                      </a:lnTo>
                      <a:lnTo>
                        <a:pt x="45" y="56"/>
                      </a:lnTo>
                      <a:lnTo>
                        <a:pt x="38" y="51"/>
                      </a:lnTo>
                      <a:lnTo>
                        <a:pt x="32" y="47"/>
                      </a:lnTo>
                      <a:lnTo>
                        <a:pt x="27" y="42"/>
                      </a:lnTo>
                      <a:lnTo>
                        <a:pt x="22" y="37"/>
                      </a:lnTo>
                      <a:lnTo>
                        <a:pt x="16" y="34"/>
                      </a:lnTo>
                      <a:lnTo>
                        <a:pt x="13" y="31"/>
                      </a:lnTo>
                      <a:lnTo>
                        <a:pt x="9" y="28"/>
                      </a:lnTo>
                      <a:lnTo>
                        <a:pt x="7" y="25"/>
                      </a:lnTo>
                      <a:lnTo>
                        <a:pt x="4" y="23"/>
                      </a:lnTo>
                      <a:lnTo>
                        <a:pt x="2" y="20"/>
                      </a:lnTo>
                      <a:lnTo>
                        <a:pt x="2" y="18"/>
                      </a:lnTo>
                      <a:lnTo>
                        <a:pt x="0" y="18"/>
                      </a:lnTo>
                      <a:lnTo>
                        <a:pt x="0" y="17"/>
                      </a:lnTo>
                      <a:lnTo>
                        <a:pt x="0" y="15"/>
                      </a:lnTo>
                      <a:lnTo>
                        <a:pt x="0" y="14"/>
                      </a:lnTo>
                      <a:lnTo>
                        <a:pt x="0" y="12"/>
                      </a:lnTo>
                      <a:lnTo>
                        <a:pt x="2" y="11"/>
                      </a:lnTo>
                      <a:lnTo>
                        <a:pt x="4" y="9"/>
                      </a:lnTo>
                      <a:lnTo>
                        <a:pt x="4" y="8"/>
                      </a:lnTo>
                      <a:lnTo>
                        <a:pt x="4" y="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6" name="Freeform 124"/>
                <p:cNvSpPr/>
                <p:nvPr/>
              </p:nvSpPr>
              <p:spPr bwMode="auto">
                <a:xfrm>
                  <a:off x="4044951" y="4181475"/>
                  <a:ext cx="441325" cy="115887"/>
                </a:xfrm>
                <a:custGeom>
                  <a:avLst/>
                  <a:gdLst>
                    <a:gd name="T0" fmla="*/ 321 w 557"/>
                    <a:gd name="T1" fmla="*/ 36 h 145"/>
                    <a:gd name="T2" fmla="*/ 350 w 557"/>
                    <a:gd name="T3" fmla="*/ 27 h 145"/>
                    <a:gd name="T4" fmla="*/ 378 w 557"/>
                    <a:gd name="T5" fmla="*/ 19 h 145"/>
                    <a:gd name="T6" fmla="*/ 401 w 557"/>
                    <a:gd name="T7" fmla="*/ 12 h 145"/>
                    <a:gd name="T8" fmla="*/ 423 w 557"/>
                    <a:gd name="T9" fmla="*/ 8 h 145"/>
                    <a:gd name="T10" fmla="*/ 441 w 557"/>
                    <a:gd name="T11" fmla="*/ 5 h 145"/>
                    <a:gd name="T12" fmla="*/ 457 w 557"/>
                    <a:gd name="T13" fmla="*/ 1 h 145"/>
                    <a:gd name="T14" fmla="*/ 471 w 557"/>
                    <a:gd name="T15" fmla="*/ 0 h 145"/>
                    <a:gd name="T16" fmla="*/ 485 w 557"/>
                    <a:gd name="T17" fmla="*/ 1 h 145"/>
                    <a:gd name="T18" fmla="*/ 503 w 557"/>
                    <a:gd name="T19" fmla="*/ 1 h 145"/>
                    <a:gd name="T20" fmla="*/ 518 w 557"/>
                    <a:gd name="T21" fmla="*/ 5 h 145"/>
                    <a:gd name="T22" fmla="*/ 530 w 557"/>
                    <a:gd name="T23" fmla="*/ 8 h 145"/>
                    <a:gd name="T24" fmla="*/ 541 w 557"/>
                    <a:gd name="T25" fmla="*/ 12 h 145"/>
                    <a:gd name="T26" fmla="*/ 548 w 557"/>
                    <a:gd name="T27" fmla="*/ 19 h 145"/>
                    <a:gd name="T28" fmla="*/ 553 w 557"/>
                    <a:gd name="T29" fmla="*/ 27 h 145"/>
                    <a:gd name="T30" fmla="*/ 557 w 557"/>
                    <a:gd name="T31" fmla="*/ 33 h 145"/>
                    <a:gd name="T32" fmla="*/ 555 w 557"/>
                    <a:gd name="T33" fmla="*/ 37 h 145"/>
                    <a:gd name="T34" fmla="*/ 548 w 557"/>
                    <a:gd name="T35" fmla="*/ 42 h 145"/>
                    <a:gd name="T36" fmla="*/ 535 w 557"/>
                    <a:gd name="T37" fmla="*/ 48 h 145"/>
                    <a:gd name="T38" fmla="*/ 514 w 557"/>
                    <a:gd name="T39" fmla="*/ 55 h 145"/>
                    <a:gd name="T40" fmla="*/ 485 w 557"/>
                    <a:gd name="T41" fmla="*/ 63 h 145"/>
                    <a:gd name="T42" fmla="*/ 451 w 557"/>
                    <a:gd name="T43" fmla="*/ 70 h 145"/>
                    <a:gd name="T44" fmla="*/ 409 w 557"/>
                    <a:gd name="T45" fmla="*/ 81 h 145"/>
                    <a:gd name="T46" fmla="*/ 360 w 557"/>
                    <a:gd name="T47" fmla="*/ 92 h 145"/>
                    <a:gd name="T48" fmla="*/ 307 w 557"/>
                    <a:gd name="T49" fmla="*/ 103 h 145"/>
                    <a:gd name="T50" fmla="*/ 259 w 557"/>
                    <a:gd name="T51" fmla="*/ 114 h 145"/>
                    <a:gd name="T52" fmla="*/ 214 w 557"/>
                    <a:gd name="T53" fmla="*/ 122 h 145"/>
                    <a:gd name="T54" fmla="*/ 178 w 557"/>
                    <a:gd name="T55" fmla="*/ 130 h 145"/>
                    <a:gd name="T56" fmla="*/ 146 w 557"/>
                    <a:gd name="T57" fmla="*/ 136 h 145"/>
                    <a:gd name="T58" fmla="*/ 123 w 557"/>
                    <a:gd name="T59" fmla="*/ 141 h 145"/>
                    <a:gd name="T60" fmla="*/ 105 w 557"/>
                    <a:gd name="T61" fmla="*/ 144 h 145"/>
                    <a:gd name="T62" fmla="*/ 93 w 557"/>
                    <a:gd name="T63" fmla="*/ 145 h 145"/>
                    <a:gd name="T64" fmla="*/ 84 w 557"/>
                    <a:gd name="T65" fmla="*/ 145 h 145"/>
                    <a:gd name="T66" fmla="*/ 71 w 557"/>
                    <a:gd name="T67" fmla="*/ 144 h 145"/>
                    <a:gd name="T68" fmla="*/ 57 w 557"/>
                    <a:gd name="T69" fmla="*/ 141 h 145"/>
                    <a:gd name="T70" fmla="*/ 43 w 557"/>
                    <a:gd name="T71" fmla="*/ 136 h 145"/>
                    <a:gd name="T72" fmla="*/ 28 w 557"/>
                    <a:gd name="T73" fmla="*/ 131 h 145"/>
                    <a:gd name="T74" fmla="*/ 16 w 557"/>
                    <a:gd name="T75" fmla="*/ 127 h 145"/>
                    <a:gd name="T76" fmla="*/ 9 w 557"/>
                    <a:gd name="T77" fmla="*/ 122 h 145"/>
                    <a:gd name="T78" fmla="*/ 3 w 557"/>
                    <a:gd name="T79" fmla="*/ 117 h 145"/>
                    <a:gd name="T80" fmla="*/ 0 w 557"/>
                    <a:gd name="T81" fmla="*/ 114 h 145"/>
                    <a:gd name="T82" fmla="*/ 0 w 557"/>
                    <a:gd name="T83" fmla="*/ 109 h 145"/>
                    <a:gd name="T84" fmla="*/ 3 w 557"/>
                    <a:gd name="T85" fmla="*/ 106 h 145"/>
                    <a:gd name="T86" fmla="*/ 11 w 557"/>
                    <a:gd name="T87" fmla="*/ 103 h 145"/>
                    <a:gd name="T88" fmla="*/ 19 w 557"/>
                    <a:gd name="T89" fmla="*/ 102 h 145"/>
                    <a:gd name="T90" fmla="*/ 36 w 557"/>
                    <a:gd name="T91" fmla="*/ 100 h 145"/>
                    <a:gd name="T92" fmla="*/ 57 w 557"/>
                    <a:gd name="T93" fmla="*/ 97 h 145"/>
                    <a:gd name="T94" fmla="*/ 86 w 557"/>
                    <a:gd name="T95" fmla="*/ 92 h 145"/>
                    <a:gd name="T96" fmla="*/ 112 w 557"/>
                    <a:gd name="T97" fmla="*/ 88 h 145"/>
                    <a:gd name="T98" fmla="*/ 130 w 557"/>
                    <a:gd name="T99" fmla="*/ 84 h 145"/>
                    <a:gd name="T100" fmla="*/ 152 w 557"/>
                    <a:gd name="T101" fmla="*/ 81 h 145"/>
                    <a:gd name="T102" fmla="*/ 175 w 557"/>
                    <a:gd name="T103" fmla="*/ 77 h 145"/>
                    <a:gd name="T104" fmla="*/ 202 w 557"/>
                    <a:gd name="T105" fmla="*/ 70 h 145"/>
                    <a:gd name="T106" fmla="*/ 228 w 557"/>
                    <a:gd name="T107" fmla="*/ 63 h 145"/>
                    <a:gd name="T108" fmla="*/ 257 w 557"/>
                    <a:gd name="T109" fmla="*/ 55 h 145"/>
                    <a:gd name="T110" fmla="*/ 289 w 557"/>
                    <a:gd name="T111" fmla="*/ 45 h 145"/>
                    <a:gd name="T112" fmla="*/ 305 w 557"/>
                    <a:gd name="T113" fmla="*/ 41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57" h="145">
                      <a:moveTo>
                        <a:pt x="305" y="41"/>
                      </a:moveTo>
                      <a:lnTo>
                        <a:pt x="321" y="36"/>
                      </a:lnTo>
                      <a:lnTo>
                        <a:pt x="335" y="31"/>
                      </a:lnTo>
                      <a:lnTo>
                        <a:pt x="350" y="27"/>
                      </a:lnTo>
                      <a:lnTo>
                        <a:pt x="364" y="23"/>
                      </a:lnTo>
                      <a:lnTo>
                        <a:pt x="378" y="19"/>
                      </a:lnTo>
                      <a:lnTo>
                        <a:pt x="391" y="16"/>
                      </a:lnTo>
                      <a:lnTo>
                        <a:pt x="401" y="12"/>
                      </a:lnTo>
                      <a:lnTo>
                        <a:pt x="412" y="11"/>
                      </a:lnTo>
                      <a:lnTo>
                        <a:pt x="423" y="8"/>
                      </a:lnTo>
                      <a:lnTo>
                        <a:pt x="432" y="6"/>
                      </a:lnTo>
                      <a:lnTo>
                        <a:pt x="441" y="5"/>
                      </a:lnTo>
                      <a:lnTo>
                        <a:pt x="450" y="3"/>
                      </a:lnTo>
                      <a:lnTo>
                        <a:pt x="457" y="1"/>
                      </a:lnTo>
                      <a:lnTo>
                        <a:pt x="464" y="1"/>
                      </a:lnTo>
                      <a:lnTo>
                        <a:pt x="471" y="0"/>
                      </a:lnTo>
                      <a:lnTo>
                        <a:pt x="476" y="0"/>
                      </a:lnTo>
                      <a:lnTo>
                        <a:pt x="485" y="1"/>
                      </a:lnTo>
                      <a:lnTo>
                        <a:pt x="494" y="1"/>
                      </a:lnTo>
                      <a:lnTo>
                        <a:pt x="503" y="1"/>
                      </a:lnTo>
                      <a:lnTo>
                        <a:pt x="510" y="3"/>
                      </a:lnTo>
                      <a:lnTo>
                        <a:pt x="518" y="5"/>
                      </a:lnTo>
                      <a:lnTo>
                        <a:pt x="525" y="6"/>
                      </a:lnTo>
                      <a:lnTo>
                        <a:pt x="530" y="8"/>
                      </a:lnTo>
                      <a:lnTo>
                        <a:pt x="535" y="9"/>
                      </a:lnTo>
                      <a:lnTo>
                        <a:pt x="541" y="12"/>
                      </a:lnTo>
                      <a:lnTo>
                        <a:pt x="544" y="16"/>
                      </a:lnTo>
                      <a:lnTo>
                        <a:pt x="548" y="19"/>
                      </a:lnTo>
                      <a:lnTo>
                        <a:pt x="551" y="23"/>
                      </a:lnTo>
                      <a:lnTo>
                        <a:pt x="553" y="27"/>
                      </a:lnTo>
                      <a:lnTo>
                        <a:pt x="555" y="30"/>
                      </a:lnTo>
                      <a:lnTo>
                        <a:pt x="557" y="33"/>
                      </a:lnTo>
                      <a:lnTo>
                        <a:pt x="557" y="36"/>
                      </a:lnTo>
                      <a:lnTo>
                        <a:pt x="555" y="37"/>
                      </a:lnTo>
                      <a:lnTo>
                        <a:pt x="553" y="39"/>
                      </a:lnTo>
                      <a:lnTo>
                        <a:pt x="548" y="42"/>
                      </a:lnTo>
                      <a:lnTo>
                        <a:pt x="542" y="45"/>
                      </a:lnTo>
                      <a:lnTo>
                        <a:pt x="535" y="48"/>
                      </a:lnTo>
                      <a:lnTo>
                        <a:pt x="525" y="52"/>
                      </a:lnTo>
                      <a:lnTo>
                        <a:pt x="514" y="55"/>
                      </a:lnTo>
                      <a:lnTo>
                        <a:pt x="500" y="58"/>
                      </a:lnTo>
                      <a:lnTo>
                        <a:pt x="485" y="63"/>
                      </a:lnTo>
                      <a:lnTo>
                        <a:pt x="469" y="67"/>
                      </a:lnTo>
                      <a:lnTo>
                        <a:pt x="451" y="70"/>
                      </a:lnTo>
                      <a:lnTo>
                        <a:pt x="430" y="77"/>
                      </a:lnTo>
                      <a:lnTo>
                        <a:pt x="409" y="81"/>
                      </a:lnTo>
                      <a:lnTo>
                        <a:pt x="385" y="86"/>
                      </a:lnTo>
                      <a:lnTo>
                        <a:pt x="360" y="92"/>
                      </a:lnTo>
                      <a:lnTo>
                        <a:pt x="334" y="97"/>
                      </a:lnTo>
                      <a:lnTo>
                        <a:pt x="307" y="103"/>
                      </a:lnTo>
                      <a:lnTo>
                        <a:pt x="282" y="108"/>
                      </a:lnTo>
                      <a:lnTo>
                        <a:pt x="259" y="114"/>
                      </a:lnTo>
                      <a:lnTo>
                        <a:pt x="235" y="119"/>
                      </a:lnTo>
                      <a:lnTo>
                        <a:pt x="214" y="122"/>
                      </a:lnTo>
                      <a:lnTo>
                        <a:pt x="196" y="127"/>
                      </a:lnTo>
                      <a:lnTo>
                        <a:pt x="178" y="130"/>
                      </a:lnTo>
                      <a:lnTo>
                        <a:pt x="162" y="133"/>
                      </a:lnTo>
                      <a:lnTo>
                        <a:pt x="146" y="136"/>
                      </a:lnTo>
                      <a:lnTo>
                        <a:pt x="134" y="139"/>
                      </a:lnTo>
                      <a:lnTo>
                        <a:pt x="123" y="141"/>
                      </a:lnTo>
                      <a:lnTo>
                        <a:pt x="112" y="142"/>
                      </a:lnTo>
                      <a:lnTo>
                        <a:pt x="105" y="144"/>
                      </a:lnTo>
                      <a:lnTo>
                        <a:pt x="98" y="145"/>
                      </a:lnTo>
                      <a:lnTo>
                        <a:pt x="93" y="145"/>
                      </a:lnTo>
                      <a:lnTo>
                        <a:pt x="91" y="145"/>
                      </a:lnTo>
                      <a:lnTo>
                        <a:pt x="84" y="145"/>
                      </a:lnTo>
                      <a:lnTo>
                        <a:pt x="77" y="145"/>
                      </a:lnTo>
                      <a:lnTo>
                        <a:pt x="71" y="144"/>
                      </a:lnTo>
                      <a:lnTo>
                        <a:pt x="64" y="142"/>
                      </a:lnTo>
                      <a:lnTo>
                        <a:pt x="57" y="141"/>
                      </a:lnTo>
                      <a:lnTo>
                        <a:pt x="50" y="139"/>
                      </a:lnTo>
                      <a:lnTo>
                        <a:pt x="43" y="136"/>
                      </a:lnTo>
                      <a:lnTo>
                        <a:pt x="36" y="133"/>
                      </a:lnTo>
                      <a:lnTo>
                        <a:pt x="28" y="131"/>
                      </a:lnTo>
                      <a:lnTo>
                        <a:pt x="21" y="128"/>
                      </a:lnTo>
                      <a:lnTo>
                        <a:pt x="16" y="127"/>
                      </a:lnTo>
                      <a:lnTo>
                        <a:pt x="12" y="124"/>
                      </a:lnTo>
                      <a:lnTo>
                        <a:pt x="9" y="122"/>
                      </a:lnTo>
                      <a:lnTo>
                        <a:pt x="5" y="119"/>
                      </a:lnTo>
                      <a:lnTo>
                        <a:pt x="3" y="117"/>
                      </a:lnTo>
                      <a:lnTo>
                        <a:pt x="2" y="116"/>
                      </a:lnTo>
                      <a:lnTo>
                        <a:pt x="0" y="114"/>
                      </a:lnTo>
                      <a:lnTo>
                        <a:pt x="0" y="113"/>
                      </a:lnTo>
                      <a:lnTo>
                        <a:pt x="0" y="109"/>
                      </a:lnTo>
                      <a:lnTo>
                        <a:pt x="2" y="108"/>
                      </a:lnTo>
                      <a:lnTo>
                        <a:pt x="3" y="106"/>
                      </a:lnTo>
                      <a:lnTo>
                        <a:pt x="7" y="105"/>
                      </a:lnTo>
                      <a:lnTo>
                        <a:pt x="11" y="103"/>
                      </a:lnTo>
                      <a:lnTo>
                        <a:pt x="14" y="102"/>
                      </a:lnTo>
                      <a:lnTo>
                        <a:pt x="19" y="102"/>
                      </a:lnTo>
                      <a:lnTo>
                        <a:pt x="27" y="102"/>
                      </a:lnTo>
                      <a:lnTo>
                        <a:pt x="36" y="100"/>
                      </a:lnTo>
                      <a:lnTo>
                        <a:pt x="46" y="99"/>
                      </a:lnTo>
                      <a:lnTo>
                        <a:pt x="57" y="97"/>
                      </a:lnTo>
                      <a:lnTo>
                        <a:pt x="71" y="94"/>
                      </a:lnTo>
                      <a:lnTo>
                        <a:pt x="86" y="92"/>
                      </a:lnTo>
                      <a:lnTo>
                        <a:pt x="103" y="89"/>
                      </a:lnTo>
                      <a:lnTo>
                        <a:pt x="112" y="88"/>
                      </a:lnTo>
                      <a:lnTo>
                        <a:pt x="121" y="86"/>
                      </a:lnTo>
                      <a:lnTo>
                        <a:pt x="130" y="84"/>
                      </a:lnTo>
                      <a:lnTo>
                        <a:pt x="141" y="83"/>
                      </a:lnTo>
                      <a:lnTo>
                        <a:pt x="152" y="81"/>
                      </a:lnTo>
                      <a:lnTo>
                        <a:pt x="164" y="78"/>
                      </a:lnTo>
                      <a:lnTo>
                        <a:pt x="175" y="77"/>
                      </a:lnTo>
                      <a:lnTo>
                        <a:pt x="187" y="73"/>
                      </a:lnTo>
                      <a:lnTo>
                        <a:pt x="202" y="70"/>
                      </a:lnTo>
                      <a:lnTo>
                        <a:pt x="214" y="66"/>
                      </a:lnTo>
                      <a:lnTo>
                        <a:pt x="228" y="63"/>
                      </a:lnTo>
                      <a:lnTo>
                        <a:pt x="243" y="58"/>
                      </a:lnTo>
                      <a:lnTo>
                        <a:pt x="257" y="55"/>
                      </a:lnTo>
                      <a:lnTo>
                        <a:pt x="273" y="50"/>
                      </a:lnTo>
                      <a:lnTo>
                        <a:pt x="289" y="45"/>
                      </a:lnTo>
                      <a:lnTo>
                        <a:pt x="305" y="41"/>
                      </a:lnTo>
                      <a:lnTo>
                        <a:pt x="305" y="41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7" name="Freeform 125"/>
                <p:cNvSpPr/>
                <p:nvPr/>
              </p:nvSpPr>
              <p:spPr bwMode="auto">
                <a:xfrm>
                  <a:off x="4113213" y="4360863"/>
                  <a:ext cx="98425" cy="153987"/>
                </a:xfrm>
                <a:custGeom>
                  <a:avLst/>
                  <a:gdLst>
                    <a:gd name="T0" fmla="*/ 0 w 124"/>
                    <a:gd name="T1" fmla="*/ 0 h 196"/>
                    <a:gd name="T2" fmla="*/ 8 w 124"/>
                    <a:gd name="T3" fmla="*/ 2 h 196"/>
                    <a:gd name="T4" fmla="*/ 17 w 124"/>
                    <a:gd name="T5" fmla="*/ 5 h 196"/>
                    <a:gd name="T6" fmla="*/ 26 w 124"/>
                    <a:gd name="T7" fmla="*/ 8 h 196"/>
                    <a:gd name="T8" fmla="*/ 35 w 124"/>
                    <a:gd name="T9" fmla="*/ 13 h 196"/>
                    <a:gd name="T10" fmla="*/ 44 w 124"/>
                    <a:gd name="T11" fmla="*/ 16 h 196"/>
                    <a:gd name="T12" fmla="*/ 51 w 124"/>
                    <a:gd name="T13" fmla="*/ 21 h 196"/>
                    <a:gd name="T14" fmla="*/ 67 w 124"/>
                    <a:gd name="T15" fmla="*/ 32 h 196"/>
                    <a:gd name="T16" fmla="*/ 75 w 124"/>
                    <a:gd name="T17" fmla="*/ 38 h 196"/>
                    <a:gd name="T18" fmla="*/ 82 w 124"/>
                    <a:gd name="T19" fmla="*/ 46 h 196"/>
                    <a:gd name="T20" fmla="*/ 87 w 124"/>
                    <a:gd name="T21" fmla="*/ 53 h 196"/>
                    <a:gd name="T22" fmla="*/ 94 w 124"/>
                    <a:gd name="T23" fmla="*/ 61 h 196"/>
                    <a:gd name="T24" fmla="*/ 99 w 124"/>
                    <a:gd name="T25" fmla="*/ 69 h 196"/>
                    <a:gd name="T26" fmla="*/ 103 w 124"/>
                    <a:gd name="T27" fmla="*/ 79 h 196"/>
                    <a:gd name="T28" fmla="*/ 108 w 124"/>
                    <a:gd name="T29" fmla="*/ 88 h 196"/>
                    <a:gd name="T30" fmla="*/ 114 w 124"/>
                    <a:gd name="T31" fmla="*/ 97 h 196"/>
                    <a:gd name="T32" fmla="*/ 117 w 124"/>
                    <a:gd name="T33" fmla="*/ 107 h 196"/>
                    <a:gd name="T34" fmla="*/ 121 w 124"/>
                    <a:gd name="T35" fmla="*/ 116 h 196"/>
                    <a:gd name="T36" fmla="*/ 123 w 124"/>
                    <a:gd name="T37" fmla="*/ 125 h 196"/>
                    <a:gd name="T38" fmla="*/ 124 w 124"/>
                    <a:gd name="T39" fmla="*/ 133 h 196"/>
                    <a:gd name="T40" fmla="*/ 124 w 124"/>
                    <a:gd name="T41" fmla="*/ 141 h 196"/>
                    <a:gd name="T42" fmla="*/ 124 w 124"/>
                    <a:gd name="T43" fmla="*/ 149 h 196"/>
                    <a:gd name="T44" fmla="*/ 123 w 124"/>
                    <a:gd name="T45" fmla="*/ 157 h 196"/>
                    <a:gd name="T46" fmla="*/ 123 w 124"/>
                    <a:gd name="T47" fmla="*/ 163 h 196"/>
                    <a:gd name="T48" fmla="*/ 121 w 124"/>
                    <a:gd name="T49" fmla="*/ 171 h 196"/>
                    <a:gd name="T50" fmla="*/ 119 w 124"/>
                    <a:gd name="T51" fmla="*/ 177 h 196"/>
                    <a:gd name="T52" fmla="*/ 117 w 124"/>
                    <a:gd name="T53" fmla="*/ 183 h 196"/>
                    <a:gd name="T54" fmla="*/ 116 w 124"/>
                    <a:gd name="T55" fmla="*/ 187 h 196"/>
                    <a:gd name="T56" fmla="*/ 114 w 124"/>
                    <a:gd name="T57" fmla="*/ 190 h 196"/>
                    <a:gd name="T58" fmla="*/ 112 w 124"/>
                    <a:gd name="T59" fmla="*/ 193 h 196"/>
                    <a:gd name="T60" fmla="*/ 110 w 124"/>
                    <a:gd name="T61" fmla="*/ 194 h 196"/>
                    <a:gd name="T62" fmla="*/ 110 w 124"/>
                    <a:gd name="T63" fmla="*/ 194 h 196"/>
                    <a:gd name="T64" fmla="*/ 107 w 124"/>
                    <a:gd name="T65" fmla="*/ 196 h 196"/>
                    <a:gd name="T66" fmla="*/ 105 w 124"/>
                    <a:gd name="T67" fmla="*/ 194 h 196"/>
                    <a:gd name="T68" fmla="*/ 101 w 124"/>
                    <a:gd name="T69" fmla="*/ 193 h 196"/>
                    <a:gd name="T70" fmla="*/ 96 w 124"/>
                    <a:gd name="T71" fmla="*/ 191 h 196"/>
                    <a:gd name="T72" fmla="*/ 91 w 124"/>
                    <a:gd name="T73" fmla="*/ 187 h 196"/>
                    <a:gd name="T74" fmla="*/ 85 w 124"/>
                    <a:gd name="T75" fmla="*/ 182 h 196"/>
                    <a:gd name="T76" fmla="*/ 78 w 124"/>
                    <a:gd name="T77" fmla="*/ 176 h 196"/>
                    <a:gd name="T78" fmla="*/ 71 w 124"/>
                    <a:gd name="T79" fmla="*/ 168 h 196"/>
                    <a:gd name="T80" fmla="*/ 67 w 124"/>
                    <a:gd name="T81" fmla="*/ 163 h 196"/>
                    <a:gd name="T82" fmla="*/ 64 w 124"/>
                    <a:gd name="T83" fmla="*/ 158 h 196"/>
                    <a:gd name="T84" fmla="*/ 60 w 124"/>
                    <a:gd name="T85" fmla="*/ 152 h 196"/>
                    <a:gd name="T86" fmla="*/ 55 w 124"/>
                    <a:gd name="T87" fmla="*/ 146 h 196"/>
                    <a:gd name="T88" fmla="*/ 51 w 124"/>
                    <a:gd name="T89" fmla="*/ 138 h 196"/>
                    <a:gd name="T90" fmla="*/ 48 w 124"/>
                    <a:gd name="T91" fmla="*/ 129 h 196"/>
                    <a:gd name="T92" fmla="*/ 42 w 124"/>
                    <a:gd name="T93" fmla="*/ 121 h 196"/>
                    <a:gd name="T94" fmla="*/ 39 w 124"/>
                    <a:gd name="T95" fmla="*/ 110 h 196"/>
                    <a:gd name="T96" fmla="*/ 33 w 124"/>
                    <a:gd name="T97" fmla="*/ 99 h 196"/>
                    <a:gd name="T98" fmla="*/ 30 w 124"/>
                    <a:gd name="T99" fmla="*/ 88 h 196"/>
                    <a:gd name="T100" fmla="*/ 25 w 124"/>
                    <a:gd name="T101" fmla="*/ 75 h 196"/>
                    <a:gd name="T102" fmla="*/ 21 w 124"/>
                    <a:gd name="T103" fmla="*/ 63 h 196"/>
                    <a:gd name="T104" fmla="*/ 16 w 124"/>
                    <a:gd name="T105" fmla="*/ 49 h 196"/>
                    <a:gd name="T106" fmla="*/ 10 w 124"/>
                    <a:gd name="T107" fmla="*/ 33 h 196"/>
                    <a:gd name="T108" fmla="*/ 5 w 124"/>
                    <a:gd name="T109" fmla="*/ 17 h 196"/>
                    <a:gd name="T110" fmla="*/ 0 w 124"/>
                    <a:gd name="T111" fmla="*/ 0 h 196"/>
                    <a:gd name="T112" fmla="*/ 0 w 124"/>
                    <a:gd name="T113" fmla="*/ 0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24" h="196">
                      <a:moveTo>
                        <a:pt x="0" y="0"/>
                      </a:moveTo>
                      <a:lnTo>
                        <a:pt x="8" y="2"/>
                      </a:lnTo>
                      <a:lnTo>
                        <a:pt x="17" y="5"/>
                      </a:lnTo>
                      <a:lnTo>
                        <a:pt x="26" y="8"/>
                      </a:lnTo>
                      <a:lnTo>
                        <a:pt x="35" y="13"/>
                      </a:lnTo>
                      <a:lnTo>
                        <a:pt x="44" y="16"/>
                      </a:lnTo>
                      <a:lnTo>
                        <a:pt x="51" y="21"/>
                      </a:lnTo>
                      <a:lnTo>
                        <a:pt x="67" y="32"/>
                      </a:lnTo>
                      <a:lnTo>
                        <a:pt x="75" y="38"/>
                      </a:lnTo>
                      <a:lnTo>
                        <a:pt x="82" y="46"/>
                      </a:lnTo>
                      <a:lnTo>
                        <a:pt x="87" y="53"/>
                      </a:lnTo>
                      <a:lnTo>
                        <a:pt x="94" y="61"/>
                      </a:lnTo>
                      <a:lnTo>
                        <a:pt x="99" y="69"/>
                      </a:lnTo>
                      <a:lnTo>
                        <a:pt x="103" y="79"/>
                      </a:lnTo>
                      <a:lnTo>
                        <a:pt x="108" y="88"/>
                      </a:lnTo>
                      <a:lnTo>
                        <a:pt x="114" y="97"/>
                      </a:lnTo>
                      <a:lnTo>
                        <a:pt x="117" y="107"/>
                      </a:lnTo>
                      <a:lnTo>
                        <a:pt x="121" y="116"/>
                      </a:lnTo>
                      <a:lnTo>
                        <a:pt x="123" y="125"/>
                      </a:lnTo>
                      <a:lnTo>
                        <a:pt x="124" y="133"/>
                      </a:lnTo>
                      <a:lnTo>
                        <a:pt x="124" y="141"/>
                      </a:lnTo>
                      <a:lnTo>
                        <a:pt x="124" y="149"/>
                      </a:lnTo>
                      <a:lnTo>
                        <a:pt x="123" y="157"/>
                      </a:lnTo>
                      <a:lnTo>
                        <a:pt x="123" y="163"/>
                      </a:lnTo>
                      <a:lnTo>
                        <a:pt x="121" y="171"/>
                      </a:lnTo>
                      <a:lnTo>
                        <a:pt x="119" y="177"/>
                      </a:lnTo>
                      <a:lnTo>
                        <a:pt x="117" y="183"/>
                      </a:lnTo>
                      <a:lnTo>
                        <a:pt x="116" y="187"/>
                      </a:lnTo>
                      <a:lnTo>
                        <a:pt x="114" y="190"/>
                      </a:lnTo>
                      <a:lnTo>
                        <a:pt x="112" y="193"/>
                      </a:lnTo>
                      <a:lnTo>
                        <a:pt x="110" y="194"/>
                      </a:lnTo>
                      <a:lnTo>
                        <a:pt x="110" y="194"/>
                      </a:lnTo>
                      <a:lnTo>
                        <a:pt x="107" y="196"/>
                      </a:lnTo>
                      <a:lnTo>
                        <a:pt x="105" y="194"/>
                      </a:lnTo>
                      <a:lnTo>
                        <a:pt x="101" y="193"/>
                      </a:lnTo>
                      <a:lnTo>
                        <a:pt x="96" y="191"/>
                      </a:lnTo>
                      <a:lnTo>
                        <a:pt x="91" y="187"/>
                      </a:lnTo>
                      <a:lnTo>
                        <a:pt x="85" y="182"/>
                      </a:lnTo>
                      <a:lnTo>
                        <a:pt x="78" y="176"/>
                      </a:lnTo>
                      <a:lnTo>
                        <a:pt x="71" y="168"/>
                      </a:lnTo>
                      <a:lnTo>
                        <a:pt x="67" y="163"/>
                      </a:lnTo>
                      <a:lnTo>
                        <a:pt x="64" y="158"/>
                      </a:lnTo>
                      <a:lnTo>
                        <a:pt x="60" y="152"/>
                      </a:lnTo>
                      <a:lnTo>
                        <a:pt x="55" y="146"/>
                      </a:lnTo>
                      <a:lnTo>
                        <a:pt x="51" y="138"/>
                      </a:lnTo>
                      <a:lnTo>
                        <a:pt x="48" y="129"/>
                      </a:lnTo>
                      <a:lnTo>
                        <a:pt x="42" y="121"/>
                      </a:lnTo>
                      <a:lnTo>
                        <a:pt x="39" y="110"/>
                      </a:lnTo>
                      <a:lnTo>
                        <a:pt x="33" y="99"/>
                      </a:lnTo>
                      <a:lnTo>
                        <a:pt x="30" y="88"/>
                      </a:lnTo>
                      <a:lnTo>
                        <a:pt x="25" y="75"/>
                      </a:lnTo>
                      <a:lnTo>
                        <a:pt x="21" y="63"/>
                      </a:lnTo>
                      <a:lnTo>
                        <a:pt x="16" y="49"/>
                      </a:lnTo>
                      <a:lnTo>
                        <a:pt x="10" y="33"/>
                      </a:lnTo>
                      <a:lnTo>
                        <a:pt x="5" y="17"/>
                      </a:lnTo>
                      <a:lnTo>
                        <a:pt x="0" y="0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6" name="组合 75"/>
            <p:cNvGrpSpPr/>
            <p:nvPr/>
          </p:nvGrpSpPr>
          <p:grpSpPr>
            <a:xfrm>
              <a:off x="3156612" y="4080063"/>
              <a:ext cx="450807" cy="453063"/>
              <a:chOff x="4525666" y="4080063"/>
              <a:chExt cx="450807" cy="453063"/>
            </a:xfrm>
          </p:grpSpPr>
          <p:pic>
            <p:nvPicPr>
              <p:cNvPr id="80" name="图片 7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25666" y="4080063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81" name="组合 80"/>
              <p:cNvGrpSpPr/>
              <p:nvPr/>
            </p:nvGrpSpPr>
            <p:grpSpPr>
              <a:xfrm>
                <a:off x="4647508" y="4152758"/>
                <a:ext cx="207117" cy="128145"/>
                <a:chOff x="4044951" y="4024313"/>
                <a:chExt cx="441325" cy="273049"/>
              </a:xfrm>
              <a:solidFill>
                <a:srgbClr val="FF0000"/>
              </a:solidFill>
            </p:grpSpPr>
            <p:sp>
              <p:nvSpPr>
                <p:cNvPr id="82" name="Freeform 123"/>
                <p:cNvSpPr/>
                <p:nvPr/>
              </p:nvSpPr>
              <p:spPr bwMode="auto">
                <a:xfrm>
                  <a:off x="4186238" y="4024313"/>
                  <a:ext cx="150813" cy="101600"/>
                </a:xfrm>
                <a:custGeom>
                  <a:avLst/>
                  <a:gdLst>
                    <a:gd name="T0" fmla="*/ 7 w 190"/>
                    <a:gd name="T1" fmla="*/ 6 h 126"/>
                    <a:gd name="T2" fmla="*/ 16 w 190"/>
                    <a:gd name="T3" fmla="*/ 3 h 126"/>
                    <a:gd name="T4" fmla="*/ 31 w 190"/>
                    <a:gd name="T5" fmla="*/ 1 h 126"/>
                    <a:gd name="T6" fmla="*/ 49 w 190"/>
                    <a:gd name="T7" fmla="*/ 0 h 126"/>
                    <a:gd name="T8" fmla="*/ 70 w 190"/>
                    <a:gd name="T9" fmla="*/ 0 h 126"/>
                    <a:gd name="T10" fmla="*/ 93 w 190"/>
                    <a:gd name="T11" fmla="*/ 3 h 126"/>
                    <a:gd name="T12" fmla="*/ 115 w 190"/>
                    <a:gd name="T13" fmla="*/ 9 h 126"/>
                    <a:gd name="T14" fmla="*/ 136 w 190"/>
                    <a:gd name="T15" fmla="*/ 20 h 126"/>
                    <a:gd name="T16" fmla="*/ 157 w 190"/>
                    <a:gd name="T17" fmla="*/ 34 h 126"/>
                    <a:gd name="T18" fmla="*/ 174 w 190"/>
                    <a:gd name="T19" fmla="*/ 50 h 126"/>
                    <a:gd name="T20" fmla="*/ 184 w 190"/>
                    <a:gd name="T21" fmla="*/ 64 h 126"/>
                    <a:gd name="T22" fmla="*/ 190 w 190"/>
                    <a:gd name="T23" fmla="*/ 80 h 126"/>
                    <a:gd name="T24" fmla="*/ 190 w 190"/>
                    <a:gd name="T25" fmla="*/ 95 h 126"/>
                    <a:gd name="T26" fmla="*/ 190 w 190"/>
                    <a:gd name="T27" fmla="*/ 108 h 126"/>
                    <a:gd name="T28" fmla="*/ 188 w 190"/>
                    <a:gd name="T29" fmla="*/ 116 h 126"/>
                    <a:gd name="T30" fmla="*/ 186 w 190"/>
                    <a:gd name="T31" fmla="*/ 120 h 126"/>
                    <a:gd name="T32" fmla="*/ 184 w 190"/>
                    <a:gd name="T33" fmla="*/ 123 h 126"/>
                    <a:gd name="T34" fmla="*/ 175 w 190"/>
                    <a:gd name="T35" fmla="*/ 126 h 126"/>
                    <a:gd name="T36" fmla="*/ 161 w 190"/>
                    <a:gd name="T37" fmla="*/ 126 h 126"/>
                    <a:gd name="T38" fmla="*/ 154 w 190"/>
                    <a:gd name="T39" fmla="*/ 126 h 126"/>
                    <a:gd name="T40" fmla="*/ 145 w 190"/>
                    <a:gd name="T41" fmla="*/ 123 h 126"/>
                    <a:gd name="T42" fmla="*/ 136 w 190"/>
                    <a:gd name="T43" fmla="*/ 120 h 126"/>
                    <a:gd name="T44" fmla="*/ 125 w 190"/>
                    <a:gd name="T45" fmla="*/ 114 h 126"/>
                    <a:gd name="T46" fmla="*/ 113 w 190"/>
                    <a:gd name="T47" fmla="*/ 106 h 126"/>
                    <a:gd name="T48" fmla="*/ 99 w 190"/>
                    <a:gd name="T49" fmla="*/ 97 h 126"/>
                    <a:gd name="T50" fmla="*/ 84 w 190"/>
                    <a:gd name="T51" fmla="*/ 87 h 126"/>
                    <a:gd name="T52" fmla="*/ 68 w 190"/>
                    <a:gd name="T53" fmla="*/ 75 h 126"/>
                    <a:gd name="T54" fmla="*/ 52 w 190"/>
                    <a:gd name="T55" fmla="*/ 62 h 126"/>
                    <a:gd name="T56" fmla="*/ 38 w 190"/>
                    <a:gd name="T57" fmla="*/ 51 h 126"/>
                    <a:gd name="T58" fmla="*/ 27 w 190"/>
                    <a:gd name="T59" fmla="*/ 42 h 126"/>
                    <a:gd name="T60" fmla="*/ 16 w 190"/>
                    <a:gd name="T61" fmla="*/ 34 h 126"/>
                    <a:gd name="T62" fmla="*/ 9 w 190"/>
                    <a:gd name="T63" fmla="*/ 28 h 126"/>
                    <a:gd name="T64" fmla="*/ 4 w 190"/>
                    <a:gd name="T65" fmla="*/ 23 h 126"/>
                    <a:gd name="T66" fmla="*/ 2 w 190"/>
                    <a:gd name="T67" fmla="*/ 18 h 126"/>
                    <a:gd name="T68" fmla="*/ 0 w 190"/>
                    <a:gd name="T69" fmla="*/ 17 h 126"/>
                    <a:gd name="T70" fmla="*/ 0 w 190"/>
                    <a:gd name="T71" fmla="*/ 14 h 126"/>
                    <a:gd name="T72" fmla="*/ 2 w 190"/>
                    <a:gd name="T73" fmla="*/ 11 h 126"/>
                    <a:gd name="T74" fmla="*/ 4 w 190"/>
                    <a:gd name="T75" fmla="*/ 8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90" h="126">
                      <a:moveTo>
                        <a:pt x="4" y="8"/>
                      </a:moveTo>
                      <a:lnTo>
                        <a:pt x="7" y="6"/>
                      </a:lnTo>
                      <a:lnTo>
                        <a:pt x="11" y="4"/>
                      </a:lnTo>
                      <a:lnTo>
                        <a:pt x="16" y="3"/>
                      </a:lnTo>
                      <a:lnTo>
                        <a:pt x="22" y="3"/>
                      </a:lnTo>
                      <a:lnTo>
                        <a:pt x="31" y="1"/>
                      </a:lnTo>
                      <a:lnTo>
                        <a:pt x="40" y="0"/>
                      </a:lnTo>
                      <a:lnTo>
                        <a:pt x="49" y="0"/>
                      </a:lnTo>
                      <a:lnTo>
                        <a:pt x="59" y="0"/>
                      </a:lnTo>
                      <a:lnTo>
                        <a:pt x="70" y="0"/>
                      </a:lnTo>
                      <a:lnTo>
                        <a:pt x="81" y="1"/>
                      </a:lnTo>
                      <a:lnTo>
                        <a:pt x="93" y="3"/>
                      </a:lnTo>
                      <a:lnTo>
                        <a:pt x="104" y="6"/>
                      </a:lnTo>
                      <a:lnTo>
                        <a:pt x="115" y="9"/>
                      </a:lnTo>
                      <a:lnTo>
                        <a:pt x="125" y="14"/>
                      </a:lnTo>
                      <a:lnTo>
                        <a:pt x="136" y="20"/>
                      </a:lnTo>
                      <a:lnTo>
                        <a:pt x="147" y="26"/>
                      </a:lnTo>
                      <a:lnTo>
                        <a:pt x="157" y="34"/>
                      </a:lnTo>
                      <a:lnTo>
                        <a:pt x="166" y="42"/>
                      </a:lnTo>
                      <a:lnTo>
                        <a:pt x="174" y="50"/>
                      </a:lnTo>
                      <a:lnTo>
                        <a:pt x="179" y="56"/>
                      </a:lnTo>
                      <a:lnTo>
                        <a:pt x="184" y="64"/>
                      </a:lnTo>
                      <a:lnTo>
                        <a:pt x="188" y="72"/>
                      </a:lnTo>
                      <a:lnTo>
                        <a:pt x="190" y="80"/>
                      </a:lnTo>
                      <a:lnTo>
                        <a:pt x="190" y="87"/>
                      </a:lnTo>
                      <a:lnTo>
                        <a:pt x="190" y="95"/>
                      </a:lnTo>
                      <a:lnTo>
                        <a:pt x="190" y="101"/>
                      </a:lnTo>
                      <a:lnTo>
                        <a:pt x="190" y="108"/>
                      </a:lnTo>
                      <a:lnTo>
                        <a:pt x="190" y="112"/>
                      </a:lnTo>
                      <a:lnTo>
                        <a:pt x="188" y="116"/>
                      </a:lnTo>
                      <a:lnTo>
                        <a:pt x="188" y="119"/>
                      </a:lnTo>
                      <a:lnTo>
                        <a:pt x="186" y="120"/>
                      </a:lnTo>
                      <a:lnTo>
                        <a:pt x="186" y="123"/>
                      </a:lnTo>
                      <a:lnTo>
                        <a:pt x="184" y="123"/>
                      </a:lnTo>
                      <a:lnTo>
                        <a:pt x="181" y="125"/>
                      </a:lnTo>
                      <a:lnTo>
                        <a:pt x="175" y="126"/>
                      </a:lnTo>
                      <a:lnTo>
                        <a:pt x="168" y="126"/>
                      </a:lnTo>
                      <a:lnTo>
                        <a:pt x="161" y="126"/>
                      </a:lnTo>
                      <a:lnTo>
                        <a:pt x="157" y="126"/>
                      </a:lnTo>
                      <a:lnTo>
                        <a:pt x="154" y="126"/>
                      </a:lnTo>
                      <a:lnTo>
                        <a:pt x="149" y="125"/>
                      </a:lnTo>
                      <a:lnTo>
                        <a:pt x="145" y="123"/>
                      </a:lnTo>
                      <a:lnTo>
                        <a:pt x="141" y="122"/>
                      </a:lnTo>
                      <a:lnTo>
                        <a:pt x="136" y="120"/>
                      </a:lnTo>
                      <a:lnTo>
                        <a:pt x="131" y="117"/>
                      </a:lnTo>
                      <a:lnTo>
                        <a:pt x="125" y="114"/>
                      </a:lnTo>
                      <a:lnTo>
                        <a:pt x="118" y="111"/>
                      </a:lnTo>
                      <a:lnTo>
                        <a:pt x="113" y="106"/>
                      </a:lnTo>
                      <a:lnTo>
                        <a:pt x="106" y="103"/>
                      </a:lnTo>
                      <a:lnTo>
                        <a:pt x="99" y="97"/>
                      </a:lnTo>
                      <a:lnTo>
                        <a:pt x="91" y="92"/>
                      </a:lnTo>
                      <a:lnTo>
                        <a:pt x="84" y="87"/>
                      </a:lnTo>
                      <a:lnTo>
                        <a:pt x="75" y="81"/>
                      </a:lnTo>
                      <a:lnTo>
                        <a:pt x="68" y="75"/>
                      </a:lnTo>
                      <a:lnTo>
                        <a:pt x="59" y="67"/>
                      </a:lnTo>
                      <a:lnTo>
                        <a:pt x="52" y="62"/>
                      </a:lnTo>
                      <a:lnTo>
                        <a:pt x="45" y="56"/>
                      </a:lnTo>
                      <a:lnTo>
                        <a:pt x="38" y="51"/>
                      </a:lnTo>
                      <a:lnTo>
                        <a:pt x="32" y="47"/>
                      </a:lnTo>
                      <a:lnTo>
                        <a:pt x="27" y="42"/>
                      </a:lnTo>
                      <a:lnTo>
                        <a:pt x="22" y="37"/>
                      </a:lnTo>
                      <a:lnTo>
                        <a:pt x="16" y="34"/>
                      </a:lnTo>
                      <a:lnTo>
                        <a:pt x="13" y="31"/>
                      </a:lnTo>
                      <a:lnTo>
                        <a:pt x="9" y="28"/>
                      </a:lnTo>
                      <a:lnTo>
                        <a:pt x="7" y="25"/>
                      </a:lnTo>
                      <a:lnTo>
                        <a:pt x="4" y="23"/>
                      </a:lnTo>
                      <a:lnTo>
                        <a:pt x="2" y="20"/>
                      </a:lnTo>
                      <a:lnTo>
                        <a:pt x="2" y="18"/>
                      </a:lnTo>
                      <a:lnTo>
                        <a:pt x="0" y="18"/>
                      </a:lnTo>
                      <a:lnTo>
                        <a:pt x="0" y="17"/>
                      </a:lnTo>
                      <a:lnTo>
                        <a:pt x="0" y="15"/>
                      </a:lnTo>
                      <a:lnTo>
                        <a:pt x="0" y="14"/>
                      </a:lnTo>
                      <a:lnTo>
                        <a:pt x="0" y="12"/>
                      </a:lnTo>
                      <a:lnTo>
                        <a:pt x="2" y="11"/>
                      </a:lnTo>
                      <a:lnTo>
                        <a:pt x="4" y="9"/>
                      </a:lnTo>
                      <a:lnTo>
                        <a:pt x="4" y="8"/>
                      </a:lnTo>
                      <a:lnTo>
                        <a:pt x="4" y="8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124"/>
                <p:cNvSpPr/>
                <p:nvPr/>
              </p:nvSpPr>
              <p:spPr bwMode="auto">
                <a:xfrm>
                  <a:off x="4044951" y="4181475"/>
                  <a:ext cx="441325" cy="115887"/>
                </a:xfrm>
                <a:custGeom>
                  <a:avLst/>
                  <a:gdLst>
                    <a:gd name="T0" fmla="*/ 321 w 557"/>
                    <a:gd name="T1" fmla="*/ 36 h 145"/>
                    <a:gd name="T2" fmla="*/ 350 w 557"/>
                    <a:gd name="T3" fmla="*/ 27 h 145"/>
                    <a:gd name="T4" fmla="*/ 378 w 557"/>
                    <a:gd name="T5" fmla="*/ 19 h 145"/>
                    <a:gd name="T6" fmla="*/ 401 w 557"/>
                    <a:gd name="T7" fmla="*/ 12 h 145"/>
                    <a:gd name="T8" fmla="*/ 423 w 557"/>
                    <a:gd name="T9" fmla="*/ 8 h 145"/>
                    <a:gd name="T10" fmla="*/ 441 w 557"/>
                    <a:gd name="T11" fmla="*/ 5 h 145"/>
                    <a:gd name="T12" fmla="*/ 457 w 557"/>
                    <a:gd name="T13" fmla="*/ 1 h 145"/>
                    <a:gd name="T14" fmla="*/ 471 w 557"/>
                    <a:gd name="T15" fmla="*/ 0 h 145"/>
                    <a:gd name="T16" fmla="*/ 485 w 557"/>
                    <a:gd name="T17" fmla="*/ 1 h 145"/>
                    <a:gd name="T18" fmla="*/ 503 w 557"/>
                    <a:gd name="T19" fmla="*/ 1 h 145"/>
                    <a:gd name="T20" fmla="*/ 518 w 557"/>
                    <a:gd name="T21" fmla="*/ 5 h 145"/>
                    <a:gd name="T22" fmla="*/ 530 w 557"/>
                    <a:gd name="T23" fmla="*/ 8 h 145"/>
                    <a:gd name="T24" fmla="*/ 541 w 557"/>
                    <a:gd name="T25" fmla="*/ 12 h 145"/>
                    <a:gd name="T26" fmla="*/ 548 w 557"/>
                    <a:gd name="T27" fmla="*/ 19 h 145"/>
                    <a:gd name="T28" fmla="*/ 553 w 557"/>
                    <a:gd name="T29" fmla="*/ 27 h 145"/>
                    <a:gd name="T30" fmla="*/ 557 w 557"/>
                    <a:gd name="T31" fmla="*/ 33 h 145"/>
                    <a:gd name="T32" fmla="*/ 555 w 557"/>
                    <a:gd name="T33" fmla="*/ 37 h 145"/>
                    <a:gd name="T34" fmla="*/ 548 w 557"/>
                    <a:gd name="T35" fmla="*/ 42 h 145"/>
                    <a:gd name="T36" fmla="*/ 535 w 557"/>
                    <a:gd name="T37" fmla="*/ 48 h 145"/>
                    <a:gd name="T38" fmla="*/ 514 w 557"/>
                    <a:gd name="T39" fmla="*/ 55 h 145"/>
                    <a:gd name="T40" fmla="*/ 485 w 557"/>
                    <a:gd name="T41" fmla="*/ 63 h 145"/>
                    <a:gd name="T42" fmla="*/ 451 w 557"/>
                    <a:gd name="T43" fmla="*/ 70 h 145"/>
                    <a:gd name="T44" fmla="*/ 409 w 557"/>
                    <a:gd name="T45" fmla="*/ 81 h 145"/>
                    <a:gd name="T46" fmla="*/ 360 w 557"/>
                    <a:gd name="T47" fmla="*/ 92 h 145"/>
                    <a:gd name="T48" fmla="*/ 307 w 557"/>
                    <a:gd name="T49" fmla="*/ 103 h 145"/>
                    <a:gd name="T50" fmla="*/ 259 w 557"/>
                    <a:gd name="T51" fmla="*/ 114 h 145"/>
                    <a:gd name="T52" fmla="*/ 214 w 557"/>
                    <a:gd name="T53" fmla="*/ 122 h 145"/>
                    <a:gd name="T54" fmla="*/ 178 w 557"/>
                    <a:gd name="T55" fmla="*/ 130 h 145"/>
                    <a:gd name="T56" fmla="*/ 146 w 557"/>
                    <a:gd name="T57" fmla="*/ 136 h 145"/>
                    <a:gd name="T58" fmla="*/ 123 w 557"/>
                    <a:gd name="T59" fmla="*/ 141 h 145"/>
                    <a:gd name="T60" fmla="*/ 105 w 557"/>
                    <a:gd name="T61" fmla="*/ 144 h 145"/>
                    <a:gd name="T62" fmla="*/ 93 w 557"/>
                    <a:gd name="T63" fmla="*/ 145 h 145"/>
                    <a:gd name="T64" fmla="*/ 84 w 557"/>
                    <a:gd name="T65" fmla="*/ 145 h 145"/>
                    <a:gd name="T66" fmla="*/ 71 w 557"/>
                    <a:gd name="T67" fmla="*/ 144 h 145"/>
                    <a:gd name="T68" fmla="*/ 57 w 557"/>
                    <a:gd name="T69" fmla="*/ 141 h 145"/>
                    <a:gd name="T70" fmla="*/ 43 w 557"/>
                    <a:gd name="T71" fmla="*/ 136 h 145"/>
                    <a:gd name="T72" fmla="*/ 28 w 557"/>
                    <a:gd name="T73" fmla="*/ 131 h 145"/>
                    <a:gd name="T74" fmla="*/ 16 w 557"/>
                    <a:gd name="T75" fmla="*/ 127 h 145"/>
                    <a:gd name="T76" fmla="*/ 9 w 557"/>
                    <a:gd name="T77" fmla="*/ 122 h 145"/>
                    <a:gd name="T78" fmla="*/ 3 w 557"/>
                    <a:gd name="T79" fmla="*/ 117 h 145"/>
                    <a:gd name="T80" fmla="*/ 0 w 557"/>
                    <a:gd name="T81" fmla="*/ 114 h 145"/>
                    <a:gd name="T82" fmla="*/ 0 w 557"/>
                    <a:gd name="T83" fmla="*/ 109 h 145"/>
                    <a:gd name="T84" fmla="*/ 3 w 557"/>
                    <a:gd name="T85" fmla="*/ 106 h 145"/>
                    <a:gd name="T86" fmla="*/ 11 w 557"/>
                    <a:gd name="T87" fmla="*/ 103 h 145"/>
                    <a:gd name="T88" fmla="*/ 19 w 557"/>
                    <a:gd name="T89" fmla="*/ 102 h 145"/>
                    <a:gd name="T90" fmla="*/ 36 w 557"/>
                    <a:gd name="T91" fmla="*/ 100 h 145"/>
                    <a:gd name="T92" fmla="*/ 57 w 557"/>
                    <a:gd name="T93" fmla="*/ 97 h 145"/>
                    <a:gd name="T94" fmla="*/ 86 w 557"/>
                    <a:gd name="T95" fmla="*/ 92 h 145"/>
                    <a:gd name="T96" fmla="*/ 112 w 557"/>
                    <a:gd name="T97" fmla="*/ 88 h 145"/>
                    <a:gd name="T98" fmla="*/ 130 w 557"/>
                    <a:gd name="T99" fmla="*/ 84 h 145"/>
                    <a:gd name="T100" fmla="*/ 152 w 557"/>
                    <a:gd name="T101" fmla="*/ 81 h 145"/>
                    <a:gd name="T102" fmla="*/ 175 w 557"/>
                    <a:gd name="T103" fmla="*/ 77 h 145"/>
                    <a:gd name="T104" fmla="*/ 202 w 557"/>
                    <a:gd name="T105" fmla="*/ 70 h 145"/>
                    <a:gd name="T106" fmla="*/ 228 w 557"/>
                    <a:gd name="T107" fmla="*/ 63 h 145"/>
                    <a:gd name="T108" fmla="*/ 257 w 557"/>
                    <a:gd name="T109" fmla="*/ 55 h 145"/>
                    <a:gd name="T110" fmla="*/ 289 w 557"/>
                    <a:gd name="T111" fmla="*/ 45 h 145"/>
                    <a:gd name="T112" fmla="*/ 305 w 557"/>
                    <a:gd name="T113" fmla="*/ 41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557" h="145">
                      <a:moveTo>
                        <a:pt x="305" y="41"/>
                      </a:moveTo>
                      <a:lnTo>
                        <a:pt x="321" y="36"/>
                      </a:lnTo>
                      <a:lnTo>
                        <a:pt x="335" y="31"/>
                      </a:lnTo>
                      <a:lnTo>
                        <a:pt x="350" y="27"/>
                      </a:lnTo>
                      <a:lnTo>
                        <a:pt x="364" y="23"/>
                      </a:lnTo>
                      <a:lnTo>
                        <a:pt x="378" y="19"/>
                      </a:lnTo>
                      <a:lnTo>
                        <a:pt x="391" y="16"/>
                      </a:lnTo>
                      <a:lnTo>
                        <a:pt x="401" y="12"/>
                      </a:lnTo>
                      <a:lnTo>
                        <a:pt x="412" y="11"/>
                      </a:lnTo>
                      <a:lnTo>
                        <a:pt x="423" y="8"/>
                      </a:lnTo>
                      <a:lnTo>
                        <a:pt x="432" y="6"/>
                      </a:lnTo>
                      <a:lnTo>
                        <a:pt x="441" y="5"/>
                      </a:lnTo>
                      <a:lnTo>
                        <a:pt x="450" y="3"/>
                      </a:lnTo>
                      <a:lnTo>
                        <a:pt x="457" y="1"/>
                      </a:lnTo>
                      <a:lnTo>
                        <a:pt x="464" y="1"/>
                      </a:lnTo>
                      <a:lnTo>
                        <a:pt x="471" y="0"/>
                      </a:lnTo>
                      <a:lnTo>
                        <a:pt x="476" y="0"/>
                      </a:lnTo>
                      <a:lnTo>
                        <a:pt x="485" y="1"/>
                      </a:lnTo>
                      <a:lnTo>
                        <a:pt x="494" y="1"/>
                      </a:lnTo>
                      <a:lnTo>
                        <a:pt x="503" y="1"/>
                      </a:lnTo>
                      <a:lnTo>
                        <a:pt x="510" y="3"/>
                      </a:lnTo>
                      <a:lnTo>
                        <a:pt x="518" y="5"/>
                      </a:lnTo>
                      <a:lnTo>
                        <a:pt x="525" y="6"/>
                      </a:lnTo>
                      <a:lnTo>
                        <a:pt x="530" y="8"/>
                      </a:lnTo>
                      <a:lnTo>
                        <a:pt x="535" y="9"/>
                      </a:lnTo>
                      <a:lnTo>
                        <a:pt x="541" y="12"/>
                      </a:lnTo>
                      <a:lnTo>
                        <a:pt x="544" y="16"/>
                      </a:lnTo>
                      <a:lnTo>
                        <a:pt x="548" y="19"/>
                      </a:lnTo>
                      <a:lnTo>
                        <a:pt x="551" y="23"/>
                      </a:lnTo>
                      <a:lnTo>
                        <a:pt x="553" y="27"/>
                      </a:lnTo>
                      <a:lnTo>
                        <a:pt x="555" y="30"/>
                      </a:lnTo>
                      <a:lnTo>
                        <a:pt x="557" y="33"/>
                      </a:lnTo>
                      <a:lnTo>
                        <a:pt x="557" y="36"/>
                      </a:lnTo>
                      <a:lnTo>
                        <a:pt x="555" y="37"/>
                      </a:lnTo>
                      <a:lnTo>
                        <a:pt x="553" y="39"/>
                      </a:lnTo>
                      <a:lnTo>
                        <a:pt x="548" y="42"/>
                      </a:lnTo>
                      <a:lnTo>
                        <a:pt x="542" y="45"/>
                      </a:lnTo>
                      <a:lnTo>
                        <a:pt x="535" y="48"/>
                      </a:lnTo>
                      <a:lnTo>
                        <a:pt x="525" y="52"/>
                      </a:lnTo>
                      <a:lnTo>
                        <a:pt x="514" y="55"/>
                      </a:lnTo>
                      <a:lnTo>
                        <a:pt x="500" y="58"/>
                      </a:lnTo>
                      <a:lnTo>
                        <a:pt x="485" y="63"/>
                      </a:lnTo>
                      <a:lnTo>
                        <a:pt x="469" y="67"/>
                      </a:lnTo>
                      <a:lnTo>
                        <a:pt x="451" y="70"/>
                      </a:lnTo>
                      <a:lnTo>
                        <a:pt x="430" y="77"/>
                      </a:lnTo>
                      <a:lnTo>
                        <a:pt x="409" y="81"/>
                      </a:lnTo>
                      <a:lnTo>
                        <a:pt x="385" y="86"/>
                      </a:lnTo>
                      <a:lnTo>
                        <a:pt x="360" y="92"/>
                      </a:lnTo>
                      <a:lnTo>
                        <a:pt x="334" y="97"/>
                      </a:lnTo>
                      <a:lnTo>
                        <a:pt x="307" y="103"/>
                      </a:lnTo>
                      <a:lnTo>
                        <a:pt x="282" y="108"/>
                      </a:lnTo>
                      <a:lnTo>
                        <a:pt x="259" y="114"/>
                      </a:lnTo>
                      <a:lnTo>
                        <a:pt x="235" y="119"/>
                      </a:lnTo>
                      <a:lnTo>
                        <a:pt x="214" y="122"/>
                      </a:lnTo>
                      <a:lnTo>
                        <a:pt x="196" y="127"/>
                      </a:lnTo>
                      <a:lnTo>
                        <a:pt x="178" y="130"/>
                      </a:lnTo>
                      <a:lnTo>
                        <a:pt x="162" y="133"/>
                      </a:lnTo>
                      <a:lnTo>
                        <a:pt x="146" y="136"/>
                      </a:lnTo>
                      <a:lnTo>
                        <a:pt x="134" y="139"/>
                      </a:lnTo>
                      <a:lnTo>
                        <a:pt x="123" y="141"/>
                      </a:lnTo>
                      <a:lnTo>
                        <a:pt x="112" y="142"/>
                      </a:lnTo>
                      <a:lnTo>
                        <a:pt x="105" y="144"/>
                      </a:lnTo>
                      <a:lnTo>
                        <a:pt x="98" y="145"/>
                      </a:lnTo>
                      <a:lnTo>
                        <a:pt x="93" y="145"/>
                      </a:lnTo>
                      <a:lnTo>
                        <a:pt x="91" y="145"/>
                      </a:lnTo>
                      <a:lnTo>
                        <a:pt x="84" y="145"/>
                      </a:lnTo>
                      <a:lnTo>
                        <a:pt x="77" y="145"/>
                      </a:lnTo>
                      <a:lnTo>
                        <a:pt x="71" y="144"/>
                      </a:lnTo>
                      <a:lnTo>
                        <a:pt x="64" y="142"/>
                      </a:lnTo>
                      <a:lnTo>
                        <a:pt x="57" y="141"/>
                      </a:lnTo>
                      <a:lnTo>
                        <a:pt x="50" y="139"/>
                      </a:lnTo>
                      <a:lnTo>
                        <a:pt x="43" y="136"/>
                      </a:lnTo>
                      <a:lnTo>
                        <a:pt x="36" y="133"/>
                      </a:lnTo>
                      <a:lnTo>
                        <a:pt x="28" y="131"/>
                      </a:lnTo>
                      <a:lnTo>
                        <a:pt x="21" y="128"/>
                      </a:lnTo>
                      <a:lnTo>
                        <a:pt x="16" y="127"/>
                      </a:lnTo>
                      <a:lnTo>
                        <a:pt x="12" y="124"/>
                      </a:lnTo>
                      <a:lnTo>
                        <a:pt x="9" y="122"/>
                      </a:lnTo>
                      <a:lnTo>
                        <a:pt x="5" y="119"/>
                      </a:lnTo>
                      <a:lnTo>
                        <a:pt x="3" y="117"/>
                      </a:lnTo>
                      <a:lnTo>
                        <a:pt x="2" y="116"/>
                      </a:lnTo>
                      <a:lnTo>
                        <a:pt x="0" y="114"/>
                      </a:lnTo>
                      <a:lnTo>
                        <a:pt x="0" y="113"/>
                      </a:lnTo>
                      <a:lnTo>
                        <a:pt x="0" y="109"/>
                      </a:lnTo>
                      <a:lnTo>
                        <a:pt x="2" y="108"/>
                      </a:lnTo>
                      <a:lnTo>
                        <a:pt x="3" y="106"/>
                      </a:lnTo>
                      <a:lnTo>
                        <a:pt x="7" y="105"/>
                      </a:lnTo>
                      <a:lnTo>
                        <a:pt x="11" y="103"/>
                      </a:lnTo>
                      <a:lnTo>
                        <a:pt x="14" y="102"/>
                      </a:lnTo>
                      <a:lnTo>
                        <a:pt x="19" y="102"/>
                      </a:lnTo>
                      <a:lnTo>
                        <a:pt x="27" y="102"/>
                      </a:lnTo>
                      <a:lnTo>
                        <a:pt x="36" y="100"/>
                      </a:lnTo>
                      <a:lnTo>
                        <a:pt x="46" y="99"/>
                      </a:lnTo>
                      <a:lnTo>
                        <a:pt x="57" y="97"/>
                      </a:lnTo>
                      <a:lnTo>
                        <a:pt x="71" y="94"/>
                      </a:lnTo>
                      <a:lnTo>
                        <a:pt x="86" y="92"/>
                      </a:lnTo>
                      <a:lnTo>
                        <a:pt x="103" y="89"/>
                      </a:lnTo>
                      <a:lnTo>
                        <a:pt x="112" y="88"/>
                      </a:lnTo>
                      <a:lnTo>
                        <a:pt x="121" y="86"/>
                      </a:lnTo>
                      <a:lnTo>
                        <a:pt x="130" y="84"/>
                      </a:lnTo>
                      <a:lnTo>
                        <a:pt x="141" y="83"/>
                      </a:lnTo>
                      <a:lnTo>
                        <a:pt x="152" y="81"/>
                      </a:lnTo>
                      <a:lnTo>
                        <a:pt x="164" y="78"/>
                      </a:lnTo>
                      <a:lnTo>
                        <a:pt x="175" y="77"/>
                      </a:lnTo>
                      <a:lnTo>
                        <a:pt x="187" y="73"/>
                      </a:lnTo>
                      <a:lnTo>
                        <a:pt x="202" y="70"/>
                      </a:lnTo>
                      <a:lnTo>
                        <a:pt x="214" y="66"/>
                      </a:lnTo>
                      <a:lnTo>
                        <a:pt x="228" y="63"/>
                      </a:lnTo>
                      <a:lnTo>
                        <a:pt x="243" y="58"/>
                      </a:lnTo>
                      <a:lnTo>
                        <a:pt x="257" y="55"/>
                      </a:lnTo>
                      <a:lnTo>
                        <a:pt x="273" y="50"/>
                      </a:lnTo>
                      <a:lnTo>
                        <a:pt x="289" y="45"/>
                      </a:lnTo>
                      <a:lnTo>
                        <a:pt x="305" y="41"/>
                      </a:lnTo>
                      <a:lnTo>
                        <a:pt x="305" y="41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7" name="组合 76"/>
            <p:cNvGrpSpPr/>
            <p:nvPr/>
          </p:nvGrpSpPr>
          <p:grpSpPr>
            <a:xfrm>
              <a:off x="2700260" y="4080063"/>
              <a:ext cx="450807" cy="453063"/>
              <a:chOff x="4525666" y="4080063"/>
              <a:chExt cx="450807" cy="453063"/>
            </a:xfrm>
          </p:grpSpPr>
          <p:pic>
            <p:nvPicPr>
              <p:cNvPr id="78" name="图片 7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25666" y="4080063"/>
                <a:ext cx="450807" cy="453063"/>
              </a:xfrm>
              <a:prstGeom prst="rect">
                <a:avLst/>
              </a:prstGeom>
            </p:spPr>
          </p:pic>
          <p:sp>
            <p:nvSpPr>
              <p:cNvPr id="79" name="Freeform 123"/>
              <p:cNvSpPr/>
              <p:nvPr/>
            </p:nvSpPr>
            <p:spPr bwMode="auto">
              <a:xfrm>
                <a:off x="4713825" y="4152757"/>
                <a:ext cx="70778" cy="47682"/>
              </a:xfrm>
              <a:custGeom>
                <a:avLst/>
                <a:gdLst>
                  <a:gd name="T0" fmla="*/ 7 w 190"/>
                  <a:gd name="T1" fmla="*/ 6 h 126"/>
                  <a:gd name="T2" fmla="*/ 16 w 190"/>
                  <a:gd name="T3" fmla="*/ 3 h 126"/>
                  <a:gd name="T4" fmla="*/ 31 w 190"/>
                  <a:gd name="T5" fmla="*/ 1 h 126"/>
                  <a:gd name="T6" fmla="*/ 49 w 190"/>
                  <a:gd name="T7" fmla="*/ 0 h 126"/>
                  <a:gd name="T8" fmla="*/ 70 w 190"/>
                  <a:gd name="T9" fmla="*/ 0 h 126"/>
                  <a:gd name="T10" fmla="*/ 93 w 190"/>
                  <a:gd name="T11" fmla="*/ 3 h 126"/>
                  <a:gd name="T12" fmla="*/ 115 w 190"/>
                  <a:gd name="T13" fmla="*/ 9 h 126"/>
                  <a:gd name="T14" fmla="*/ 136 w 190"/>
                  <a:gd name="T15" fmla="*/ 20 h 126"/>
                  <a:gd name="T16" fmla="*/ 157 w 190"/>
                  <a:gd name="T17" fmla="*/ 34 h 126"/>
                  <a:gd name="T18" fmla="*/ 174 w 190"/>
                  <a:gd name="T19" fmla="*/ 50 h 126"/>
                  <a:gd name="T20" fmla="*/ 184 w 190"/>
                  <a:gd name="T21" fmla="*/ 64 h 126"/>
                  <a:gd name="T22" fmla="*/ 190 w 190"/>
                  <a:gd name="T23" fmla="*/ 80 h 126"/>
                  <a:gd name="T24" fmla="*/ 190 w 190"/>
                  <a:gd name="T25" fmla="*/ 95 h 126"/>
                  <a:gd name="T26" fmla="*/ 190 w 190"/>
                  <a:gd name="T27" fmla="*/ 108 h 126"/>
                  <a:gd name="T28" fmla="*/ 188 w 190"/>
                  <a:gd name="T29" fmla="*/ 116 h 126"/>
                  <a:gd name="T30" fmla="*/ 186 w 190"/>
                  <a:gd name="T31" fmla="*/ 120 h 126"/>
                  <a:gd name="T32" fmla="*/ 184 w 190"/>
                  <a:gd name="T33" fmla="*/ 123 h 126"/>
                  <a:gd name="T34" fmla="*/ 175 w 190"/>
                  <a:gd name="T35" fmla="*/ 126 h 126"/>
                  <a:gd name="T36" fmla="*/ 161 w 190"/>
                  <a:gd name="T37" fmla="*/ 126 h 126"/>
                  <a:gd name="T38" fmla="*/ 154 w 190"/>
                  <a:gd name="T39" fmla="*/ 126 h 126"/>
                  <a:gd name="T40" fmla="*/ 145 w 190"/>
                  <a:gd name="T41" fmla="*/ 123 h 126"/>
                  <a:gd name="T42" fmla="*/ 136 w 190"/>
                  <a:gd name="T43" fmla="*/ 120 h 126"/>
                  <a:gd name="T44" fmla="*/ 125 w 190"/>
                  <a:gd name="T45" fmla="*/ 114 h 126"/>
                  <a:gd name="T46" fmla="*/ 113 w 190"/>
                  <a:gd name="T47" fmla="*/ 106 h 126"/>
                  <a:gd name="T48" fmla="*/ 99 w 190"/>
                  <a:gd name="T49" fmla="*/ 97 h 126"/>
                  <a:gd name="T50" fmla="*/ 84 w 190"/>
                  <a:gd name="T51" fmla="*/ 87 h 126"/>
                  <a:gd name="T52" fmla="*/ 68 w 190"/>
                  <a:gd name="T53" fmla="*/ 75 h 126"/>
                  <a:gd name="T54" fmla="*/ 52 w 190"/>
                  <a:gd name="T55" fmla="*/ 62 h 126"/>
                  <a:gd name="T56" fmla="*/ 38 w 190"/>
                  <a:gd name="T57" fmla="*/ 51 h 126"/>
                  <a:gd name="T58" fmla="*/ 27 w 190"/>
                  <a:gd name="T59" fmla="*/ 42 h 126"/>
                  <a:gd name="T60" fmla="*/ 16 w 190"/>
                  <a:gd name="T61" fmla="*/ 34 h 126"/>
                  <a:gd name="T62" fmla="*/ 9 w 190"/>
                  <a:gd name="T63" fmla="*/ 28 h 126"/>
                  <a:gd name="T64" fmla="*/ 4 w 190"/>
                  <a:gd name="T65" fmla="*/ 23 h 126"/>
                  <a:gd name="T66" fmla="*/ 2 w 190"/>
                  <a:gd name="T67" fmla="*/ 18 h 126"/>
                  <a:gd name="T68" fmla="*/ 0 w 190"/>
                  <a:gd name="T69" fmla="*/ 17 h 126"/>
                  <a:gd name="T70" fmla="*/ 0 w 190"/>
                  <a:gd name="T71" fmla="*/ 14 h 126"/>
                  <a:gd name="T72" fmla="*/ 2 w 190"/>
                  <a:gd name="T73" fmla="*/ 11 h 126"/>
                  <a:gd name="T74" fmla="*/ 4 w 190"/>
                  <a:gd name="T75" fmla="*/ 8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0" h="126">
                    <a:moveTo>
                      <a:pt x="4" y="8"/>
                    </a:moveTo>
                    <a:lnTo>
                      <a:pt x="7" y="6"/>
                    </a:lnTo>
                    <a:lnTo>
                      <a:pt x="11" y="4"/>
                    </a:lnTo>
                    <a:lnTo>
                      <a:pt x="16" y="3"/>
                    </a:lnTo>
                    <a:lnTo>
                      <a:pt x="22" y="3"/>
                    </a:lnTo>
                    <a:lnTo>
                      <a:pt x="31" y="1"/>
                    </a:lnTo>
                    <a:lnTo>
                      <a:pt x="40" y="0"/>
                    </a:lnTo>
                    <a:lnTo>
                      <a:pt x="49" y="0"/>
                    </a:lnTo>
                    <a:lnTo>
                      <a:pt x="59" y="0"/>
                    </a:lnTo>
                    <a:lnTo>
                      <a:pt x="70" y="0"/>
                    </a:lnTo>
                    <a:lnTo>
                      <a:pt x="81" y="1"/>
                    </a:lnTo>
                    <a:lnTo>
                      <a:pt x="93" y="3"/>
                    </a:lnTo>
                    <a:lnTo>
                      <a:pt x="104" y="6"/>
                    </a:lnTo>
                    <a:lnTo>
                      <a:pt x="115" y="9"/>
                    </a:lnTo>
                    <a:lnTo>
                      <a:pt x="125" y="14"/>
                    </a:lnTo>
                    <a:lnTo>
                      <a:pt x="136" y="20"/>
                    </a:lnTo>
                    <a:lnTo>
                      <a:pt x="147" y="26"/>
                    </a:lnTo>
                    <a:lnTo>
                      <a:pt x="157" y="34"/>
                    </a:lnTo>
                    <a:lnTo>
                      <a:pt x="166" y="42"/>
                    </a:lnTo>
                    <a:lnTo>
                      <a:pt x="174" y="50"/>
                    </a:lnTo>
                    <a:lnTo>
                      <a:pt x="179" y="56"/>
                    </a:lnTo>
                    <a:lnTo>
                      <a:pt x="184" y="64"/>
                    </a:lnTo>
                    <a:lnTo>
                      <a:pt x="188" y="72"/>
                    </a:lnTo>
                    <a:lnTo>
                      <a:pt x="190" y="80"/>
                    </a:lnTo>
                    <a:lnTo>
                      <a:pt x="190" y="87"/>
                    </a:lnTo>
                    <a:lnTo>
                      <a:pt x="190" y="95"/>
                    </a:lnTo>
                    <a:lnTo>
                      <a:pt x="190" y="101"/>
                    </a:lnTo>
                    <a:lnTo>
                      <a:pt x="190" y="108"/>
                    </a:lnTo>
                    <a:lnTo>
                      <a:pt x="190" y="112"/>
                    </a:lnTo>
                    <a:lnTo>
                      <a:pt x="188" y="116"/>
                    </a:lnTo>
                    <a:lnTo>
                      <a:pt x="188" y="119"/>
                    </a:lnTo>
                    <a:lnTo>
                      <a:pt x="186" y="120"/>
                    </a:lnTo>
                    <a:lnTo>
                      <a:pt x="186" y="123"/>
                    </a:lnTo>
                    <a:lnTo>
                      <a:pt x="184" y="123"/>
                    </a:lnTo>
                    <a:lnTo>
                      <a:pt x="181" y="125"/>
                    </a:lnTo>
                    <a:lnTo>
                      <a:pt x="175" y="126"/>
                    </a:lnTo>
                    <a:lnTo>
                      <a:pt x="168" y="126"/>
                    </a:lnTo>
                    <a:lnTo>
                      <a:pt x="161" y="126"/>
                    </a:lnTo>
                    <a:lnTo>
                      <a:pt x="157" y="126"/>
                    </a:lnTo>
                    <a:lnTo>
                      <a:pt x="154" y="126"/>
                    </a:lnTo>
                    <a:lnTo>
                      <a:pt x="149" y="125"/>
                    </a:lnTo>
                    <a:lnTo>
                      <a:pt x="145" y="123"/>
                    </a:lnTo>
                    <a:lnTo>
                      <a:pt x="141" y="122"/>
                    </a:lnTo>
                    <a:lnTo>
                      <a:pt x="136" y="120"/>
                    </a:lnTo>
                    <a:lnTo>
                      <a:pt x="131" y="117"/>
                    </a:lnTo>
                    <a:lnTo>
                      <a:pt x="125" y="114"/>
                    </a:lnTo>
                    <a:lnTo>
                      <a:pt x="118" y="111"/>
                    </a:lnTo>
                    <a:lnTo>
                      <a:pt x="113" y="106"/>
                    </a:lnTo>
                    <a:lnTo>
                      <a:pt x="106" y="103"/>
                    </a:lnTo>
                    <a:lnTo>
                      <a:pt x="99" y="97"/>
                    </a:lnTo>
                    <a:lnTo>
                      <a:pt x="91" y="92"/>
                    </a:lnTo>
                    <a:lnTo>
                      <a:pt x="84" y="87"/>
                    </a:lnTo>
                    <a:lnTo>
                      <a:pt x="75" y="81"/>
                    </a:lnTo>
                    <a:lnTo>
                      <a:pt x="68" y="75"/>
                    </a:lnTo>
                    <a:lnTo>
                      <a:pt x="59" y="67"/>
                    </a:lnTo>
                    <a:lnTo>
                      <a:pt x="52" y="62"/>
                    </a:lnTo>
                    <a:lnTo>
                      <a:pt x="45" y="56"/>
                    </a:lnTo>
                    <a:lnTo>
                      <a:pt x="38" y="51"/>
                    </a:lnTo>
                    <a:lnTo>
                      <a:pt x="32" y="47"/>
                    </a:lnTo>
                    <a:lnTo>
                      <a:pt x="27" y="42"/>
                    </a:lnTo>
                    <a:lnTo>
                      <a:pt x="22" y="37"/>
                    </a:lnTo>
                    <a:lnTo>
                      <a:pt x="16" y="34"/>
                    </a:lnTo>
                    <a:lnTo>
                      <a:pt x="13" y="31"/>
                    </a:lnTo>
                    <a:lnTo>
                      <a:pt x="9" y="28"/>
                    </a:lnTo>
                    <a:lnTo>
                      <a:pt x="7" y="25"/>
                    </a:lnTo>
                    <a:lnTo>
                      <a:pt x="4" y="23"/>
                    </a:lnTo>
                    <a:lnTo>
                      <a:pt x="2" y="20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0" y="15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2" y="11"/>
                    </a:lnTo>
                    <a:lnTo>
                      <a:pt x="4" y="9"/>
                    </a:lnTo>
                    <a:lnTo>
                      <a:pt x="4" y="8"/>
                    </a:lnTo>
                    <a:lnTo>
                      <a:pt x="4" y="8"/>
                    </a:lnTo>
                  </a:path>
                </a:pathLst>
              </a:custGeom>
              <a:solidFill>
                <a:srgbClr val="FF0000"/>
              </a:solidFill>
              <a:ln w="7938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9" name="组合 88"/>
          <p:cNvGrpSpPr/>
          <p:nvPr/>
        </p:nvGrpSpPr>
        <p:grpSpPr>
          <a:xfrm>
            <a:off x="222352" y="195487"/>
            <a:ext cx="2261416" cy="819783"/>
            <a:chOff x="156323" y="1107604"/>
            <a:chExt cx="2261416" cy="819783"/>
          </a:xfrm>
        </p:grpSpPr>
        <p:sp>
          <p:nvSpPr>
            <p:cNvPr id="90" name="文本框 15"/>
            <p:cNvSpPr txBox="1"/>
            <p:nvPr/>
          </p:nvSpPr>
          <p:spPr>
            <a:xfrm>
              <a:off x="833563" y="1137040"/>
              <a:ext cx="1584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学写字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23" y="1107604"/>
              <a:ext cx="864096" cy="81978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70" grpId="0" animBg="1"/>
      <p:bldP spid="7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文本框 8"/>
          <p:cNvSpPr txBox="1"/>
          <p:nvPr/>
        </p:nvSpPr>
        <p:spPr>
          <a:xfrm>
            <a:off x="4147408" y="1943490"/>
            <a:ext cx="4457040" cy="21729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）三个横向笔画之间等距。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）前面两个是短横，最后一笔是长横。 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"/>
          <p:cNvSpPr txBox="1"/>
          <p:nvPr/>
        </p:nvSpPr>
        <p:spPr>
          <a:xfrm>
            <a:off x="4716016" y="1059582"/>
            <a:ext cx="3888432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立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正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正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门</a:t>
            </a:r>
            <a:endParaRPr lang="zh-CN" altLang="en-US" sz="3600" b="1" dirty="0" smtClean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7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700" y="2408049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文本框 8"/>
          <p:cNvSpPr txBox="1">
            <a:spLocks noChangeArrowheads="1"/>
          </p:cNvSpPr>
          <p:nvPr/>
        </p:nvSpPr>
        <p:spPr bwMode="auto">
          <a:xfrm>
            <a:off x="595888" y="496292"/>
            <a:ext cx="328494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4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zhèng</a:t>
            </a:r>
            <a:endParaRPr lang="zh-CN" altLang="en-US" sz="54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071757" y="1541225"/>
            <a:ext cx="2318547" cy="2326669"/>
            <a:chOff x="5534807" y="1672548"/>
            <a:chExt cx="2318547" cy="2326669"/>
          </a:xfrm>
        </p:grpSpPr>
        <p:sp>
          <p:nvSpPr>
            <p:cNvPr id="44" name="矩形 43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1330123" y="2004880"/>
            <a:ext cx="1801815" cy="1399359"/>
            <a:chOff x="4737101" y="4052888"/>
            <a:chExt cx="774700" cy="601662"/>
          </a:xfrm>
        </p:grpSpPr>
        <p:sp>
          <p:nvSpPr>
            <p:cNvPr id="49" name="Freeform 128"/>
            <p:cNvSpPr/>
            <p:nvPr/>
          </p:nvSpPr>
          <p:spPr bwMode="auto">
            <a:xfrm>
              <a:off x="4959351" y="4052888"/>
              <a:ext cx="392113" cy="98425"/>
            </a:xfrm>
            <a:custGeom>
              <a:avLst/>
              <a:gdLst>
                <a:gd name="T0" fmla="*/ 229 w 495"/>
                <a:gd name="T1" fmla="*/ 39 h 125"/>
                <a:gd name="T2" fmla="*/ 266 w 495"/>
                <a:gd name="T3" fmla="*/ 28 h 125"/>
                <a:gd name="T4" fmla="*/ 300 w 495"/>
                <a:gd name="T5" fmla="*/ 20 h 125"/>
                <a:gd name="T6" fmla="*/ 330 w 495"/>
                <a:gd name="T7" fmla="*/ 14 h 125"/>
                <a:gd name="T8" fmla="*/ 357 w 495"/>
                <a:gd name="T9" fmla="*/ 8 h 125"/>
                <a:gd name="T10" fmla="*/ 379 w 495"/>
                <a:gd name="T11" fmla="*/ 5 h 125"/>
                <a:gd name="T12" fmla="*/ 398 w 495"/>
                <a:gd name="T13" fmla="*/ 2 h 125"/>
                <a:gd name="T14" fmla="*/ 413 w 495"/>
                <a:gd name="T15" fmla="*/ 0 h 125"/>
                <a:gd name="T16" fmla="*/ 429 w 495"/>
                <a:gd name="T17" fmla="*/ 0 h 125"/>
                <a:gd name="T18" fmla="*/ 446 w 495"/>
                <a:gd name="T19" fmla="*/ 0 h 125"/>
                <a:gd name="T20" fmla="*/ 461 w 495"/>
                <a:gd name="T21" fmla="*/ 2 h 125"/>
                <a:gd name="T22" fmla="*/ 473 w 495"/>
                <a:gd name="T23" fmla="*/ 3 h 125"/>
                <a:gd name="T24" fmla="*/ 482 w 495"/>
                <a:gd name="T25" fmla="*/ 6 h 125"/>
                <a:gd name="T26" fmla="*/ 489 w 495"/>
                <a:gd name="T27" fmla="*/ 11 h 125"/>
                <a:gd name="T28" fmla="*/ 493 w 495"/>
                <a:gd name="T29" fmla="*/ 19 h 125"/>
                <a:gd name="T30" fmla="*/ 495 w 495"/>
                <a:gd name="T31" fmla="*/ 27 h 125"/>
                <a:gd name="T32" fmla="*/ 495 w 495"/>
                <a:gd name="T33" fmla="*/ 36 h 125"/>
                <a:gd name="T34" fmla="*/ 489 w 495"/>
                <a:gd name="T35" fmla="*/ 44 h 125"/>
                <a:gd name="T36" fmla="*/ 480 w 495"/>
                <a:gd name="T37" fmla="*/ 52 h 125"/>
                <a:gd name="T38" fmla="*/ 468 w 495"/>
                <a:gd name="T39" fmla="*/ 56 h 125"/>
                <a:gd name="T40" fmla="*/ 452 w 495"/>
                <a:gd name="T41" fmla="*/ 61 h 125"/>
                <a:gd name="T42" fmla="*/ 432 w 495"/>
                <a:gd name="T43" fmla="*/ 67 h 125"/>
                <a:gd name="T44" fmla="*/ 409 w 495"/>
                <a:gd name="T45" fmla="*/ 74 h 125"/>
                <a:gd name="T46" fmla="*/ 382 w 495"/>
                <a:gd name="T47" fmla="*/ 78 h 125"/>
                <a:gd name="T48" fmla="*/ 352 w 495"/>
                <a:gd name="T49" fmla="*/ 83 h 125"/>
                <a:gd name="T50" fmla="*/ 316 w 495"/>
                <a:gd name="T51" fmla="*/ 89 h 125"/>
                <a:gd name="T52" fmla="*/ 273 w 495"/>
                <a:gd name="T53" fmla="*/ 97 h 125"/>
                <a:gd name="T54" fmla="*/ 227 w 495"/>
                <a:gd name="T55" fmla="*/ 107 h 125"/>
                <a:gd name="T56" fmla="*/ 188 w 495"/>
                <a:gd name="T57" fmla="*/ 113 h 125"/>
                <a:gd name="T58" fmla="*/ 163 w 495"/>
                <a:gd name="T59" fmla="*/ 118 h 125"/>
                <a:gd name="T60" fmla="*/ 141 w 495"/>
                <a:gd name="T61" fmla="*/ 121 h 125"/>
                <a:gd name="T62" fmla="*/ 123 w 495"/>
                <a:gd name="T63" fmla="*/ 124 h 125"/>
                <a:gd name="T64" fmla="*/ 107 w 495"/>
                <a:gd name="T65" fmla="*/ 125 h 125"/>
                <a:gd name="T66" fmla="*/ 95 w 495"/>
                <a:gd name="T67" fmla="*/ 125 h 125"/>
                <a:gd name="T68" fmla="*/ 84 w 495"/>
                <a:gd name="T69" fmla="*/ 125 h 125"/>
                <a:gd name="T70" fmla="*/ 77 w 495"/>
                <a:gd name="T71" fmla="*/ 125 h 125"/>
                <a:gd name="T72" fmla="*/ 70 w 495"/>
                <a:gd name="T73" fmla="*/ 124 h 125"/>
                <a:gd name="T74" fmla="*/ 57 w 495"/>
                <a:gd name="T75" fmla="*/ 122 h 125"/>
                <a:gd name="T76" fmla="*/ 45 w 495"/>
                <a:gd name="T77" fmla="*/ 118 h 125"/>
                <a:gd name="T78" fmla="*/ 31 w 495"/>
                <a:gd name="T79" fmla="*/ 111 h 125"/>
                <a:gd name="T80" fmla="*/ 16 w 495"/>
                <a:gd name="T81" fmla="*/ 103 h 125"/>
                <a:gd name="T82" fmla="*/ 6 w 495"/>
                <a:gd name="T83" fmla="*/ 97 h 125"/>
                <a:gd name="T84" fmla="*/ 0 w 495"/>
                <a:gd name="T85" fmla="*/ 94 h 125"/>
                <a:gd name="T86" fmla="*/ 2 w 495"/>
                <a:gd name="T87" fmla="*/ 91 h 125"/>
                <a:gd name="T88" fmla="*/ 4 w 495"/>
                <a:gd name="T89" fmla="*/ 89 h 125"/>
                <a:gd name="T90" fmla="*/ 11 w 495"/>
                <a:gd name="T91" fmla="*/ 88 h 125"/>
                <a:gd name="T92" fmla="*/ 23 w 495"/>
                <a:gd name="T93" fmla="*/ 85 h 125"/>
                <a:gd name="T94" fmla="*/ 36 w 495"/>
                <a:gd name="T95" fmla="*/ 85 h 125"/>
                <a:gd name="T96" fmla="*/ 39 w 495"/>
                <a:gd name="T97" fmla="*/ 83 h 125"/>
                <a:gd name="T98" fmla="*/ 50 w 495"/>
                <a:gd name="T99" fmla="*/ 82 h 125"/>
                <a:gd name="T100" fmla="*/ 64 w 495"/>
                <a:gd name="T101" fmla="*/ 78 h 125"/>
                <a:gd name="T102" fmla="*/ 82 w 495"/>
                <a:gd name="T103" fmla="*/ 75 h 125"/>
                <a:gd name="T104" fmla="*/ 107 w 495"/>
                <a:gd name="T105" fmla="*/ 69 h 125"/>
                <a:gd name="T106" fmla="*/ 136 w 495"/>
                <a:gd name="T107" fmla="*/ 63 h 125"/>
                <a:gd name="T108" fmla="*/ 170 w 495"/>
                <a:gd name="T109" fmla="*/ 53 h 125"/>
                <a:gd name="T110" fmla="*/ 209 w 495"/>
                <a:gd name="T111" fmla="*/ 4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5" h="125">
                  <a:moveTo>
                    <a:pt x="209" y="44"/>
                  </a:moveTo>
                  <a:lnTo>
                    <a:pt x="229" y="39"/>
                  </a:lnTo>
                  <a:lnTo>
                    <a:pt x="248" y="33"/>
                  </a:lnTo>
                  <a:lnTo>
                    <a:pt x="266" y="28"/>
                  </a:lnTo>
                  <a:lnTo>
                    <a:pt x="284" y="25"/>
                  </a:lnTo>
                  <a:lnTo>
                    <a:pt x="300" y="20"/>
                  </a:lnTo>
                  <a:lnTo>
                    <a:pt x="316" y="17"/>
                  </a:lnTo>
                  <a:lnTo>
                    <a:pt x="330" y="14"/>
                  </a:lnTo>
                  <a:lnTo>
                    <a:pt x="343" y="11"/>
                  </a:lnTo>
                  <a:lnTo>
                    <a:pt x="357" y="8"/>
                  </a:lnTo>
                  <a:lnTo>
                    <a:pt x="368" y="6"/>
                  </a:lnTo>
                  <a:lnTo>
                    <a:pt x="379" y="5"/>
                  </a:lnTo>
                  <a:lnTo>
                    <a:pt x="389" y="3"/>
                  </a:lnTo>
                  <a:lnTo>
                    <a:pt x="398" y="2"/>
                  </a:lnTo>
                  <a:lnTo>
                    <a:pt x="405" y="2"/>
                  </a:lnTo>
                  <a:lnTo>
                    <a:pt x="413" y="0"/>
                  </a:lnTo>
                  <a:lnTo>
                    <a:pt x="420" y="0"/>
                  </a:lnTo>
                  <a:lnTo>
                    <a:pt x="429" y="0"/>
                  </a:lnTo>
                  <a:lnTo>
                    <a:pt x="439" y="0"/>
                  </a:lnTo>
                  <a:lnTo>
                    <a:pt x="446" y="0"/>
                  </a:lnTo>
                  <a:lnTo>
                    <a:pt x="454" y="2"/>
                  </a:lnTo>
                  <a:lnTo>
                    <a:pt x="461" y="2"/>
                  </a:lnTo>
                  <a:lnTo>
                    <a:pt x="468" y="2"/>
                  </a:lnTo>
                  <a:lnTo>
                    <a:pt x="473" y="3"/>
                  </a:lnTo>
                  <a:lnTo>
                    <a:pt x="477" y="5"/>
                  </a:lnTo>
                  <a:lnTo>
                    <a:pt x="482" y="6"/>
                  </a:lnTo>
                  <a:lnTo>
                    <a:pt x="486" y="10"/>
                  </a:lnTo>
                  <a:lnTo>
                    <a:pt x="489" y="11"/>
                  </a:lnTo>
                  <a:lnTo>
                    <a:pt x="491" y="14"/>
                  </a:lnTo>
                  <a:lnTo>
                    <a:pt x="493" y="19"/>
                  </a:lnTo>
                  <a:lnTo>
                    <a:pt x="493" y="22"/>
                  </a:lnTo>
                  <a:lnTo>
                    <a:pt x="495" y="27"/>
                  </a:lnTo>
                  <a:lnTo>
                    <a:pt x="495" y="31"/>
                  </a:lnTo>
                  <a:lnTo>
                    <a:pt x="495" y="36"/>
                  </a:lnTo>
                  <a:lnTo>
                    <a:pt x="493" y="41"/>
                  </a:lnTo>
                  <a:lnTo>
                    <a:pt x="489" y="44"/>
                  </a:lnTo>
                  <a:lnTo>
                    <a:pt x="486" y="49"/>
                  </a:lnTo>
                  <a:lnTo>
                    <a:pt x="480" y="52"/>
                  </a:lnTo>
                  <a:lnTo>
                    <a:pt x="475" y="53"/>
                  </a:lnTo>
                  <a:lnTo>
                    <a:pt x="468" y="56"/>
                  </a:lnTo>
                  <a:lnTo>
                    <a:pt x="461" y="58"/>
                  </a:lnTo>
                  <a:lnTo>
                    <a:pt x="452" y="61"/>
                  </a:lnTo>
                  <a:lnTo>
                    <a:pt x="443" y="64"/>
                  </a:lnTo>
                  <a:lnTo>
                    <a:pt x="432" y="67"/>
                  </a:lnTo>
                  <a:lnTo>
                    <a:pt x="421" y="71"/>
                  </a:lnTo>
                  <a:lnTo>
                    <a:pt x="409" y="74"/>
                  </a:lnTo>
                  <a:lnTo>
                    <a:pt x="396" y="75"/>
                  </a:lnTo>
                  <a:lnTo>
                    <a:pt x="382" y="78"/>
                  </a:lnTo>
                  <a:lnTo>
                    <a:pt x="368" y="80"/>
                  </a:lnTo>
                  <a:lnTo>
                    <a:pt x="352" y="83"/>
                  </a:lnTo>
                  <a:lnTo>
                    <a:pt x="334" y="86"/>
                  </a:lnTo>
                  <a:lnTo>
                    <a:pt x="316" y="89"/>
                  </a:lnTo>
                  <a:lnTo>
                    <a:pt x="295" y="94"/>
                  </a:lnTo>
                  <a:lnTo>
                    <a:pt x="273" y="97"/>
                  </a:lnTo>
                  <a:lnTo>
                    <a:pt x="250" y="102"/>
                  </a:lnTo>
                  <a:lnTo>
                    <a:pt x="227" y="107"/>
                  </a:lnTo>
                  <a:lnTo>
                    <a:pt x="200" y="111"/>
                  </a:lnTo>
                  <a:lnTo>
                    <a:pt x="188" y="113"/>
                  </a:lnTo>
                  <a:lnTo>
                    <a:pt x="175" y="116"/>
                  </a:lnTo>
                  <a:lnTo>
                    <a:pt x="163" y="118"/>
                  </a:lnTo>
                  <a:lnTo>
                    <a:pt x="152" y="119"/>
                  </a:lnTo>
                  <a:lnTo>
                    <a:pt x="141" y="121"/>
                  </a:lnTo>
                  <a:lnTo>
                    <a:pt x="132" y="122"/>
                  </a:lnTo>
                  <a:lnTo>
                    <a:pt x="123" y="124"/>
                  </a:lnTo>
                  <a:lnTo>
                    <a:pt x="114" y="124"/>
                  </a:lnTo>
                  <a:lnTo>
                    <a:pt x="107" y="125"/>
                  </a:lnTo>
                  <a:lnTo>
                    <a:pt x="100" y="125"/>
                  </a:lnTo>
                  <a:lnTo>
                    <a:pt x="95" y="125"/>
                  </a:lnTo>
                  <a:lnTo>
                    <a:pt x="89" y="125"/>
                  </a:lnTo>
                  <a:lnTo>
                    <a:pt x="84" y="125"/>
                  </a:lnTo>
                  <a:lnTo>
                    <a:pt x="81" y="125"/>
                  </a:lnTo>
                  <a:lnTo>
                    <a:pt x="77" y="125"/>
                  </a:lnTo>
                  <a:lnTo>
                    <a:pt x="73" y="124"/>
                  </a:lnTo>
                  <a:lnTo>
                    <a:pt x="70" y="124"/>
                  </a:lnTo>
                  <a:lnTo>
                    <a:pt x="64" y="124"/>
                  </a:lnTo>
                  <a:lnTo>
                    <a:pt x="57" y="122"/>
                  </a:lnTo>
                  <a:lnTo>
                    <a:pt x="52" y="121"/>
                  </a:lnTo>
                  <a:lnTo>
                    <a:pt x="45" y="118"/>
                  </a:lnTo>
                  <a:lnTo>
                    <a:pt x="38" y="114"/>
                  </a:lnTo>
                  <a:lnTo>
                    <a:pt x="31" y="111"/>
                  </a:lnTo>
                  <a:lnTo>
                    <a:pt x="23" y="107"/>
                  </a:lnTo>
                  <a:lnTo>
                    <a:pt x="16" y="103"/>
                  </a:lnTo>
                  <a:lnTo>
                    <a:pt x="11" y="100"/>
                  </a:lnTo>
                  <a:lnTo>
                    <a:pt x="6" y="97"/>
                  </a:lnTo>
                  <a:lnTo>
                    <a:pt x="2" y="96"/>
                  </a:lnTo>
                  <a:lnTo>
                    <a:pt x="0" y="94"/>
                  </a:lnTo>
                  <a:lnTo>
                    <a:pt x="2" y="92"/>
                  </a:lnTo>
                  <a:lnTo>
                    <a:pt x="2" y="91"/>
                  </a:lnTo>
                  <a:lnTo>
                    <a:pt x="4" y="91"/>
                  </a:lnTo>
                  <a:lnTo>
                    <a:pt x="4" y="89"/>
                  </a:lnTo>
                  <a:lnTo>
                    <a:pt x="7" y="89"/>
                  </a:lnTo>
                  <a:lnTo>
                    <a:pt x="11" y="88"/>
                  </a:lnTo>
                  <a:lnTo>
                    <a:pt x="16" y="86"/>
                  </a:lnTo>
                  <a:lnTo>
                    <a:pt x="23" y="85"/>
                  </a:lnTo>
                  <a:lnTo>
                    <a:pt x="31" y="85"/>
                  </a:lnTo>
                  <a:lnTo>
                    <a:pt x="36" y="85"/>
                  </a:lnTo>
                  <a:lnTo>
                    <a:pt x="38" y="85"/>
                  </a:lnTo>
                  <a:lnTo>
                    <a:pt x="39" y="83"/>
                  </a:lnTo>
                  <a:lnTo>
                    <a:pt x="45" y="83"/>
                  </a:lnTo>
                  <a:lnTo>
                    <a:pt x="50" y="82"/>
                  </a:lnTo>
                  <a:lnTo>
                    <a:pt x="56" y="80"/>
                  </a:lnTo>
                  <a:lnTo>
                    <a:pt x="64" y="78"/>
                  </a:lnTo>
                  <a:lnTo>
                    <a:pt x="73" y="77"/>
                  </a:lnTo>
                  <a:lnTo>
                    <a:pt x="82" y="75"/>
                  </a:lnTo>
                  <a:lnTo>
                    <a:pt x="95" y="72"/>
                  </a:lnTo>
                  <a:lnTo>
                    <a:pt x="107" y="69"/>
                  </a:lnTo>
                  <a:lnTo>
                    <a:pt x="122" y="66"/>
                  </a:lnTo>
                  <a:lnTo>
                    <a:pt x="136" y="63"/>
                  </a:lnTo>
                  <a:lnTo>
                    <a:pt x="152" y="58"/>
                  </a:lnTo>
                  <a:lnTo>
                    <a:pt x="170" y="53"/>
                  </a:lnTo>
                  <a:lnTo>
                    <a:pt x="189" y="50"/>
                  </a:lnTo>
                  <a:lnTo>
                    <a:pt x="209" y="44"/>
                  </a:lnTo>
                  <a:lnTo>
                    <a:pt x="209" y="44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29"/>
            <p:cNvSpPr/>
            <p:nvPr/>
          </p:nvSpPr>
          <p:spPr bwMode="auto">
            <a:xfrm>
              <a:off x="5102226" y="4121150"/>
              <a:ext cx="90488" cy="461962"/>
            </a:xfrm>
            <a:custGeom>
              <a:avLst/>
              <a:gdLst>
                <a:gd name="T0" fmla="*/ 4 w 115"/>
                <a:gd name="T1" fmla="*/ 32 h 584"/>
                <a:gd name="T2" fmla="*/ 2 w 115"/>
                <a:gd name="T3" fmla="*/ 27 h 584"/>
                <a:gd name="T4" fmla="*/ 0 w 115"/>
                <a:gd name="T5" fmla="*/ 21 h 584"/>
                <a:gd name="T6" fmla="*/ 2 w 115"/>
                <a:gd name="T7" fmla="*/ 11 h 584"/>
                <a:gd name="T8" fmla="*/ 6 w 115"/>
                <a:gd name="T9" fmla="*/ 5 h 584"/>
                <a:gd name="T10" fmla="*/ 13 w 115"/>
                <a:gd name="T11" fmla="*/ 0 h 584"/>
                <a:gd name="T12" fmla="*/ 27 w 115"/>
                <a:gd name="T13" fmla="*/ 0 h 584"/>
                <a:gd name="T14" fmla="*/ 47 w 115"/>
                <a:gd name="T15" fmla="*/ 5 h 584"/>
                <a:gd name="T16" fmla="*/ 68 w 115"/>
                <a:gd name="T17" fmla="*/ 11 h 584"/>
                <a:gd name="T18" fmla="*/ 88 w 115"/>
                <a:gd name="T19" fmla="*/ 21 h 584"/>
                <a:gd name="T20" fmla="*/ 100 w 115"/>
                <a:gd name="T21" fmla="*/ 28 h 584"/>
                <a:gd name="T22" fmla="*/ 109 w 115"/>
                <a:gd name="T23" fmla="*/ 35 h 584"/>
                <a:gd name="T24" fmla="*/ 113 w 115"/>
                <a:gd name="T25" fmla="*/ 42 h 584"/>
                <a:gd name="T26" fmla="*/ 115 w 115"/>
                <a:gd name="T27" fmla="*/ 53 h 584"/>
                <a:gd name="T28" fmla="*/ 111 w 115"/>
                <a:gd name="T29" fmla="*/ 68 h 584"/>
                <a:gd name="T30" fmla="*/ 108 w 115"/>
                <a:gd name="T31" fmla="*/ 78 h 584"/>
                <a:gd name="T32" fmla="*/ 106 w 115"/>
                <a:gd name="T33" fmla="*/ 85 h 584"/>
                <a:gd name="T34" fmla="*/ 104 w 115"/>
                <a:gd name="T35" fmla="*/ 96 h 584"/>
                <a:gd name="T36" fmla="*/ 104 w 115"/>
                <a:gd name="T37" fmla="*/ 108 h 584"/>
                <a:gd name="T38" fmla="*/ 102 w 115"/>
                <a:gd name="T39" fmla="*/ 125 h 584"/>
                <a:gd name="T40" fmla="*/ 100 w 115"/>
                <a:gd name="T41" fmla="*/ 147 h 584"/>
                <a:gd name="T42" fmla="*/ 100 w 115"/>
                <a:gd name="T43" fmla="*/ 172 h 584"/>
                <a:gd name="T44" fmla="*/ 99 w 115"/>
                <a:gd name="T45" fmla="*/ 201 h 584"/>
                <a:gd name="T46" fmla="*/ 99 w 115"/>
                <a:gd name="T47" fmla="*/ 232 h 584"/>
                <a:gd name="T48" fmla="*/ 99 w 115"/>
                <a:gd name="T49" fmla="*/ 266 h 584"/>
                <a:gd name="T50" fmla="*/ 97 w 115"/>
                <a:gd name="T51" fmla="*/ 305 h 584"/>
                <a:gd name="T52" fmla="*/ 97 w 115"/>
                <a:gd name="T53" fmla="*/ 349 h 584"/>
                <a:gd name="T54" fmla="*/ 97 w 115"/>
                <a:gd name="T55" fmla="*/ 395 h 584"/>
                <a:gd name="T56" fmla="*/ 97 w 115"/>
                <a:gd name="T57" fmla="*/ 445 h 584"/>
                <a:gd name="T58" fmla="*/ 95 w 115"/>
                <a:gd name="T59" fmla="*/ 498 h 584"/>
                <a:gd name="T60" fmla="*/ 95 w 115"/>
                <a:gd name="T61" fmla="*/ 554 h 584"/>
                <a:gd name="T62" fmla="*/ 33 w 115"/>
                <a:gd name="T63" fmla="*/ 584 h 584"/>
                <a:gd name="T64" fmla="*/ 33 w 115"/>
                <a:gd name="T65" fmla="*/ 523 h 584"/>
                <a:gd name="T66" fmla="*/ 33 w 115"/>
                <a:gd name="T67" fmla="*/ 467 h 584"/>
                <a:gd name="T68" fmla="*/ 33 w 115"/>
                <a:gd name="T69" fmla="*/ 413 h 584"/>
                <a:gd name="T70" fmla="*/ 33 w 115"/>
                <a:gd name="T71" fmla="*/ 363 h 584"/>
                <a:gd name="T72" fmla="*/ 33 w 115"/>
                <a:gd name="T73" fmla="*/ 316 h 584"/>
                <a:gd name="T74" fmla="*/ 33 w 115"/>
                <a:gd name="T75" fmla="*/ 274 h 584"/>
                <a:gd name="T76" fmla="*/ 33 w 115"/>
                <a:gd name="T77" fmla="*/ 237 h 584"/>
                <a:gd name="T78" fmla="*/ 33 w 115"/>
                <a:gd name="T79" fmla="*/ 202 h 584"/>
                <a:gd name="T80" fmla="*/ 33 w 115"/>
                <a:gd name="T81" fmla="*/ 171 h 584"/>
                <a:gd name="T82" fmla="*/ 31 w 115"/>
                <a:gd name="T83" fmla="*/ 143 h 584"/>
                <a:gd name="T84" fmla="*/ 31 w 115"/>
                <a:gd name="T85" fmla="*/ 121 h 584"/>
                <a:gd name="T86" fmla="*/ 31 w 115"/>
                <a:gd name="T87" fmla="*/ 100 h 584"/>
                <a:gd name="T88" fmla="*/ 31 w 115"/>
                <a:gd name="T89" fmla="*/ 85 h 584"/>
                <a:gd name="T90" fmla="*/ 31 w 115"/>
                <a:gd name="T91" fmla="*/ 72 h 584"/>
                <a:gd name="T92" fmla="*/ 29 w 115"/>
                <a:gd name="T93" fmla="*/ 64 h 584"/>
                <a:gd name="T94" fmla="*/ 29 w 115"/>
                <a:gd name="T95" fmla="*/ 60 h 584"/>
                <a:gd name="T96" fmla="*/ 25 w 115"/>
                <a:gd name="T97" fmla="*/ 50 h 584"/>
                <a:gd name="T98" fmla="*/ 22 w 115"/>
                <a:gd name="T99" fmla="*/ 44 h 584"/>
                <a:gd name="T100" fmla="*/ 15 w 115"/>
                <a:gd name="T101" fmla="*/ 38 h 584"/>
                <a:gd name="T102" fmla="*/ 8 w 115"/>
                <a:gd name="T103" fmla="*/ 33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5" h="584">
                  <a:moveTo>
                    <a:pt x="8" y="33"/>
                  </a:moveTo>
                  <a:lnTo>
                    <a:pt x="4" y="32"/>
                  </a:lnTo>
                  <a:lnTo>
                    <a:pt x="2" y="30"/>
                  </a:lnTo>
                  <a:lnTo>
                    <a:pt x="2" y="27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2" y="11"/>
                  </a:lnTo>
                  <a:lnTo>
                    <a:pt x="4" y="6"/>
                  </a:lnTo>
                  <a:lnTo>
                    <a:pt x="6" y="5"/>
                  </a:lnTo>
                  <a:lnTo>
                    <a:pt x="9" y="2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27" y="0"/>
                  </a:lnTo>
                  <a:lnTo>
                    <a:pt x="36" y="2"/>
                  </a:lnTo>
                  <a:lnTo>
                    <a:pt x="47" y="5"/>
                  </a:lnTo>
                  <a:lnTo>
                    <a:pt x="58" y="6"/>
                  </a:lnTo>
                  <a:lnTo>
                    <a:pt x="68" y="11"/>
                  </a:lnTo>
                  <a:lnTo>
                    <a:pt x="79" y="16"/>
                  </a:lnTo>
                  <a:lnTo>
                    <a:pt x="88" y="21"/>
                  </a:lnTo>
                  <a:lnTo>
                    <a:pt x="95" y="24"/>
                  </a:lnTo>
                  <a:lnTo>
                    <a:pt x="100" y="28"/>
                  </a:lnTo>
                  <a:lnTo>
                    <a:pt x="106" y="32"/>
                  </a:lnTo>
                  <a:lnTo>
                    <a:pt x="109" y="35"/>
                  </a:lnTo>
                  <a:lnTo>
                    <a:pt x="113" y="38"/>
                  </a:lnTo>
                  <a:lnTo>
                    <a:pt x="113" y="42"/>
                  </a:lnTo>
                  <a:lnTo>
                    <a:pt x="115" y="47"/>
                  </a:lnTo>
                  <a:lnTo>
                    <a:pt x="115" y="53"/>
                  </a:lnTo>
                  <a:lnTo>
                    <a:pt x="113" y="58"/>
                  </a:lnTo>
                  <a:lnTo>
                    <a:pt x="111" y="68"/>
                  </a:lnTo>
                  <a:lnTo>
                    <a:pt x="109" y="77"/>
                  </a:lnTo>
                  <a:lnTo>
                    <a:pt x="108" y="78"/>
                  </a:lnTo>
                  <a:lnTo>
                    <a:pt x="108" y="82"/>
                  </a:lnTo>
                  <a:lnTo>
                    <a:pt x="106" y="85"/>
                  </a:lnTo>
                  <a:lnTo>
                    <a:pt x="106" y="89"/>
                  </a:lnTo>
                  <a:lnTo>
                    <a:pt x="104" y="96"/>
                  </a:lnTo>
                  <a:lnTo>
                    <a:pt x="104" y="102"/>
                  </a:lnTo>
                  <a:lnTo>
                    <a:pt x="104" y="108"/>
                  </a:lnTo>
                  <a:lnTo>
                    <a:pt x="102" y="118"/>
                  </a:lnTo>
                  <a:lnTo>
                    <a:pt x="102" y="125"/>
                  </a:lnTo>
                  <a:lnTo>
                    <a:pt x="102" y="136"/>
                  </a:lnTo>
                  <a:lnTo>
                    <a:pt x="100" y="147"/>
                  </a:lnTo>
                  <a:lnTo>
                    <a:pt x="100" y="158"/>
                  </a:lnTo>
                  <a:lnTo>
                    <a:pt x="100" y="172"/>
                  </a:lnTo>
                  <a:lnTo>
                    <a:pt x="100" y="185"/>
                  </a:lnTo>
                  <a:lnTo>
                    <a:pt x="99" y="201"/>
                  </a:lnTo>
                  <a:lnTo>
                    <a:pt x="99" y="215"/>
                  </a:lnTo>
                  <a:lnTo>
                    <a:pt x="99" y="232"/>
                  </a:lnTo>
                  <a:lnTo>
                    <a:pt x="99" y="249"/>
                  </a:lnTo>
                  <a:lnTo>
                    <a:pt x="99" y="266"/>
                  </a:lnTo>
                  <a:lnTo>
                    <a:pt x="97" y="287"/>
                  </a:lnTo>
                  <a:lnTo>
                    <a:pt x="97" y="305"/>
                  </a:lnTo>
                  <a:lnTo>
                    <a:pt x="97" y="327"/>
                  </a:lnTo>
                  <a:lnTo>
                    <a:pt x="97" y="349"/>
                  </a:lnTo>
                  <a:lnTo>
                    <a:pt x="97" y="371"/>
                  </a:lnTo>
                  <a:lnTo>
                    <a:pt x="97" y="395"/>
                  </a:lnTo>
                  <a:lnTo>
                    <a:pt x="97" y="420"/>
                  </a:lnTo>
                  <a:lnTo>
                    <a:pt x="97" y="445"/>
                  </a:lnTo>
                  <a:lnTo>
                    <a:pt x="97" y="471"/>
                  </a:lnTo>
                  <a:lnTo>
                    <a:pt x="95" y="498"/>
                  </a:lnTo>
                  <a:lnTo>
                    <a:pt x="95" y="526"/>
                  </a:lnTo>
                  <a:lnTo>
                    <a:pt x="95" y="554"/>
                  </a:lnTo>
                  <a:lnTo>
                    <a:pt x="95" y="584"/>
                  </a:lnTo>
                  <a:lnTo>
                    <a:pt x="33" y="584"/>
                  </a:lnTo>
                  <a:lnTo>
                    <a:pt x="33" y="553"/>
                  </a:lnTo>
                  <a:lnTo>
                    <a:pt x="33" y="523"/>
                  </a:lnTo>
                  <a:lnTo>
                    <a:pt x="33" y="495"/>
                  </a:lnTo>
                  <a:lnTo>
                    <a:pt x="33" y="467"/>
                  </a:lnTo>
                  <a:lnTo>
                    <a:pt x="33" y="438"/>
                  </a:lnTo>
                  <a:lnTo>
                    <a:pt x="33" y="413"/>
                  </a:lnTo>
                  <a:lnTo>
                    <a:pt x="33" y="387"/>
                  </a:lnTo>
                  <a:lnTo>
                    <a:pt x="33" y="363"/>
                  </a:lnTo>
                  <a:lnTo>
                    <a:pt x="33" y="340"/>
                  </a:lnTo>
                  <a:lnTo>
                    <a:pt x="33" y="316"/>
                  </a:lnTo>
                  <a:lnTo>
                    <a:pt x="33" y="296"/>
                  </a:lnTo>
                  <a:lnTo>
                    <a:pt x="33" y="274"/>
                  </a:lnTo>
                  <a:lnTo>
                    <a:pt x="33" y="255"/>
                  </a:lnTo>
                  <a:lnTo>
                    <a:pt x="33" y="237"/>
                  </a:lnTo>
                  <a:lnTo>
                    <a:pt x="33" y="218"/>
                  </a:lnTo>
                  <a:lnTo>
                    <a:pt x="33" y="202"/>
                  </a:lnTo>
                  <a:lnTo>
                    <a:pt x="33" y="185"/>
                  </a:lnTo>
                  <a:lnTo>
                    <a:pt x="33" y="171"/>
                  </a:lnTo>
                  <a:lnTo>
                    <a:pt x="33" y="157"/>
                  </a:lnTo>
                  <a:lnTo>
                    <a:pt x="31" y="143"/>
                  </a:lnTo>
                  <a:lnTo>
                    <a:pt x="31" y="132"/>
                  </a:lnTo>
                  <a:lnTo>
                    <a:pt x="31" y="121"/>
                  </a:lnTo>
                  <a:lnTo>
                    <a:pt x="31" y="110"/>
                  </a:lnTo>
                  <a:lnTo>
                    <a:pt x="31" y="100"/>
                  </a:lnTo>
                  <a:lnTo>
                    <a:pt x="31" y="93"/>
                  </a:lnTo>
                  <a:lnTo>
                    <a:pt x="31" y="85"/>
                  </a:lnTo>
                  <a:lnTo>
                    <a:pt x="31" y="78"/>
                  </a:lnTo>
                  <a:lnTo>
                    <a:pt x="31" y="72"/>
                  </a:lnTo>
                  <a:lnTo>
                    <a:pt x="29" y="68"/>
                  </a:lnTo>
                  <a:lnTo>
                    <a:pt x="29" y="64"/>
                  </a:lnTo>
                  <a:lnTo>
                    <a:pt x="29" y="61"/>
                  </a:lnTo>
                  <a:lnTo>
                    <a:pt x="29" y="60"/>
                  </a:lnTo>
                  <a:lnTo>
                    <a:pt x="27" y="55"/>
                  </a:lnTo>
                  <a:lnTo>
                    <a:pt x="25" y="50"/>
                  </a:lnTo>
                  <a:lnTo>
                    <a:pt x="24" y="47"/>
                  </a:lnTo>
                  <a:lnTo>
                    <a:pt x="22" y="44"/>
                  </a:lnTo>
                  <a:lnTo>
                    <a:pt x="18" y="41"/>
                  </a:lnTo>
                  <a:lnTo>
                    <a:pt x="15" y="38"/>
                  </a:lnTo>
                  <a:lnTo>
                    <a:pt x="11" y="35"/>
                  </a:lnTo>
                  <a:lnTo>
                    <a:pt x="8" y="33"/>
                  </a:lnTo>
                  <a:lnTo>
                    <a:pt x="8" y="33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30"/>
            <p:cNvSpPr/>
            <p:nvPr/>
          </p:nvSpPr>
          <p:spPr bwMode="auto">
            <a:xfrm>
              <a:off x="4903788" y="4270375"/>
              <a:ext cx="85725" cy="328612"/>
            </a:xfrm>
            <a:custGeom>
              <a:avLst/>
              <a:gdLst>
                <a:gd name="T0" fmla="*/ 103 w 108"/>
                <a:gd name="T1" fmla="*/ 70 h 413"/>
                <a:gd name="T2" fmla="*/ 101 w 108"/>
                <a:gd name="T3" fmla="*/ 83 h 413"/>
                <a:gd name="T4" fmla="*/ 101 w 108"/>
                <a:gd name="T5" fmla="*/ 86 h 413"/>
                <a:gd name="T6" fmla="*/ 101 w 108"/>
                <a:gd name="T7" fmla="*/ 87 h 413"/>
                <a:gd name="T8" fmla="*/ 101 w 108"/>
                <a:gd name="T9" fmla="*/ 92 h 413"/>
                <a:gd name="T10" fmla="*/ 101 w 108"/>
                <a:gd name="T11" fmla="*/ 100 h 413"/>
                <a:gd name="T12" fmla="*/ 101 w 108"/>
                <a:gd name="T13" fmla="*/ 109 h 413"/>
                <a:gd name="T14" fmla="*/ 101 w 108"/>
                <a:gd name="T15" fmla="*/ 120 h 413"/>
                <a:gd name="T16" fmla="*/ 101 w 108"/>
                <a:gd name="T17" fmla="*/ 136 h 413"/>
                <a:gd name="T18" fmla="*/ 101 w 108"/>
                <a:gd name="T19" fmla="*/ 151 h 413"/>
                <a:gd name="T20" fmla="*/ 101 w 108"/>
                <a:gd name="T21" fmla="*/ 172 h 413"/>
                <a:gd name="T22" fmla="*/ 101 w 108"/>
                <a:gd name="T23" fmla="*/ 192 h 413"/>
                <a:gd name="T24" fmla="*/ 101 w 108"/>
                <a:gd name="T25" fmla="*/ 217 h 413"/>
                <a:gd name="T26" fmla="*/ 103 w 108"/>
                <a:gd name="T27" fmla="*/ 244 h 413"/>
                <a:gd name="T28" fmla="*/ 103 w 108"/>
                <a:gd name="T29" fmla="*/ 272 h 413"/>
                <a:gd name="T30" fmla="*/ 103 w 108"/>
                <a:gd name="T31" fmla="*/ 303 h 413"/>
                <a:gd name="T32" fmla="*/ 103 w 108"/>
                <a:gd name="T33" fmla="*/ 338 h 413"/>
                <a:gd name="T34" fmla="*/ 105 w 108"/>
                <a:gd name="T35" fmla="*/ 374 h 413"/>
                <a:gd name="T36" fmla="*/ 105 w 108"/>
                <a:gd name="T37" fmla="*/ 413 h 413"/>
                <a:gd name="T38" fmla="*/ 51 w 108"/>
                <a:gd name="T39" fmla="*/ 380 h 413"/>
                <a:gd name="T40" fmla="*/ 50 w 108"/>
                <a:gd name="T41" fmla="*/ 322 h 413"/>
                <a:gd name="T42" fmla="*/ 50 w 108"/>
                <a:gd name="T43" fmla="*/ 270 h 413"/>
                <a:gd name="T44" fmla="*/ 48 w 108"/>
                <a:gd name="T45" fmla="*/ 225 h 413"/>
                <a:gd name="T46" fmla="*/ 46 w 108"/>
                <a:gd name="T47" fmla="*/ 184 h 413"/>
                <a:gd name="T48" fmla="*/ 44 w 108"/>
                <a:gd name="T49" fmla="*/ 151 h 413"/>
                <a:gd name="T50" fmla="*/ 42 w 108"/>
                <a:gd name="T51" fmla="*/ 123 h 413"/>
                <a:gd name="T52" fmla="*/ 39 w 108"/>
                <a:gd name="T53" fmla="*/ 103 h 413"/>
                <a:gd name="T54" fmla="*/ 37 w 108"/>
                <a:gd name="T55" fmla="*/ 87 h 413"/>
                <a:gd name="T56" fmla="*/ 33 w 108"/>
                <a:gd name="T57" fmla="*/ 75 h 413"/>
                <a:gd name="T58" fmla="*/ 30 w 108"/>
                <a:gd name="T59" fmla="*/ 62 h 413"/>
                <a:gd name="T60" fmla="*/ 26 w 108"/>
                <a:gd name="T61" fmla="*/ 53 h 413"/>
                <a:gd name="T62" fmla="*/ 25 w 108"/>
                <a:gd name="T63" fmla="*/ 45 h 413"/>
                <a:gd name="T64" fmla="*/ 21 w 108"/>
                <a:gd name="T65" fmla="*/ 37 h 413"/>
                <a:gd name="T66" fmla="*/ 17 w 108"/>
                <a:gd name="T67" fmla="*/ 32 h 413"/>
                <a:gd name="T68" fmla="*/ 14 w 108"/>
                <a:gd name="T69" fmla="*/ 29 h 413"/>
                <a:gd name="T70" fmla="*/ 8 w 108"/>
                <a:gd name="T71" fmla="*/ 26 h 413"/>
                <a:gd name="T72" fmla="*/ 1 w 108"/>
                <a:gd name="T73" fmla="*/ 22 h 413"/>
                <a:gd name="T74" fmla="*/ 0 w 108"/>
                <a:gd name="T75" fmla="*/ 17 h 413"/>
                <a:gd name="T76" fmla="*/ 0 w 108"/>
                <a:gd name="T77" fmla="*/ 11 h 413"/>
                <a:gd name="T78" fmla="*/ 1 w 108"/>
                <a:gd name="T79" fmla="*/ 4 h 413"/>
                <a:gd name="T80" fmla="*/ 8 w 108"/>
                <a:gd name="T81" fmla="*/ 0 h 413"/>
                <a:gd name="T82" fmla="*/ 19 w 108"/>
                <a:gd name="T83" fmla="*/ 0 h 413"/>
                <a:gd name="T84" fmla="*/ 35 w 108"/>
                <a:gd name="T85" fmla="*/ 1 h 413"/>
                <a:gd name="T86" fmla="*/ 57 w 108"/>
                <a:gd name="T87" fmla="*/ 6 h 413"/>
                <a:gd name="T88" fmla="*/ 75 w 108"/>
                <a:gd name="T89" fmla="*/ 12 h 413"/>
                <a:gd name="T90" fmla="*/ 87 w 108"/>
                <a:gd name="T91" fmla="*/ 18 h 413"/>
                <a:gd name="T92" fmla="*/ 98 w 108"/>
                <a:gd name="T93" fmla="*/ 25 h 413"/>
                <a:gd name="T94" fmla="*/ 103 w 108"/>
                <a:gd name="T95" fmla="*/ 34 h 413"/>
                <a:gd name="T96" fmla="*/ 107 w 108"/>
                <a:gd name="T97" fmla="*/ 42 h 413"/>
                <a:gd name="T98" fmla="*/ 108 w 108"/>
                <a:gd name="T99" fmla="*/ 50 h 413"/>
                <a:gd name="T100" fmla="*/ 107 w 108"/>
                <a:gd name="T101" fmla="*/ 59 h 413"/>
                <a:gd name="T102" fmla="*/ 105 w 108"/>
                <a:gd name="T103" fmla="*/ 64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8" h="413">
                  <a:moveTo>
                    <a:pt x="105" y="64"/>
                  </a:moveTo>
                  <a:lnTo>
                    <a:pt x="103" y="70"/>
                  </a:lnTo>
                  <a:lnTo>
                    <a:pt x="101" y="76"/>
                  </a:lnTo>
                  <a:lnTo>
                    <a:pt x="101" y="83"/>
                  </a:lnTo>
                  <a:lnTo>
                    <a:pt x="101" y="84"/>
                  </a:lnTo>
                  <a:lnTo>
                    <a:pt x="101" y="86"/>
                  </a:lnTo>
                  <a:lnTo>
                    <a:pt x="101" y="87"/>
                  </a:lnTo>
                  <a:lnTo>
                    <a:pt x="101" y="87"/>
                  </a:lnTo>
                  <a:lnTo>
                    <a:pt x="101" y="90"/>
                  </a:lnTo>
                  <a:lnTo>
                    <a:pt x="101" y="92"/>
                  </a:lnTo>
                  <a:lnTo>
                    <a:pt x="101" y="95"/>
                  </a:lnTo>
                  <a:lnTo>
                    <a:pt x="101" y="100"/>
                  </a:lnTo>
                  <a:lnTo>
                    <a:pt x="101" y="104"/>
                  </a:lnTo>
                  <a:lnTo>
                    <a:pt x="101" y="109"/>
                  </a:lnTo>
                  <a:lnTo>
                    <a:pt x="101" y="114"/>
                  </a:lnTo>
                  <a:lnTo>
                    <a:pt x="101" y="120"/>
                  </a:lnTo>
                  <a:lnTo>
                    <a:pt x="101" y="128"/>
                  </a:lnTo>
                  <a:lnTo>
                    <a:pt x="101" y="136"/>
                  </a:lnTo>
                  <a:lnTo>
                    <a:pt x="101" y="144"/>
                  </a:lnTo>
                  <a:lnTo>
                    <a:pt x="101" y="151"/>
                  </a:lnTo>
                  <a:lnTo>
                    <a:pt x="101" y="161"/>
                  </a:lnTo>
                  <a:lnTo>
                    <a:pt x="101" y="172"/>
                  </a:lnTo>
                  <a:lnTo>
                    <a:pt x="101" y="181"/>
                  </a:lnTo>
                  <a:lnTo>
                    <a:pt x="101" y="192"/>
                  </a:lnTo>
                  <a:lnTo>
                    <a:pt x="101" y="205"/>
                  </a:lnTo>
                  <a:lnTo>
                    <a:pt x="101" y="217"/>
                  </a:lnTo>
                  <a:lnTo>
                    <a:pt x="103" y="230"/>
                  </a:lnTo>
                  <a:lnTo>
                    <a:pt x="103" y="244"/>
                  </a:lnTo>
                  <a:lnTo>
                    <a:pt x="103" y="258"/>
                  </a:lnTo>
                  <a:lnTo>
                    <a:pt x="103" y="272"/>
                  </a:lnTo>
                  <a:lnTo>
                    <a:pt x="103" y="288"/>
                  </a:lnTo>
                  <a:lnTo>
                    <a:pt x="103" y="303"/>
                  </a:lnTo>
                  <a:lnTo>
                    <a:pt x="103" y="320"/>
                  </a:lnTo>
                  <a:lnTo>
                    <a:pt x="103" y="338"/>
                  </a:lnTo>
                  <a:lnTo>
                    <a:pt x="105" y="355"/>
                  </a:lnTo>
                  <a:lnTo>
                    <a:pt x="105" y="374"/>
                  </a:lnTo>
                  <a:lnTo>
                    <a:pt x="105" y="392"/>
                  </a:lnTo>
                  <a:lnTo>
                    <a:pt x="105" y="413"/>
                  </a:lnTo>
                  <a:lnTo>
                    <a:pt x="51" y="413"/>
                  </a:lnTo>
                  <a:lnTo>
                    <a:pt x="51" y="380"/>
                  </a:lnTo>
                  <a:lnTo>
                    <a:pt x="51" y="350"/>
                  </a:lnTo>
                  <a:lnTo>
                    <a:pt x="50" y="322"/>
                  </a:lnTo>
                  <a:lnTo>
                    <a:pt x="50" y="295"/>
                  </a:lnTo>
                  <a:lnTo>
                    <a:pt x="50" y="270"/>
                  </a:lnTo>
                  <a:lnTo>
                    <a:pt x="50" y="247"/>
                  </a:lnTo>
                  <a:lnTo>
                    <a:pt x="48" y="225"/>
                  </a:lnTo>
                  <a:lnTo>
                    <a:pt x="48" y="203"/>
                  </a:lnTo>
                  <a:lnTo>
                    <a:pt x="46" y="184"/>
                  </a:lnTo>
                  <a:lnTo>
                    <a:pt x="46" y="167"/>
                  </a:lnTo>
                  <a:lnTo>
                    <a:pt x="44" y="151"/>
                  </a:lnTo>
                  <a:lnTo>
                    <a:pt x="44" y="137"/>
                  </a:lnTo>
                  <a:lnTo>
                    <a:pt x="42" y="123"/>
                  </a:lnTo>
                  <a:lnTo>
                    <a:pt x="41" y="112"/>
                  </a:lnTo>
                  <a:lnTo>
                    <a:pt x="39" y="103"/>
                  </a:lnTo>
                  <a:lnTo>
                    <a:pt x="39" y="95"/>
                  </a:lnTo>
                  <a:lnTo>
                    <a:pt x="37" y="87"/>
                  </a:lnTo>
                  <a:lnTo>
                    <a:pt x="35" y="81"/>
                  </a:lnTo>
                  <a:lnTo>
                    <a:pt x="33" y="75"/>
                  </a:lnTo>
                  <a:lnTo>
                    <a:pt x="32" y="68"/>
                  </a:lnTo>
                  <a:lnTo>
                    <a:pt x="30" y="62"/>
                  </a:lnTo>
                  <a:lnTo>
                    <a:pt x="28" y="58"/>
                  </a:lnTo>
                  <a:lnTo>
                    <a:pt x="26" y="53"/>
                  </a:lnTo>
                  <a:lnTo>
                    <a:pt x="25" y="48"/>
                  </a:lnTo>
                  <a:lnTo>
                    <a:pt x="25" y="45"/>
                  </a:lnTo>
                  <a:lnTo>
                    <a:pt x="23" y="40"/>
                  </a:lnTo>
                  <a:lnTo>
                    <a:pt x="21" y="37"/>
                  </a:lnTo>
                  <a:lnTo>
                    <a:pt x="19" y="36"/>
                  </a:lnTo>
                  <a:lnTo>
                    <a:pt x="17" y="32"/>
                  </a:lnTo>
                  <a:lnTo>
                    <a:pt x="16" y="31"/>
                  </a:lnTo>
                  <a:lnTo>
                    <a:pt x="14" y="29"/>
                  </a:lnTo>
                  <a:lnTo>
                    <a:pt x="12" y="29"/>
                  </a:lnTo>
                  <a:lnTo>
                    <a:pt x="8" y="26"/>
                  </a:lnTo>
                  <a:lnTo>
                    <a:pt x="5" y="25"/>
                  </a:lnTo>
                  <a:lnTo>
                    <a:pt x="1" y="22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6"/>
                  </a:lnTo>
                  <a:lnTo>
                    <a:pt x="1" y="4"/>
                  </a:lnTo>
                  <a:lnTo>
                    <a:pt x="5" y="1"/>
                  </a:lnTo>
                  <a:lnTo>
                    <a:pt x="8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8" y="0"/>
                  </a:lnTo>
                  <a:lnTo>
                    <a:pt x="35" y="1"/>
                  </a:lnTo>
                  <a:lnTo>
                    <a:pt x="46" y="3"/>
                  </a:lnTo>
                  <a:lnTo>
                    <a:pt x="57" y="6"/>
                  </a:lnTo>
                  <a:lnTo>
                    <a:pt x="66" y="9"/>
                  </a:lnTo>
                  <a:lnTo>
                    <a:pt x="75" y="12"/>
                  </a:lnTo>
                  <a:lnTo>
                    <a:pt x="82" y="15"/>
                  </a:lnTo>
                  <a:lnTo>
                    <a:pt x="87" y="18"/>
                  </a:lnTo>
                  <a:lnTo>
                    <a:pt x="92" y="22"/>
                  </a:lnTo>
                  <a:lnTo>
                    <a:pt x="98" y="25"/>
                  </a:lnTo>
                  <a:lnTo>
                    <a:pt x="101" y="29"/>
                  </a:lnTo>
                  <a:lnTo>
                    <a:pt x="103" y="34"/>
                  </a:lnTo>
                  <a:lnTo>
                    <a:pt x="105" y="37"/>
                  </a:lnTo>
                  <a:lnTo>
                    <a:pt x="107" y="42"/>
                  </a:lnTo>
                  <a:lnTo>
                    <a:pt x="108" y="47"/>
                  </a:lnTo>
                  <a:lnTo>
                    <a:pt x="108" y="50"/>
                  </a:lnTo>
                  <a:lnTo>
                    <a:pt x="107" y="54"/>
                  </a:lnTo>
                  <a:lnTo>
                    <a:pt x="107" y="59"/>
                  </a:lnTo>
                  <a:lnTo>
                    <a:pt x="105" y="64"/>
                  </a:lnTo>
                  <a:lnTo>
                    <a:pt x="105" y="64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31"/>
            <p:cNvSpPr/>
            <p:nvPr/>
          </p:nvSpPr>
          <p:spPr bwMode="auto">
            <a:xfrm>
              <a:off x="5154613" y="4294188"/>
              <a:ext cx="214313" cy="66675"/>
            </a:xfrm>
            <a:custGeom>
              <a:avLst/>
              <a:gdLst>
                <a:gd name="T0" fmla="*/ 92 w 269"/>
                <a:gd name="T1" fmla="*/ 25 h 83"/>
                <a:gd name="T2" fmla="*/ 110 w 269"/>
                <a:gd name="T3" fmla="*/ 19 h 83"/>
                <a:gd name="T4" fmla="*/ 128 w 269"/>
                <a:gd name="T5" fmla="*/ 14 h 83"/>
                <a:gd name="T6" fmla="*/ 142 w 269"/>
                <a:gd name="T7" fmla="*/ 10 h 83"/>
                <a:gd name="T8" fmla="*/ 157 w 269"/>
                <a:gd name="T9" fmla="*/ 7 h 83"/>
                <a:gd name="T10" fmla="*/ 171 w 269"/>
                <a:gd name="T11" fmla="*/ 3 h 83"/>
                <a:gd name="T12" fmla="*/ 182 w 269"/>
                <a:gd name="T13" fmla="*/ 2 h 83"/>
                <a:gd name="T14" fmla="*/ 192 w 269"/>
                <a:gd name="T15" fmla="*/ 0 h 83"/>
                <a:gd name="T16" fmla="*/ 201 w 269"/>
                <a:gd name="T17" fmla="*/ 0 h 83"/>
                <a:gd name="T18" fmla="*/ 215 w 269"/>
                <a:gd name="T19" fmla="*/ 0 h 83"/>
                <a:gd name="T20" fmla="*/ 230 w 269"/>
                <a:gd name="T21" fmla="*/ 0 h 83"/>
                <a:gd name="T22" fmla="*/ 240 w 269"/>
                <a:gd name="T23" fmla="*/ 2 h 83"/>
                <a:gd name="T24" fmla="*/ 246 w 269"/>
                <a:gd name="T25" fmla="*/ 2 h 83"/>
                <a:gd name="T26" fmla="*/ 251 w 269"/>
                <a:gd name="T27" fmla="*/ 3 h 83"/>
                <a:gd name="T28" fmla="*/ 257 w 269"/>
                <a:gd name="T29" fmla="*/ 5 h 83"/>
                <a:gd name="T30" fmla="*/ 260 w 269"/>
                <a:gd name="T31" fmla="*/ 8 h 83"/>
                <a:gd name="T32" fmla="*/ 262 w 269"/>
                <a:gd name="T33" fmla="*/ 10 h 83"/>
                <a:gd name="T34" fmla="*/ 265 w 269"/>
                <a:gd name="T35" fmla="*/ 13 h 83"/>
                <a:gd name="T36" fmla="*/ 267 w 269"/>
                <a:gd name="T37" fmla="*/ 16 h 83"/>
                <a:gd name="T38" fmla="*/ 267 w 269"/>
                <a:gd name="T39" fmla="*/ 18 h 83"/>
                <a:gd name="T40" fmla="*/ 269 w 269"/>
                <a:gd name="T41" fmla="*/ 19 h 83"/>
                <a:gd name="T42" fmla="*/ 269 w 269"/>
                <a:gd name="T43" fmla="*/ 22 h 83"/>
                <a:gd name="T44" fmla="*/ 269 w 269"/>
                <a:gd name="T45" fmla="*/ 25 h 83"/>
                <a:gd name="T46" fmla="*/ 267 w 269"/>
                <a:gd name="T47" fmla="*/ 29 h 83"/>
                <a:gd name="T48" fmla="*/ 267 w 269"/>
                <a:gd name="T49" fmla="*/ 32 h 83"/>
                <a:gd name="T50" fmla="*/ 265 w 269"/>
                <a:gd name="T51" fmla="*/ 35 h 83"/>
                <a:gd name="T52" fmla="*/ 262 w 269"/>
                <a:gd name="T53" fmla="*/ 36 h 83"/>
                <a:gd name="T54" fmla="*/ 260 w 269"/>
                <a:gd name="T55" fmla="*/ 39 h 83"/>
                <a:gd name="T56" fmla="*/ 257 w 269"/>
                <a:gd name="T57" fmla="*/ 41 h 83"/>
                <a:gd name="T58" fmla="*/ 251 w 269"/>
                <a:gd name="T59" fmla="*/ 44 h 83"/>
                <a:gd name="T60" fmla="*/ 246 w 269"/>
                <a:gd name="T61" fmla="*/ 47 h 83"/>
                <a:gd name="T62" fmla="*/ 239 w 269"/>
                <a:gd name="T63" fmla="*/ 50 h 83"/>
                <a:gd name="T64" fmla="*/ 230 w 269"/>
                <a:gd name="T65" fmla="*/ 54 h 83"/>
                <a:gd name="T66" fmla="*/ 224 w 269"/>
                <a:gd name="T67" fmla="*/ 55 h 83"/>
                <a:gd name="T68" fmla="*/ 219 w 269"/>
                <a:gd name="T69" fmla="*/ 57 h 83"/>
                <a:gd name="T70" fmla="*/ 214 w 269"/>
                <a:gd name="T71" fmla="*/ 58 h 83"/>
                <a:gd name="T72" fmla="*/ 207 w 269"/>
                <a:gd name="T73" fmla="*/ 60 h 83"/>
                <a:gd name="T74" fmla="*/ 201 w 269"/>
                <a:gd name="T75" fmla="*/ 61 h 83"/>
                <a:gd name="T76" fmla="*/ 192 w 269"/>
                <a:gd name="T77" fmla="*/ 63 h 83"/>
                <a:gd name="T78" fmla="*/ 185 w 269"/>
                <a:gd name="T79" fmla="*/ 64 h 83"/>
                <a:gd name="T80" fmla="*/ 176 w 269"/>
                <a:gd name="T81" fmla="*/ 66 h 83"/>
                <a:gd name="T82" fmla="*/ 169 w 269"/>
                <a:gd name="T83" fmla="*/ 68 h 83"/>
                <a:gd name="T84" fmla="*/ 158 w 269"/>
                <a:gd name="T85" fmla="*/ 71 h 83"/>
                <a:gd name="T86" fmla="*/ 139 w 269"/>
                <a:gd name="T87" fmla="*/ 74 h 83"/>
                <a:gd name="T88" fmla="*/ 119 w 269"/>
                <a:gd name="T89" fmla="*/ 75 h 83"/>
                <a:gd name="T90" fmla="*/ 99 w 269"/>
                <a:gd name="T91" fmla="*/ 79 h 83"/>
                <a:gd name="T92" fmla="*/ 80 w 269"/>
                <a:gd name="T93" fmla="*/ 80 h 83"/>
                <a:gd name="T94" fmla="*/ 60 w 269"/>
                <a:gd name="T95" fmla="*/ 82 h 83"/>
                <a:gd name="T96" fmla="*/ 41 w 269"/>
                <a:gd name="T97" fmla="*/ 83 h 83"/>
                <a:gd name="T98" fmla="*/ 19 w 269"/>
                <a:gd name="T99" fmla="*/ 83 h 83"/>
                <a:gd name="T100" fmla="*/ 0 w 269"/>
                <a:gd name="T101" fmla="*/ 83 h 83"/>
                <a:gd name="T102" fmla="*/ 0 w 269"/>
                <a:gd name="T103" fmla="*/ 49 h 83"/>
                <a:gd name="T104" fmla="*/ 1 w 269"/>
                <a:gd name="T105" fmla="*/ 47 h 83"/>
                <a:gd name="T106" fmla="*/ 5 w 269"/>
                <a:gd name="T107" fmla="*/ 47 h 83"/>
                <a:gd name="T108" fmla="*/ 8 w 269"/>
                <a:gd name="T109" fmla="*/ 47 h 83"/>
                <a:gd name="T110" fmla="*/ 12 w 269"/>
                <a:gd name="T111" fmla="*/ 47 h 83"/>
                <a:gd name="T112" fmla="*/ 23 w 269"/>
                <a:gd name="T113" fmla="*/ 44 h 83"/>
                <a:gd name="T114" fmla="*/ 33 w 269"/>
                <a:gd name="T115" fmla="*/ 43 h 83"/>
                <a:gd name="T116" fmla="*/ 46 w 269"/>
                <a:gd name="T117" fmla="*/ 39 h 83"/>
                <a:gd name="T118" fmla="*/ 60 w 269"/>
                <a:gd name="T119" fmla="*/ 35 h 83"/>
                <a:gd name="T120" fmla="*/ 74 w 269"/>
                <a:gd name="T121" fmla="*/ 30 h 83"/>
                <a:gd name="T122" fmla="*/ 92 w 269"/>
                <a:gd name="T123" fmla="*/ 25 h 83"/>
                <a:gd name="T124" fmla="*/ 92 w 269"/>
                <a:gd name="T125" fmla="*/ 2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9" h="83">
                  <a:moveTo>
                    <a:pt x="92" y="25"/>
                  </a:moveTo>
                  <a:lnTo>
                    <a:pt x="110" y="19"/>
                  </a:lnTo>
                  <a:lnTo>
                    <a:pt x="128" y="14"/>
                  </a:lnTo>
                  <a:lnTo>
                    <a:pt x="142" y="10"/>
                  </a:lnTo>
                  <a:lnTo>
                    <a:pt x="157" y="7"/>
                  </a:lnTo>
                  <a:lnTo>
                    <a:pt x="171" y="3"/>
                  </a:lnTo>
                  <a:lnTo>
                    <a:pt x="182" y="2"/>
                  </a:lnTo>
                  <a:lnTo>
                    <a:pt x="192" y="0"/>
                  </a:lnTo>
                  <a:lnTo>
                    <a:pt x="201" y="0"/>
                  </a:lnTo>
                  <a:lnTo>
                    <a:pt x="215" y="0"/>
                  </a:lnTo>
                  <a:lnTo>
                    <a:pt x="230" y="0"/>
                  </a:lnTo>
                  <a:lnTo>
                    <a:pt x="240" y="2"/>
                  </a:lnTo>
                  <a:lnTo>
                    <a:pt x="246" y="2"/>
                  </a:lnTo>
                  <a:lnTo>
                    <a:pt x="251" y="3"/>
                  </a:lnTo>
                  <a:lnTo>
                    <a:pt x="257" y="5"/>
                  </a:lnTo>
                  <a:lnTo>
                    <a:pt x="260" y="8"/>
                  </a:lnTo>
                  <a:lnTo>
                    <a:pt x="262" y="10"/>
                  </a:lnTo>
                  <a:lnTo>
                    <a:pt x="265" y="13"/>
                  </a:lnTo>
                  <a:lnTo>
                    <a:pt x="267" y="16"/>
                  </a:lnTo>
                  <a:lnTo>
                    <a:pt x="267" y="18"/>
                  </a:lnTo>
                  <a:lnTo>
                    <a:pt x="269" y="19"/>
                  </a:lnTo>
                  <a:lnTo>
                    <a:pt x="269" y="22"/>
                  </a:lnTo>
                  <a:lnTo>
                    <a:pt x="269" y="25"/>
                  </a:lnTo>
                  <a:lnTo>
                    <a:pt x="267" y="29"/>
                  </a:lnTo>
                  <a:lnTo>
                    <a:pt x="267" y="32"/>
                  </a:lnTo>
                  <a:lnTo>
                    <a:pt x="265" y="35"/>
                  </a:lnTo>
                  <a:lnTo>
                    <a:pt x="262" y="36"/>
                  </a:lnTo>
                  <a:lnTo>
                    <a:pt x="260" y="39"/>
                  </a:lnTo>
                  <a:lnTo>
                    <a:pt x="257" y="41"/>
                  </a:lnTo>
                  <a:lnTo>
                    <a:pt x="251" y="44"/>
                  </a:lnTo>
                  <a:lnTo>
                    <a:pt x="246" y="47"/>
                  </a:lnTo>
                  <a:lnTo>
                    <a:pt x="239" y="50"/>
                  </a:lnTo>
                  <a:lnTo>
                    <a:pt x="230" y="54"/>
                  </a:lnTo>
                  <a:lnTo>
                    <a:pt x="224" y="55"/>
                  </a:lnTo>
                  <a:lnTo>
                    <a:pt x="219" y="57"/>
                  </a:lnTo>
                  <a:lnTo>
                    <a:pt x="214" y="58"/>
                  </a:lnTo>
                  <a:lnTo>
                    <a:pt x="207" y="60"/>
                  </a:lnTo>
                  <a:lnTo>
                    <a:pt x="201" y="61"/>
                  </a:lnTo>
                  <a:lnTo>
                    <a:pt x="192" y="63"/>
                  </a:lnTo>
                  <a:lnTo>
                    <a:pt x="185" y="64"/>
                  </a:lnTo>
                  <a:lnTo>
                    <a:pt x="176" y="66"/>
                  </a:lnTo>
                  <a:lnTo>
                    <a:pt x="169" y="68"/>
                  </a:lnTo>
                  <a:lnTo>
                    <a:pt x="158" y="71"/>
                  </a:lnTo>
                  <a:lnTo>
                    <a:pt x="139" y="74"/>
                  </a:lnTo>
                  <a:lnTo>
                    <a:pt x="119" y="75"/>
                  </a:lnTo>
                  <a:lnTo>
                    <a:pt x="99" y="79"/>
                  </a:lnTo>
                  <a:lnTo>
                    <a:pt x="80" y="80"/>
                  </a:lnTo>
                  <a:lnTo>
                    <a:pt x="60" y="82"/>
                  </a:lnTo>
                  <a:lnTo>
                    <a:pt x="41" y="83"/>
                  </a:lnTo>
                  <a:lnTo>
                    <a:pt x="19" y="83"/>
                  </a:lnTo>
                  <a:lnTo>
                    <a:pt x="0" y="83"/>
                  </a:lnTo>
                  <a:lnTo>
                    <a:pt x="0" y="49"/>
                  </a:lnTo>
                  <a:lnTo>
                    <a:pt x="1" y="47"/>
                  </a:lnTo>
                  <a:lnTo>
                    <a:pt x="5" y="47"/>
                  </a:lnTo>
                  <a:lnTo>
                    <a:pt x="8" y="47"/>
                  </a:lnTo>
                  <a:lnTo>
                    <a:pt x="12" y="47"/>
                  </a:lnTo>
                  <a:lnTo>
                    <a:pt x="23" y="44"/>
                  </a:lnTo>
                  <a:lnTo>
                    <a:pt x="33" y="43"/>
                  </a:lnTo>
                  <a:lnTo>
                    <a:pt x="46" y="39"/>
                  </a:lnTo>
                  <a:lnTo>
                    <a:pt x="60" y="35"/>
                  </a:lnTo>
                  <a:lnTo>
                    <a:pt x="74" y="30"/>
                  </a:lnTo>
                  <a:lnTo>
                    <a:pt x="92" y="25"/>
                  </a:lnTo>
                  <a:lnTo>
                    <a:pt x="92" y="25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32"/>
            <p:cNvSpPr/>
            <p:nvPr/>
          </p:nvSpPr>
          <p:spPr bwMode="auto">
            <a:xfrm>
              <a:off x="4737101" y="4527550"/>
              <a:ext cx="774700" cy="127000"/>
            </a:xfrm>
            <a:custGeom>
              <a:avLst/>
              <a:gdLst>
                <a:gd name="T0" fmla="*/ 757 w 974"/>
                <a:gd name="T1" fmla="*/ 9 h 159"/>
                <a:gd name="T2" fmla="*/ 808 w 974"/>
                <a:gd name="T3" fmla="*/ 1 h 159"/>
                <a:gd name="T4" fmla="*/ 848 w 974"/>
                <a:gd name="T5" fmla="*/ 0 h 159"/>
                <a:gd name="T6" fmla="*/ 882 w 974"/>
                <a:gd name="T7" fmla="*/ 3 h 159"/>
                <a:gd name="T8" fmla="*/ 914 w 974"/>
                <a:gd name="T9" fmla="*/ 12 h 159"/>
                <a:gd name="T10" fmla="*/ 946 w 974"/>
                <a:gd name="T11" fmla="*/ 28 h 159"/>
                <a:gd name="T12" fmla="*/ 965 w 974"/>
                <a:gd name="T13" fmla="*/ 45 h 159"/>
                <a:gd name="T14" fmla="*/ 974 w 974"/>
                <a:gd name="T15" fmla="*/ 61 h 159"/>
                <a:gd name="T16" fmla="*/ 973 w 974"/>
                <a:gd name="T17" fmla="*/ 70 h 159"/>
                <a:gd name="T18" fmla="*/ 964 w 974"/>
                <a:gd name="T19" fmla="*/ 76 h 159"/>
                <a:gd name="T20" fmla="*/ 946 w 974"/>
                <a:gd name="T21" fmla="*/ 79 h 159"/>
                <a:gd name="T22" fmla="*/ 919 w 974"/>
                <a:gd name="T23" fmla="*/ 83 h 159"/>
                <a:gd name="T24" fmla="*/ 885 w 974"/>
                <a:gd name="T25" fmla="*/ 84 h 159"/>
                <a:gd name="T26" fmla="*/ 826 w 974"/>
                <a:gd name="T27" fmla="*/ 84 h 159"/>
                <a:gd name="T28" fmla="*/ 674 w 974"/>
                <a:gd name="T29" fmla="*/ 89 h 159"/>
                <a:gd name="T30" fmla="*/ 550 w 974"/>
                <a:gd name="T31" fmla="*/ 98 h 159"/>
                <a:gd name="T32" fmla="*/ 467 w 974"/>
                <a:gd name="T33" fmla="*/ 108 h 159"/>
                <a:gd name="T34" fmla="*/ 398 w 974"/>
                <a:gd name="T35" fmla="*/ 114 h 159"/>
                <a:gd name="T36" fmla="*/ 332 w 974"/>
                <a:gd name="T37" fmla="*/ 122 h 159"/>
                <a:gd name="T38" fmla="*/ 257 w 974"/>
                <a:gd name="T39" fmla="*/ 131 h 159"/>
                <a:gd name="T40" fmla="*/ 187 w 974"/>
                <a:gd name="T41" fmla="*/ 144 h 159"/>
                <a:gd name="T42" fmla="*/ 150 w 974"/>
                <a:gd name="T43" fmla="*/ 150 h 159"/>
                <a:gd name="T44" fmla="*/ 119 w 974"/>
                <a:gd name="T45" fmla="*/ 154 h 159"/>
                <a:gd name="T46" fmla="*/ 94 w 974"/>
                <a:gd name="T47" fmla="*/ 158 h 159"/>
                <a:gd name="T48" fmla="*/ 76 w 974"/>
                <a:gd name="T49" fmla="*/ 159 h 159"/>
                <a:gd name="T50" fmla="*/ 66 w 974"/>
                <a:gd name="T51" fmla="*/ 159 h 159"/>
                <a:gd name="T52" fmla="*/ 48 w 974"/>
                <a:gd name="T53" fmla="*/ 148 h 159"/>
                <a:gd name="T54" fmla="*/ 19 w 974"/>
                <a:gd name="T55" fmla="*/ 126 h 159"/>
                <a:gd name="T56" fmla="*/ 3 w 974"/>
                <a:gd name="T57" fmla="*/ 106 h 159"/>
                <a:gd name="T58" fmla="*/ 25 w 974"/>
                <a:gd name="T59" fmla="*/ 103 h 159"/>
                <a:gd name="T60" fmla="*/ 51 w 974"/>
                <a:gd name="T61" fmla="*/ 98 h 159"/>
                <a:gd name="T62" fmla="*/ 73 w 974"/>
                <a:gd name="T63" fmla="*/ 95 h 159"/>
                <a:gd name="T64" fmla="*/ 94 w 974"/>
                <a:gd name="T65" fmla="*/ 92 h 159"/>
                <a:gd name="T66" fmla="*/ 121 w 974"/>
                <a:gd name="T67" fmla="*/ 90 h 159"/>
                <a:gd name="T68" fmla="*/ 155 w 974"/>
                <a:gd name="T69" fmla="*/ 86 h 159"/>
                <a:gd name="T70" fmla="*/ 193 w 974"/>
                <a:gd name="T71" fmla="*/ 83 h 159"/>
                <a:gd name="T72" fmla="*/ 253 w 974"/>
                <a:gd name="T73" fmla="*/ 76 h 159"/>
                <a:gd name="T74" fmla="*/ 350 w 974"/>
                <a:gd name="T75" fmla="*/ 65 h 159"/>
                <a:gd name="T76" fmla="*/ 455 w 974"/>
                <a:gd name="T77" fmla="*/ 53 h 159"/>
                <a:gd name="T78" fmla="*/ 526 w 974"/>
                <a:gd name="T79" fmla="*/ 43 h 159"/>
                <a:gd name="T80" fmla="*/ 574 w 974"/>
                <a:gd name="T81" fmla="*/ 37 h 159"/>
                <a:gd name="T82" fmla="*/ 619 w 974"/>
                <a:gd name="T83" fmla="*/ 31 h 159"/>
                <a:gd name="T84" fmla="*/ 660 w 974"/>
                <a:gd name="T85" fmla="*/ 26 h 159"/>
                <a:gd name="T86" fmla="*/ 696 w 974"/>
                <a:gd name="T87" fmla="*/ 21 h 159"/>
                <a:gd name="T88" fmla="*/ 717 w 974"/>
                <a:gd name="T89" fmla="*/ 1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74" h="159">
                  <a:moveTo>
                    <a:pt x="717" y="17"/>
                  </a:moveTo>
                  <a:lnTo>
                    <a:pt x="737" y="12"/>
                  </a:lnTo>
                  <a:lnTo>
                    <a:pt x="757" y="9"/>
                  </a:lnTo>
                  <a:lnTo>
                    <a:pt x="774" y="6"/>
                  </a:lnTo>
                  <a:lnTo>
                    <a:pt x="792" y="4"/>
                  </a:lnTo>
                  <a:lnTo>
                    <a:pt x="808" y="1"/>
                  </a:lnTo>
                  <a:lnTo>
                    <a:pt x="823" y="1"/>
                  </a:lnTo>
                  <a:lnTo>
                    <a:pt x="837" y="0"/>
                  </a:lnTo>
                  <a:lnTo>
                    <a:pt x="848" y="0"/>
                  </a:lnTo>
                  <a:lnTo>
                    <a:pt x="858" y="0"/>
                  </a:lnTo>
                  <a:lnTo>
                    <a:pt x="871" y="1"/>
                  </a:lnTo>
                  <a:lnTo>
                    <a:pt x="882" y="3"/>
                  </a:lnTo>
                  <a:lnTo>
                    <a:pt x="892" y="6"/>
                  </a:lnTo>
                  <a:lnTo>
                    <a:pt x="903" y="9"/>
                  </a:lnTo>
                  <a:lnTo>
                    <a:pt x="914" y="12"/>
                  </a:lnTo>
                  <a:lnTo>
                    <a:pt x="924" y="17"/>
                  </a:lnTo>
                  <a:lnTo>
                    <a:pt x="937" y="21"/>
                  </a:lnTo>
                  <a:lnTo>
                    <a:pt x="946" y="28"/>
                  </a:lnTo>
                  <a:lnTo>
                    <a:pt x="953" y="34"/>
                  </a:lnTo>
                  <a:lnTo>
                    <a:pt x="960" y="40"/>
                  </a:lnTo>
                  <a:lnTo>
                    <a:pt x="965" y="45"/>
                  </a:lnTo>
                  <a:lnTo>
                    <a:pt x="969" y="51"/>
                  </a:lnTo>
                  <a:lnTo>
                    <a:pt x="973" y="56"/>
                  </a:lnTo>
                  <a:lnTo>
                    <a:pt x="974" y="61"/>
                  </a:lnTo>
                  <a:lnTo>
                    <a:pt x="974" y="65"/>
                  </a:lnTo>
                  <a:lnTo>
                    <a:pt x="974" y="68"/>
                  </a:lnTo>
                  <a:lnTo>
                    <a:pt x="973" y="70"/>
                  </a:lnTo>
                  <a:lnTo>
                    <a:pt x="971" y="73"/>
                  </a:lnTo>
                  <a:lnTo>
                    <a:pt x="967" y="75"/>
                  </a:lnTo>
                  <a:lnTo>
                    <a:pt x="964" y="76"/>
                  </a:lnTo>
                  <a:lnTo>
                    <a:pt x="958" y="78"/>
                  </a:lnTo>
                  <a:lnTo>
                    <a:pt x="953" y="78"/>
                  </a:lnTo>
                  <a:lnTo>
                    <a:pt x="946" y="79"/>
                  </a:lnTo>
                  <a:lnTo>
                    <a:pt x="937" y="81"/>
                  </a:lnTo>
                  <a:lnTo>
                    <a:pt x="928" y="81"/>
                  </a:lnTo>
                  <a:lnTo>
                    <a:pt x="919" y="83"/>
                  </a:lnTo>
                  <a:lnTo>
                    <a:pt x="908" y="83"/>
                  </a:lnTo>
                  <a:lnTo>
                    <a:pt x="898" y="83"/>
                  </a:lnTo>
                  <a:lnTo>
                    <a:pt x="885" y="84"/>
                  </a:lnTo>
                  <a:lnTo>
                    <a:pt x="871" y="84"/>
                  </a:lnTo>
                  <a:lnTo>
                    <a:pt x="857" y="84"/>
                  </a:lnTo>
                  <a:lnTo>
                    <a:pt x="826" y="84"/>
                  </a:lnTo>
                  <a:lnTo>
                    <a:pt x="796" y="84"/>
                  </a:lnTo>
                  <a:lnTo>
                    <a:pt x="737" y="86"/>
                  </a:lnTo>
                  <a:lnTo>
                    <a:pt x="674" y="89"/>
                  </a:lnTo>
                  <a:lnTo>
                    <a:pt x="612" y="92"/>
                  </a:lnTo>
                  <a:lnTo>
                    <a:pt x="580" y="95"/>
                  </a:lnTo>
                  <a:lnTo>
                    <a:pt x="550" y="98"/>
                  </a:lnTo>
                  <a:lnTo>
                    <a:pt x="521" y="103"/>
                  </a:lnTo>
                  <a:lnTo>
                    <a:pt x="492" y="104"/>
                  </a:lnTo>
                  <a:lnTo>
                    <a:pt x="467" y="108"/>
                  </a:lnTo>
                  <a:lnTo>
                    <a:pt x="442" y="111"/>
                  </a:lnTo>
                  <a:lnTo>
                    <a:pt x="419" y="112"/>
                  </a:lnTo>
                  <a:lnTo>
                    <a:pt x="398" y="114"/>
                  </a:lnTo>
                  <a:lnTo>
                    <a:pt x="376" y="117"/>
                  </a:lnTo>
                  <a:lnTo>
                    <a:pt x="355" y="119"/>
                  </a:lnTo>
                  <a:lnTo>
                    <a:pt x="332" y="122"/>
                  </a:lnTo>
                  <a:lnTo>
                    <a:pt x="307" y="125"/>
                  </a:lnTo>
                  <a:lnTo>
                    <a:pt x="282" y="128"/>
                  </a:lnTo>
                  <a:lnTo>
                    <a:pt x="257" y="131"/>
                  </a:lnTo>
                  <a:lnTo>
                    <a:pt x="228" y="136"/>
                  </a:lnTo>
                  <a:lnTo>
                    <a:pt x="201" y="140"/>
                  </a:lnTo>
                  <a:lnTo>
                    <a:pt x="187" y="144"/>
                  </a:lnTo>
                  <a:lnTo>
                    <a:pt x="175" y="145"/>
                  </a:lnTo>
                  <a:lnTo>
                    <a:pt x="162" y="148"/>
                  </a:lnTo>
                  <a:lnTo>
                    <a:pt x="150" y="150"/>
                  </a:lnTo>
                  <a:lnTo>
                    <a:pt x="139" y="151"/>
                  </a:lnTo>
                  <a:lnTo>
                    <a:pt x="128" y="153"/>
                  </a:lnTo>
                  <a:lnTo>
                    <a:pt x="119" y="154"/>
                  </a:lnTo>
                  <a:lnTo>
                    <a:pt x="110" y="156"/>
                  </a:lnTo>
                  <a:lnTo>
                    <a:pt x="101" y="158"/>
                  </a:lnTo>
                  <a:lnTo>
                    <a:pt x="94" y="158"/>
                  </a:lnTo>
                  <a:lnTo>
                    <a:pt x="87" y="159"/>
                  </a:lnTo>
                  <a:lnTo>
                    <a:pt x="82" y="159"/>
                  </a:lnTo>
                  <a:lnTo>
                    <a:pt x="76" y="159"/>
                  </a:lnTo>
                  <a:lnTo>
                    <a:pt x="73" y="159"/>
                  </a:lnTo>
                  <a:lnTo>
                    <a:pt x="69" y="159"/>
                  </a:lnTo>
                  <a:lnTo>
                    <a:pt x="66" y="159"/>
                  </a:lnTo>
                  <a:lnTo>
                    <a:pt x="60" y="156"/>
                  </a:lnTo>
                  <a:lnTo>
                    <a:pt x="55" y="153"/>
                  </a:lnTo>
                  <a:lnTo>
                    <a:pt x="48" y="148"/>
                  </a:lnTo>
                  <a:lnTo>
                    <a:pt x="39" y="142"/>
                  </a:lnTo>
                  <a:lnTo>
                    <a:pt x="30" y="134"/>
                  </a:lnTo>
                  <a:lnTo>
                    <a:pt x="19" y="126"/>
                  </a:lnTo>
                  <a:lnTo>
                    <a:pt x="10" y="117"/>
                  </a:lnTo>
                  <a:lnTo>
                    <a:pt x="0" y="106"/>
                  </a:lnTo>
                  <a:lnTo>
                    <a:pt x="3" y="106"/>
                  </a:lnTo>
                  <a:lnTo>
                    <a:pt x="10" y="104"/>
                  </a:lnTo>
                  <a:lnTo>
                    <a:pt x="16" y="104"/>
                  </a:lnTo>
                  <a:lnTo>
                    <a:pt x="25" y="103"/>
                  </a:lnTo>
                  <a:lnTo>
                    <a:pt x="32" y="101"/>
                  </a:lnTo>
                  <a:lnTo>
                    <a:pt x="41" y="100"/>
                  </a:lnTo>
                  <a:lnTo>
                    <a:pt x="51" y="98"/>
                  </a:lnTo>
                  <a:lnTo>
                    <a:pt x="62" y="97"/>
                  </a:lnTo>
                  <a:lnTo>
                    <a:pt x="68" y="95"/>
                  </a:lnTo>
                  <a:lnTo>
                    <a:pt x="73" y="95"/>
                  </a:lnTo>
                  <a:lnTo>
                    <a:pt x="80" y="93"/>
                  </a:lnTo>
                  <a:lnTo>
                    <a:pt x="87" y="93"/>
                  </a:lnTo>
                  <a:lnTo>
                    <a:pt x="94" y="92"/>
                  </a:lnTo>
                  <a:lnTo>
                    <a:pt x="103" y="92"/>
                  </a:lnTo>
                  <a:lnTo>
                    <a:pt x="112" y="90"/>
                  </a:lnTo>
                  <a:lnTo>
                    <a:pt x="121" y="90"/>
                  </a:lnTo>
                  <a:lnTo>
                    <a:pt x="132" y="89"/>
                  </a:lnTo>
                  <a:lnTo>
                    <a:pt x="143" y="87"/>
                  </a:lnTo>
                  <a:lnTo>
                    <a:pt x="155" y="86"/>
                  </a:lnTo>
                  <a:lnTo>
                    <a:pt x="168" y="86"/>
                  </a:lnTo>
                  <a:lnTo>
                    <a:pt x="180" y="84"/>
                  </a:lnTo>
                  <a:lnTo>
                    <a:pt x="193" y="83"/>
                  </a:lnTo>
                  <a:lnTo>
                    <a:pt x="207" y="81"/>
                  </a:lnTo>
                  <a:lnTo>
                    <a:pt x="221" y="79"/>
                  </a:lnTo>
                  <a:lnTo>
                    <a:pt x="253" y="76"/>
                  </a:lnTo>
                  <a:lnTo>
                    <a:pt x="284" y="73"/>
                  </a:lnTo>
                  <a:lnTo>
                    <a:pt x="316" y="68"/>
                  </a:lnTo>
                  <a:lnTo>
                    <a:pt x="350" y="65"/>
                  </a:lnTo>
                  <a:lnTo>
                    <a:pt x="383" y="62"/>
                  </a:lnTo>
                  <a:lnTo>
                    <a:pt x="419" y="57"/>
                  </a:lnTo>
                  <a:lnTo>
                    <a:pt x="455" y="53"/>
                  </a:lnTo>
                  <a:lnTo>
                    <a:pt x="491" y="48"/>
                  </a:lnTo>
                  <a:lnTo>
                    <a:pt x="508" y="47"/>
                  </a:lnTo>
                  <a:lnTo>
                    <a:pt x="526" y="43"/>
                  </a:lnTo>
                  <a:lnTo>
                    <a:pt x="542" y="42"/>
                  </a:lnTo>
                  <a:lnTo>
                    <a:pt x="558" y="39"/>
                  </a:lnTo>
                  <a:lnTo>
                    <a:pt x="574" y="37"/>
                  </a:lnTo>
                  <a:lnTo>
                    <a:pt x="591" y="36"/>
                  </a:lnTo>
                  <a:lnTo>
                    <a:pt x="605" y="32"/>
                  </a:lnTo>
                  <a:lnTo>
                    <a:pt x="619" y="31"/>
                  </a:lnTo>
                  <a:lnTo>
                    <a:pt x="633" y="29"/>
                  </a:lnTo>
                  <a:lnTo>
                    <a:pt x="648" y="28"/>
                  </a:lnTo>
                  <a:lnTo>
                    <a:pt x="660" y="26"/>
                  </a:lnTo>
                  <a:lnTo>
                    <a:pt x="673" y="25"/>
                  </a:lnTo>
                  <a:lnTo>
                    <a:pt x="685" y="23"/>
                  </a:lnTo>
                  <a:lnTo>
                    <a:pt x="696" y="21"/>
                  </a:lnTo>
                  <a:lnTo>
                    <a:pt x="707" y="18"/>
                  </a:lnTo>
                  <a:lnTo>
                    <a:pt x="717" y="17"/>
                  </a:lnTo>
                  <a:lnTo>
                    <a:pt x="717" y="17"/>
                  </a:lnTo>
                </a:path>
              </a:pathLst>
            </a:custGeom>
            <a:solidFill>
              <a:schemeClr val="tx1"/>
            </a:solidFill>
            <a:ln w="7938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4" name="Freeform 128"/>
          <p:cNvSpPr/>
          <p:nvPr/>
        </p:nvSpPr>
        <p:spPr bwMode="auto">
          <a:xfrm>
            <a:off x="1847037" y="2004880"/>
            <a:ext cx="911985" cy="228919"/>
          </a:xfrm>
          <a:custGeom>
            <a:avLst/>
            <a:gdLst>
              <a:gd name="T0" fmla="*/ 229 w 495"/>
              <a:gd name="T1" fmla="*/ 39 h 125"/>
              <a:gd name="T2" fmla="*/ 266 w 495"/>
              <a:gd name="T3" fmla="*/ 28 h 125"/>
              <a:gd name="T4" fmla="*/ 300 w 495"/>
              <a:gd name="T5" fmla="*/ 20 h 125"/>
              <a:gd name="T6" fmla="*/ 330 w 495"/>
              <a:gd name="T7" fmla="*/ 14 h 125"/>
              <a:gd name="T8" fmla="*/ 357 w 495"/>
              <a:gd name="T9" fmla="*/ 8 h 125"/>
              <a:gd name="T10" fmla="*/ 379 w 495"/>
              <a:gd name="T11" fmla="*/ 5 h 125"/>
              <a:gd name="T12" fmla="*/ 398 w 495"/>
              <a:gd name="T13" fmla="*/ 2 h 125"/>
              <a:gd name="T14" fmla="*/ 413 w 495"/>
              <a:gd name="T15" fmla="*/ 0 h 125"/>
              <a:gd name="T16" fmla="*/ 429 w 495"/>
              <a:gd name="T17" fmla="*/ 0 h 125"/>
              <a:gd name="T18" fmla="*/ 446 w 495"/>
              <a:gd name="T19" fmla="*/ 0 h 125"/>
              <a:gd name="T20" fmla="*/ 461 w 495"/>
              <a:gd name="T21" fmla="*/ 2 h 125"/>
              <a:gd name="T22" fmla="*/ 473 w 495"/>
              <a:gd name="T23" fmla="*/ 3 h 125"/>
              <a:gd name="T24" fmla="*/ 482 w 495"/>
              <a:gd name="T25" fmla="*/ 6 h 125"/>
              <a:gd name="T26" fmla="*/ 489 w 495"/>
              <a:gd name="T27" fmla="*/ 11 h 125"/>
              <a:gd name="T28" fmla="*/ 493 w 495"/>
              <a:gd name="T29" fmla="*/ 19 h 125"/>
              <a:gd name="T30" fmla="*/ 495 w 495"/>
              <a:gd name="T31" fmla="*/ 27 h 125"/>
              <a:gd name="T32" fmla="*/ 495 w 495"/>
              <a:gd name="T33" fmla="*/ 36 h 125"/>
              <a:gd name="T34" fmla="*/ 489 w 495"/>
              <a:gd name="T35" fmla="*/ 44 h 125"/>
              <a:gd name="T36" fmla="*/ 480 w 495"/>
              <a:gd name="T37" fmla="*/ 52 h 125"/>
              <a:gd name="T38" fmla="*/ 468 w 495"/>
              <a:gd name="T39" fmla="*/ 56 h 125"/>
              <a:gd name="T40" fmla="*/ 452 w 495"/>
              <a:gd name="T41" fmla="*/ 61 h 125"/>
              <a:gd name="T42" fmla="*/ 432 w 495"/>
              <a:gd name="T43" fmla="*/ 67 h 125"/>
              <a:gd name="T44" fmla="*/ 409 w 495"/>
              <a:gd name="T45" fmla="*/ 74 h 125"/>
              <a:gd name="T46" fmla="*/ 382 w 495"/>
              <a:gd name="T47" fmla="*/ 78 h 125"/>
              <a:gd name="T48" fmla="*/ 352 w 495"/>
              <a:gd name="T49" fmla="*/ 83 h 125"/>
              <a:gd name="T50" fmla="*/ 316 w 495"/>
              <a:gd name="T51" fmla="*/ 89 h 125"/>
              <a:gd name="T52" fmla="*/ 273 w 495"/>
              <a:gd name="T53" fmla="*/ 97 h 125"/>
              <a:gd name="T54" fmla="*/ 227 w 495"/>
              <a:gd name="T55" fmla="*/ 107 h 125"/>
              <a:gd name="T56" fmla="*/ 188 w 495"/>
              <a:gd name="T57" fmla="*/ 113 h 125"/>
              <a:gd name="T58" fmla="*/ 163 w 495"/>
              <a:gd name="T59" fmla="*/ 118 h 125"/>
              <a:gd name="T60" fmla="*/ 141 w 495"/>
              <a:gd name="T61" fmla="*/ 121 h 125"/>
              <a:gd name="T62" fmla="*/ 123 w 495"/>
              <a:gd name="T63" fmla="*/ 124 h 125"/>
              <a:gd name="T64" fmla="*/ 107 w 495"/>
              <a:gd name="T65" fmla="*/ 125 h 125"/>
              <a:gd name="T66" fmla="*/ 95 w 495"/>
              <a:gd name="T67" fmla="*/ 125 h 125"/>
              <a:gd name="T68" fmla="*/ 84 w 495"/>
              <a:gd name="T69" fmla="*/ 125 h 125"/>
              <a:gd name="T70" fmla="*/ 77 w 495"/>
              <a:gd name="T71" fmla="*/ 125 h 125"/>
              <a:gd name="T72" fmla="*/ 70 w 495"/>
              <a:gd name="T73" fmla="*/ 124 h 125"/>
              <a:gd name="T74" fmla="*/ 57 w 495"/>
              <a:gd name="T75" fmla="*/ 122 h 125"/>
              <a:gd name="T76" fmla="*/ 45 w 495"/>
              <a:gd name="T77" fmla="*/ 118 h 125"/>
              <a:gd name="T78" fmla="*/ 31 w 495"/>
              <a:gd name="T79" fmla="*/ 111 h 125"/>
              <a:gd name="T80" fmla="*/ 16 w 495"/>
              <a:gd name="T81" fmla="*/ 103 h 125"/>
              <a:gd name="T82" fmla="*/ 6 w 495"/>
              <a:gd name="T83" fmla="*/ 97 h 125"/>
              <a:gd name="T84" fmla="*/ 0 w 495"/>
              <a:gd name="T85" fmla="*/ 94 h 125"/>
              <a:gd name="T86" fmla="*/ 2 w 495"/>
              <a:gd name="T87" fmla="*/ 91 h 125"/>
              <a:gd name="T88" fmla="*/ 4 w 495"/>
              <a:gd name="T89" fmla="*/ 89 h 125"/>
              <a:gd name="T90" fmla="*/ 11 w 495"/>
              <a:gd name="T91" fmla="*/ 88 h 125"/>
              <a:gd name="T92" fmla="*/ 23 w 495"/>
              <a:gd name="T93" fmla="*/ 85 h 125"/>
              <a:gd name="T94" fmla="*/ 36 w 495"/>
              <a:gd name="T95" fmla="*/ 85 h 125"/>
              <a:gd name="T96" fmla="*/ 39 w 495"/>
              <a:gd name="T97" fmla="*/ 83 h 125"/>
              <a:gd name="T98" fmla="*/ 50 w 495"/>
              <a:gd name="T99" fmla="*/ 82 h 125"/>
              <a:gd name="T100" fmla="*/ 64 w 495"/>
              <a:gd name="T101" fmla="*/ 78 h 125"/>
              <a:gd name="T102" fmla="*/ 82 w 495"/>
              <a:gd name="T103" fmla="*/ 75 h 125"/>
              <a:gd name="T104" fmla="*/ 107 w 495"/>
              <a:gd name="T105" fmla="*/ 69 h 125"/>
              <a:gd name="T106" fmla="*/ 136 w 495"/>
              <a:gd name="T107" fmla="*/ 63 h 125"/>
              <a:gd name="T108" fmla="*/ 170 w 495"/>
              <a:gd name="T109" fmla="*/ 53 h 125"/>
              <a:gd name="T110" fmla="*/ 209 w 495"/>
              <a:gd name="T111" fmla="*/ 44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95" h="125">
                <a:moveTo>
                  <a:pt x="209" y="44"/>
                </a:moveTo>
                <a:lnTo>
                  <a:pt x="229" y="39"/>
                </a:lnTo>
                <a:lnTo>
                  <a:pt x="248" y="33"/>
                </a:lnTo>
                <a:lnTo>
                  <a:pt x="266" y="28"/>
                </a:lnTo>
                <a:lnTo>
                  <a:pt x="284" y="25"/>
                </a:lnTo>
                <a:lnTo>
                  <a:pt x="300" y="20"/>
                </a:lnTo>
                <a:lnTo>
                  <a:pt x="316" y="17"/>
                </a:lnTo>
                <a:lnTo>
                  <a:pt x="330" y="14"/>
                </a:lnTo>
                <a:lnTo>
                  <a:pt x="343" y="11"/>
                </a:lnTo>
                <a:lnTo>
                  <a:pt x="357" y="8"/>
                </a:lnTo>
                <a:lnTo>
                  <a:pt x="368" y="6"/>
                </a:lnTo>
                <a:lnTo>
                  <a:pt x="379" y="5"/>
                </a:lnTo>
                <a:lnTo>
                  <a:pt x="389" y="3"/>
                </a:lnTo>
                <a:lnTo>
                  <a:pt x="398" y="2"/>
                </a:lnTo>
                <a:lnTo>
                  <a:pt x="405" y="2"/>
                </a:lnTo>
                <a:lnTo>
                  <a:pt x="413" y="0"/>
                </a:lnTo>
                <a:lnTo>
                  <a:pt x="420" y="0"/>
                </a:lnTo>
                <a:lnTo>
                  <a:pt x="429" y="0"/>
                </a:lnTo>
                <a:lnTo>
                  <a:pt x="439" y="0"/>
                </a:lnTo>
                <a:lnTo>
                  <a:pt x="446" y="0"/>
                </a:lnTo>
                <a:lnTo>
                  <a:pt x="454" y="2"/>
                </a:lnTo>
                <a:lnTo>
                  <a:pt x="461" y="2"/>
                </a:lnTo>
                <a:lnTo>
                  <a:pt x="468" y="2"/>
                </a:lnTo>
                <a:lnTo>
                  <a:pt x="473" y="3"/>
                </a:lnTo>
                <a:lnTo>
                  <a:pt x="477" y="5"/>
                </a:lnTo>
                <a:lnTo>
                  <a:pt x="482" y="6"/>
                </a:lnTo>
                <a:lnTo>
                  <a:pt x="486" y="10"/>
                </a:lnTo>
                <a:lnTo>
                  <a:pt x="489" y="11"/>
                </a:lnTo>
                <a:lnTo>
                  <a:pt x="491" y="14"/>
                </a:lnTo>
                <a:lnTo>
                  <a:pt x="493" y="19"/>
                </a:lnTo>
                <a:lnTo>
                  <a:pt x="493" y="22"/>
                </a:lnTo>
                <a:lnTo>
                  <a:pt x="495" y="27"/>
                </a:lnTo>
                <a:lnTo>
                  <a:pt x="495" y="31"/>
                </a:lnTo>
                <a:lnTo>
                  <a:pt x="495" y="36"/>
                </a:lnTo>
                <a:lnTo>
                  <a:pt x="493" y="41"/>
                </a:lnTo>
                <a:lnTo>
                  <a:pt x="489" y="44"/>
                </a:lnTo>
                <a:lnTo>
                  <a:pt x="486" y="49"/>
                </a:lnTo>
                <a:lnTo>
                  <a:pt x="480" y="52"/>
                </a:lnTo>
                <a:lnTo>
                  <a:pt x="475" y="53"/>
                </a:lnTo>
                <a:lnTo>
                  <a:pt x="468" y="56"/>
                </a:lnTo>
                <a:lnTo>
                  <a:pt x="461" y="58"/>
                </a:lnTo>
                <a:lnTo>
                  <a:pt x="452" y="61"/>
                </a:lnTo>
                <a:lnTo>
                  <a:pt x="443" y="64"/>
                </a:lnTo>
                <a:lnTo>
                  <a:pt x="432" y="67"/>
                </a:lnTo>
                <a:lnTo>
                  <a:pt x="421" y="71"/>
                </a:lnTo>
                <a:lnTo>
                  <a:pt x="409" y="74"/>
                </a:lnTo>
                <a:lnTo>
                  <a:pt x="396" y="75"/>
                </a:lnTo>
                <a:lnTo>
                  <a:pt x="382" y="78"/>
                </a:lnTo>
                <a:lnTo>
                  <a:pt x="368" y="80"/>
                </a:lnTo>
                <a:lnTo>
                  <a:pt x="352" y="83"/>
                </a:lnTo>
                <a:lnTo>
                  <a:pt x="334" y="86"/>
                </a:lnTo>
                <a:lnTo>
                  <a:pt x="316" y="89"/>
                </a:lnTo>
                <a:lnTo>
                  <a:pt x="295" y="94"/>
                </a:lnTo>
                <a:lnTo>
                  <a:pt x="273" y="97"/>
                </a:lnTo>
                <a:lnTo>
                  <a:pt x="250" y="102"/>
                </a:lnTo>
                <a:lnTo>
                  <a:pt x="227" y="107"/>
                </a:lnTo>
                <a:lnTo>
                  <a:pt x="200" y="111"/>
                </a:lnTo>
                <a:lnTo>
                  <a:pt x="188" y="113"/>
                </a:lnTo>
                <a:lnTo>
                  <a:pt x="175" y="116"/>
                </a:lnTo>
                <a:lnTo>
                  <a:pt x="163" y="118"/>
                </a:lnTo>
                <a:lnTo>
                  <a:pt x="152" y="119"/>
                </a:lnTo>
                <a:lnTo>
                  <a:pt x="141" y="121"/>
                </a:lnTo>
                <a:lnTo>
                  <a:pt x="132" y="122"/>
                </a:lnTo>
                <a:lnTo>
                  <a:pt x="123" y="124"/>
                </a:lnTo>
                <a:lnTo>
                  <a:pt x="114" y="124"/>
                </a:lnTo>
                <a:lnTo>
                  <a:pt x="107" y="125"/>
                </a:lnTo>
                <a:lnTo>
                  <a:pt x="100" y="125"/>
                </a:lnTo>
                <a:lnTo>
                  <a:pt x="95" y="125"/>
                </a:lnTo>
                <a:lnTo>
                  <a:pt x="89" y="125"/>
                </a:lnTo>
                <a:lnTo>
                  <a:pt x="84" y="125"/>
                </a:lnTo>
                <a:lnTo>
                  <a:pt x="81" y="125"/>
                </a:lnTo>
                <a:lnTo>
                  <a:pt x="77" y="125"/>
                </a:lnTo>
                <a:lnTo>
                  <a:pt x="73" y="124"/>
                </a:lnTo>
                <a:lnTo>
                  <a:pt x="70" y="124"/>
                </a:lnTo>
                <a:lnTo>
                  <a:pt x="64" y="124"/>
                </a:lnTo>
                <a:lnTo>
                  <a:pt x="57" y="122"/>
                </a:lnTo>
                <a:lnTo>
                  <a:pt x="52" y="121"/>
                </a:lnTo>
                <a:lnTo>
                  <a:pt x="45" y="118"/>
                </a:lnTo>
                <a:lnTo>
                  <a:pt x="38" y="114"/>
                </a:lnTo>
                <a:lnTo>
                  <a:pt x="31" y="111"/>
                </a:lnTo>
                <a:lnTo>
                  <a:pt x="23" y="107"/>
                </a:lnTo>
                <a:lnTo>
                  <a:pt x="16" y="103"/>
                </a:lnTo>
                <a:lnTo>
                  <a:pt x="11" y="100"/>
                </a:lnTo>
                <a:lnTo>
                  <a:pt x="6" y="97"/>
                </a:lnTo>
                <a:lnTo>
                  <a:pt x="2" y="96"/>
                </a:lnTo>
                <a:lnTo>
                  <a:pt x="0" y="94"/>
                </a:lnTo>
                <a:lnTo>
                  <a:pt x="2" y="92"/>
                </a:lnTo>
                <a:lnTo>
                  <a:pt x="2" y="91"/>
                </a:lnTo>
                <a:lnTo>
                  <a:pt x="4" y="91"/>
                </a:lnTo>
                <a:lnTo>
                  <a:pt x="4" y="89"/>
                </a:lnTo>
                <a:lnTo>
                  <a:pt x="7" y="89"/>
                </a:lnTo>
                <a:lnTo>
                  <a:pt x="11" y="88"/>
                </a:lnTo>
                <a:lnTo>
                  <a:pt x="16" y="86"/>
                </a:lnTo>
                <a:lnTo>
                  <a:pt x="23" y="85"/>
                </a:lnTo>
                <a:lnTo>
                  <a:pt x="31" y="85"/>
                </a:lnTo>
                <a:lnTo>
                  <a:pt x="36" y="85"/>
                </a:lnTo>
                <a:lnTo>
                  <a:pt x="38" y="85"/>
                </a:lnTo>
                <a:lnTo>
                  <a:pt x="39" y="83"/>
                </a:lnTo>
                <a:lnTo>
                  <a:pt x="45" y="83"/>
                </a:lnTo>
                <a:lnTo>
                  <a:pt x="50" y="82"/>
                </a:lnTo>
                <a:lnTo>
                  <a:pt x="56" y="80"/>
                </a:lnTo>
                <a:lnTo>
                  <a:pt x="64" y="78"/>
                </a:lnTo>
                <a:lnTo>
                  <a:pt x="73" y="77"/>
                </a:lnTo>
                <a:lnTo>
                  <a:pt x="82" y="75"/>
                </a:lnTo>
                <a:lnTo>
                  <a:pt x="95" y="72"/>
                </a:lnTo>
                <a:lnTo>
                  <a:pt x="107" y="69"/>
                </a:lnTo>
                <a:lnTo>
                  <a:pt x="122" y="66"/>
                </a:lnTo>
                <a:lnTo>
                  <a:pt x="136" y="63"/>
                </a:lnTo>
                <a:lnTo>
                  <a:pt x="152" y="58"/>
                </a:lnTo>
                <a:lnTo>
                  <a:pt x="170" y="53"/>
                </a:lnTo>
                <a:lnTo>
                  <a:pt x="189" y="50"/>
                </a:lnTo>
                <a:lnTo>
                  <a:pt x="209" y="44"/>
                </a:lnTo>
                <a:lnTo>
                  <a:pt x="209" y="44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129"/>
          <p:cNvSpPr/>
          <p:nvPr/>
        </p:nvSpPr>
        <p:spPr bwMode="auto">
          <a:xfrm>
            <a:off x="2179339" y="2163645"/>
            <a:ext cx="210459" cy="1074442"/>
          </a:xfrm>
          <a:custGeom>
            <a:avLst/>
            <a:gdLst>
              <a:gd name="T0" fmla="*/ 4 w 115"/>
              <a:gd name="T1" fmla="*/ 32 h 584"/>
              <a:gd name="T2" fmla="*/ 2 w 115"/>
              <a:gd name="T3" fmla="*/ 27 h 584"/>
              <a:gd name="T4" fmla="*/ 0 w 115"/>
              <a:gd name="T5" fmla="*/ 21 h 584"/>
              <a:gd name="T6" fmla="*/ 2 w 115"/>
              <a:gd name="T7" fmla="*/ 11 h 584"/>
              <a:gd name="T8" fmla="*/ 6 w 115"/>
              <a:gd name="T9" fmla="*/ 5 h 584"/>
              <a:gd name="T10" fmla="*/ 13 w 115"/>
              <a:gd name="T11" fmla="*/ 0 h 584"/>
              <a:gd name="T12" fmla="*/ 27 w 115"/>
              <a:gd name="T13" fmla="*/ 0 h 584"/>
              <a:gd name="T14" fmla="*/ 47 w 115"/>
              <a:gd name="T15" fmla="*/ 5 h 584"/>
              <a:gd name="T16" fmla="*/ 68 w 115"/>
              <a:gd name="T17" fmla="*/ 11 h 584"/>
              <a:gd name="T18" fmla="*/ 88 w 115"/>
              <a:gd name="T19" fmla="*/ 21 h 584"/>
              <a:gd name="T20" fmla="*/ 100 w 115"/>
              <a:gd name="T21" fmla="*/ 28 h 584"/>
              <a:gd name="T22" fmla="*/ 109 w 115"/>
              <a:gd name="T23" fmla="*/ 35 h 584"/>
              <a:gd name="T24" fmla="*/ 113 w 115"/>
              <a:gd name="T25" fmla="*/ 42 h 584"/>
              <a:gd name="T26" fmla="*/ 115 w 115"/>
              <a:gd name="T27" fmla="*/ 53 h 584"/>
              <a:gd name="T28" fmla="*/ 111 w 115"/>
              <a:gd name="T29" fmla="*/ 68 h 584"/>
              <a:gd name="T30" fmla="*/ 108 w 115"/>
              <a:gd name="T31" fmla="*/ 78 h 584"/>
              <a:gd name="T32" fmla="*/ 106 w 115"/>
              <a:gd name="T33" fmla="*/ 85 h 584"/>
              <a:gd name="T34" fmla="*/ 104 w 115"/>
              <a:gd name="T35" fmla="*/ 96 h 584"/>
              <a:gd name="T36" fmla="*/ 104 w 115"/>
              <a:gd name="T37" fmla="*/ 108 h 584"/>
              <a:gd name="T38" fmla="*/ 102 w 115"/>
              <a:gd name="T39" fmla="*/ 125 h 584"/>
              <a:gd name="T40" fmla="*/ 100 w 115"/>
              <a:gd name="T41" fmla="*/ 147 h 584"/>
              <a:gd name="T42" fmla="*/ 100 w 115"/>
              <a:gd name="T43" fmla="*/ 172 h 584"/>
              <a:gd name="T44" fmla="*/ 99 w 115"/>
              <a:gd name="T45" fmla="*/ 201 h 584"/>
              <a:gd name="T46" fmla="*/ 99 w 115"/>
              <a:gd name="T47" fmla="*/ 232 h 584"/>
              <a:gd name="T48" fmla="*/ 99 w 115"/>
              <a:gd name="T49" fmla="*/ 266 h 584"/>
              <a:gd name="T50" fmla="*/ 97 w 115"/>
              <a:gd name="T51" fmla="*/ 305 h 584"/>
              <a:gd name="T52" fmla="*/ 97 w 115"/>
              <a:gd name="T53" fmla="*/ 349 h 584"/>
              <a:gd name="T54" fmla="*/ 97 w 115"/>
              <a:gd name="T55" fmla="*/ 395 h 584"/>
              <a:gd name="T56" fmla="*/ 97 w 115"/>
              <a:gd name="T57" fmla="*/ 445 h 584"/>
              <a:gd name="T58" fmla="*/ 95 w 115"/>
              <a:gd name="T59" fmla="*/ 498 h 584"/>
              <a:gd name="T60" fmla="*/ 95 w 115"/>
              <a:gd name="T61" fmla="*/ 554 h 584"/>
              <a:gd name="T62" fmla="*/ 33 w 115"/>
              <a:gd name="T63" fmla="*/ 584 h 584"/>
              <a:gd name="T64" fmla="*/ 33 w 115"/>
              <a:gd name="T65" fmla="*/ 523 h 584"/>
              <a:gd name="T66" fmla="*/ 33 w 115"/>
              <a:gd name="T67" fmla="*/ 467 h 584"/>
              <a:gd name="T68" fmla="*/ 33 w 115"/>
              <a:gd name="T69" fmla="*/ 413 h 584"/>
              <a:gd name="T70" fmla="*/ 33 w 115"/>
              <a:gd name="T71" fmla="*/ 363 h 584"/>
              <a:gd name="T72" fmla="*/ 33 w 115"/>
              <a:gd name="T73" fmla="*/ 316 h 584"/>
              <a:gd name="T74" fmla="*/ 33 w 115"/>
              <a:gd name="T75" fmla="*/ 274 h 584"/>
              <a:gd name="T76" fmla="*/ 33 w 115"/>
              <a:gd name="T77" fmla="*/ 237 h 584"/>
              <a:gd name="T78" fmla="*/ 33 w 115"/>
              <a:gd name="T79" fmla="*/ 202 h 584"/>
              <a:gd name="T80" fmla="*/ 33 w 115"/>
              <a:gd name="T81" fmla="*/ 171 h 584"/>
              <a:gd name="T82" fmla="*/ 31 w 115"/>
              <a:gd name="T83" fmla="*/ 143 h 584"/>
              <a:gd name="T84" fmla="*/ 31 w 115"/>
              <a:gd name="T85" fmla="*/ 121 h 584"/>
              <a:gd name="T86" fmla="*/ 31 w 115"/>
              <a:gd name="T87" fmla="*/ 100 h 584"/>
              <a:gd name="T88" fmla="*/ 31 w 115"/>
              <a:gd name="T89" fmla="*/ 85 h 584"/>
              <a:gd name="T90" fmla="*/ 31 w 115"/>
              <a:gd name="T91" fmla="*/ 72 h 584"/>
              <a:gd name="T92" fmla="*/ 29 w 115"/>
              <a:gd name="T93" fmla="*/ 64 h 584"/>
              <a:gd name="T94" fmla="*/ 29 w 115"/>
              <a:gd name="T95" fmla="*/ 60 h 584"/>
              <a:gd name="T96" fmla="*/ 25 w 115"/>
              <a:gd name="T97" fmla="*/ 50 h 584"/>
              <a:gd name="T98" fmla="*/ 22 w 115"/>
              <a:gd name="T99" fmla="*/ 44 h 584"/>
              <a:gd name="T100" fmla="*/ 15 w 115"/>
              <a:gd name="T101" fmla="*/ 38 h 584"/>
              <a:gd name="T102" fmla="*/ 8 w 115"/>
              <a:gd name="T103" fmla="*/ 33 h 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15" h="584">
                <a:moveTo>
                  <a:pt x="8" y="33"/>
                </a:moveTo>
                <a:lnTo>
                  <a:pt x="4" y="32"/>
                </a:lnTo>
                <a:lnTo>
                  <a:pt x="2" y="30"/>
                </a:lnTo>
                <a:lnTo>
                  <a:pt x="2" y="27"/>
                </a:lnTo>
                <a:lnTo>
                  <a:pt x="0" y="24"/>
                </a:lnTo>
                <a:lnTo>
                  <a:pt x="0" y="21"/>
                </a:lnTo>
                <a:lnTo>
                  <a:pt x="0" y="16"/>
                </a:lnTo>
                <a:lnTo>
                  <a:pt x="2" y="11"/>
                </a:lnTo>
                <a:lnTo>
                  <a:pt x="4" y="6"/>
                </a:lnTo>
                <a:lnTo>
                  <a:pt x="6" y="5"/>
                </a:lnTo>
                <a:lnTo>
                  <a:pt x="9" y="2"/>
                </a:lnTo>
                <a:lnTo>
                  <a:pt x="13" y="0"/>
                </a:lnTo>
                <a:lnTo>
                  <a:pt x="20" y="0"/>
                </a:lnTo>
                <a:lnTo>
                  <a:pt x="27" y="0"/>
                </a:lnTo>
                <a:lnTo>
                  <a:pt x="36" y="2"/>
                </a:lnTo>
                <a:lnTo>
                  <a:pt x="47" y="5"/>
                </a:lnTo>
                <a:lnTo>
                  <a:pt x="58" y="6"/>
                </a:lnTo>
                <a:lnTo>
                  <a:pt x="68" y="11"/>
                </a:lnTo>
                <a:lnTo>
                  <a:pt x="79" y="16"/>
                </a:lnTo>
                <a:lnTo>
                  <a:pt x="88" y="21"/>
                </a:lnTo>
                <a:lnTo>
                  <a:pt x="95" y="24"/>
                </a:lnTo>
                <a:lnTo>
                  <a:pt x="100" y="28"/>
                </a:lnTo>
                <a:lnTo>
                  <a:pt x="106" y="32"/>
                </a:lnTo>
                <a:lnTo>
                  <a:pt x="109" y="35"/>
                </a:lnTo>
                <a:lnTo>
                  <a:pt x="113" y="38"/>
                </a:lnTo>
                <a:lnTo>
                  <a:pt x="113" y="42"/>
                </a:lnTo>
                <a:lnTo>
                  <a:pt x="115" y="47"/>
                </a:lnTo>
                <a:lnTo>
                  <a:pt x="115" y="53"/>
                </a:lnTo>
                <a:lnTo>
                  <a:pt x="113" y="58"/>
                </a:lnTo>
                <a:lnTo>
                  <a:pt x="111" y="68"/>
                </a:lnTo>
                <a:lnTo>
                  <a:pt x="109" y="77"/>
                </a:lnTo>
                <a:lnTo>
                  <a:pt x="108" y="78"/>
                </a:lnTo>
                <a:lnTo>
                  <a:pt x="108" y="82"/>
                </a:lnTo>
                <a:lnTo>
                  <a:pt x="106" y="85"/>
                </a:lnTo>
                <a:lnTo>
                  <a:pt x="106" y="89"/>
                </a:lnTo>
                <a:lnTo>
                  <a:pt x="104" y="96"/>
                </a:lnTo>
                <a:lnTo>
                  <a:pt x="104" y="102"/>
                </a:lnTo>
                <a:lnTo>
                  <a:pt x="104" y="108"/>
                </a:lnTo>
                <a:lnTo>
                  <a:pt x="102" y="118"/>
                </a:lnTo>
                <a:lnTo>
                  <a:pt x="102" y="125"/>
                </a:lnTo>
                <a:lnTo>
                  <a:pt x="102" y="136"/>
                </a:lnTo>
                <a:lnTo>
                  <a:pt x="100" y="147"/>
                </a:lnTo>
                <a:lnTo>
                  <a:pt x="100" y="158"/>
                </a:lnTo>
                <a:lnTo>
                  <a:pt x="100" y="172"/>
                </a:lnTo>
                <a:lnTo>
                  <a:pt x="100" y="185"/>
                </a:lnTo>
                <a:lnTo>
                  <a:pt x="99" y="201"/>
                </a:lnTo>
                <a:lnTo>
                  <a:pt x="99" y="215"/>
                </a:lnTo>
                <a:lnTo>
                  <a:pt x="99" y="232"/>
                </a:lnTo>
                <a:lnTo>
                  <a:pt x="99" y="249"/>
                </a:lnTo>
                <a:lnTo>
                  <a:pt x="99" y="266"/>
                </a:lnTo>
                <a:lnTo>
                  <a:pt x="97" y="287"/>
                </a:lnTo>
                <a:lnTo>
                  <a:pt x="97" y="305"/>
                </a:lnTo>
                <a:lnTo>
                  <a:pt x="97" y="327"/>
                </a:lnTo>
                <a:lnTo>
                  <a:pt x="97" y="349"/>
                </a:lnTo>
                <a:lnTo>
                  <a:pt x="97" y="371"/>
                </a:lnTo>
                <a:lnTo>
                  <a:pt x="97" y="395"/>
                </a:lnTo>
                <a:lnTo>
                  <a:pt x="97" y="420"/>
                </a:lnTo>
                <a:lnTo>
                  <a:pt x="97" y="445"/>
                </a:lnTo>
                <a:lnTo>
                  <a:pt x="97" y="471"/>
                </a:lnTo>
                <a:lnTo>
                  <a:pt x="95" y="498"/>
                </a:lnTo>
                <a:lnTo>
                  <a:pt x="95" y="526"/>
                </a:lnTo>
                <a:lnTo>
                  <a:pt x="95" y="554"/>
                </a:lnTo>
                <a:lnTo>
                  <a:pt x="95" y="584"/>
                </a:lnTo>
                <a:lnTo>
                  <a:pt x="33" y="584"/>
                </a:lnTo>
                <a:lnTo>
                  <a:pt x="33" y="553"/>
                </a:lnTo>
                <a:lnTo>
                  <a:pt x="33" y="523"/>
                </a:lnTo>
                <a:lnTo>
                  <a:pt x="33" y="495"/>
                </a:lnTo>
                <a:lnTo>
                  <a:pt x="33" y="467"/>
                </a:lnTo>
                <a:lnTo>
                  <a:pt x="33" y="438"/>
                </a:lnTo>
                <a:lnTo>
                  <a:pt x="33" y="413"/>
                </a:lnTo>
                <a:lnTo>
                  <a:pt x="33" y="387"/>
                </a:lnTo>
                <a:lnTo>
                  <a:pt x="33" y="363"/>
                </a:lnTo>
                <a:lnTo>
                  <a:pt x="33" y="340"/>
                </a:lnTo>
                <a:lnTo>
                  <a:pt x="33" y="316"/>
                </a:lnTo>
                <a:lnTo>
                  <a:pt x="33" y="296"/>
                </a:lnTo>
                <a:lnTo>
                  <a:pt x="33" y="274"/>
                </a:lnTo>
                <a:lnTo>
                  <a:pt x="33" y="255"/>
                </a:lnTo>
                <a:lnTo>
                  <a:pt x="33" y="237"/>
                </a:lnTo>
                <a:lnTo>
                  <a:pt x="33" y="218"/>
                </a:lnTo>
                <a:lnTo>
                  <a:pt x="33" y="202"/>
                </a:lnTo>
                <a:lnTo>
                  <a:pt x="33" y="185"/>
                </a:lnTo>
                <a:lnTo>
                  <a:pt x="33" y="171"/>
                </a:lnTo>
                <a:lnTo>
                  <a:pt x="33" y="157"/>
                </a:lnTo>
                <a:lnTo>
                  <a:pt x="31" y="143"/>
                </a:lnTo>
                <a:lnTo>
                  <a:pt x="31" y="132"/>
                </a:lnTo>
                <a:lnTo>
                  <a:pt x="31" y="121"/>
                </a:lnTo>
                <a:lnTo>
                  <a:pt x="31" y="110"/>
                </a:lnTo>
                <a:lnTo>
                  <a:pt x="31" y="100"/>
                </a:lnTo>
                <a:lnTo>
                  <a:pt x="31" y="93"/>
                </a:lnTo>
                <a:lnTo>
                  <a:pt x="31" y="85"/>
                </a:lnTo>
                <a:lnTo>
                  <a:pt x="31" y="78"/>
                </a:lnTo>
                <a:lnTo>
                  <a:pt x="31" y="72"/>
                </a:lnTo>
                <a:lnTo>
                  <a:pt x="29" y="68"/>
                </a:lnTo>
                <a:lnTo>
                  <a:pt x="29" y="64"/>
                </a:lnTo>
                <a:lnTo>
                  <a:pt x="29" y="61"/>
                </a:lnTo>
                <a:lnTo>
                  <a:pt x="29" y="60"/>
                </a:lnTo>
                <a:lnTo>
                  <a:pt x="27" y="55"/>
                </a:lnTo>
                <a:lnTo>
                  <a:pt x="25" y="50"/>
                </a:lnTo>
                <a:lnTo>
                  <a:pt x="24" y="47"/>
                </a:lnTo>
                <a:lnTo>
                  <a:pt x="22" y="44"/>
                </a:lnTo>
                <a:lnTo>
                  <a:pt x="18" y="41"/>
                </a:lnTo>
                <a:lnTo>
                  <a:pt x="15" y="38"/>
                </a:lnTo>
                <a:lnTo>
                  <a:pt x="11" y="35"/>
                </a:lnTo>
                <a:lnTo>
                  <a:pt x="8" y="33"/>
                </a:lnTo>
                <a:lnTo>
                  <a:pt x="8" y="33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130"/>
          <p:cNvSpPr/>
          <p:nvPr/>
        </p:nvSpPr>
        <p:spPr bwMode="auto">
          <a:xfrm>
            <a:off x="1717807" y="2510716"/>
            <a:ext cx="199381" cy="764293"/>
          </a:xfrm>
          <a:custGeom>
            <a:avLst/>
            <a:gdLst>
              <a:gd name="T0" fmla="*/ 103 w 108"/>
              <a:gd name="T1" fmla="*/ 70 h 413"/>
              <a:gd name="T2" fmla="*/ 101 w 108"/>
              <a:gd name="T3" fmla="*/ 83 h 413"/>
              <a:gd name="T4" fmla="*/ 101 w 108"/>
              <a:gd name="T5" fmla="*/ 86 h 413"/>
              <a:gd name="T6" fmla="*/ 101 w 108"/>
              <a:gd name="T7" fmla="*/ 87 h 413"/>
              <a:gd name="T8" fmla="*/ 101 w 108"/>
              <a:gd name="T9" fmla="*/ 92 h 413"/>
              <a:gd name="T10" fmla="*/ 101 w 108"/>
              <a:gd name="T11" fmla="*/ 100 h 413"/>
              <a:gd name="T12" fmla="*/ 101 w 108"/>
              <a:gd name="T13" fmla="*/ 109 h 413"/>
              <a:gd name="T14" fmla="*/ 101 w 108"/>
              <a:gd name="T15" fmla="*/ 120 h 413"/>
              <a:gd name="T16" fmla="*/ 101 w 108"/>
              <a:gd name="T17" fmla="*/ 136 h 413"/>
              <a:gd name="T18" fmla="*/ 101 w 108"/>
              <a:gd name="T19" fmla="*/ 151 h 413"/>
              <a:gd name="T20" fmla="*/ 101 w 108"/>
              <a:gd name="T21" fmla="*/ 172 h 413"/>
              <a:gd name="T22" fmla="*/ 101 w 108"/>
              <a:gd name="T23" fmla="*/ 192 h 413"/>
              <a:gd name="T24" fmla="*/ 101 w 108"/>
              <a:gd name="T25" fmla="*/ 217 h 413"/>
              <a:gd name="T26" fmla="*/ 103 w 108"/>
              <a:gd name="T27" fmla="*/ 244 h 413"/>
              <a:gd name="T28" fmla="*/ 103 w 108"/>
              <a:gd name="T29" fmla="*/ 272 h 413"/>
              <a:gd name="T30" fmla="*/ 103 w 108"/>
              <a:gd name="T31" fmla="*/ 303 h 413"/>
              <a:gd name="T32" fmla="*/ 103 w 108"/>
              <a:gd name="T33" fmla="*/ 338 h 413"/>
              <a:gd name="T34" fmla="*/ 105 w 108"/>
              <a:gd name="T35" fmla="*/ 374 h 413"/>
              <a:gd name="T36" fmla="*/ 105 w 108"/>
              <a:gd name="T37" fmla="*/ 413 h 413"/>
              <a:gd name="T38" fmla="*/ 51 w 108"/>
              <a:gd name="T39" fmla="*/ 380 h 413"/>
              <a:gd name="T40" fmla="*/ 50 w 108"/>
              <a:gd name="T41" fmla="*/ 322 h 413"/>
              <a:gd name="T42" fmla="*/ 50 w 108"/>
              <a:gd name="T43" fmla="*/ 270 h 413"/>
              <a:gd name="T44" fmla="*/ 48 w 108"/>
              <a:gd name="T45" fmla="*/ 225 h 413"/>
              <a:gd name="T46" fmla="*/ 46 w 108"/>
              <a:gd name="T47" fmla="*/ 184 h 413"/>
              <a:gd name="T48" fmla="*/ 44 w 108"/>
              <a:gd name="T49" fmla="*/ 151 h 413"/>
              <a:gd name="T50" fmla="*/ 42 w 108"/>
              <a:gd name="T51" fmla="*/ 123 h 413"/>
              <a:gd name="T52" fmla="*/ 39 w 108"/>
              <a:gd name="T53" fmla="*/ 103 h 413"/>
              <a:gd name="T54" fmla="*/ 37 w 108"/>
              <a:gd name="T55" fmla="*/ 87 h 413"/>
              <a:gd name="T56" fmla="*/ 33 w 108"/>
              <a:gd name="T57" fmla="*/ 75 h 413"/>
              <a:gd name="T58" fmla="*/ 30 w 108"/>
              <a:gd name="T59" fmla="*/ 62 h 413"/>
              <a:gd name="T60" fmla="*/ 26 w 108"/>
              <a:gd name="T61" fmla="*/ 53 h 413"/>
              <a:gd name="T62" fmla="*/ 25 w 108"/>
              <a:gd name="T63" fmla="*/ 45 h 413"/>
              <a:gd name="T64" fmla="*/ 21 w 108"/>
              <a:gd name="T65" fmla="*/ 37 h 413"/>
              <a:gd name="T66" fmla="*/ 17 w 108"/>
              <a:gd name="T67" fmla="*/ 32 h 413"/>
              <a:gd name="T68" fmla="*/ 14 w 108"/>
              <a:gd name="T69" fmla="*/ 29 h 413"/>
              <a:gd name="T70" fmla="*/ 8 w 108"/>
              <a:gd name="T71" fmla="*/ 26 h 413"/>
              <a:gd name="T72" fmla="*/ 1 w 108"/>
              <a:gd name="T73" fmla="*/ 22 h 413"/>
              <a:gd name="T74" fmla="*/ 0 w 108"/>
              <a:gd name="T75" fmla="*/ 17 h 413"/>
              <a:gd name="T76" fmla="*/ 0 w 108"/>
              <a:gd name="T77" fmla="*/ 11 h 413"/>
              <a:gd name="T78" fmla="*/ 1 w 108"/>
              <a:gd name="T79" fmla="*/ 4 h 413"/>
              <a:gd name="T80" fmla="*/ 8 w 108"/>
              <a:gd name="T81" fmla="*/ 0 h 413"/>
              <a:gd name="T82" fmla="*/ 19 w 108"/>
              <a:gd name="T83" fmla="*/ 0 h 413"/>
              <a:gd name="T84" fmla="*/ 35 w 108"/>
              <a:gd name="T85" fmla="*/ 1 h 413"/>
              <a:gd name="T86" fmla="*/ 57 w 108"/>
              <a:gd name="T87" fmla="*/ 6 h 413"/>
              <a:gd name="T88" fmla="*/ 75 w 108"/>
              <a:gd name="T89" fmla="*/ 12 h 413"/>
              <a:gd name="T90" fmla="*/ 87 w 108"/>
              <a:gd name="T91" fmla="*/ 18 h 413"/>
              <a:gd name="T92" fmla="*/ 98 w 108"/>
              <a:gd name="T93" fmla="*/ 25 h 413"/>
              <a:gd name="T94" fmla="*/ 103 w 108"/>
              <a:gd name="T95" fmla="*/ 34 h 413"/>
              <a:gd name="T96" fmla="*/ 107 w 108"/>
              <a:gd name="T97" fmla="*/ 42 h 413"/>
              <a:gd name="T98" fmla="*/ 108 w 108"/>
              <a:gd name="T99" fmla="*/ 50 h 413"/>
              <a:gd name="T100" fmla="*/ 107 w 108"/>
              <a:gd name="T101" fmla="*/ 59 h 413"/>
              <a:gd name="T102" fmla="*/ 105 w 108"/>
              <a:gd name="T103" fmla="*/ 64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8" h="413">
                <a:moveTo>
                  <a:pt x="105" y="64"/>
                </a:moveTo>
                <a:lnTo>
                  <a:pt x="103" y="70"/>
                </a:lnTo>
                <a:lnTo>
                  <a:pt x="101" y="76"/>
                </a:lnTo>
                <a:lnTo>
                  <a:pt x="101" y="83"/>
                </a:lnTo>
                <a:lnTo>
                  <a:pt x="101" y="84"/>
                </a:lnTo>
                <a:lnTo>
                  <a:pt x="101" y="86"/>
                </a:lnTo>
                <a:lnTo>
                  <a:pt x="101" y="87"/>
                </a:lnTo>
                <a:lnTo>
                  <a:pt x="101" y="87"/>
                </a:lnTo>
                <a:lnTo>
                  <a:pt x="101" y="90"/>
                </a:lnTo>
                <a:lnTo>
                  <a:pt x="101" y="92"/>
                </a:lnTo>
                <a:lnTo>
                  <a:pt x="101" y="95"/>
                </a:lnTo>
                <a:lnTo>
                  <a:pt x="101" y="100"/>
                </a:lnTo>
                <a:lnTo>
                  <a:pt x="101" y="104"/>
                </a:lnTo>
                <a:lnTo>
                  <a:pt x="101" y="109"/>
                </a:lnTo>
                <a:lnTo>
                  <a:pt x="101" y="114"/>
                </a:lnTo>
                <a:lnTo>
                  <a:pt x="101" y="120"/>
                </a:lnTo>
                <a:lnTo>
                  <a:pt x="101" y="128"/>
                </a:lnTo>
                <a:lnTo>
                  <a:pt x="101" y="136"/>
                </a:lnTo>
                <a:lnTo>
                  <a:pt x="101" y="144"/>
                </a:lnTo>
                <a:lnTo>
                  <a:pt x="101" y="151"/>
                </a:lnTo>
                <a:lnTo>
                  <a:pt x="101" y="161"/>
                </a:lnTo>
                <a:lnTo>
                  <a:pt x="101" y="172"/>
                </a:lnTo>
                <a:lnTo>
                  <a:pt x="101" y="181"/>
                </a:lnTo>
                <a:lnTo>
                  <a:pt x="101" y="192"/>
                </a:lnTo>
                <a:lnTo>
                  <a:pt x="101" y="205"/>
                </a:lnTo>
                <a:lnTo>
                  <a:pt x="101" y="217"/>
                </a:lnTo>
                <a:lnTo>
                  <a:pt x="103" y="230"/>
                </a:lnTo>
                <a:lnTo>
                  <a:pt x="103" y="244"/>
                </a:lnTo>
                <a:lnTo>
                  <a:pt x="103" y="258"/>
                </a:lnTo>
                <a:lnTo>
                  <a:pt x="103" y="272"/>
                </a:lnTo>
                <a:lnTo>
                  <a:pt x="103" y="288"/>
                </a:lnTo>
                <a:lnTo>
                  <a:pt x="103" y="303"/>
                </a:lnTo>
                <a:lnTo>
                  <a:pt x="103" y="320"/>
                </a:lnTo>
                <a:lnTo>
                  <a:pt x="103" y="338"/>
                </a:lnTo>
                <a:lnTo>
                  <a:pt x="105" y="355"/>
                </a:lnTo>
                <a:lnTo>
                  <a:pt x="105" y="374"/>
                </a:lnTo>
                <a:lnTo>
                  <a:pt x="105" y="392"/>
                </a:lnTo>
                <a:lnTo>
                  <a:pt x="105" y="413"/>
                </a:lnTo>
                <a:lnTo>
                  <a:pt x="51" y="413"/>
                </a:lnTo>
                <a:lnTo>
                  <a:pt x="51" y="380"/>
                </a:lnTo>
                <a:lnTo>
                  <a:pt x="51" y="350"/>
                </a:lnTo>
                <a:lnTo>
                  <a:pt x="50" y="322"/>
                </a:lnTo>
                <a:lnTo>
                  <a:pt x="50" y="295"/>
                </a:lnTo>
                <a:lnTo>
                  <a:pt x="50" y="270"/>
                </a:lnTo>
                <a:lnTo>
                  <a:pt x="50" y="247"/>
                </a:lnTo>
                <a:lnTo>
                  <a:pt x="48" y="225"/>
                </a:lnTo>
                <a:lnTo>
                  <a:pt x="48" y="203"/>
                </a:lnTo>
                <a:lnTo>
                  <a:pt x="46" y="184"/>
                </a:lnTo>
                <a:lnTo>
                  <a:pt x="46" y="167"/>
                </a:lnTo>
                <a:lnTo>
                  <a:pt x="44" y="151"/>
                </a:lnTo>
                <a:lnTo>
                  <a:pt x="44" y="137"/>
                </a:lnTo>
                <a:lnTo>
                  <a:pt x="42" y="123"/>
                </a:lnTo>
                <a:lnTo>
                  <a:pt x="41" y="112"/>
                </a:lnTo>
                <a:lnTo>
                  <a:pt x="39" y="103"/>
                </a:lnTo>
                <a:lnTo>
                  <a:pt x="39" y="95"/>
                </a:lnTo>
                <a:lnTo>
                  <a:pt x="37" y="87"/>
                </a:lnTo>
                <a:lnTo>
                  <a:pt x="35" y="81"/>
                </a:lnTo>
                <a:lnTo>
                  <a:pt x="33" y="75"/>
                </a:lnTo>
                <a:lnTo>
                  <a:pt x="32" y="68"/>
                </a:lnTo>
                <a:lnTo>
                  <a:pt x="30" y="62"/>
                </a:lnTo>
                <a:lnTo>
                  <a:pt x="28" y="58"/>
                </a:lnTo>
                <a:lnTo>
                  <a:pt x="26" y="53"/>
                </a:lnTo>
                <a:lnTo>
                  <a:pt x="25" y="48"/>
                </a:lnTo>
                <a:lnTo>
                  <a:pt x="25" y="45"/>
                </a:lnTo>
                <a:lnTo>
                  <a:pt x="23" y="40"/>
                </a:lnTo>
                <a:lnTo>
                  <a:pt x="21" y="37"/>
                </a:lnTo>
                <a:lnTo>
                  <a:pt x="19" y="36"/>
                </a:lnTo>
                <a:lnTo>
                  <a:pt x="17" y="32"/>
                </a:lnTo>
                <a:lnTo>
                  <a:pt x="16" y="31"/>
                </a:lnTo>
                <a:lnTo>
                  <a:pt x="14" y="29"/>
                </a:lnTo>
                <a:lnTo>
                  <a:pt x="12" y="29"/>
                </a:lnTo>
                <a:lnTo>
                  <a:pt x="8" y="26"/>
                </a:lnTo>
                <a:lnTo>
                  <a:pt x="5" y="25"/>
                </a:lnTo>
                <a:lnTo>
                  <a:pt x="1" y="22"/>
                </a:lnTo>
                <a:lnTo>
                  <a:pt x="0" y="20"/>
                </a:lnTo>
                <a:lnTo>
                  <a:pt x="0" y="17"/>
                </a:lnTo>
                <a:lnTo>
                  <a:pt x="0" y="14"/>
                </a:lnTo>
                <a:lnTo>
                  <a:pt x="0" y="11"/>
                </a:lnTo>
                <a:lnTo>
                  <a:pt x="0" y="6"/>
                </a:lnTo>
                <a:lnTo>
                  <a:pt x="1" y="4"/>
                </a:lnTo>
                <a:lnTo>
                  <a:pt x="5" y="1"/>
                </a:lnTo>
                <a:lnTo>
                  <a:pt x="8" y="0"/>
                </a:lnTo>
                <a:lnTo>
                  <a:pt x="14" y="0"/>
                </a:lnTo>
                <a:lnTo>
                  <a:pt x="19" y="0"/>
                </a:lnTo>
                <a:lnTo>
                  <a:pt x="28" y="0"/>
                </a:lnTo>
                <a:lnTo>
                  <a:pt x="35" y="1"/>
                </a:lnTo>
                <a:lnTo>
                  <a:pt x="46" y="3"/>
                </a:lnTo>
                <a:lnTo>
                  <a:pt x="57" y="6"/>
                </a:lnTo>
                <a:lnTo>
                  <a:pt x="66" y="9"/>
                </a:lnTo>
                <a:lnTo>
                  <a:pt x="75" y="12"/>
                </a:lnTo>
                <a:lnTo>
                  <a:pt x="82" y="15"/>
                </a:lnTo>
                <a:lnTo>
                  <a:pt x="87" y="18"/>
                </a:lnTo>
                <a:lnTo>
                  <a:pt x="92" y="22"/>
                </a:lnTo>
                <a:lnTo>
                  <a:pt x="98" y="25"/>
                </a:lnTo>
                <a:lnTo>
                  <a:pt x="101" y="29"/>
                </a:lnTo>
                <a:lnTo>
                  <a:pt x="103" y="34"/>
                </a:lnTo>
                <a:lnTo>
                  <a:pt x="105" y="37"/>
                </a:lnTo>
                <a:lnTo>
                  <a:pt x="107" y="42"/>
                </a:lnTo>
                <a:lnTo>
                  <a:pt x="108" y="47"/>
                </a:lnTo>
                <a:lnTo>
                  <a:pt x="108" y="50"/>
                </a:lnTo>
                <a:lnTo>
                  <a:pt x="107" y="54"/>
                </a:lnTo>
                <a:lnTo>
                  <a:pt x="107" y="59"/>
                </a:lnTo>
                <a:lnTo>
                  <a:pt x="105" y="64"/>
                </a:lnTo>
                <a:lnTo>
                  <a:pt x="105" y="64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131"/>
          <p:cNvSpPr/>
          <p:nvPr/>
        </p:nvSpPr>
        <p:spPr bwMode="auto">
          <a:xfrm>
            <a:off x="2301182" y="2566101"/>
            <a:ext cx="498454" cy="155074"/>
          </a:xfrm>
          <a:custGeom>
            <a:avLst/>
            <a:gdLst>
              <a:gd name="T0" fmla="*/ 92 w 269"/>
              <a:gd name="T1" fmla="*/ 25 h 83"/>
              <a:gd name="T2" fmla="*/ 110 w 269"/>
              <a:gd name="T3" fmla="*/ 19 h 83"/>
              <a:gd name="T4" fmla="*/ 128 w 269"/>
              <a:gd name="T5" fmla="*/ 14 h 83"/>
              <a:gd name="T6" fmla="*/ 142 w 269"/>
              <a:gd name="T7" fmla="*/ 10 h 83"/>
              <a:gd name="T8" fmla="*/ 157 w 269"/>
              <a:gd name="T9" fmla="*/ 7 h 83"/>
              <a:gd name="T10" fmla="*/ 171 w 269"/>
              <a:gd name="T11" fmla="*/ 3 h 83"/>
              <a:gd name="T12" fmla="*/ 182 w 269"/>
              <a:gd name="T13" fmla="*/ 2 h 83"/>
              <a:gd name="T14" fmla="*/ 192 w 269"/>
              <a:gd name="T15" fmla="*/ 0 h 83"/>
              <a:gd name="T16" fmla="*/ 201 w 269"/>
              <a:gd name="T17" fmla="*/ 0 h 83"/>
              <a:gd name="T18" fmla="*/ 215 w 269"/>
              <a:gd name="T19" fmla="*/ 0 h 83"/>
              <a:gd name="T20" fmla="*/ 230 w 269"/>
              <a:gd name="T21" fmla="*/ 0 h 83"/>
              <a:gd name="T22" fmla="*/ 240 w 269"/>
              <a:gd name="T23" fmla="*/ 2 h 83"/>
              <a:gd name="T24" fmla="*/ 246 w 269"/>
              <a:gd name="T25" fmla="*/ 2 h 83"/>
              <a:gd name="T26" fmla="*/ 251 w 269"/>
              <a:gd name="T27" fmla="*/ 3 h 83"/>
              <a:gd name="T28" fmla="*/ 257 w 269"/>
              <a:gd name="T29" fmla="*/ 5 h 83"/>
              <a:gd name="T30" fmla="*/ 260 w 269"/>
              <a:gd name="T31" fmla="*/ 8 h 83"/>
              <a:gd name="T32" fmla="*/ 262 w 269"/>
              <a:gd name="T33" fmla="*/ 10 h 83"/>
              <a:gd name="T34" fmla="*/ 265 w 269"/>
              <a:gd name="T35" fmla="*/ 13 h 83"/>
              <a:gd name="T36" fmla="*/ 267 w 269"/>
              <a:gd name="T37" fmla="*/ 16 h 83"/>
              <a:gd name="T38" fmla="*/ 267 w 269"/>
              <a:gd name="T39" fmla="*/ 18 h 83"/>
              <a:gd name="T40" fmla="*/ 269 w 269"/>
              <a:gd name="T41" fmla="*/ 19 h 83"/>
              <a:gd name="T42" fmla="*/ 269 w 269"/>
              <a:gd name="T43" fmla="*/ 22 h 83"/>
              <a:gd name="T44" fmla="*/ 269 w 269"/>
              <a:gd name="T45" fmla="*/ 25 h 83"/>
              <a:gd name="T46" fmla="*/ 267 w 269"/>
              <a:gd name="T47" fmla="*/ 29 h 83"/>
              <a:gd name="T48" fmla="*/ 267 w 269"/>
              <a:gd name="T49" fmla="*/ 32 h 83"/>
              <a:gd name="T50" fmla="*/ 265 w 269"/>
              <a:gd name="T51" fmla="*/ 35 h 83"/>
              <a:gd name="T52" fmla="*/ 262 w 269"/>
              <a:gd name="T53" fmla="*/ 36 h 83"/>
              <a:gd name="T54" fmla="*/ 260 w 269"/>
              <a:gd name="T55" fmla="*/ 39 h 83"/>
              <a:gd name="T56" fmla="*/ 257 w 269"/>
              <a:gd name="T57" fmla="*/ 41 h 83"/>
              <a:gd name="T58" fmla="*/ 251 w 269"/>
              <a:gd name="T59" fmla="*/ 44 h 83"/>
              <a:gd name="T60" fmla="*/ 246 w 269"/>
              <a:gd name="T61" fmla="*/ 47 h 83"/>
              <a:gd name="T62" fmla="*/ 239 w 269"/>
              <a:gd name="T63" fmla="*/ 50 h 83"/>
              <a:gd name="T64" fmla="*/ 230 w 269"/>
              <a:gd name="T65" fmla="*/ 54 h 83"/>
              <a:gd name="T66" fmla="*/ 224 w 269"/>
              <a:gd name="T67" fmla="*/ 55 h 83"/>
              <a:gd name="T68" fmla="*/ 219 w 269"/>
              <a:gd name="T69" fmla="*/ 57 h 83"/>
              <a:gd name="T70" fmla="*/ 214 w 269"/>
              <a:gd name="T71" fmla="*/ 58 h 83"/>
              <a:gd name="T72" fmla="*/ 207 w 269"/>
              <a:gd name="T73" fmla="*/ 60 h 83"/>
              <a:gd name="T74" fmla="*/ 201 w 269"/>
              <a:gd name="T75" fmla="*/ 61 h 83"/>
              <a:gd name="T76" fmla="*/ 192 w 269"/>
              <a:gd name="T77" fmla="*/ 63 h 83"/>
              <a:gd name="T78" fmla="*/ 185 w 269"/>
              <a:gd name="T79" fmla="*/ 64 h 83"/>
              <a:gd name="T80" fmla="*/ 176 w 269"/>
              <a:gd name="T81" fmla="*/ 66 h 83"/>
              <a:gd name="T82" fmla="*/ 169 w 269"/>
              <a:gd name="T83" fmla="*/ 68 h 83"/>
              <a:gd name="T84" fmla="*/ 158 w 269"/>
              <a:gd name="T85" fmla="*/ 71 h 83"/>
              <a:gd name="T86" fmla="*/ 139 w 269"/>
              <a:gd name="T87" fmla="*/ 74 h 83"/>
              <a:gd name="T88" fmla="*/ 119 w 269"/>
              <a:gd name="T89" fmla="*/ 75 h 83"/>
              <a:gd name="T90" fmla="*/ 99 w 269"/>
              <a:gd name="T91" fmla="*/ 79 h 83"/>
              <a:gd name="T92" fmla="*/ 80 w 269"/>
              <a:gd name="T93" fmla="*/ 80 h 83"/>
              <a:gd name="T94" fmla="*/ 60 w 269"/>
              <a:gd name="T95" fmla="*/ 82 h 83"/>
              <a:gd name="T96" fmla="*/ 41 w 269"/>
              <a:gd name="T97" fmla="*/ 83 h 83"/>
              <a:gd name="T98" fmla="*/ 19 w 269"/>
              <a:gd name="T99" fmla="*/ 83 h 83"/>
              <a:gd name="T100" fmla="*/ 0 w 269"/>
              <a:gd name="T101" fmla="*/ 83 h 83"/>
              <a:gd name="T102" fmla="*/ 0 w 269"/>
              <a:gd name="T103" fmla="*/ 49 h 83"/>
              <a:gd name="T104" fmla="*/ 1 w 269"/>
              <a:gd name="T105" fmla="*/ 47 h 83"/>
              <a:gd name="T106" fmla="*/ 5 w 269"/>
              <a:gd name="T107" fmla="*/ 47 h 83"/>
              <a:gd name="T108" fmla="*/ 8 w 269"/>
              <a:gd name="T109" fmla="*/ 47 h 83"/>
              <a:gd name="T110" fmla="*/ 12 w 269"/>
              <a:gd name="T111" fmla="*/ 47 h 83"/>
              <a:gd name="T112" fmla="*/ 23 w 269"/>
              <a:gd name="T113" fmla="*/ 44 h 83"/>
              <a:gd name="T114" fmla="*/ 33 w 269"/>
              <a:gd name="T115" fmla="*/ 43 h 83"/>
              <a:gd name="T116" fmla="*/ 46 w 269"/>
              <a:gd name="T117" fmla="*/ 39 h 83"/>
              <a:gd name="T118" fmla="*/ 60 w 269"/>
              <a:gd name="T119" fmla="*/ 35 h 83"/>
              <a:gd name="T120" fmla="*/ 74 w 269"/>
              <a:gd name="T121" fmla="*/ 30 h 83"/>
              <a:gd name="T122" fmla="*/ 92 w 269"/>
              <a:gd name="T123" fmla="*/ 25 h 83"/>
              <a:gd name="T124" fmla="*/ 92 w 269"/>
              <a:gd name="T125" fmla="*/ 25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9" h="83">
                <a:moveTo>
                  <a:pt x="92" y="25"/>
                </a:moveTo>
                <a:lnTo>
                  <a:pt x="110" y="19"/>
                </a:lnTo>
                <a:lnTo>
                  <a:pt x="128" y="14"/>
                </a:lnTo>
                <a:lnTo>
                  <a:pt x="142" y="10"/>
                </a:lnTo>
                <a:lnTo>
                  <a:pt x="157" y="7"/>
                </a:lnTo>
                <a:lnTo>
                  <a:pt x="171" y="3"/>
                </a:lnTo>
                <a:lnTo>
                  <a:pt x="182" y="2"/>
                </a:lnTo>
                <a:lnTo>
                  <a:pt x="192" y="0"/>
                </a:lnTo>
                <a:lnTo>
                  <a:pt x="201" y="0"/>
                </a:lnTo>
                <a:lnTo>
                  <a:pt x="215" y="0"/>
                </a:lnTo>
                <a:lnTo>
                  <a:pt x="230" y="0"/>
                </a:lnTo>
                <a:lnTo>
                  <a:pt x="240" y="2"/>
                </a:lnTo>
                <a:lnTo>
                  <a:pt x="246" y="2"/>
                </a:lnTo>
                <a:lnTo>
                  <a:pt x="251" y="3"/>
                </a:lnTo>
                <a:lnTo>
                  <a:pt x="257" y="5"/>
                </a:lnTo>
                <a:lnTo>
                  <a:pt x="260" y="8"/>
                </a:lnTo>
                <a:lnTo>
                  <a:pt x="262" y="10"/>
                </a:lnTo>
                <a:lnTo>
                  <a:pt x="265" y="13"/>
                </a:lnTo>
                <a:lnTo>
                  <a:pt x="267" y="16"/>
                </a:lnTo>
                <a:lnTo>
                  <a:pt x="267" y="18"/>
                </a:lnTo>
                <a:lnTo>
                  <a:pt x="269" y="19"/>
                </a:lnTo>
                <a:lnTo>
                  <a:pt x="269" y="22"/>
                </a:lnTo>
                <a:lnTo>
                  <a:pt x="269" y="25"/>
                </a:lnTo>
                <a:lnTo>
                  <a:pt x="267" y="29"/>
                </a:lnTo>
                <a:lnTo>
                  <a:pt x="267" y="32"/>
                </a:lnTo>
                <a:lnTo>
                  <a:pt x="265" y="35"/>
                </a:lnTo>
                <a:lnTo>
                  <a:pt x="262" y="36"/>
                </a:lnTo>
                <a:lnTo>
                  <a:pt x="260" y="39"/>
                </a:lnTo>
                <a:lnTo>
                  <a:pt x="257" y="41"/>
                </a:lnTo>
                <a:lnTo>
                  <a:pt x="251" y="44"/>
                </a:lnTo>
                <a:lnTo>
                  <a:pt x="246" y="47"/>
                </a:lnTo>
                <a:lnTo>
                  <a:pt x="239" y="50"/>
                </a:lnTo>
                <a:lnTo>
                  <a:pt x="230" y="54"/>
                </a:lnTo>
                <a:lnTo>
                  <a:pt x="224" y="55"/>
                </a:lnTo>
                <a:lnTo>
                  <a:pt x="219" y="57"/>
                </a:lnTo>
                <a:lnTo>
                  <a:pt x="214" y="58"/>
                </a:lnTo>
                <a:lnTo>
                  <a:pt x="207" y="60"/>
                </a:lnTo>
                <a:lnTo>
                  <a:pt x="201" y="61"/>
                </a:lnTo>
                <a:lnTo>
                  <a:pt x="192" y="63"/>
                </a:lnTo>
                <a:lnTo>
                  <a:pt x="185" y="64"/>
                </a:lnTo>
                <a:lnTo>
                  <a:pt x="176" y="66"/>
                </a:lnTo>
                <a:lnTo>
                  <a:pt x="169" y="68"/>
                </a:lnTo>
                <a:lnTo>
                  <a:pt x="158" y="71"/>
                </a:lnTo>
                <a:lnTo>
                  <a:pt x="139" y="74"/>
                </a:lnTo>
                <a:lnTo>
                  <a:pt x="119" y="75"/>
                </a:lnTo>
                <a:lnTo>
                  <a:pt x="99" y="79"/>
                </a:lnTo>
                <a:lnTo>
                  <a:pt x="80" y="80"/>
                </a:lnTo>
                <a:lnTo>
                  <a:pt x="60" y="82"/>
                </a:lnTo>
                <a:lnTo>
                  <a:pt x="41" y="83"/>
                </a:lnTo>
                <a:lnTo>
                  <a:pt x="19" y="83"/>
                </a:lnTo>
                <a:lnTo>
                  <a:pt x="0" y="83"/>
                </a:lnTo>
                <a:lnTo>
                  <a:pt x="0" y="49"/>
                </a:lnTo>
                <a:lnTo>
                  <a:pt x="1" y="47"/>
                </a:lnTo>
                <a:lnTo>
                  <a:pt x="5" y="47"/>
                </a:lnTo>
                <a:lnTo>
                  <a:pt x="8" y="47"/>
                </a:lnTo>
                <a:lnTo>
                  <a:pt x="12" y="47"/>
                </a:lnTo>
                <a:lnTo>
                  <a:pt x="23" y="44"/>
                </a:lnTo>
                <a:lnTo>
                  <a:pt x="33" y="43"/>
                </a:lnTo>
                <a:lnTo>
                  <a:pt x="46" y="39"/>
                </a:lnTo>
                <a:lnTo>
                  <a:pt x="60" y="35"/>
                </a:lnTo>
                <a:lnTo>
                  <a:pt x="74" y="30"/>
                </a:lnTo>
                <a:lnTo>
                  <a:pt x="92" y="25"/>
                </a:lnTo>
                <a:lnTo>
                  <a:pt x="92" y="25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Freeform 132"/>
          <p:cNvSpPr/>
          <p:nvPr/>
        </p:nvSpPr>
        <p:spPr bwMode="auto">
          <a:xfrm>
            <a:off x="1330123" y="3108860"/>
            <a:ext cx="1801815" cy="295379"/>
          </a:xfrm>
          <a:custGeom>
            <a:avLst/>
            <a:gdLst>
              <a:gd name="T0" fmla="*/ 757 w 974"/>
              <a:gd name="T1" fmla="*/ 9 h 159"/>
              <a:gd name="T2" fmla="*/ 808 w 974"/>
              <a:gd name="T3" fmla="*/ 1 h 159"/>
              <a:gd name="T4" fmla="*/ 848 w 974"/>
              <a:gd name="T5" fmla="*/ 0 h 159"/>
              <a:gd name="T6" fmla="*/ 882 w 974"/>
              <a:gd name="T7" fmla="*/ 3 h 159"/>
              <a:gd name="T8" fmla="*/ 914 w 974"/>
              <a:gd name="T9" fmla="*/ 12 h 159"/>
              <a:gd name="T10" fmla="*/ 946 w 974"/>
              <a:gd name="T11" fmla="*/ 28 h 159"/>
              <a:gd name="T12" fmla="*/ 965 w 974"/>
              <a:gd name="T13" fmla="*/ 45 h 159"/>
              <a:gd name="T14" fmla="*/ 974 w 974"/>
              <a:gd name="T15" fmla="*/ 61 h 159"/>
              <a:gd name="T16" fmla="*/ 973 w 974"/>
              <a:gd name="T17" fmla="*/ 70 h 159"/>
              <a:gd name="T18" fmla="*/ 964 w 974"/>
              <a:gd name="T19" fmla="*/ 76 h 159"/>
              <a:gd name="T20" fmla="*/ 946 w 974"/>
              <a:gd name="T21" fmla="*/ 79 h 159"/>
              <a:gd name="T22" fmla="*/ 919 w 974"/>
              <a:gd name="T23" fmla="*/ 83 h 159"/>
              <a:gd name="T24" fmla="*/ 885 w 974"/>
              <a:gd name="T25" fmla="*/ 84 h 159"/>
              <a:gd name="T26" fmla="*/ 826 w 974"/>
              <a:gd name="T27" fmla="*/ 84 h 159"/>
              <a:gd name="T28" fmla="*/ 674 w 974"/>
              <a:gd name="T29" fmla="*/ 89 h 159"/>
              <a:gd name="T30" fmla="*/ 550 w 974"/>
              <a:gd name="T31" fmla="*/ 98 h 159"/>
              <a:gd name="T32" fmla="*/ 467 w 974"/>
              <a:gd name="T33" fmla="*/ 108 h 159"/>
              <a:gd name="T34" fmla="*/ 398 w 974"/>
              <a:gd name="T35" fmla="*/ 114 h 159"/>
              <a:gd name="T36" fmla="*/ 332 w 974"/>
              <a:gd name="T37" fmla="*/ 122 h 159"/>
              <a:gd name="T38" fmla="*/ 257 w 974"/>
              <a:gd name="T39" fmla="*/ 131 h 159"/>
              <a:gd name="T40" fmla="*/ 187 w 974"/>
              <a:gd name="T41" fmla="*/ 144 h 159"/>
              <a:gd name="T42" fmla="*/ 150 w 974"/>
              <a:gd name="T43" fmla="*/ 150 h 159"/>
              <a:gd name="T44" fmla="*/ 119 w 974"/>
              <a:gd name="T45" fmla="*/ 154 h 159"/>
              <a:gd name="T46" fmla="*/ 94 w 974"/>
              <a:gd name="T47" fmla="*/ 158 h 159"/>
              <a:gd name="T48" fmla="*/ 76 w 974"/>
              <a:gd name="T49" fmla="*/ 159 h 159"/>
              <a:gd name="T50" fmla="*/ 66 w 974"/>
              <a:gd name="T51" fmla="*/ 159 h 159"/>
              <a:gd name="T52" fmla="*/ 48 w 974"/>
              <a:gd name="T53" fmla="*/ 148 h 159"/>
              <a:gd name="T54" fmla="*/ 19 w 974"/>
              <a:gd name="T55" fmla="*/ 126 h 159"/>
              <a:gd name="T56" fmla="*/ 3 w 974"/>
              <a:gd name="T57" fmla="*/ 106 h 159"/>
              <a:gd name="T58" fmla="*/ 25 w 974"/>
              <a:gd name="T59" fmla="*/ 103 h 159"/>
              <a:gd name="T60" fmla="*/ 51 w 974"/>
              <a:gd name="T61" fmla="*/ 98 h 159"/>
              <a:gd name="T62" fmla="*/ 73 w 974"/>
              <a:gd name="T63" fmla="*/ 95 h 159"/>
              <a:gd name="T64" fmla="*/ 94 w 974"/>
              <a:gd name="T65" fmla="*/ 92 h 159"/>
              <a:gd name="T66" fmla="*/ 121 w 974"/>
              <a:gd name="T67" fmla="*/ 90 h 159"/>
              <a:gd name="T68" fmla="*/ 155 w 974"/>
              <a:gd name="T69" fmla="*/ 86 h 159"/>
              <a:gd name="T70" fmla="*/ 193 w 974"/>
              <a:gd name="T71" fmla="*/ 83 h 159"/>
              <a:gd name="T72" fmla="*/ 253 w 974"/>
              <a:gd name="T73" fmla="*/ 76 h 159"/>
              <a:gd name="T74" fmla="*/ 350 w 974"/>
              <a:gd name="T75" fmla="*/ 65 h 159"/>
              <a:gd name="T76" fmla="*/ 455 w 974"/>
              <a:gd name="T77" fmla="*/ 53 h 159"/>
              <a:gd name="T78" fmla="*/ 526 w 974"/>
              <a:gd name="T79" fmla="*/ 43 h 159"/>
              <a:gd name="T80" fmla="*/ 574 w 974"/>
              <a:gd name="T81" fmla="*/ 37 h 159"/>
              <a:gd name="T82" fmla="*/ 619 w 974"/>
              <a:gd name="T83" fmla="*/ 31 h 159"/>
              <a:gd name="T84" fmla="*/ 660 w 974"/>
              <a:gd name="T85" fmla="*/ 26 h 159"/>
              <a:gd name="T86" fmla="*/ 696 w 974"/>
              <a:gd name="T87" fmla="*/ 21 h 159"/>
              <a:gd name="T88" fmla="*/ 717 w 974"/>
              <a:gd name="T89" fmla="*/ 17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74" h="159">
                <a:moveTo>
                  <a:pt x="717" y="17"/>
                </a:moveTo>
                <a:lnTo>
                  <a:pt x="737" y="12"/>
                </a:lnTo>
                <a:lnTo>
                  <a:pt x="757" y="9"/>
                </a:lnTo>
                <a:lnTo>
                  <a:pt x="774" y="6"/>
                </a:lnTo>
                <a:lnTo>
                  <a:pt x="792" y="4"/>
                </a:lnTo>
                <a:lnTo>
                  <a:pt x="808" y="1"/>
                </a:lnTo>
                <a:lnTo>
                  <a:pt x="823" y="1"/>
                </a:lnTo>
                <a:lnTo>
                  <a:pt x="837" y="0"/>
                </a:lnTo>
                <a:lnTo>
                  <a:pt x="848" y="0"/>
                </a:lnTo>
                <a:lnTo>
                  <a:pt x="858" y="0"/>
                </a:lnTo>
                <a:lnTo>
                  <a:pt x="871" y="1"/>
                </a:lnTo>
                <a:lnTo>
                  <a:pt x="882" y="3"/>
                </a:lnTo>
                <a:lnTo>
                  <a:pt x="892" y="6"/>
                </a:lnTo>
                <a:lnTo>
                  <a:pt x="903" y="9"/>
                </a:lnTo>
                <a:lnTo>
                  <a:pt x="914" y="12"/>
                </a:lnTo>
                <a:lnTo>
                  <a:pt x="924" y="17"/>
                </a:lnTo>
                <a:lnTo>
                  <a:pt x="937" y="21"/>
                </a:lnTo>
                <a:lnTo>
                  <a:pt x="946" y="28"/>
                </a:lnTo>
                <a:lnTo>
                  <a:pt x="953" y="34"/>
                </a:lnTo>
                <a:lnTo>
                  <a:pt x="960" y="40"/>
                </a:lnTo>
                <a:lnTo>
                  <a:pt x="965" y="45"/>
                </a:lnTo>
                <a:lnTo>
                  <a:pt x="969" y="51"/>
                </a:lnTo>
                <a:lnTo>
                  <a:pt x="973" y="56"/>
                </a:lnTo>
                <a:lnTo>
                  <a:pt x="974" y="61"/>
                </a:lnTo>
                <a:lnTo>
                  <a:pt x="974" y="65"/>
                </a:lnTo>
                <a:lnTo>
                  <a:pt x="974" y="68"/>
                </a:lnTo>
                <a:lnTo>
                  <a:pt x="973" y="70"/>
                </a:lnTo>
                <a:lnTo>
                  <a:pt x="971" y="73"/>
                </a:lnTo>
                <a:lnTo>
                  <a:pt x="967" y="75"/>
                </a:lnTo>
                <a:lnTo>
                  <a:pt x="964" y="76"/>
                </a:lnTo>
                <a:lnTo>
                  <a:pt x="958" y="78"/>
                </a:lnTo>
                <a:lnTo>
                  <a:pt x="953" y="78"/>
                </a:lnTo>
                <a:lnTo>
                  <a:pt x="946" y="79"/>
                </a:lnTo>
                <a:lnTo>
                  <a:pt x="937" y="81"/>
                </a:lnTo>
                <a:lnTo>
                  <a:pt x="928" y="81"/>
                </a:lnTo>
                <a:lnTo>
                  <a:pt x="919" y="83"/>
                </a:lnTo>
                <a:lnTo>
                  <a:pt x="908" y="83"/>
                </a:lnTo>
                <a:lnTo>
                  <a:pt x="898" y="83"/>
                </a:lnTo>
                <a:lnTo>
                  <a:pt x="885" y="84"/>
                </a:lnTo>
                <a:lnTo>
                  <a:pt x="871" y="84"/>
                </a:lnTo>
                <a:lnTo>
                  <a:pt x="857" y="84"/>
                </a:lnTo>
                <a:lnTo>
                  <a:pt x="826" y="84"/>
                </a:lnTo>
                <a:lnTo>
                  <a:pt x="796" y="84"/>
                </a:lnTo>
                <a:lnTo>
                  <a:pt x="737" y="86"/>
                </a:lnTo>
                <a:lnTo>
                  <a:pt x="674" y="89"/>
                </a:lnTo>
                <a:lnTo>
                  <a:pt x="612" y="92"/>
                </a:lnTo>
                <a:lnTo>
                  <a:pt x="580" y="95"/>
                </a:lnTo>
                <a:lnTo>
                  <a:pt x="550" y="98"/>
                </a:lnTo>
                <a:lnTo>
                  <a:pt x="521" y="103"/>
                </a:lnTo>
                <a:lnTo>
                  <a:pt x="492" y="104"/>
                </a:lnTo>
                <a:lnTo>
                  <a:pt x="467" y="108"/>
                </a:lnTo>
                <a:lnTo>
                  <a:pt x="442" y="111"/>
                </a:lnTo>
                <a:lnTo>
                  <a:pt x="419" y="112"/>
                </a:lnTo>
                <a:lnTo>
                  <a:pt x="398" y="114"/>
                </a:lnTo>
                <a:lnTo>
                  <a:pt x="376" y="117"/>
                </a:lnTo>
                <a:lnTo>
                  <a:pt x="355" y="119"/>
                </a:lnTo>
                <a:lnTo>
                  <a:pt x="332" y="122"/>
                </a:lnTo>
                <a:lnTo>
                  <a:pt x="307" y="125"/>
                </a:lnTo>
                <a:lnTo>
                  <a:pt x="282" y="128"/>
                </a:lnTo>
                <a:lnTo>
                  <a:pt x="257" y="131"/>
                </a:lnTo>
                <a:lnTo>
                  <a:pt x="228" y="136"/>
                </a:lnTo>
                <a:lnTo>
                  <a:pt x="201" y="140"/>
                </a:lnTo>
                <a:lnTo>
                  <a:pt x="187" y="144"/>
                </a:lnTo>
                <a:lnTo>
                  <a:pt x="175" y="145"/>
                </a:lnTo>
                <a:lnTo>
                  <a:pt x="162" y="148"/>
                </a:lnTo>
                <a:lnTo>
                  <a:pt x="150" y="150"/>
                </a:lnTo>
                <a:lnTo>
                  <a:pt x="139" y="151"/>
                </a:lnTo>
                <a:lnTo>
                  <a:pt x="128" y="153"/>
                </a:lnTo>
                <a:lnTo>
                  <a:pt x="119" y="154"/>
                </a:lnTo>
                <a:lnTo>
                  <a:pt x="110" y="156"/>
                </a:lnTo>
                <a:lnTo>
                  <a:pt x="101" y="158"/>
                </a:lnTo>
                <a:lnTo>
                  <a:pt x="94" y="158"/>
                </a:lnTo>
                <a:lnTo>
                  <a:pt x="87" y="159"/>
                </a:lnTo>
                <a:lnTo>
                  <a:pt x="82" y="159"/>
                </a:lnTo>
                <a:lnTo>
                  <a:pt x="76" y="159"/>
                </a:lnTo>
                <a:lnTo>
                  <a:pt x="73" y="159"/>
                </a:lnTo>
                <a:lnTo>
                  <a:pt x="69" y="159"/>
                </a:lnTo>
                <a:lnTo>
                  <a:pt x="66" y="159"/>
                </a:lnTo>
                <a:lnTo>
                  <a:pt x="60" y="156"/>
                </a:lnTo>
                <a:lnTo>
                  <a:pt x="55" y="153"/>
                </a:lnTo>
                <a:lnTo>
                  <a:pt x="48" y="148"/>
                </a:lnTo>
                <a:lnTo>
                  <a:pt x="39" y="142"/>
                </a:lnTo>
                <a:lnTo>
                  <a:pt x="30" y="134"/>
                </a:lnTo>
                <a:lnTo>
                  <a:pt x="19" y="126"/>
                </a:lnTo>
                <a:lnTo>
                  <a:pt x="10" y="117"/>
                </a:lnTo>
                <a:lnTo>
                  <a:pt x="0" y="106"/>
                </a:lnTo>
                <a:lnTo>
                  <a:pt x="3" y="106"/>
                </a:lnTo>
                <a:lnTo>
                  <a:pt x="10" y="104"/>
                </a:lnTo>
                <a:lnTo>
                  <a:pt x="16" y="104"/>
                </a:lnTo>
                <a:lnTo>
                  <a:pt x="25" y="103"/>
                </a:lnTo>
                <a:lnTo>
                  <a:pt x="32" y="101"/>
                </a:lnTo>
                <a:lnTo>
                  <a:pt x="41" y="100"/>
                </a:lnTo>
                <a:lnTo>
                  <a:pt x="51" y="98"/>
                </a:lnTo>
                <a:lnTo>
                  <a:pt x="62" y="97"/>
                </a:lnTo>
                <a:lnTo>
                  <a:pt x="68" y="95"/>
                </a:lnTo>
                <a:lnTo>
                  <a:pt x="73" y="95"/>
                </a:lnTo>
                <a:lnTo>
                  <a:pt x="80" y="93"/>
                </a:lnTo>
                <a:lnTo>
                  <a:pt x="87" y="93"/>
                </a:lnTo>
                <a:lnTo>
                  <a:pt x="94" y="92"/>
                </a:lnTo>
                <a:lnTo>
                  <a:pt x="103" y="92"/>
                </a:lnTo>
                <a:lnTo>
                  <a:pt x="112" y="90"/>
                </a:lnTo>
                <a:lnTo>
                  <a:pt x="121" y="90"/>
                </a:lnTo>
                <a:lnTo>
                  <a:pt x="132" y="89"/>
                </a:lnTo>
                <a:lnTo>
                  <a:pt x="143" y="87"/>
                </a:lnTo>
                <a:lnTo>
                  <a:pt x="155" y="86"/>
                </a:lnTo>
                <a:lnTo>
                  <a:pt x="168" y="86"/>
                </a:lnTo>
                <a:lnTo>
                  <a:pt x="180" y="84"/>
                </a:lnTo>
                <a:lnTo>
                  <a:pt x="193" y="83"/>
                </a:lnTo>
                <a:lnTo>
                  <a:pt x="207" y="81"/>
                </a:lnTo>
                <a:lnTo>
                  <a:pt x="221" y="79"/>
                </a:lnTo>
                <a:lnTo>
                  <a:pt x="253" y="76"/>
                </a:lnTo>
                <a:lnTo>
                  <a:pt x="284" y="73"/>
                </a:lnTo>
                <a:lnTo>
                  <a:pt x="316" y="68"/>
                </a:lnTo>
                <a:lnTo>
                  <a:pt x="350" y="65"/>
                </a:lnTo>
                <a:lnTo>
                  <a:pt x="383" y="62"/>
                </a:lnTo>
                <a:lnTo>
                  <a:pt x="419" y="57"/>
                </a:lnTo>
                <a:lnTo>
                  <a:pt x="455" y="53"/>
                </a:lnTo>
                <a:lnTo>
                  <a:pt x="491" y="48"/>
                </a:lnTo>
                <a:lnTo>
                  <a:pt x="508" y="47"/>
                </a:lnTo>
                <a:lnTo>
                  <a:pt x="526" y="43"/>
                </a:lnTo>
                <a:lnTo>
                  <a:pt x="542" y="42"/>
                </a:lnTo>
                <a:lnTo>
                  <a:pt x="558" y="39"/>
                </a:lnTo>
                <a:lnTo>
                  <a:pt x="574" y="37"/>
                </a:lnTo>
                <a:lnTo>
                  <a:pt x="591" y="36"/>
                </a:lnTo>
                <a:lnTo>
                  <a:pt x="605" y="32"/>
                </a:lnTo>
                <a:lnTo>
                  <a:pt x="619" y="31"/>
                </a:lnTo>
                <a:lnTo>
                  <a:pt x="633" y="29"/>
                </a:lnTo>
                <a:lnTo>
                  <a:pt x="648" y="28"/>
                </a:lnTo>
                <a:lnTo>
                  <a:pt x="660" y="26"/>
                </a:lnTo>
                <a:lnTo>
                  <a:pt x="673" y="25"/>
                </a:lnTo>
                <a:lnTo>
                  <a:pt x="685" y="23"/>
                </a:lnTo>
                <a:lnTo>
                  <a:pt x="696" y="21"/>
                </a:lnTo>
                <a:lnTo>
                  <a:pt x="707" y="18"/>
                </a:lnTo>
                <a:lnTo>
                  <a:pt x="717" y="17"/>
                </a:lnTo>
                <a:lnTo>
                  <a:pt x="717" y="17"/>
                </a:lnTo>
              </a:path>
            </a:pathLst>
          </a:custGeom>
          <a:solidFill>
            <a:srgbClr val="FF0000"/>
          </a:solidFill>
          <a:ln w="79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2" name="组合 91"/>
          <p:cNvGrpSpPr/>
          <p:nvPr/>
        </p:nvGrpSpPr>
        <p:grpSpPr>
          <a:xfrm>
            <a:off x="539552" y="4120963"/>
            <a:ext cx="3793482" cy="755043"/>
            <a:chOff x="5246229" y="4053127"/>
            <a:chExt cx="2276276" cy="453063"/>
          </a:xfrm>
        </p:grpSpPr>
        <p:grpSp>
          <p:nvGrpSpPr>
            <p:cNvPr id="93" name="组合 92"/>
            <p:cNvGrpSpPr/>
            <p:nvPr/>
          </p:nvGrpSpPr>
          <p:grpSpPr>
            <a:xfrm>
              <a:off x="7071698" y="4053127"/>
              <a:ext cx="450807" cy="453063"/>
              <a:chOff x="2377467" y="3693757"/>
              <a:chExt cx="450807" cy="453063"/>
            </a:xfrm>
          </p:grpSpPr>
          <p:pic>
            <p:nvPicPr>
              <p:cNvPr id="115" name="图片 11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77467" y="3693757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16" name="组合 115"/>
              <p:cNvGrpSpPr/>
              <p:nvPr/>
            </p:nvGrpSpPr>
            <p:grpSpPr>
              <a:xfrm>
                <a:off x="2451458" y="3802696"/>
                <a:ext cx="302824" cy="235185"/>
                <a:chOff x="4737101" y="4052888"/>
                <a:chExt cx="774700" cy="601662"/>
              </a:xfrm>
              <a:solidFill>
                <a:srgbClr val="FF0000"/>
              </a:solidFill>
            </p:grpSpPr>
            <p:sp>
              <p:nvSpPr>
                <p:cNvPr id="117" name="Freeform 128"/>
                <p:cNvSpPr/>
                <p:nvPr/>
              </p:nvSpPr>
              <p:spPr bwMode="auto">
                <a:xfrm>
                  <a:off x="4959351" y="4052888"/>
                  <a:ext cx="392113" cy="98425"/>
                </a:xfrm>
                <a:custGeom>
                  <a:avLst/>
                  <a:gdLst>
                    <a:gd name="T0" fmla="*/ 229 w 495"/>
                    <a:gd name="T1" fmla="*/ 39 h 125"/>
                    <a:gd name="T2" fmla="*/ 266 w 495"/>
                    <a:gd name="T3" fmla="*/ 28 h 125"/>
                    <a:gd name="T4" fmla="*/ 300 w 495"/>
                    <a:gd name="T5" fmla="*/ 20 h 125"/>
                    <a:gd name="T6" fmla="*/ 330 w 495"/>
                    <a:gd name="T7" fmla="*/ 14 h 125"/>
                    <a:gd name="T8" fmla="*/ 357 w 495"/>
                    <a:gd name="T9" fmla="*/ 8 h 125"/>
                    <a:gd name="T10" fmla="*/ 379 w 495"/>
                    <a:gd name="T11" fmla="*/ 5 h 125"/>
                    <a:gd name="T12" fmla="*/ 398 w 495"/>
                    <a:gd name="T13" fmla="*/ 2 h 125"/>
                    <a:gd name="T14" fmla="*/ 413 w 495"/>
                    <a:gd name="T15" fmla="*/ 0 h 125"/>
                    <a:gd name="T16" fmla="*/ 429 w 495"/>
                    <a:gd name="T17" fmla="*/ 0 h 125"/>
                    <a:gd name="T18" fmla="*/ 446 w 495"/>
                    <a:gd name="T19" fmla="*/ 0 h 125"/>
                    <a:gd name="T20" fmla="*/ 461 w 495"/>
                    <a:gd name="T21" fmla="*/ 2 h 125"/>
                    <a:gd name="T22" fmla="*/ 473 w 495"/>
                    <a:gd name="T23" fmla="*/ 3 h 125"/>
                    <a:gd name="T24" fmla="*/ 482 w 495"/>
                    <a:gd name="T25" fmla="*/ 6 h 125"/>
                    <a:gd name="T26" fmla="*/ 489 w 495"/>
                    <a:gd name="T27" fmla="*/ 11 h 125"/>
                    <a:gd name="T28" fmla="*/ 493 w 495"/>
                    <a:gd name="T29" fmla="*/ 19 h 125"/>
                    <a:gd name="T30" fmla="*/ 495 w 495"/>
                    <a:gd name="T31" fmla="*/ 27 h 125"/>
                    <a:gd name="T32" fmla="*/ 495 w 495"/>
                    <a:gd name="T33" fmla="*/ 36 h 125"/>
                    <a:gd name="T34" fmla="*/ 489 w 495"/>
                    <a:gd name="T35" fmla="*/ 44 h 125"/>
                    <a:gd name="T36" fmla="*/ 480 w 495"/>
                    <a:gd name="T37" fmla="*/ 52 h 125"/>
                    <a:gd name="T38" fmla="*/ 468 w 495"/>
                    <a:gd name="T39" fmla="*/ 56 h 125"/>
                    <a:gd name="T40" fmla="*/ 452 w 495"/>
                    <a:gd name="T41" fmla="*/ 61 h 125"/>
                    <a:gd name="T42" fmla="*/ 432 w 495"/>
                    <a:gd name="T43" fmla="*/ 67 h 125"/>
                    <a:gd name="T44" fmla="*/ 409 w 495"/>
                    <a:gd name="T45" fmla="*/ 74 h 125"/>
                    <a:gd name="T46" fmla="*/ 382 w 495"/>
                    <a:gd name="T47" fmla="*/ 78 h 125"/>
                    <a:gd name="T48" fmla="*/ 352 w 495"/>
                    <a:gd name="T49" fmla="*/ 83 h 125"/>
                    <a:gd name="T50" fmla="*/ 316 w 495"/>
                    <a:gd name="T51" fmla="*/ 89 h 125"/>
                    <a:gd name="T52" fmla="*/ 273 w 495"/>
                    <a:gd name="T53" fmla="*/ 97 h 125"/>
                    <a:gd name="T54" fmla="*/ 227 w 495"/>
                    <a:gd name="T55" fmla="*/ 107 h 125"/>
                    <a:gd name="T56" fmla="*/ 188 w 495"/>
                    <a:gd name="T57" fmla="*/ 113 h 125"/>
                    <a:gd name="T58" fmla="*/ 163 w 495"/>
                    <a:gd name="T59" fmla="*/ 118 h 125"/>
                    <a:gd name="T60" fmla="*/ 141 w 495"/>
                    <a:gd name="T61" fmla="*/ 121 h 125"/>
                    <a:gd name="T62" fmla="*/ 123 w 495"/>
                    <a:gd name="T63" fmla="*/ 124 h 125"/>
                    <a:gd name="T64" fmla="*/ 107 w 495"/>
                    <a:gd name="T65" fmla="*/ 125 h 125"/>
                    <a:gd name="T66" fmla="*/ 95 w 495"/>
                    <a:gd name="T67" fmla="*/ 125 h 125"/>
                    <a:gd name="T68" fmla="*/ 84 w 495"/>
                    <a:gd name="T69" fmla="*/ 125 h 125"/>
                    <a:gd name="T70" fmla="*/ 77 w 495"/>
                    <a:gd name="T71" fmla="*/ 125 h 125"/>
                    <a:gd name="T72" fmla="*/ 70 w 495"/>
                    <a:gd name="T73" fmla="*/ 124 h 125"/>
                    <a:gd name="T74" fmla="*/ 57 w 495"/>
                    <a:gd name="T75" fmla="*/ 122 h 125"/>
                    <a:gd name="T76" fmla="*/ 45 w 495"/>
                    <a:gd name="T77" fmla="*/ 118 h 125"/>
                    <a:gd name="T78" fmla="*/ 31 w 495"/>
                    <a:gd name="T79" fmla="*/ 111 h 125"/>
                    <a:gd name="T80" fmla="*/ 16 w 495"/>
                    <a:gd name="T81" fmla="*/ 103 h 125"/>
                    <a:gd name="T82" fmla="*/ 6 w 495"/>
                    <a:gd name="T83" fmla="*/ 97 h 125"/>
                    <a:gd name="T84" fmla="*/ 0 w 495"/>
                    <a:gd name="T85" fmla="*/ 94 h 125"/>
                    <a:gd name="T86" fmla="*/ 2 w 495"/>
                    <a:gd name="T87" fmla="*/ 91 h 125"/>
                    <a:gd name="T88" fmla="*/ 4 w 495"/>
                    <a:gd name="T89" fmla="*/ 89 h 125"/>
                    <a:gd name="T90" fmla="*/ 11 w 495"/>
                    <a:gd name="T91" fmla="*/ 88 h 125"/>
                    <a:gd name="T92" fmla="*/ 23 w 495"/>
                    <a:gd name="T93" fmla="*/ 85 h 125"/>
                    <a:gd name="T94" fmla="*/ 36 w 495"/>
                    <a:gd name="T95" fmla="*/ 85 h 125"/>
                    <a:gd name="T96" fmla="*/ 39 w 495"/>
                    <a:gd name="T97" fmla="*/ 83 h 125"/>
                    <a:gd name="T98" fmla="*/ 50 w 495"/>
                    <a:gd name="T99" fmla="*/ 82 h 125"/>
                    <a:gd name="T100" fmla="*/ 64 w 495"/>
                    <a:gd name="T101" fmla="*/ 78 h 125"/>
                    <a:gd name="T102" fmla="*/ 82 w 495"/>
                    <a:gd name="T103" fmla="*/ 75 h 125"/>
                    <a:gd name="T104" fmla="*/ 107 w 495"/>
                    <a:gd name="T105" fmla="*/ 69 h 125"/>
                    <a:gd name="T106" fmla="*/ 136 w 495"/>
                    <a:gd name="T107" fmla="*/ 63 h 125"/>
                    <a:gd name="T108" fmla="*/ 170 w 495"/>
                    <a:gd name="T109" fmla="*/ 53 h 125"/>
                    <a:gd name="T110" fmla="*/ 209 w 495"/>
                    <a:gd name="T111" fmla="*/ 44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95" h="125">
                      <a:moveTo>
                        <a:pt x="209" y="44"/>
                      </a:moveTo>
                      <a:lnTo>
                        <a:pt x="229" y="39"/>
                      </a:lnTo>
                      <a:lnTo>
                        <a:pt x="248" y="33"/>
                      </a:lnTo>
                      <a:lnTo>
                        <a:pt x="266" y="28"/>
                      </a:lnTo>
                      <a:lnTo>
                        <a:pt x="284" y="25"/>
                      </a:lnTo>
                      <a:lnTo>
                        <a:pt x="300" y="20"/>
                      </a:lnTo>
                      <a:lnTo>
                        <a:pt x="316" y="17"/>
                      </a:lnTo>
                      <a:lnTo>
                        <a:pt x="330" y="14"/>
                      </a:lnTo>
                      <a:lnTo>
                        <a:pt x="343" y="11"/>
                      </a:lnTo>
                      <a:lnTo>
                        <a:pt x="357" y="8"/>
                      </a:lnTo>
                      <a:lnTo>
                        <a:pt x="368" y="6"/>
                      </a:lnTo>
                      <a:lnTo>
                        <a:pt x="379" y="5"/>
                      </a:lnTo>
                      <a:lnTo>
                        <a:pt x="389" y="3"/>
                      </a:lnTo>
                      <a:lnTo>
                        <a:pt x="398" y="2"/>
                      </a:lnTo>
                      <a:lnTo>
                        <a:pt x="405" y="2"/>
                      </a:lnTo>
                      <a:lnTo>
                        <a:pt x="413" y="0"/>
                      </a:lnTo>
                      <a:lnTo>
                        <a:pt x="420" y="0"/>
                      </a:lnTo>
                      <a:lnTo>
                        <a:pt x="429" y="0"/>
                      </a:lnTo>
                      <a:lnTo>
                        <a:pt x="439" y="0"/>
                      </a:lnTo>
                      <a:lnTo>
                        <a:pt x="446" y="0"/>
                      </a:lnTo>
                      <a:lnTo>
                        <a:pt x="454" y="2"/>
                      </a:lnTo>
                      <a:lnTo>
                        <a:pt x="461" y="2"/>
                      </a:lnTo>
                      <a:lnTo>
                        <a:pt x="468" y="2"/>
                      </a:lnTo>
                      <a:lnTo>
                        <a:pt x="473" y="3"/>
                      </a:lnTo>
                      <a:lnTo>
                        <a:pt x="477" y="5"/>
                      </a:lnTo>
                      <a:lnTo>
                        <a:pt x="482" y="6"/>
                      </a:lnTo>
                      <a:lnTo>
                        <a:pt x="486" y="10"/>
                      </a:lnTo>
                      <a:lnTo>
                        <a:pt x="489" y="11"/>
                      </a:lnTo>
                      <a:lnTo>
                        <a:pt x="491" y="14"/>
                      </a:lnTo>
                      <a:lnTo>
                        <a:pt x="493" y="19"/>
                      </a:lnTo>
                      <a:lnTo>
                        <a:pt x="493" y="22"/>
                      </a:lnTo>
                      <a:lnTo>
                        <a:pt x="495" y="27"/>
                      </a:lnTo>
                      <a:lnTo>
                        <a:pt x="495" y="31"/>
                      </a:lnTo>
                      <a:lnTo>
                        <a:pt x="495" y="36"/>
                      </a:lnTo>
                      <a:lnTo>
                        <a:pt x="493" y="41"/>
                      </a:lnTo>
                      <a:lnTo>
                        <a:pt x="489" y="44"/>
                      </a:lnTo>
                      <a:lnTo>
                        <a:pt x="486" y="49"/>
                      </a:lnTo>
                      <a:lnTo>
                        <a:pt x="480" y="52"/>
                      </a:lnTo>
                      <a:lnTo>
                        <a:pt x="475" y="53"/>
                      </a:lnTo>
                      <a:lnTo>
                        <a:pt x="468" y="56"/>
                      </a:lnTo>
                      <a:lnTo>
                        <a:pt x="461" y="58"/>
                      </a:lnTo>
                      <a:lnTo>
                        <a:pt x="452" y="61"/>
                      </a:lnTo>
                      <a:lnTo>
                        <a:pt x="443" y="64"/>
                      </a:lnTo>
                      <a:lnTo>
                        <a:pt x="432" y="67"/>
                      </a:lnTo>
                      <a:lnTo>
                        <a:pt x="421" y="71"/>
                      </a:lnTo>
                      <a:lnTo>
                        <a:pt x="409" y="74"/>
                      </a:lnTo>
                      <a:lnTo>
                        <a:pt x="396" y="75"/>
                      </a:lnTo>
                      <a:lnTo>
                        <a:pt x="382" y="78"/>
                      </a:lnTo>
                      <a:lnTo>
                        <a:pt x="368" y="80"/>
                      </a:lnTo>
                      <a:lnTo>
                        <a:pt x="352" y="83"/>
                      </a:lnTo>
                      <a:lnTo>
                        <a:pt x="334" y="86"/>
                      </a:lnTo>
                      <a:lnTo>
                        <a:pt x="316" y="89"/>
                      </a:lnTo>
                      <a:lnTo>
                        <a:pt x="295" y="94"/>
                      </a:lnTo>
                      <a:lnTo>
                        <a:pt x="273" y="97"/>
                      </a:lnTo>
                      <a:lnTo>
                        <a:pt x="250" y="102"/>
                      </a:lnTo>
                      <a:lnTo>
                        <a:pt x="227" y="107"/>
                      </a:lnTo>
                      <a:lnTo>
                        <a:pt x="200" y="111"/>
                      </a:lnTo>
                      <a:lnTo>
                        <a:pt x="188" y="113"/>
                      </a:lnTo>
                      <a:lnTo>
                        <a:pt x="175" y="116"/>
                      </a:lnTo>
                      <a:lnTo>
                        <a:pt x="163" y="118"/>
                      </a:lnTo>
                      <a:lnTo>
                        <a:pt x="152" y="119"/>
                      </a:lnTo>
                      <a:lnTo>
                        <a:pt x="141" y="121"/>
                      </a:lnTo>
                      <a:lnTo>
                        <a:pt x="132" y="122"/>
                      </a:lnTo>
                      <a:lnTo>
                        <a:pt x="123" y="124"/>
                      </a:lnTo>
                      <a:lnTo>
                        <a:pt x="114" y="124"/>
                      </a:lnTo>
                      <a:lnTo>
                        <a:pt x="107" y="125"/>
                      </a:lnTo>
                      <a:lnTo>
                        <a:pt x="100" y="125"/>
                      </a:lnTo>
                      <a:lnTo>
                        <a:pt x="95" y="125"/>
                      </a:lnTo>
                      <a:lnTo>
                        <a:pt x="89" y="125"/>
                      </a:lnTo>
                      <a:lnTo>
                        <a:pt x="84" y="125"/>
                      </a:lnTo>
                      <a:lnTo>
                        <a:pt x="81" y="125"/>
                      </a:lnTo>
                      <a:lnTo>
                        <a:pt x="77" y="125"/>
                      </a:lnTo>
                      <a:lnTo>
                        <a:pt x="73" y="124"/>
                      </a:lnTo>
                      <a:lnTo>
                        <a:pt x="70" y="124"/>
                      </a:lnTo>
                      <a:lnTo>
                        <a:pt x="64" y="124"/>
                      </a:lnTo>
                      <a:lnTo>
                        <a:pt x="57" y="122"/>
                      </a:lnTo>
                      <a:lnTo>
                        <a:pt x="52" y="121"/>
                      </a:lnTo>
                      <a:lnTo>
                        <a:pt x="45" y="118"/>
                      </a:lnTo>
                      <a:lnTo>
                        <a:pt x="38" y="114"/>
                      </a:lnTo>
                      <a:lnTo>
                        <a:pt x="31" y="111"/>
                      </a:lnTo>
                      <a:lnTo>
                        <a:pt x="23" y="107"/>
                      </a:lnTo>
                      <a:lnTo>
                        <a:pt x="16" y="103"/>
                      </a:lnTo>
                      <a:lnTo>
                        <a:pt x="11" y="100"/>
                      </a:lnTo>
                      <a:lnTo>
                        <a:pt x="6" y="97"/>
                      </a:lnTo>
                      <a:lnTo>
                        <a:pt x="2" y="96"/>
                      </a:lnTo>
                      <a:lnTo>
                        <a:pt x="0" y="94"/>
                      </a:lnTo>
                      <a:lnTo>
                        <a:pt x="2" y="92"/>
                      </a:lnTo>
                      <a:lnTo>
                        <a:pt x="2" y="91"/>
                      </a:lnTo>
                      <a:lnTo>
                        <a:pt x="4" y="91"/>
                      </a:lnTo>
                      <a:lnTo>
                        <a:pt x="4" y="89"/>
                      </a:lnTo>
                      <a:lnTo>
                        <a:pt x="7" y="89"/>
                      </a:lnTo>
                      <a:lnTo>
                        <a:pt x="11" y="88"/>
                      </a:lnTo>
                      <a:lnTo>
                        <a:pt x="16" y="86"/>
                      </a:lnTo>
                      <a:lnTo>
                        <a:pt x="23" y="85"/>
                      </a:lnTo>
                      <a:lnTo>
                        <a:pt x="31" y="85"/>
                      </a:lnTo>
                      <a:lnTo>
                        <a:pt x="36" y="85"/>
                      </a:lnTo>
                      <a:lnTo>
                        <a:pt x="38" y="85"/>
                      </a:lnTo>
                      <a:lnTo>
                        <a:pt x="39" y="83"/>
                      </a:lnTo>
                      <a:lnTo>
                        <a:pt x="45" y="83"/>
                      </a:lnTo>
                      <a:lnTo>
                        <a:pt x="50" y="82"/>
                      </a:lnTo>
                      <a:lnTo>
                        <a:pt x="56" y="80"/>
                      </a:lnTo>
                      <a:lnTo>
                        <a:pt x="64" y="78"/>
                      </a:lnTo>
                      <a:lnTo>
                        <a:pt x="73" y="77"/>
                      </a:lnTo>
                      <a:lnTo>
                        <a:pt x="82" y="75"/>
                      </a:lnTo>
                      <a:lnTo>
                        <a:pt x="95" y="72"/>
                      </a:lnTo>
                      <a:lnTo>
                        <a:pt x="107" y="69"/>
                      </a:lnTo>
                      <a:lnTo>
                        <a:pt x="122" y="66"/>
                      </a:lnTo>
                      <a:lnTo>
                        <a:pt x="136" y="63"/>
                      </a:lnTo>
                      <a:lnTo>
                        <a:pt x="152" y="58"/>
                      </a:lnTo>
                      <a:lnTo>
                        <a:pt x="170" y="53"/>
                      </a:lnTo>
                      <a:lnTo>
                        <a:pt x="189" y="50"/>
                      </a:lnTo>
                      <a:lnTo>
                        <a:pt x="209" y="44"/>
                      </a:lnTo>
                      <a:lnTo>
                        <a:pt x="209" y="4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" name="Freeform 129"/>
                <p:cNvSpPr/>
                <p:nvPr/>
              </p:nvSpPr>
              <p:spPr bwMode="auto">
                <a:xfrm>
                  <a:off x="5102226" y="4121150"/>
                  <a:ext cx="90488" cy="461962"/>
                </a:xfrm>
                <a:custGeom>
                  <a:avLst/>
                  <a:gdLst>
                    <a:gd name="T0" fmla="*/ 4 w 115"/>
                    <a:gd name="T1" fmla="*/ 32 h 584"/>
                    <a:gd name="T2" fmla="*/ 2 w 115"/>
                    <a:gd name="T3" fmla="*/ 27 h 584"/>
                    <a:gd name="T4" fmla="*/ 0 w 115"/>
                    <a:gd name="T5" fmla="*/ 21 h 584"/>
                    <a:gd name="T6" fmla="*/ 2 w 115"/>
                    <a:gd name="T7" fmla="*/ 11 h 584"/>
                    <a:gd name="T8" fmla="*/ 6 w 115"/>
                    <a:gd name="T9" fmla="*/ 5 h 584"/>
                    <a:gd name="T10" fmla="*/ 13 w 115"/>
                    <a:gd name="T11" fmla="*/ 0 h 584"/>
                    <a:gd name="T12" fmla="*/ 27 w 115"/>
                    <a:gd name="T13" fmla="*/ 0 h 584"/>
                    <a:gd name="T14" fmla="*/ 47 w 115"/>
                    <a:gd name="T15" fmla="*/ 5 h 584"/>
                    <a:gd name="T16" fmla="*/ 68 w 115"/>
                    <a:gd name="T17" fmla="*/ 11 h 584"/>
                    <a:gd name="T18" fmla="*/ 88 w 115"/>
                    <a:gd name="T19" fmla="*/ 21 h 584"/>
                    <a:gd name="T20" fmla="*/ 100 w 115"/>
                    <a:gd name="T21" fmla="*/ 28 h 584"/>
                    <a:gd name="T22" fmla="*/ 109 w 115"/>
                    <a:gd name="T23" fmla="*/ 35 h 584"/>
                    <a:gd name="T24" fmla="*/ 113 w 115"/>
                    <a:gd name="T25" fmla="*/ 42 h 584"/>
                    <a:gd name="T26" fmla="*/ 115 w 115"/>
                    <a:gd name="T27" fmla="*/ 53 h 584"/>
                    <a:gd name="T28" fmla="*/ 111 w 115"/>
                    <a:gd name="T29" fmla="*/ 68 h 584"/>
                    <a:gd name="T30" fmla="*/ 108 w 115"/>
                    <a:gd name="T31" fmla="*/ 78 h 584"/>
                    <a:gd name="T32" fmla="*/ 106 w 115"/>
                    <a:gd name="T33" fmla="*/ 85 h 584"/>
                    <a:gd name="T34" fmla="*/ 104 w 115"/>
                    <a:gd name="T35" fmla="*/ 96 h 584"/>
                    <a:gd name="T36" fmla="*/ 104 w 115"/>
                    <a:gd name="T37" fmla="*/ 108 h 584"/>
                    <a:gd name="T38" fmla="*/ 102 w 115"/>
                    <a:gd name="T39" fmla="*/ 125 h 584"/>
                    <a:gd name="T40" fmla="*/ 100 w 115"/>
                    <a:gd name="T41" fmla="*/ 147 h 584"/>
                    <a:gd name="T42" fmla="*/ 100 w 115"/>
                    <a:gd name="T43" fmla="*/ 172 h 584"/>
                    <a:gd name="T44" fmla="*/ 99 w 115"/>
                    <a:gd name="T45" fmla="*/ 201 h 584"/>
                    <a:gd name="T46" fmla="*/ 99 w 115"/>
                    <a:gd name="T47" fmla="*/ 232 h 584"/>
                    <a:gd name="T48" fmla="*/ 99 w 115"/>
                    <a:gd name="T49" fmla="*/ 266 h 584"/>
                    <a:gd name="T50" fmla="*/ 97 w 115"/>
                    <a:gd name="T51" fmla="*/ 305 h 584"/>
                    <a:gd name="T52" fmla="*/ 97 w 115"/>
                    <a:gd name="T53" fmla="*/ 349 h 584"/>
                    <a:gd name="T54" fmla="*/ 97 w 115"/>
                    <a:gd name="T55" fmla="*/ 395 h 584"/>
                    <a:gd name="T56" fmla="*/ 97 w 115"/>
                    <a:gd name="T57" fmla="*/ 445 h 584"/>
                    <a:gd name="T58" fmla="*/ 95 w 115"/>
                    <a:gd name="T59" fmla="*/ 498 h 584"/>
                    <a:gd name="T60" fmla="*/ 95 w 115"/>
                    <a:gd name="T61" fmla="*/ 554 h 584"/>
                    <a:gd name="T62" fmla="*/ 33 w 115"/>
                    <a:gd name="T63" fmla="*/ 584 h 584"/>
                    <a:gd name="T64" fmla="*/ 33 w 115"/>
                    <a:gd name="T65" fmla="*/ 523 h 584"/>
                    <a:gd name="T66" fmla="*/ 33 w 115"/>
                    <a:gd name="T67" fmla="*/ 467 h 584"/>
                    <a:gd name="T68" fmla="*/ 33 w 115"/>
                    <a:gd name="T69" fmla="*/ 413 h 584"/>
                    <a:gd name="T70" fmla="*/ 33 w 115"/>
                    <a:gd name="T71" fmla="*/ 363 h 584"/>
                    <a:gd name="T72" fmla="*/ 33 w 115"/>
                    <a:gd name="T73" fmla="*/ 316 h 584"/>
                    <a:gd name="T74" fmla="*/ 33 w 115"/>
                    <a:gd name="T75" fmla="*/ 274 h 584"/>
                    <a:gd name="T76" fmla="*/ 33 w 115"/>
                    <a:gd name="T77" fmla="*/ 237 h 584"/>
                    <a:gd name="T78" fmla="*/ 33 w 115"/>
                    <a:gd name="T79" fmla="*/ 202 h 584"/>
                    <a:gd name="T80" fmla="*/ 33 w 115"/>
                    <a:gd name="T81" fmla="*/ 171 h 584"/>
                    <a:gd name="T82" fmla="*/ 31 w 115"/>
                    <a:gd name="T83" fmla="*/ 143 h 584"/>
                    <a:gd name="T84" fmla="*/ 31 w 115"/>
                    <a:gd name="T85" fmla="*/ 121 h 584"/>
                    <a:gd name="T86" fmla="*/ 31 w 115"/>
                    <a:gd name="T87" fmla="*/ 100 h 584"/>
                    <a:gd name="T88" fmla="*/ 31 w 115"/>
                    <a:gd name="T89" fmla="*/ 85 h 584"/>
                    <a:gd name="T90" fmla="*/ 31 w 115"/>
                    <a:gd name="T91" fmla="*/ 72 h 584"/>
                    <a:gd name="T92" fmla="*/ 29 w 115"/>
                    <a:gd name="T93" fmla="*/ 64 h 584"/>
                    <a:gd name="T94" fmla="*/ 29 w 115"/>
                    <a:gd name="T95" fmla="*/ 60 h 584"/>
                    <a:gd name="T96" fmla="*/ 25 w 115"/>
                    <a:gd name="T97" fmla="*/ 50 h 584"/>
                    <a:gd name="T98" fmla="*/ 22 w 115"/>
                    <a:gd name="T99" fmla="*/ 44 h 584"/>
                    <a:gd name="T100" fmla="*/ 15 w 115"/>
                    <a:gd name="T101" fmla="*/ 38 h 584"/>
                    <a:gd name="T102" fmla="*/ 8 w 115"/>
                    <a:gd name="T103" fmla="*/ 33 h 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15" h="584">
                      <a:moveTo>
                        <a:pt x="8" y="33"/>
                      </a:moveTo>
                      <a:lnTo>
                        <a:pt x="4" y="32"/>
                      </a:lnTo>
                      <a:lnTo>
                        <a:pt x="2" y="30"/>
                      </a:lnTo>
                      <a:lnTo>
                        <a:pt x="2" y="27"/>
                      </a:lnTo>
                      <a:lnTo>
                        <a:pt x="0" y="24"/>
                      </a:lnTo>
                      <a:lnTo>
                        <a:pt x="0" y="21"/>
                      </a:lnTo>
                      <a:lnTo>
                        <a:pt x="0" y="16"/>
                      </a:lnTo>
                      <a:lnTo>
                        <a:pt x="2" y="11"/>
                      </a:lnTo>
                      <a:lnTo>
                        <a:pt x="4" y="6"/>
                      </a:lnTo>
                      <a:lnTo>
                        <a:pt x="6" y="5"/>
                      </a:lnTo>
                      <a:lnTo>
                        <a:pt x="9" y="2"/>
                      </a:lnTo>
                      <a:lnTo>
                        <a:pt x="13" y="0"/>
                      </a:lnTo>
                      <a:lnTo>
                        <a:pt x="20" y="0"/>
                      </a:lnTo>
                      <a:lnTo>
                        <a:pt x="27" y="0"/>
                      </a:lnTo>
                      <a:lnTo>
                        <a:pt x="36" y="2"/>
                      </a:lnTo>
                      <a:lnTo>
                        <a:pt x="47" y="5"/>
                      </a:lnTo>
                      <a:lnTo>
                        <a:pt x="58" y="6"/>
                      </a:lnTo>
                      <a:lnTo>
                        <a:pt x="68" y="11"/>
                      </a:lnTo>
                      <a:lnTo>
                        <a:pt x="79" y="16"/>
                      </a:lnTo>
                      <a:lnTo>
                        <a:pt x="88" y="21"/>
                      </a:lnTo>
                      <a:lnTo>
                        <a:pt x="95" y="24"/>
                      </a:lnTo>
                      <a:lnTo>
                        <a:pt x="100" y="28"/>
                      </a:lnTo>
                      <a:lnTo>
                        <a:pt x="106" y="32"/>
                      </a:lnTo>
                      <a:lnTo>
                        <a:pt x="109" y="35"/>
                      </a:lnTo>
                      <a:lnTo>
                        <a:pt x="113" y="38"/>
                      </a:lnTo>
                      <a:lnTo>
                        <a:pt x="113" y="42"/>
                      </a:lnTo>
                      <a:lnTo>
                        <a:pt x="115" y="47"/>
                      </a:lnTo>
                      <a:lnTo>
                        <a:pt x="115" y="53"/>
                      </a:lnTo>
                      <a:lnTo>
                        <a:pt x="113" y="58"/>
                      </a:lnTo>
                      <a:lnTo>
                        <a:pt x="111" y="68"/>
                      </a:lnTo>
                      <a:lnTo>
                        <a:pt x="109" y="77"/>
                      </a:lnTo>
                      <a:lnTo>
                        <a:pt x="108" y="78"/>
                      </a:lnTo>
                      <a:lnTo>
                        <a:pt x="108" y="82"/>
                      </a:lnTo>
                      <a:lnTo>
                        <a:pt x="106" y="85"/>
                      </a:lnTo>
                      <a:lnTo>
                        <a:pt x="106" y="89"/>
                      </a:lnTo>
                      <a:lnTo>
                        <a:pt x="104" y="96"/>
                      </a:lnTo>
                      <a:lnTo>
                        <a:pt x="104" y="102"/>
                      </a:lnTo>
                      <a:lnTo>
                        <a:pt x="104" y="108"/>
                      </a:lnTo>
                      <a:lnTo>
                        <a:pt x="102" y="118"/>
                      </a:lnTo>
                      <a:lnTo>
                        <a:pt x="102" y="125"/>
                      </a:lnTo>
                      <a:lnTo>
                        <a:pt x="102" y="136"/>
                      </a:lnTo>
                      <a:lnTo>
                        <a:pt x="100" y="147"/>
                      </a:lnTo>
                      <a:lnTo>
                        <a:pt x="100" y="158"/>
                      </a:lnTo>
                      <a:lnTo>
                        <a:pt x="100" y="172"/>
                      </a:lnTo>
                      <a:lnTo>
                        <a:pt x="100" y="185"/>
                      </a:lnTo>
                      <a:lnTo>
                        <a:pt x="99" y="201"/>
                      </a:lnTo>
                      <a:lnTo>
                        <a:pt x="99" y="215"/>
                      </a:lnTo>
                      <a:lnTo>
                        <a:pt x="99" y="232"/>
                      </a:lnTo>
                      <a:lnTo>
                        <a:pt x="99" y="249"/>
                      </a:lnTo>
                      <a:lnTo>
                        <a:pt x="99" y="266"/>
                      </a:lnTo>
                      <a:lnTo>
                        <a:pt x="97" y="287"/>
                      </a:lnTo>
                      <a:lnTo>
                        <a:pt x="97" y="305"/>
                      </a:lnTo>
                      <a:lnTo>
                        <a:pt x="97" y="327"/>
                      </a:lnTo>
                      <a:lnTo>
                        <a:pt x="97" y="349"/>
                      </a:lnTo>
                      <a:lnTo>
                        <a:pt x="97" y="371"/>
                      </a:lnTo>
                      <a:lnTo>
                        <a:pt x="97" y="395"/>
                      </a:lnTo>
                      <a:lnTo>
                        <a:pt x="97" y="420"/>
                      </a:lnTo>
                      <a:lnTo>
                        <a:pt x="97" y="445"/>
                      </a:lnTo>
                      <a:lnTo>
                        <a:pt x="97" y="471"/>
                      </a:lnTo>
                      <a:lnTo>
                        <a:pt x="95" y="498"/>
                      </a:lnTo>
                      <a:lnTo>
                        <a:pt x="95" y="526"/>
                      </a:lnTo>
                      <a:lnTo>
                        <a:pt x="95" y="554"/>
                      </a:lnTo>
                      <a:lnTo>
                        <a:pt x="95" y="584"/>
                      </a:lnTo>
                      <a:lnTo>
                        <a:pt x="33" y="584"/>
                      </a:lnTo>
                      <a:lnTo>
                        <a:pt x="33" y="553"/>
                      </a:lnTo>
                      <a:lnTo>
                        <a:pt x="33" y="523"/>
                      </a:lnTo>
                      <a:lnTo>
                        <a:pt x="33" y="495"/>
                      </a:lnTo>
                      <a:lnTo>
                        <a:pt x="33" y="467"/>
                      </a:lnTo>
                      <a:lnTo>
                        <a:pt x="33" y="438"/>
                      </a:lnTo>
                      <a:lnTo>
                        <a:pt x="33" y="413"/>
                      </a:lnTo>
                      <a:lnTo>
                        <a:pt x="33" y="387"/>
                      </a:lnTo>
                      <a:lnTo>
                        <a:pt x="33" y="363"/>
                      </a:lnTo>
                      <a:lnTo>
                        <a:pt x="33" y="340"/>
                      </a:lnTo>
                      <a:lnTo>
                        <a:pt x="33" y="316"/>
                      </a:lnTo>
                      <a:lnTo>
                        <a:pt x="33" y="296"/>
                      </a:lnTo>
                      <a:lnTo>
                        <a:pt x="33" y="274"/>
                      </a:lnTo>
                      <a:lnTo>
                        <a:pt x="33" y="255"/>
                      </a:lnTo>
                      <a:lnTo>
                        <a:pt x="33" y="237"/>
                      </a:lnTo>
                      <a:lnTo>
                        <a:pt x="33" y="218"/>
                      </a:lnTo>
                      <a:lnTo>
                        <a:pt x="33" y="202"/>
                      </a:lnTo>
                      <a:lnTo>
                        <a:pt x="33" y="185"/>
                      </a:lnTo>
                      <a:lnTo>
                        <a:pt x="33" y="171"/>
                      </a:lnTo>
                      <a:lnTo>
                        <a:pt x="33" y="157"/>
                      </a:lnTo>
                      <a:lnTo>
                        <a:pt x="31" y="143"/>
                      </a:lnTo>
                      <a:lnTo>
                        <a:pt x="31" y="132"/>
                      </a:lnTo>
                      <a:lnTo>
                        <a:pt x="31" y="121"/>
                      </a:lnTo>
                      <a:lnTo>
                        <a:pt x="31" y="110"/>
                      </a:lnTo>
                      <a:lnTo>
                        <a:pt x="31" y="100"/>
                      </a:lnTo>
                      <a:lnTo>
                        <a:pt x="31" y="93"/>
                      </a:lnTo>
                      <a:lnTo>
                        <a:pt x="31" y="85"/>
                      </a:lnTo>
                      <a:lnTo>
                        <a:pt x="31" y="78"/>
                      </a:lnTo>
                      <a:lnTo>
                        <a:pt x="31" y="72"/>
                      </a:lnTo>
                      <a:lnTo>
                        <a:pt x="29" y="68"/>
                      </a:lnTo>
                      <a:lnTo>
                        <a:pt x="29" y="64"/>
                      </a:lnTo>
                      <a:lnTo>
                        <a:pt x="29" y="61"/>
                      </a:lnTo>
                      <a:lnTo>
                        <a:pt x="29" y="60"/>
                      </a:lnTo>
                      <a:lnTo>
                        <a:pt x="27" y="55"/>
                      </a:lnTo>
                      <a:lnTo>
                        <a:pt x="25" y="50"/>
                      </a:lnTo>
                      <a:lnTo>
                        <a:pt x="24" y="47"/>
                      </a:lnTo>
                      <a:lnTo>
                        <a:pt x="22" y="44"/>
                      </a:lnTo>
                      <a:lnTo>
                        <a:pt x="18" y="41"/>
                      </a:lnTo>
                      <a:lnTo>
                        <a:pt x="15" y="38"/>
                      </a:lnTo>
                      <a:lnTo>
                        <a:pt x="11" y="35"/>
                      </a:lnTo>
                      <a:lnTo>
                        <a:pt x="8" y="33"/>
                      </a:lnTo>
                      <a:lnTo>
                        <a:pt x="8" y="33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9" name="Freeform 130"/>
                <p:cNvSpPr/>
                <p:nvPr/>
              </p:nvSpPr>
              <p:spPr bwMode="auto">
                <a:xfrm>
                  <a:off x="4903788" y="4270375"/>
                  <a:ext cx="85725" cy="328612"/>
                </a:xfrm>
                <a:custGeom>
                  <a:avLst/>
                  <a:gdLst>
                    <a:gd name="T0" fmla="*/ 103 w 108"/>
                    <a:gd name="T1" fmla="*/ 70 h 413"/>
                    <a:gd name="T2" fmla="*/ 101 w 108"/>
                    <a:gd name="T3" fmla="*/ 83 h 413"/>
                    <a:gd name="T4" fmla="*/ 101 w 108"/>
                    <a:gd name="T5" fmla="*/ 86 h 413"/>
                    <a:gd name="T6" fmla="*/ 101 w 108"/>
                    <a:gd name="T7" fmla="*/ 87 h 413"/>
                    <a:gd name="T8" fmla="*/ 101 w 108"/>
                    <a:gd name="T9" fmla="*/ 92 h 413"/>
                    <a:gd name="T10" fmla="*/ 101 w 108"/>
                    <a:gd name="T11" fmla="*/ 100 h 413"/>
                    <a:gd name="T12" fmla="*/ 101 w 108"/>
                    <a:gd name="T13" fmla="*/ 109 h 413"/>
                    <a:gd name="T14" fmla="*/ 101 w 108"/>
                    <a:gd name="T15" fmla="*/ 120 h 413"/>
                    <a:gd name="T16" fmla="*/ 101 w 108"/>
                    <a:gd name="T17" fmla="*/ 136 h 413"/>
                    <a:gd name="T18" fmla="*/ 101 w 108"/>
                    <a:gd name="T19" fmla="*/ 151 h 413"/>
                    <a:gd name="T20" fmla="*/ 101 w 108"/>
                    <a:gd name="T21" fmla="*/ 172 h 413"/>
                    <a:gd name="T22" fmla="*/ 101 w 108"/>
                    <a:gd name="T23" fmla="*/ 192 h 413"/>
                    <a:gd name="T24" fmla="*/ 101 w 108"/>
                    <a:gd name="T25" fmla="*/ 217 h 413"/>
                    <a:gd name="T26" fmla="*/ 103 w 108"/>
                    <a:gd name="T27" fmla="*/ 244 h 413"/>
                    <a:gd name="T28" fmla="*/ 103 w 108"/>
                    <a:gd name="T29" fmla="*/ 272 h 413"/>
                    <a:gd name="T30" fmla="*/ 103 w 108"/>
                    <a:gd name="T31" fmla="*/ 303 h 413"/>
                    <a:gd name="T32" fmla="*/ 103 w 108"/>
                    <a:gd name="T33" fmla="*/ 338 h 413"/>
                    <a:gd name="T34" fmla="*/ 105 w 108"/>
                    <a:gd name="T35" fmla="*/ 374 h 413"/>
                    <a:gd name="T36" fmla="*/ 105 w 108"/>
                    <a:gd name="T37" fmla="*/ 413 h 413"/>
                    <a:gd name="T38" fmla="*/ 51 w 108"/>
                    <a:gd name="T39" fmla="*/ 380 h 413"/>
                    <a:gd name="T40" fmla="*/ 50 w 108"/>
                    <a:gd name="T41" fmla="*/ 322 h 413"/>
                    <a:gd name="T42" fmla="*/ 50 w 108"/>
                    <a:gd name="T43" fmla="*/ 270 h 413"/>
                    <a:gd name="T44" fmla="*/ 48 w 108"/>
                    <a:gd name="T45" fmla="*/ 225 h 413"/>
                    <a:gd name="T46" fmla="*/ 46 w 108"/>
                    <a:gd name="T47" fmla="*/ 184 h 413"/>
                    <a:gd name="T48" fmla="*/ 44 w 108"/>
                    <a:gd name="T49" fmla="*/ 151 h 413"/>
                    <a:gd name="T50" fmla="*/ 42 w 108"/>
                    <a:gd name="T51" fmla="*/ 123 h 413"/>
                    <a:gd name="T52" fmla="*/ 39 w 108"/>
                    <a:gd name="T53" fmla="*/ 103 h 413"/>
                    <a:gd name="T54" fmla="*/ 37 w 108"/>
                    <a:gd name="T55" fmla="*/ 87 h 413"/>
                    <a:gd name="T56" fmla="*/ 33 w 108"/>
                    <a:gd name="T57" fmla="*/ 75 h 413"/>
                    <a:gd name="T58" fmla="*/ 30 w 108"/>
                    <a:gd name="T59" fmla="*/ 62 h 413"/>
                    <a:gd name="T60" fmla="*/ 26 w 108"/>
                    <a:gd name="T61" fmla="*/ 53 h 413"/>
                    <a:gd name="T62" fmla="*/ 25 w 108"/>
                    <a:gd name="T63" fmla="*/ 45 h 413"/>
                    <a:gd name="T64" fmla="*/ 21 w 108"/>
                    <a:gd name="T65" fmla="*/ 37 h 413"/>
                    <a:gd name="T66" fmla="*/ 17 w 108"/>
                    <a:gd name="T67" fmla="*/ 32 h 413"/>
                    <a:gd name="T68" fmla="*/ 14 w 108"/>
                    <a:gd name="T69" fmla="*/ 29 h 413"/>
                    <a:gd name="T70" fmla="*/ 8 w 108"/>
                    <a:gd name="T71" fmla="*/ 26 h 413"/>
                    <a:gd name="T72" fmla="*/ 1 w 108"/>
                    <a:gd name="T73" fmla="*/ 22 h 413"/>
                    <a:gd name="T74" fmla="*/ 0 w 108"/>
                    <a:gd name="T75" fmla="*/ 17 h 413"/>
                    <a:gd name="T76" fmla="*/ 0 w 108"/>
                    <a:gd name="T77" fmla="*/ 11 h 413"/>
                    <a:gd name="T78" fmla="*/ 1 w 108"/>
                    <a:gd name="T79" fmla="*/ 4 h 413"/>
                    <a:gd name="T80" fmla="*/ 8 w 108"/>
                    <a:gd name="T81" fmla="*/ 0 h 413"/>
                    <a:gd name="T82" fmla="*/ 19 w 108"/>
                    <a:gd name="T83" fmla="*/ 0 h 413"/>
                    <a:gd name="T84" fmla="*/ 35 w 108"/>
                    <a:gd name="T85" fmla="*/ 1 h 413"/>
                    <a:gd name="T86" fmla="*/ 57 w 108"/>
                    <a:gd name="T87" fmla="*/ 6 h 413"/>
                    <a:gd name="T88" fmla="*/ 75 w 108"/>
                    <a:gd name="T89" fmla="*/ 12 h 413"/>
                    <a:gd name="T90" fmla="*/ 87 w 108"/>
                    <a:gd name="T91" fmla="*/ 18 h 413"/>
                    <a:gd name="T92" fmla="*/ 98 w 108"/>
                    <a:gd name="T93" fmla="*/ 25 h 413"/>
                    <a:gd name="T94" fmla="*/ 103 w 108"/>
                    <a:gd name="T95" fmla="*/ 34 h 413"/>
                    <a:gd name="T96" fmla="*/ 107 w 108"/>
                    <a:gd name="T97" fmla="*/ 42 h 413"/>
                    <a:gd name="T98" fmla="*/ 108 w 108"/>
                    <a:gd name="T99" fmla="*/ 50 h 413"/>
                    <a:gd name="T100" fmla="*/ 107 w 108"/>
                    <a:gd name="T101" fmla="*/ 59 h 413"/>
                    <a:gd name="T102" fmla="*/ 105 w 108"/>
                    <a:gd name="T103" fmla="*/ 64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08" h="413">
                      <a:moveTo>
                        <a:pt x="105" y="64"/>
                      </a:moveTo>
                      <a:lnTo>
                        <a:pt x="103" y="70"/>
                      </a:lnTo>
                      <a:lnTo>
                        <a:pt x="101" y="76"/>
                      </a:lnTo>
                      <a:lnTo>
                        <a:pt x="101" y="83"/>
                      </a:lnTo>
                      <a:lnTo>
                        <a:pt x="101" y="84"/>
                      </a:lnTo>
                      <a:lnTo>
                        <a:pt x="101" y="86"/>
                      </a:lnTo>
                      <a:lnTo>
                        <a:pt x="101" y="87"/>
                      </a:lnTo>
                      <a:lnTo>
                        <a:pt x="101" y="87"/>
                      </a:lnTo>
                      <a:lnTo>
                        <a:pt x="101" y="90"/>
                      </a:lnTo>
                      <a:lnTo>
                        <a:pt x="101" y="92"/>
                      </a:lnTo>
                      <a:lnTo>
                        <a:pt x="101" y="95"/>
                      </a:lnTo>
                      <a:lnTo>
                        <a:pt x="101" y="100"/>
                      </a:lnTo>
                      <a:lnTo>
                        <a:pt x="101" y="104"/>
                      </a:lnTo>
                      <a:lnTo>
                        <a:pt x="101" y="109"/>
                      </a:lnTo>
                      <a:lnTo>
                        <a:pt x="101" y="114"/>
                      </a:lnTo>
                      <a:lnTo>
                        <a:pt x="101" y="120"/>
                      </a:lnTo>
                      <a:lnTo>
                        <a:pt x="101" y="128"/>
                      </a:lnTo>
                      <a:lnTo>
                        <a:pt x="101" y="136"/>
                      </a:lnTo>
                      <a:lnTo>
                        <a:pt x="101" y="144"/>
                      </a:lnTo>
                      <a:lnTo>
                        <a:pt x="101" y="151"/>
                      </a:lnTo>
                      <a:lnTo>
                        <a:pt x="101" y="161"/>
                      </a:lnTo>
                      <a:lnTo>
                        <a:pt x="101" y="172"/>
                      </a:lnTo>
                      <a:lnTo>
                        <a:pt x="101" y="181"/>
                      </a:lnTo>
                      <a:lnTo>
                        <a:pt x="101" y="192"/>
                      </a:lnTo>
                      <a:lnTo>
                        <a:pt x="101" y="205"/>
                      </a:lnTo>
                      <a:lnTo>
                        <a:pt x="101" y="217"/>
                      </a:lnTo>
                      <a:lnTo>
                        <a:pt x="103" y="230"/>
                      </a:lnTo>
                      <a:lnTo>
                        <a:pt x="103" y="244"/>
                      </a:lnTo>
                      <a:lnTo>
                        <a:pt x="103" y="258"/>
                      </a:lnTo>
                      <a:lnTo>
                        <a:pt x="103" y="272"/>
                      </a:lnTo>
                      <a:lnTo>
                        <a:pt x="103" y="288"/>
                      </a:lnTo>
                      <a:lnTo>
                        <a:pt x="103" y="303"/>
                      </a:lnTo>
                      <a:lnTo>
                        <a:pt x="103" y="320"/>
                      </a:lnTo>
                      <a:lnTo>
                        <a:pt x="103" y="338"/>
                      </a:lnTo>
                      <a:lnTo>
                        <a:pt x="105" y="355"/>
                      </a:lnTo>
                      <a:lnTo>
                        <a:pt x="105" y="374"/>
                      </a:lnTo>
                      <a:lnTo>
                        <a:pt x="105" y="392"/>
                      </a:lnTo>
                      <a:lnTo>
                        <a:pt x="105" y="413"/>
                      </a:lnTo>
                      <a:lnTo>
                        <a:pt x="51" y="413"/>
                      </a:lnTo>
                      <a:lnTo>
                        <a:pt x="51" y="380"/>
                      </a:lnTo>
                      <a:lnTo>
                        <a:pt x="51" y="350"/>
                      </a:lnTo>
                      <a:lnTo>
                        <a:pt x="50" y="322"/>
                      </a:lnTo>
                      <a:lnTo>
                        <a:pt x="50" y="295"/>
                      </a:lnTo>
                      <a:lnTo>
                        <a:pt x="50" y="270"/>
                      </a:lnTo>
                      <a:lnTo>
                        <a:pt x="50" y="247"/>
                      </a:lnTo>
                      <a:lnTo>
                        <a:pt x="48" y="225"/>
                      </a:lnTo>
                      <a:lnTo>
                        <a:pt x="48" y="203"/>
                      </a:lnTo>
                      <a:lnTo>
                        <a:pt x="46" y="184"/>
                      </a:lnTo>
                      <a:lnTo>
                        <a:pt x="46" y="167"/>
                      </a:lnTo>
                      <a:lnTo>
                        <a:pt x="44" y="151"/>
                      </a:lnTo>
                      <a:lnTo>
                        <a:pt x="44" y="137"/>
                      </a:lnTo>
                      <a:lnTo>
                        <a:pt x="42" y="123"/>
                      </a:lnTo>
                      <a:lnTo>
                        <a:pt x="41" y="112"/>
                      </a:lnTo>
                      <a:lnTo>
                        <a:pt x="39" y="103"/>
                      </a:lnTo>
                      <a:lnTo>
                        <a:pt x="39" y="95"/>
                      </a:lnTo>
                      <a:lnTo>
                        <a:pt x="37" y="87"/>
                      </a:lnTo>
                      <a:lnTo>
                        <a:pt x="35" y="81"/>
                      </a:lnTo>
                      <a:lnTo>
                        <a:pt x="33" y="75"/>
                      </a:lnTo>
                      <a:lnTo>
                        <a:pt x="32" y="68"/>
                      </a:lnTo>
                      <a:lnTo>
                        <a:pt x="30" y="62"/>
                      </a:lnTo>
                      <a:lnTo>
                        <a:pt x="28" y="58"/>
                      </a:lnTo>
                      <a:lnTo>
                        <a:pt x="26" y="53"/>
                      </a:lnTo>
                      <a:lnTo>
                        <a:pt x="25" y="48"/>
                      </a:lnTo>
                      <a:lnTo>
                        <a:pt x="25" y="45"/>
                      </a:lnTo>
                      <a:lnTo>
                        <a:pt x="23" y="40"/>
                      </a:lnTo>
                      <a:lnTo>
                        <a:pt x="21" y="37"/>
                      </a:lnTo>
                      <a:lnTo>
                        <a:pt x="19" y="36"/>
                      </a:lnTo>
                      <a:lnTo>
                        <a:pt x="17" y="32"/>
                      </a:lnTo>
                      <a:lnTo>
                        <a:pt x="16" y="31"/>
                      </a:lnTo>
                      <a:lnTo>
                        <a:pt x="14" y="29"/>
                      </a:lnTo>
                      <a:lnTo>
                        <a:pt x="12" y="29"/>
                      </a:lnTo>
                      <a:lnTo>
                        <a:pt x="8" y="26"/>
                      </a:lnTo>
                      <a:lnTo>
                        <a:pt x="5" y="25"/>
                      </a:lnTo>
                      <a:lnTo>
                        <a:pt x="1" y="22"/>
                      </a:lnTo>
                      <a:lnTo>
                        <a:pt x="0" y="20"/>
                      </a:lnTo>
                      <a:lnTo>
                        <a:pt x="0" y="17"/>
                      </a:lnTo>
                      <a:lnTo>
                        <a:pt x="0" y="14"/>
                      </a:lnTo>
                      <a:lnTo>
                        <a:pt x="0" y="11"/>
                      </a:lnTo>
                      <a:lnTo>
                        <a:pt x="0" y="6"/>
                      </a:lnTo>
                      <a:lnTo>
                        <a:pt x="1" y="4"/>
                      </a:lnTo>
                      <a:lnTo>
                        <a:pt x="5" y="1"/>
                      </a:lnTo>
                      <a:lnTo>
                        <a:pt x="8" y="0"/>
                      </a:lnTo>
                      <a:lnTo>
                        <a:pt x="14" y="0"/>
                      </a:lnTo>
                      <a:lnTo>
                        <a:pt x="19" y="0"/>
                      </a:lnTo>
                      <a:lnTo>
                        <a:pt x="28" y="0"/>
                      </a:lnTo>
                      <a:lnTo>
                        <a:pt x="35" y="1"/>
                      </a:lnTo>
                      <a:lnTo>
                        <a:pt x="46" y="3"/>
                      </a:lnTo>
                      <a:lnTo>
                        <a:pt x="57" y="6"/>
                      </a:lnTo>
                      <a:lnTo>
                        <a:pt x="66" y="9"/>
                      </a:lnTo>
                      <a:lnTo>
                        <a:pt x="75" y="12"/>
                      </a:lnTo>
                      <a:lnTo>
                        <a:pt x="82" y="15"/>
                      </a:lnTo>
                      <a:lnTo>
                        <a:pt x="87" y="18"/>
                      </a:lnTo>
                      <a:lnTo>
                        <a:pt x="92" y="22"/>
                      </a:lnTo>
                      <a:lnTo>
                        <a:pt x="98" y="25"/>
                      </a:lnTo>
                      <a:lnTo>
                        <a:pt x="101" y="29"/>
                      </a:lnTo>
                      <a:lnTo>
                        <a:pt x="103" y="34"/>
                      </a:lnTo>
                      <a:lnTo>
                        <a:pt x="105" y="37"/>
                      </a:lnTo>
                      <a:lnTo>
                        <a:pt x="107" y="42"/>
                      </a:lnTo>
                      <a:lnTo>
                        <a:pt x="108" y="47"/>
                      </a:lnTo>
                      <a:lnTo>
                        <a:pt x="108" y="50"/>
                      </a:lnTo>
                      <a:lnTo>
                        <a:pt x="107" y="54"/>
                      </a:lnTo>
                      <a:lnTo>
                        <a:pt x="107" y="59"/>
                      </a:lnTo>
                      <a:lnTo>
                        <a:pt x="105" y="64"/>
                      </a:lnTo>
                      <a:lnTo>
                        <a:pt x="105" y="6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0" name="Freeform 131"/>
                <p:cNvSpPr/>
                <p:nvPr/>
              </p:nvSpPr>
              <p:spPr bwMode="auto">
                <a:xfrm>
                  <a:off x="5154613" y="4294188"/>
                  <a:ext cx="214313" cy="66675"/>
                </a:xfrm>
                <a:custGeom>
                  <a:avLst/>
                  <a:gdLst>
                    <a:gd name="T0" fmla="*/ 92 w 269"/>
                    <a:gd name="T1" fmla="*/ 25 h 83"/>
                    <a:gd name="T2" fmla="*/ 110 w 269"/>
                    <a:gd name="T3" fmla="*/ 19 h 83"/>
                    <a:gd name="T4" fmla="*/ 128 w 269"/>
                    <a:gd name="T5" fmla="*/ 14 h 83"/>
                    <a:gd name="T6" fmla="*/ 142 w 269"/>
                    <a:gd name="T7" fmla="*/ 10 h 83"/>
                    <a:gd name="T8" fmla="*/ 157 w 269"/>
                    <a:gd name="T9" fmla="*/ 7 h 83"/>
                    <a:gd name="T10" fmla="*/ 171 w 269"/>
                    <a:gd name="T11" fmla="*/ 3 h 83"/>
                    <a:gd name="T12" fmla="*/ 182 w 269"/>
                    <a:gd name="T13" fmla="*/ 2 h 83"/>
                    <a:gd name="T14" fmla="*/ 192 w 269"/>
                    <a:gd name="T15" fmla="*/ 0 h 83"/>
                    <a:gd name="T16" fmla="*/ 201 w 269"/>
                    <a:gd name="T17" fmla="*/ 0 h 83"/>
                    <a:gd name="T18" fmla="*/ 215 w 269"/>
                    <a:gd name="T19" fmla="*/ 0 h 83"/>
                    <a:gd name="T20" fmla="*/ 230 w 269"/>
                    <a:gd name="T21" fmla="*/ 0 h 83"/>
                    <a:gd name="T22" fmla="*/ 240 w 269"/>
                    <a:gd name="T23" fmla="*/ 2 h 83"/>
                    <a:gd name="T24" fmla="*/ 246 w 269"/>
                    <a:gd name="T25" fmla="*/ 2 h 83"/>
                    <a:gd name="T26" fmla="*/ 251 w 269"/>
                    <a:gd name="T27" fmla="*/ 3 h 83"/>
                    <a:gd name="T28" fmla="*/ 257 w 269"/>
                    <a:gd name="T29" fmla="*/ 5 h 83"/>
                    <a:gd name="T30" fmla="*/ 260 w 269"/>
                    <a:gd name="T31" fmla="*/ 8 h 83"/>
                    <a:gd name="T32" fmla="*/ 262 w 269"/>
                    <a:gd name="T33" fmla="*/ 10 h 83"/>
                    <a:gd name="T34" fmla="*/ 265 w 269"/>
                    <a:gd name="T35" fmla="*/ 13 h 83"/>
                    <a:gd name="T36" fmla="*/ 267 w 269"/>
                    <a:gd name="T37" fmla="*/ 16 h 83"/>
                    <a:gd name="T38" fmla="*/ 267 w 269"/>
                    <a:gd name="T39" fmla="*/ 18 h 83"/>
                    <a:gd name="T40" fmla="*/ 269 w 269"/>
                    <a:gd name="T41" fmla="*/ 19 h 83"/>
                    <a:gd name="T42" fmla="*/ 269 w 269"/>
                    <a:gd name="T43" fmla="*/ 22 h 83"/>
                    <a:gd name="T44" fmla="*/ 269 w 269"/>
                    <a:gd name="T45" fmla="*/ 25 h 83"/>
                    <a:gd name="T46" fmla="*/ 267 w 269"/>
                    <a:gd name="T47" fmla="*/ 29 h 83"/>
                    <a:gd name="T48" fmla="*/ 267 w 269"/>
                    <a:gd name="T49" fmla="*/ 32 h 83"/>
                    <a:gd name="T50" fmla="*/ 265 w 269"/>
                    <a:gd name="T51" fmla="*/ 35 h 83"/>
                    <a:gd name="T52" fmla="*/ 262 w 269"/>
                    <a:gd name="T53" fmla="*/ 36 h 83"/>
                    <a:gd name="T54" fmla="*/ 260 w 269"/>
                    <a:gd name="T55" fmla="*/ 39 h 83"/>
                    <a:gd name="T56" fmla="*/ 257 w 269"/>
                    <a:gd name="T57" fmla="*/ 41 h 83"/>
                    <a:gd name="T58" fmla="*/ 251 w 269"/>
                    <a:gd name="T59" fmla="*/ 44 h 83"/>
                    <a:gd name="T60" fmla="*/ 246 w 269"/>
                    <a:gd name="T61" fmla="*/ 47 h 83"/>
                    <a:gd name="T62" fmla="*/ 239 w 269"/>
                    <a:gd name="T63" fmla="*/ 50 h 83"/>
                    <a:gd name="T64" fmla="*/ 230 w 269"/>
                    <a:gd name="T65" fmla="*/ 54 h 83"/>
                    <a:gd name="T66" fmla="*/ 224 w 269"/>
                    <a:gd name="T67" fmla="*/ 55 h 83"/>
                    <a:gd name="T68" fmla="*/ 219 w 269"/>
                    <a:gd name="T69" fmla="*/ 57 h 83"/>
                    <a:gd name="T70" fmla="*/ 214 w 269"/>
                    <a:gd name="T71" fmla="*/ 58 h 83"/>
                    <a:gd name="T72" fmla="*/ 207 w 269"/>
                    <a:gd name="T73" fmla="*/ 60 h 83"/>
                    <a:gd name="T74" fmla="*/ 201 w 269"/>
                    <a:gd name="T75" fmla="*/ 61 h 83"/>
                    <a:gd name="T76" fmla="*/ 192 w 269"/>
                    <a:gd name="T77" fmla="*/ 63 h 83"/>
                    <a:gd name="T78" fmla="*/ 185 w 269"/>
                    <a:gd name="T79" fmla="*/ 64 h 83"/>
                    <a:gd name="T80" fmla="*/ 176 w 269"/>
                    <a:gd name="T81" fmla="*/ 66 h 83"/>
                    <a:gd name="T82" fmla="*/ 169 w 269"/>
                    <a:gd name="T83" fmla="*/ 68 h 83"/>
                    <a:gd name="T84" fmla="*/ 158 w 269"/>
                    <a:gd name="T85" fmla="*/ 71 h 83"/>
                    <a:gd name="T86" fmla="*/ 139 w 269"/>
                    <a:gd name="T87" fmla="*/ 74 h 83"/>
                    <a:gd name="T88" fmla="*/ 119 w 269"/>
                    <a:gd name="T89" fmla="*/ 75 h 83"/>
                    <a:gd name="T90" fmla="*/ 99 w 269"/>
                    <a:gd name="T91" fmla="*/ 79 h 83"/>
                    <a:gd name="T92" fmla="*/ 80 w 269"/>
                    <a:gd name="T93" fmla="*/ 80 h 83"/>
                    <a:gd name="T94" fmla="*/ 60 w 269"/>
                    <a:gd name="T95" fmla="*/ 82 h 83"/>
                    <a:gd name="T96" fmla="*/ 41 w 269"/>
                    <a:gd name="T97" fmla="*/ 83 h 83"/>
                    <a:gd name="T98" fmla="*/ 19 w 269"/>
                    <a:gd name="T99" fmla="*/ 83 h 83"/>
                    <a:gd name="T100" fmla="*/ 0 w 269"/>
                    <a:gd name="T101" fmla="*/ 83 h 83"/>
                    <a:gd name="T102" fmla="*/ 0 w 269"/>
                    <a:gd name="T103" fmla="*/ 49 h 83"/>
                    <a:gd name="T104" fmla="*/ 1 w 269"/>
                    <a:gd name="T105" fmla="*/ 47 h 83"/>
                    <a:gd name="T106" fmla="*/ 5 w 269"/>
                    <a:gd name="T107" fmla="*/ 47 h 83"/>
                    <a:gd name="T108" fmla="*/ 8 w 269"/>
                    <a:gd name="T109" fmla="*/ 47 h 83"/>
                    <a:gd name="T110" fmla="*/ 12 w 269"/>
                    <a:gd name="T111" fmla="*/ 47 h 83"/>
                    <a:gd name="T112" fmla="*/ 23 w 269"/>
                    <a:gd name="T113" fmla="*/ 44 h 83"/>
                    <a:gd name="T114" fmla="*/ 33 w 269"/>
                    <a:gd name="T115" fmla="*/ 43 h 83"/>
                    <a:gd name="T116" fmla="*/ 46 w 269"/>
                    <a:gd name="T117" fmla="*/ 39 h 83"/>
                    <a:gd name="T118" fmla="*/ 60 w 269"/>
                    <a:gd name="T119" fmla="*/ 35 h 83"/>
                    <a:gd name="T120" fmla="*/ 74 w 269"/>
                    <a:gd name="T121" fmla="*/ 30 h 83"/>
                    <a:gd name="T122" fmla="*/ 92 w 269"/>
                    <a:gd name="T123" fmla="*/ 25 h 83"/>
                    <a:gd name="T124" fmla="*/ 92 w 269"/>
                    <a:gd name="T125" fmla="*/ 25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69" h="83">
                      <a:moveTo>
                        <a:pt x="92" y="25"/>
                      </a:moveTo>
                      <a:lnTo>
                        <a:pt x="110" y="19"/>
                      </a:lnTo>
                      <a:lnTo>
                        <a:pt x="128" y="14"/>
                      </a:lnTo>
                      <a:lnTo>
                        <a:pt x="142" y="10"/>
                      </a:lnTo>
                      <a:lnTo>
                        <a:pt x="157" y="7"/>
                      </a:lnTo>
                      <a:lnTo>
                        <a:pt x="171" y="3"/>
                      </a:lnTo>
                      <a:lnTo>
                        <a:pt x="182" y="2"/>
                      </a:lnTo>
                      <a:lnTo>
                        <a:pt x="192" y="0"/>
                      </a:lnTo>
                      <a:lnTo>
                        <a:pt x="201" y="0"/>
                      </a:lnTo>
                      <a:lnTo>
                        <a:pt x="215" y="0"/>
                      </a:lnTo>
                      <a:lnTo>
                        <a:pt x="230" y="0"/>
                      </a:lnTo>
                      <a:lnTo>
                        <a:pt x="240" y="2"/>
                      </a:lnTo>
                      <a:lnTo>
                        <a:pt x="246" y="2"/>
                      </a:lnTo>
                      <a:lnTo>
                        <a:pt x="251" y="3"/>
                      </a:lnTo>
                      <a:lnTo>
                        <a:pt x="257" y="5"/>
                      </a:lnTo>
                      <a:lnTo>
                        <a:pt x="260" y="8"/>
                      </a:lnTo>
                      <a:lnTo>
                        <a:pt x="262" y="10"/>
                      </a:lnTo>
                      <a:lnTo>
                        <a:pt x="265" y="13"/>
                      </a:lnTo>
                      <a:lnTo>
                        <a:pt x="267" y="16"/>
                      </a:lnTo>
                      <a:lnTo>
                        <a:pt x="267" y="18"/>
                      </a:lnTo>
                      <a:lnTo>
                        <a:pt x="269" y="19"/>
                      </a:lnTo>
                      <a:lnTo>
                        <a:pt x="269" y="22"/>
                      </a:lnTo>
                      <a:lnTo>
                        <a:pt x="269" y="25"/>
                      </a:lnTo>
                      <a:lnTo>
                        <a:pt x="267" y="29"/>
                      </a:lnTo>
                      <a:lnTo>
                        <a:pt x="267" y="32"/>
                      </a:lnTo>
                      <a:lnTo>
                        <a:pt x="265" y="35"/>
                      </a:lnTo>
                      <a:lnTo>
                        <a:pt x="262" y="36"/>
                      </a:lnTo>
                      <a:lnTo>
                        <a:pt x="260" y="39"/>
                      </a:lnTo>
                      <a:lnTo>
                        <a:pt x="257" y="41"/>
                      </a:lnTo>
                      <a:lnTo>
                        <a:pt x="251" y="44"/>
                      </a:lnTo>
                      <a:lnTo>
                        <a:pt x="246" y="47"/>
                      </a:lnTo>
                      <a:lnTo>
                        <a:pt x="239" y="50"/>
                      </a:lnTo>
                      <a:lnTo>
                        <a:pt x="230" y="54"/>
                      </a:lnTo>
                      <a:lnTo>
                        <a:pt x="224" y="55"/>
                      </a:lnTo>
                      <a:lnTo>
                        <a:pt x="219" y="57"/>
                      </a:lnTo>
                      <a:lnTo>
                        <a:pt x="214" y="58"/>
                      </a:lnTo>
                      <a:lnTo>
                        <a:pt x="207" y="60"/>
                      </a:lnTo>
                      <a:lnTo>
                        <a:pt x="201" y="61"/>
                      </a:lnTo>
                      <a:lnTo>
                        <a:pt x="192" y="63"/>
                      </a:lnTo>
                      <a:lnTo>
                        <a:pt x="185" y="64"/>
                      </a:lnTo>
                      <a:lnTo>
                        <a:pt x="176" y="66"/>
                      </a:lnTo>
                      <a:lnTo>
                        <a:pt x="169" y="68"/>
                      </a:lnTo>
                      <a:lnTo>
                        <a:pt x="158" y="71"/>
                      </a:lnTo>
                      <a:lnTo>
                        <a:pt x="139" y="74"/>
                      </a:lnTo>
                      <a:lnTo>
                        <a:pt x="119" y="75"/>
                      </a:lnTo>
                      <a:lnTo>
                        <a:pt x="99" y="79"/>
                      </a:lnTo>
                      <a:lnTo>
                        <a:pt x="80" y="80"/>
                      </a:lnTo>
                      <a:lnTo>
                        <a:pt x="60" y="82"/>
                      </a:lnTo>
                      <a:lnTo>
                        <a:pt x="41" y="83"/>
                      </a:lnTo>
                      <a:lnTo>
                        <a:pt x="19" y="83"/>
                      </a:lnTo>
                      <a:lnTo>
                        <a:pt x="0" y="83"/>
                      </a:lnTo>
                      <a:lnTo>
                        <a:pt x="0" y="49"/>
                      </a:lnTo>
                      <a:lnTo>
                        <a:pt x="1" y="47"/>
                      </a:lnTo>
                      <a:lnTo>
                        <a:pt x="5" y="47"/>
                      </a:lnTo>
                      <a:lnTo>
                        <a:pt x="8" y="47"/>
                      </a:lnTo>
                      <a:lnTo>
                        <a:pt x="12" y="47"/>
                      </a:lnTo>
                      <a:lnTo>
                        <a:pt x="23" y="44"/>
                      </a:lnTo>
                      <a:lnTo>
                        <a:pt x="33" y="43"/>
                      </a:lnTo>
                      <a:lnTo>
                        <a:pt x="46" y="39"/>
                      </a:lnTo>
                      <a:lnTo>
                        <a:pt x="60" y="35"/>
                      </a:lnTo>
                      <a:lnTo>
                        <a:pt x="74" y="30"/>
                      </a:lnTo>
                      <a:lnTo>
                        <a:pt x="92" y="25"/>
                      </a:lnTo>
                      <a:lnTo>
                        <a:pt x="92" y="2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1" name="Freeform 132"/>
                <p:cNvSpPr/>
                <p:nvPr/>
              </p:nvSpPr>
              <p:spPr bwMode="auto">
                <a:xfrm>
                  <a:off x="4737101" y="4527550"/>
                  <a:ext cx="774700" cy="127000"/>
                </a:xfrm>
                <a:custGeom>
                  <a:avLst/>
                  <a:gdLst>
                    <a:gd name="T0" fmla="*/ 757 w 974"/>
                    <a:gd name="T1" fmla="*/ 9 h 159"/>
                    <a:gd name="T2" fmla="*/ 808 w 974"/>
                    <a:gd name="T3" fmla="*/ 1 h 159"/>
                    <a:gd name="T4" fmla="*/ 848 w 974"/>
                    <a:gd name="T5" fmla="*/ 0 h 159"/>
                    <a:gd name="T6" fmla="*/ 882 w 974"/>
                    <a:gd name="T7" fmla="*/ 3 h 159"/>
                    <a:gd name="T8" fmla="*/ 914 w 974"/>
                    <a:gd name="T9" fmla="*/ 12 h 159"/>
                    <a:gd name="T10" fmla="*/ 946 w 974"/>
                    <a:gd name="T11" fmla="*/ 28 h 159"/>
                    <a:gd name="T12" fmla="*/ 965 w 974"/>
                    <a:gd name="T13" fmla="*/ 45 h 159"/>
                    <a:gd name="T14" fmla="*/ 974 w 974"/>
                    <a:gd name="T15" fmla="*/ 61 h 159"/>
                    <a:gd name="T16" fmla="*/ 973 w 974"/>
                    <a:gd name="T17" fmla="*/ 70 h 159"/>
                    <a:gd name="T18" fmla="*/ 964 w 974"/>
                    <a:gd name="T19" fmla="*/ 76 h 159"/>
                    <a:gd name="T20" fmla="*/ 946 w 974"/>
                    <a:gd name="T21" fmla="*/ 79 h 159"/>
                    <a:gd name="T22" fmla="*/ 919 w 974"/>
                    <a:gd name="T23" fmla="*/ 83 h 159"/>
                    <a:gd name="T24" fmla="*/ 885 w 974"/>
                    <a:gd name="T25" fmla="*/ 84 h 159"/>
                    <a:gd name="T26" fmla="*/ 826 w 974"/>
                    <a:gd name="T27" fmla="*/ 84 h 159"/>
                    <a:gd name="T28" fmla="*/ 674 w 974"/>
                    <a:gd name="T29" fmla="*/ 89 h 159"/>
                    <a:gd name="T30" fmla="*/ 550 w 974"/>
                    <a:gd name="T31" fmla="*/ 98 h 159"/>
                    <a:gd name="T32" fmla="*/ 467 w 974"/>
                    <a:gd name="T33" fmla="*/ 108 h 159"/>
                    <a:gd name="T34" fmla="*/ 398 w 974"/>
                    <a:gd name="T35" fmla="*/ 114 h 159"/>
                    <a:gd name="T36" fmla="*/ 332 w 974"/>
                    <a:gd name="T37" fmla="*/ 122 h 159"/>
                    <a:gd name="T38" fmla="*/ 257 w 974"/>
                    <a:gd name="T39" fmla="*/ 131 h 159"/>
                    <a:gd name="T40" fmla="*/ 187 w 974"/>
                    <a:gd name="T41" fmla="*/ 144 h 159"/>
                    <a:gd name="T42" fmla="*/ 150 w 974"/>
                    <a:gd name="T43" fmla="*/ 150 h 159"/>
                    <a:gd name="T44" fmla="*/ 119 w 974"/>
                    <a:gd name="T45" fmla="*/ 154 h 159"/>
                    <a:gd name="T46" fmla="*/ 94 w 974"/>
                    <a:gd name="T47" fmla="*/ 158 h 159"/>
                    <a:gd name="T48" fmla="*/ 76 w 974"/>
                    <a:gd name="T49" fmla="*/ 159 h 159"/>
                    <a:gd name="T50" fmla="*/ 66 w 974"/>
                    <a:gd name="T51" fmla="*/ 159 h 159"/>
                    <a:gd name="T52" fmla="*/ 48 w 974"/>
                    <a:gd name="T53" fmla="*/ 148 h 159"/>
                    <a:gd name="T54" fmla="*/ 19 w 974"/>
                    <a:gd name="T55" fmla="*/ 126 h 159"/>
                    <a:gd name="T56" fmla="*/ 3 w 974"/>
                    <a:gd name="T57" fmla="*/ 106 h 159"/>
                    <a:gd name="T58" fmla="*/ 25 w 974"/>
                    <a:gd name="T59" fmla="*/ 103 h 159"/>
                    <a:gd name="T60" fmla="*/ 51 w 974"/>
                    <a:gd name="T61" fmla="*/ 98 h 159"/>
                    <a:gd name="T62" fmla="*/ 73 w 974"/>
                    <a:gd name="T63" fmla="*/ 95 h 159"/>
                    <a:gd name="T64" fmla="*/ 94 w 974"/>
                    <a:gd name="T65" fmla="*/ 92 h 159"/>
                    <a:gd name="T66" fmla="*/ 121 w 974"/>
                    <a:gd name="T67" fmla="*/ 90 h 159"/>
                    <a:gd name="T68" fmla="*/ 155 w 974"/>
                    <a:gd name="T69" fmla="*/ 86 h 159"/>
                    <a:gd name="T70" fmla="*/ 193 w 974"/>
                    <a:gd name="T71" fmla="*/ 83 h 159"/>
                    <a:gd name="T72" fmla="*/ 253 w 974"/>
                    <a:gd name="T73" fmla="*/ 76 h 159"/>
                    <a:gd name="T74" fmla="*/ 350 w 974"/>
                    <a:gd name="T75" fmla="*/ 65 h 159"/>
                    <a:gd name="T76" fmla="*/ 455 w 974"/>
                    <a:gd name="T77" fmla="*/ 53 h 159"/>
                    <a:gd name="T78" fmla="*/ 526 w 974"/>
                    <a:gd name="T79" fmla="*/ 43 h 159"/>
                    <a:gd name="T80" fmla="*/ 574 w 974"/>
                    <a:gd name="T81" fmla="*/ 37 h 159"/>
                    <a:gd name="T82" fmla="*/ 619 w 974"/>
                    <a:gd name="T83" fmla="*/ 31 h 159"/>
                    <a:gd name="T84" fmla="*/ 660 w 974"/>
                    <a:gd name="T85" fmla="*/ 26 h 159"/>
                    <a:gd name="T86" fmla="*/ 696 w 974"/>
                    <a:gd name="T87" fmla="*/ 21 h 159"/>
                    <a:gd name="T88" fmla="*/ 717 w 974"/>
                    <a:gd name="T89" fmla="*/ 17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974" h="159">
                      <a:moveTo>
                        <a:pt x="717" y="17"/>
                      </a:moveTo>
                      <a:lnTo>
                        <a:pt x="737" y="12"/>
                      </a:lnTo>
                      <a:lnTo>
                        <a:pt x="757" y="9"/>
                      </a:lnTo>
                      <a:lnTo>
                        <a:pt x="774" y="6"/>
                      </a:lnTo>
                      <a:lnTo>
                        <a:pt x="792" y="4"/>
                      </a:lnTo>
                      <a:lnTo>
                        <a:pt x="808" y="1"/>
                      </a:lnTo>
                      <a:lnTo>
                        <a:pt x="823" y="1"/>
                      </a:lnTo>
                      <a:lnTo>
                        <a:pt x="837" y="0"/>
                      </a:lnTo>
                      <a:lnTo>
                        <a:pt x="848" y="0"/>
                      </a:lnTo>
                      <a:lnTo>
                        <a:pt x="858" y="0"/>
                      </a:lnTo>
                      <a:lnTo>
                        <a:pt x="871" y="1"/>
                      </a:lnTo>
                      <a:lnTo>
                        <a:pt x="882" y="3"/>
                      </a:lnTo>
                      <a:lnTo>
                        <a:pt x="892" y="6"/>
                      </a:lnTo>
                      <a:lnTo>
                        <a:pt x="903" y="9"/>
                      </a:lnTo>
                      <a:lnTo>
                        <a:pt x="914" y="12"/>
                      </a:lnTo>
                      <a:lnTo>
                        <a:pt x="924" y="17"/>
                      </a:lnTo>
                      <a:lnTo>
                        <a:pt x="937" y="21"/>
                      </a:lnTo>
                      <a:lnTo>
                        <a:pt x="946" y="28"/>
                      </a:lnTo>
                      <a:lnTo>
                        <a:pt x="953" y="34"/>
                      </a:lnTo>
                      <a:lnTo>
                        <a:pt x="960" y="40"/>
                      </a:lnTo>
                      <a:lnTo>
                        <a:pt x="965" y="45"/>
                      </a:lnTo>
                      <a:lnTo>
                        <a:pt x="969" y="51"/>
                      </a:lnTo>
                      <a:lnTo>
                        <a:pt x="973" y="56"/>
                      </a:lnTo>
                      <a:lnTo>
                        <a:pt x="974" y="61"/>
                      </a:lnTo>
                      <a:lnTo>
                        <a:pt x="974" y="65"/>
                      </a:lnTo>
                      <a:lnTo>
                        <a:pt x="974" y="68"/>
                      </a:lnTo>
                      <a:lnTo>
                        <a:pt x="973" y="70"/>
                      </a:lnTo>
                      <a:lnTo>
                        <a:pt x="971" y="73"/>
                      </a:lnTo>
                      <a:lnTo>
                        <a:pt x="967" y="75"/>
                      </a:lnTo>
                      <a:lnTo>
                        <a:pt x="964" y="76"/>
                      </a:lnTo>
                      <a:lnTo>
                        <a:pt x="958" y="78"/>
                      </a:lnTo>
                      <a:lnTo>
                        <a:pt x="953" y="78"/>
                      </a:lnTo>
                      <a:lnTo>
                        <a:pt x="946" y="79"/>
                      </a:lnTo>
                      <a:lnTo>
                        <a:pt x="937" y="81"/>
                      </a:lnTo>
                      <a:lnTo>
                        <a:pt x="928" y="81"/>
                      </a:lnTo>
                      <a:lnTo>
                        <a:pt x="919" y="83"/>
                      </a:lnTo>
                      <a:lnTo>
                        <a:pt x="908" y="83"/>
                      </a:lnTo>
                      <a:lnTo>
                        <a:pt x="898" y="83"/>
                      </a:lnTo>
                      <a:lnTo>
                        <a:pt x="885" y="84"/>
                      </a:lnTo>
                      <a:lnTo>
                        <a:pt x="871" y="84"/>
                      </a:lnTo>
                      <a:lnTo>
                        <a:pt x="857" y="84"/>
                      </a:lnTo>
                      <a:lnTo>
                        <a:pt x="826" y="84"/>
                      </a:lnTo>
                      <a:lnTo>
                        <a:pt x="796" y="84"/>
                      </a:lnTo>
                      <a:lnTo>
                        <a:pt x="737" y="86"/>
                      </a:lnTo>
                      <a:lnTo>
                        <a:pt x="674" y="89"/>
                      </a:lnTo>
                      <a:lnTo>
                        <a:pt x="612" y="92"/>
                      </a:lnTo>
                      <a:lnTo>
                        <a:pt x="580" y="95"/>
                      </a:lnTo>
                      <a:lnTo>
                        <a:pt x="550" y="98"/>
                      </a:lnTo>
                      <a:lnTo>
                        <a:pt x="521" y="103"/>
                      </a:lnTo>
                      <a:lnTo>
                        <a:pt x="492" y="104"/>
                      </a:lnTo>
                      <a:lnTo>
                        <a:pt x="467" y="108"/>
                      </a:lnTo>
                      <a:lnTo>
                        <a:pt x="442" y="111"/>
                      </a:lnTo>
                      <a:lnTo>
                        <a:pt x="419" y="112"/>
                      </a:lnTo>
                      <a:lnTo>
                        <a:pt x="398" y="114"/>
                      </a:lnTo>
                      <a:lnTo>
                        <a:pt x="376" y="117"/>
                      </a:lnTo>
                      <a:lnTo>
                        <a:pt x="355" y="119"/>
                      </a:lnTo>
                      <a:lnTo>
                        <a:pt x="332" y="122"/>
                      </a:lnTo>
                      <a:lnTo>
                        <a:pt x="307" y="125"/>
                      </a:lnTo>
                      <a:lnTo>
                        <a:pt x="282" y="128"/>
                      </a:lnTo>
                      <a:lnTo>
                        <a:pt x="257" y="131"/>
                      </a:lnTo>
                      <a:lnTo>
                        <a:pt x="228" y="136"/>
                      </a:lnTo>
                      <a:lnTo>
                        <a:pt x="201" y="140"/>
                      </a:lnTo>
                      <a:lnTo>
                        <a:pt x="187" y="144"/>
                      </a:lnTo>
                      <a:lnTo>
                        <a:pt x="175" y="145"/>
                      </a:lnTo>
                      <a:lnTo>
                        <a:pt x="162" y="148"/>
                      </a:lnTo>
                      <a:lnTo>
                        <a:pt x="150" y="150"/>
                      </a:lnTo>
                      <a:lnTo>
                        <a:pt x="139" y="151"/>
                      </a:lnTo>
                      <a:lnTo>
                        <a:pt x="128" y="153"/>
                      </a:lnTo>
                      <a:lnTo>
                        <a:pt x="119" y="154"/>
                      </a:lnTo>
                      <a:lnTo>
                        <a:pt x="110" y="156"/>
                      </a:lnTo>
                      <a:lnTo>
                        <a:pt x="101" y="158"/>
                      </a:lnTo>
                      <a:lnTo>
                        <a:pt x="94" y="158"/>
                      </a:lnTo>
                      <a:lnTo>
                        <a:pt x="87" y="159"/>
                      </a:lnTo>
                      <a:lnTo>
                        <a:pt x="82" y="159"/>
                      </a:lnTo>
                      <a:lnTo>
                        <a:pt x="76" y="159"/>
                      </a:lnTo>
                      <a:lnTo>
                        <a:pt x="73" y="159"/>
                      </a:lnTo>
                      <a:lnTo>
                        <a:pt x="69" y="159"/>
                      </a:lnTo>
                      <a:lnTo>
                        <a:pt x="66" y="159"/>
                      </a:lnTo>
                      <a:lnTo>
                        <a:pt x="60" y="156"/>
                      </a:lnTo>
                      <a:lnTo>
                        <a:pt x="55" y="153"/>
                      </a:lnTo>
                      <a:lnTo>
                        <a:pt x="48" y="148"/>
                      </a:lnTo>
                      <a:lnTo>
                        <a:pt x="39" y="142"/>
                      </a:lnTo>
                      <a:lnTo>
                        <a:pt x="30" y="134"/>
                      </a:lnTo>
                      <a:lnTo>
                        <a:pt x="19" y="126"/>
                      </a:lnTo>
                      <a:lnTo>
                        <a:pt x="10" y="117"/>
                      </a:lnTo>
                      <a:lnTo>
                        <a:pt x="0" y="106"/>
                      </a:lnTo>
                      <a:lnTo>
                        <a:pt x="3" y="106"/>
                      </a:lnTo>
                      <a:lnTo>
                        <a:pt x="10" y="104"/>
                      </a:lnTo>
                      <a:lnTo>
                        <a:pt x="16" y="104"/>
                      </a:lnTo>
                      <a:lnTo>
                        <a:pt x="25" y="103"/>
                      </a:lnTo>
                      <a:lnTo>
                        <a:pt x="32" y="101"/>
                      </a:lnTo>
                      <a:lnTo>
                        <a:pt x="41" y="100"/>
                      </a:lnTo>
                      <a:lnTo>
                        <a:pt x="51" y="98"/>
                      </a:lnTo>
                      <a:lnTo>
                        <a:pt x="62" y="97"/>
                      </a:lnTo>
                      <a:lnTo>
                        <a:pt x="68" y="95"/>
                      </a:lnTo>
                      <a:lnTo>
                        <a:pt x="73" y="95"/>
                      </a:lnTo>
                      <a:lnTo>
                        <a:pt x="80" y="93"/>
                      </a:lnTo>
                      <a:lnTo>
                        <a:pt x="87" y="93"/>
                      </a:lnTo>
                      <a:lnTo>
                        <a:pt x="94" y="92"/>
                      </a:lnTo>
                      <a:lnTo>
                        <a:pt x="103" y="92"/>
                      </a:lnTo>
                      <a:lnTo>
                        <a:pt x="112" y="90"/>
                      </a:lnTo>
                      <a:lnTo>
                        <a:pt x="121" y="90"/>
                      </a:lnTo>
                      <a:lnTo>
                        <a:pt x="132" y="89"/>
                      </a:lnTo>
                      <a:lnTo>
                        <a:pt x="143" y="87"/>
                      </a:lnTo>
                      <a:lnTo>
                        <a:pt x="155" y="86"/>
                      </a:lnTo>
                      <a:lnTo>
                        <a:pt x="168" y="86"/>
                      </a:lnTo>
                      <a:lnTo>
                        <a:pt x="180" y="84"/>
                      </a:lnTo>
                      <a:lnTo>
                        <a:pt x="193" y="83"/>
                      </a:lnTo>
                      <a:lnTo>
                        <a:pt x="207" y="81"/>
                      </a:lnTo>
                      <a:lnTo>
                        <a:pt x="221" y="79"/>
                      </a:lnTo>
                      <a:lnTo>
                        <a:pt x="253" y="76"/>
                      </a:lnTo>
                      <a:lnTo>
                        <a:pt x="284" y="73"/>
                      </a:lnTo>
                      <a:lnTo>
                        <a:pt x="316" y="68"/>
                      </a:lnTo>
                      <a:lnTo>
                        <a:pt x="350" y="65"/>
                      </a:lnTo>
                      <a:lnTo>
                        <a:pt x="383" y="62"/>
                      </a:lnTo>
                      <a:lnTo>
                        <a:pt x="419" y="57"/>
                      </a:lnTo>
                      <a:lnTo>
                        <a:pt x="455" y="53"/>
                      </a:lnTo>
                      <a:lnTo>
                        <a:pt x="491" y="48"/>
                      </a:lnTo>
                      <a:lnTo>
                        <a:pt x="508" y="47"/>
                      </a:lnTo>
                      <a:lnTo>
                        <a:pt x="526" y="43"/>
                      </a:lnTo>
                      <a:lnTo>
                        <a:pt x="542" y="42"/>
                      </a:lnTo>
                      <a:lnTo>
                        <a:pt x="558" y="39"/>
                      </a:lnTo>
                      <a:lnTo>
                        <a:pt x="574" y="37"/>
                      </a:lnTo>
                      <a:lnTo>
                        <a:pt x="591" y="36"/>
                      </a:lnTo>
                      <a:lnTo>
                        <a:pt x="605" y="32"/>
                      </a:lnTo>
                      <a:lnTo>
                        <a:pt x="619" y="31"/>
                      </a:lnTo>
                      <a:lnTo>
                        <a:pt x="633" y="29"/>
                      </a:lnTo>
                      <a:lnTo>
                        <a:pt x="648" y="28"/>
                      </a:lnTo>
                      <a:lnTo>
                        <a:pt x="660" y="26"/>
                      </a:lnTo>
                      <a:lnTo>
                        <a:pt x="673" y="25"/>
                      </a:lnTo>
                      <a:lnTo>
                        <a:pt x="685" y="23"/>
                      </a:lnTo>
                      <a:lnTo>
                        <a:pt x="696" y="21"/>
                      </a:lnTo>
                      <a:lnTo>
                        <a:pt x="707" y="18"/>
                      </a:lnTo>
                      <a:lnTo>
                        <a:pt x="717" y="17"/>
                      </a:lnTo>
                      <a:lnTo>
                        <a:pt x="717" y="17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4" name="组合 93"/>
            <p:cNvGrpSpPr/>
            <p:nvPr/>
          </p:nvGrpSpPr>
          <p:grpSpPr>
            <a:xfrm>
              <a:off x="6615330" y="4053127"/>
              <a:ext cx="450807" cy="453063"/>
              <a:chOff x="2377467" y="3693757"/>
              <a:chExt cx="450807" cy="453063"/>
            </a:xfrm>
          </p:grpSpPr>
          <p:pic>
            <p:nvPicPr>
              <p:cNvPr id="109" name="图片 10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77467" y="3693757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10" name="组合 109"/>
              <p:cNvGrpSpPr/>
              <p:nvPr/>
            </p:nvGrpSpPr>
            <p:grpSpPr>
              <a:xfrm>
                <a:off x="2516618" y="3802697"/>
                <a:ext cx="181819" cy="213466"/>
                <a:chOff x="4903788" y="4052888"/>
                <a:chExt cx="465138" cy="546099"/>
              </a:xfrm>
              <a:solidFill>
                <a:srgbClr val="FF0000"/>
              </a:solidFill>
            </p:grpSpPr>
            <p:sp>
              <p:nvSpPr>
                <p:cNvPr id="111" name="Freeform 128"/>
                <p:cNvSpPr/>
                <p:nvPr/>
              </p:nvSpPr>
              <p:spPr bwMode="auto">
                <a:xfrm>
                  <a:off x="4959351" y="4052888"/>
                  <a:ext cx="392113" cy="98425"/>
                </a:xfrm>
                <a:custGeom>
                  <a:avLst/>
                  <a:gdLst>
                    <a:gd name="T0" fmla="*/ 229 w 495"/>
                    <a:gd name="T1" fmla="*/ 39 h 125"/>
                    <a:gd name="T2" fmla="*/ 266 w 495"/>
                    <a:gd name="T3" fmla="*/ 28 h 125"/>
                    <a:gd name="T4" fmla="*/ 300 w 495"/>
                    <a:gd name="T5" fmla="*/ 20 h 125"/>
                    <a:gd name="T6" fmla="*/ 330 w 495"/>
                    <a:gd name="T7" fmla="*/ 14 h 125"/>
                    <a:gd name="T8" fmla="*/ 357 w 495"/>
                    <a:gd name="T9" fmla="*/ 8 h 125"/>
                    <a:gd name="T10" fmla="*/ 379 w 495"/>
                    <a:gd name="T11" fmla="*/ 5 h 125"/>
                    <a:gd name="T12" fmla="*/ 398 w 495"/>
                    <a:gd name="T13" fmla="*/ 2 h 125"/>
                    <a:gd name="T14" fmla="*/ 413 w 495"/>
                    <a:gd name="T15" fmla="*/ 0 h 125"/>
                    <a:gd name="T16" fmla="*/ 429 w 495"/>
                    <a:gd name="T17" fmla="*/ 0 h 125"/>
                    <a:gd name="T18" fmla="*/ 446 w 495"/>
                    <a:gd name="T19" fmla="*/ 0 h 125"/>
                    <a:gd name="T20" fmla="*/ 461 w 495"/>
                    <a:gd name="T21" fmla="*/ 2 h 125"/>
                    <a:gd name="T22" fmla="*/ 473 w 495"/>
                    <a:gd name="T23" fmla="*/ 3 h 125"/>
                    <a:gd name="T24" fmla="*/ 482 w 495"/>
                    <a:gd name="T25" fmla="*/ 6 h 125"/>
                    <a:gd name="T26" fmla="*/ 489 w 495"/>
                    <a:gd name="T27" fmla="*/ 11 h 125"/>
                    <a:gd name="T28" fmla="*/ 493 w 495"/>
                    <a:gd name="T29" fmla="*/ 19 h 125"/>
                    <a:gd name="T30" fmla="*/ 495 w 495"/>
                    <a:gd name="T31" fmla="*/ 27 h 125"/>
                    <a:gd name="T32" fmla="*/ 495 w 495"/>
                    <a:gd name="T33" fmla="*/ 36 h 125"/>
                    <a:gd name="T34" fmla="*/ 489 w 495"/>
                    <a:gd name="T35" fmla="*/ 44 h 125"/>
                    <a:gd name="T36" fmla="*/ 480 w 495"/>
                    <a:gd name="T37" fmla="*/ 52 h 125"/>
                    <a:gd name="T38" fmla="*/ 468 w 495"/>
                    <a:gd name="T39" fmla="*/ 56 h 125"/>
                    <a:gd name="T40" fmla="*/ 452 w 495"/>
                    <a:gd name="T41" fmla="*/ 61 h 125"/>
                    <a:gd name="T42" fmla="*/ 432 w 495"/>
                    <a:gd name="T43" fmla="*/ 67 h 125"/>
                    <a:gd name="T44" fmla="*/ 409 w 495"/>
                    <a:gd name="T45" fmla="*/ 74 h 125"/>
                    <a:gd name="T46" fmla="*/ 382 w 495"/>
                    <a:gd name="T47" fmla="*/ 78 h 125"/>
                    <a:gd name="T48" fmla="*/ 352 w 495"/>
                    <a:gd name="T49" fmla="*/ 83 h 125"/>
                    <a:gd name="T50" fmla="*/ 316 w 495"/>
                    <a:gd name="T51" fmla="*/ 89 h 125"/>
                    <a:gd name="T52" fmla="*/ 273 w 495"/>
                    <a:gd name="T53" fmla="*/ 97 h 125"/>
                    <a:gd name="T54" fmla="*/ 227 w 495"/>
                    <a:gd name="T55" fmla="*/ 107 h 125"/>
                    <a:gd name="T56" fmla="*/ 188 w 495"/>
                    <a:gd name="T57" fmla="*/ 113 h 125"/>
                    <a:gd name="T58" fmla="*/ 163 w 495"/>
                    <a:gd name="T59" fmla="*/ 118 h 125"/>
                    <a:gd name="T60" fmla="*/ 141 w 495"/>
                    <a:gd name="T61" fmla="*/ 121 h 125"/>
                    <a:gd name="T62" fmla="*/ 123 w 495"/>
                    <a:gd name="T63" fmla="*/ 124 h 125"/>
                    <a:gd name="T64" fmla="*/ 107 w 495"/>
                    <a:gd name="T65" fmla="*/ 125 h 125"/>
                    <a:gd name="T66" fmla="*/ 95 w 495"/>
                    <a:gd name="T67" fmla="*/ 125 h 125"/>
                    <a:gd name="T68" fmla="*/ 84 w 495"/>
                    <a:gd name="T69" fmla="*/ 125 h 125"/>
                    <a:gd name="T70" fmla="*/ 77 w 495"/>
                    <a:gd name="T71" fmla="*/ 125 h 125"/>
                    <a:gd name="T72" fmla="*/ 70 w 495"/>
                    <a:gd name="T73" fmla="*/ 124 h 125"/>
                    <a:gd name="T74" fmla="*/ 57 w 495"/>
                    <a:gd name="T75" fmla="*/ 122 h 125"/>
                    <a:gd name="T76" fmla="*/ 45 w 495"/>
                    <a:gd name="T77" fmla="*/ 118 h 125"/>
                    <a:gd name="T78" fmla="*/ 31 w 495"/>
                    <a:gd name="T79" fmla="*/ 111 h 125"/>
                    <a:gd name="T80" fmla="*/ 16 w 495"/>
                    <a:gd name="T81" fmla="*/ 103 h 125"/>
                    <a:gd name="T82" fmla="*/ 6 w 495"/>
                    <a:gd name="T83" fmla="*/ 97 h 125"/>
                    <a:gd name="T84" fmla="*/ 0 w 495"/>
                    <a:gd name="T85" fmla="*/ 94 h 125"/>
                    <a:gd name="T86" fmla="*/ 2 w 495"/>
                    <a:gd name="T87" fmla="*/ 91 h 125"/>
                    <a:gd name="T88" fmla="*/ 4 w 495"/>
                    <a:gd name="T89" fmla="*/ 89 h 125"/>
                    <a:gd name="T90" fmla="*/ 11 w 495"/>
                    <a:gd name="T91" fmla="*/ 88 h 125"/>
                    <a:gd name="T92" fmla="*/ 23 w 495"/>
                    <a:gd name="T93" fmla="*/ 85 h 125"/>
                    <a:gd name="T94" fmla="*/ 36 w 495"/>
                    <a:gd name="T95" fmla="*/ 85 h 125"/>
                    <a:gd name="T96" fmla="*/ 39 w 495"/>
                    <a:gd name="T97" fmla="*/ 83 h 125"/>
                    <a:gd name="T98" fmla="*/ 50 w 495"/>
                    <a:gd name="T99" fmla="*/ 82 h 125"/>
                    <a:gd name="T100" fmla="*/ 64 w 495"/>
                    <a:gd name="T101" fmla="*/ 78 h 125"/>
                    <a:gd name="T102" fmla="*/ 82 w 495"/>
                    <a:gd name="T103" fmla="*/ 75 h 125"/>
                    <a:gd name="T104" fmla="*/ 107 w 495"/>
                    <a:gd name="T105" fmla="*/ 69 h 125"/>
                    <a:gd name="T106" fmla="*/ 136 w 495"/>
                    <a:gd name="T107" fmla="*/ 63 h 125"/>
                    <a:gd name="T108" fmla="*/ 170 w 495"/>
                    <a:gd name="T109" fmla="*/ 53 h 125"/>
                    <a:gd name="T110" fmla="*/ 209 w 495"/>
                    <a:gd name="T111" fmla="*/ 44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95" h="125">
                      <a:moveTo>
                        <a:pt x="209" y="44"/>
                      </a:moveTo>
                      <a:lnTo>
                        <a:pt x="229" y="39"/>
                      </a:lnTo>
                      <a:lnTo>
                        <a:pt x="248" y="33"/>
                      </a:lnTo>
                      <a:lnTo>
                        <a:pt x="266" y="28"/>
                      </a:lnTo>
                      <a:lnTo>
                        <a:pt x="284" y="25"/>
                      </a:lnTo>
                      <a:lnTo>
                        <a:pt x="300" y="20"/>
                      </a:lnTo>
                      <a:lnTo>
                        <a:pt x="316" y="17"/>
                      </a:lnTo>
                      <a:lnTo>
                        <a:pt x="330" y="14"/>
                      </a:lnTo>
                      <a:lnTo>
                        <a:pt x="343" y="11"/>
                      </a:lnTo>
                      <a:lnTo>
                        <a:pt x="357" y="8"/>
                      </a:lnTo>
                      <a:lnTo>
                        <a:pt x="368" y="6"/>
                      </a:lnTo>
                      <a:lnTo>
                        <a:pt x="379" y="5"/>
                      </a:lnTo>
                      <a:lnTo>
                        <a:pt x="389" y="3"/>
                      </a:lnTo>
                      <a:lnTo>
                        <a:pt x="398" y="2"/>
                      </a:lnTo>
                      <a:lnTo>
                        <a:pt x="405" y="2"/>
                      </a:lnTo>
                      <a:lnTo>
                        <a:pt x="413" y="0"/>
                      </a:lnTo>
                      <a:lnTo>
                        <a:pt x="420" y="0"/>
                      </a:lnTo>
                      <a:lnTo>
                        <a:pt x="429" y="0"/>
                      </a:lnTo>
                      <a:lnTo>
                        <a:pt x="439" y="0"/>
                      </a:lnTo>
                      <a:lnTo>
                        <a:pt x="446" y="0"/>
                      </a:lnTo>
                      <a:lnTo>
                        <a:pt x="454" y="2"/>
                      </a:lnTo>
                      <a:lnTo>
                        <a:pt x="461" y="2"/>
                      </a:lnTo>
                      <a:lnTo>
                        <a:pt x="468" y="2"/>
                      </a:lnTo>
                      <a:lnTo>
                        <a:pt x="473" y="3"/>
                      </a:lnTo>
                      <a:lnTo>
                        <a:pt x="477" y="5"/>
                      </a:lnTo>
                      <a:lnTo>
                        <a:pt x="482" y="6"/>
                      </a:lnTo>
                      <a:lnTo>
                        <a:pt x="486" y="10"/>
                      </a:lnTo>
                      <a:lnTo>
                        <a:pt x="489" y="11"/>
                      </a:lnTo>
                      <a:lnTo>
                        <a:pt x="491" y="14"/>
                      </a:lnTo>
                      <a:lnTo>
                        <a:pt x="493" y="19"/>
                      </a:lnTo>
                      <a:lnTo>
                        <a:pt x="493" y="22"/>
                      </a:lnTo>
                      <a:lnTo>
                        <a:pt x="495" y="27"/>
                      </a:lnTo>
                      <a:lnTo>
                        <a:pt x="495" y="31"/>
                      </a:lnTo>
                      <a:lnTo>
                        <a:pt x="495" y="36"/>
                      </a:lnTo>
                      <a:lnTo>
                        <a:pt x="493" y="41"/>
                      </a:lnTo>
                      <a:lnTo>
                        <a:pt x="489" y="44"/>
                      </a:lnTo>
                      <a:lnTo>
                        <a:pt x="486" y="49"/>
                      </a:lnTo>
                      <a:lnTo>
                        <a:pt x="480" y="52"/>
                      </a:lnTo>
                      <a:lnTo>
                        <a:pt x="475" y="53"/>
                      </a:lnTo>
                      <a:lnTo>
                        <a:pt x="468" y="56"/>
                      </a:lnTo>
                      <a:lnTo>
                        <a:pt x="461" y="58"/>
                      </a:lnTo>
                      <a:lnTo>
                        <a:pt x="452" y="61"/>
                      </a:lnTo>
                      <a:lnTo>
                        <a:pt x="443" y="64"/>
                      </a:lnTo>
                      <a:lnTo>
                        <a:pt x="432" y="67"/>
                      </a:lnTo>
                      <a:lnTo>
                        <a:pt x="421" y="71"/>
                      </a:lnTo>
                      <a:lnTo>
                        <a:pt x="409" y="74"/>
                      </a:lnTo>
                      <a:lnTo>
                        <a:pt x="396" y="75"/>
                      </a:lnTo>
                      <a:lnTo>
                        <a:pt x="382" y="78"/>
                      </a:lnTo>
                      <a:lnTo>
                        <a:pt x="368" y="80"/>
                      </a:lnTo>
                      <a:lnTo>
                        <a:pt x="352" y="83"/>
                      </a:lnTo>
                      <a:lnTo>
                        <a:pt x="334" y="86"/>
                      </a:lnTo>
                      <a:lnTo>
                        <a:pt x="316" y="89"/>
                      </a:lnTo>
                      <a:lnTo>
                        <a:pt x="295" y="94"/>
                      </a:lnTo>
                      <a:lnTo>
                        <a:pt x="273" y="97"/>
                      </a:lnTo>
                      <a:lnTo>
                        <a:pt x="250" y="102"/>
                      </a:lnTo>
                      <a:lnTo>
                        <a:pt x="227" y="107"/>
                      </a:lnTo>
                      <a:lnTo>
                        <a:pt x="200" y="111"/>
                      </a:lnTo>
                      <a:lnTo>
                        <a:pt x="188" y="113"/>
                      </a:lnTo>
                      <a:lnTo>
                        <a:pt x="175" y="116"/>
                      </a:lnTo>
                      <a:lnTo>
                        <a:pt x="163" y="118"/>
                      </a:lnTo>
                      <a:lnTo>
                        <a:pt x="152" y="119"/>
                      </a:lnTo>
                      <a:lnTo>
                        <a:pt x="141" y="121"/>
                      </a:lnTo>
                      <a:lnTo>
                        <a:pt x="132" y="122"/>
                      </a:lnTo>
                      <a:lnTo>
                        <a:pt x="123" y="124"/>
                      </a:lnTo>
                      <a:lnTo>
                        <a:pt x="114" y="124"/>
                      </a:lnTo>
                      <a:lnTo>
                        <a:pt x="107" y="125"/>
                      </a:lnTo>
                      <a:lnTo>
                        <a:pt x="100" y="125"/>
                      </a:lnTo>
                      <a:lnTo>
                        <a:pt x="95" y="125"/>
                      </a:lnTo>
                      <a:lnTo>
                        <a:pt x="89" y="125"/>
                      </a:lnTo>
                      <a:lnTo>
                        <a:pt x="84" y="125"/>
                      </a:lnTo>
                      <a:lnTo>
                        <a:pt x="81" y="125"/>
                      </a:lnTo>
                      <a:lnTo>
                        <a:pt x="77" y="125"/>
                      </a:lnTo>
                      <a:lnTo>
                        <a:pt x="73" y="124"/>
                      </a:lnTo>
                      <a:lnTo>
                        <a:pt x="70" y="124"/>
                      </a:lnTo>
                      <a:lnTo>
                        <a:pt x="64" y="124"/>
                      </a:lnTo>
                      <a:lnTo>
                        <a:pt x="57" y="122"/>
                      </a:lnTo>
                      <a:lnTo>
                        <a:pt x="52" y="121"/>
                      </a:lnTo>
                      <a:lnTo>
                        <a:pt x="45" y="118"/>
                      </a:lnTo>
                      <a:lnTo>
                        <a:pt x="38" y="114"/>
                      </a:lnTo>
                      <a:lnTo>
                        <a:pt x="31" y="111"/>
                      </a:lnTo>
                      <a:lnTo>
                        <a:pt x="23" y="107"/>
                      </a:lnTo>
                      <a:lnTo>
                        <a:pt x="16" y="103"/>
                      </a:lnTo>
                      <a:lnTo>
                        <a:pt x="11" y="100"/>
                      </a:lnTo>
                      <a:lnTo>
                        <a:pt x="6" y="97"/>
                      </a:lnTo>
                      <a:lnTo>
                        <a:pt x="2" y="96"/>
                      </a:lnTo>
                      <a:lnTo>
                        <a:pt x="0" y="94"/>
                      </a:lnTo>
                      <a:lnTo>
                        <a:pt x="2" y="92"/>
                      </a:lnTo>
                      <a:lnTo>
                        <a:pt x="2" y="91"/>
                      </a:lnTo>
                      <a:lnTo>
                        <a:pt x="4" y="91"/>
                      </a:lnTo>
                      <a:lnTo>
                        <a:pt x="4" y="89"/>
                      </a:lnTo>
                      <a:lnTo>
                        <a:pt x="7" y="89"/>
                      </a:lnTo>
                      <a:lnTo>
                        <a:pt x="11" y="88"/>
                      </a:lnTo>
                      <a:lnTo>
                        <a:pt x="16" y="86"/>
                      </a:lnTo>
                      <a:lnTo>
                        <a:pt x="23" y="85"/>
                      </a:lnTo>
                      <a:lnTo>
                        <a:pt x="31" y="85"/>
                      </a:lnTo>
                      <a:lnTo>
                        <a:pt x="36" y="85"/>
                      </a:lnTo>
                      <a:lnTo>
                        <a:pt x="38" y="85"/>
                      </a:lnTo>
                      <a:lnTo>
                        <a:pt x="39" y="83"/>
                      </a:lnTo>
                      <a:lnTo>
                        <a:pt x="45" y="83"/>
                      </a:lnTo>
                      <a:lnTo>
                        <a:pt x="50" y="82"/>
                      </a:lnTo>
                      <a:lnTo>
                        <a:pt x="56" y="80"/>
                      </a:lnTo>
                      <a:lnTo>
                        <a:pt x="64" y="78"/>
                      </a:lnTo>
                      <a:lnTo>
                        <a:pt x="73" y="77"/>
                      </a:lnTo>
                      <a:lnTo>
                        <a:pt x="82" y="75"/>
                      </a:lnTo>
                      <a:lnTo>
                        <a:pt x="95" y="72"/>
                      </a:lnTo>
                      <a:lnTo>
                        <a:pt x="107" y="69"/>
                      </a:lnTo>
                      <a:lnTo>
                        <a:pt x="122" y="66"/>
                      </a:lnTo>
                      <a:lnTo>
                        <a:pt x="136" y="63"/>
                      </a:lnTo>
                      <a:lnTo>
                        <a:pt x="152" y="58"/>
                      </a:lnTo>
                      <a:lnTo>
                        <a:pt x="170" y="53"/>
                      </a:lnTo>
                      <a:lnTo>
                        <a:pt x="189" y="50"/>
                      </a:lnTo>
                      <a:lnTo>
                        <a:pt x="209" y="44"/>
                      </a:lnTo>
                      <a:lnTo>
                        <a:pt x="209" y="4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2" name="Freeform 129"/>
                <p:cNvSpPr/>
                <p:nvPr/>
              </p:nvSpPr>
              <p:spPr bwMode="auto">
                <a:xfrm>
                  <a:off x="5102226" y="4121150"/>
                  <a:ext cx="90488" cy="461962"/>
                </a:xfrm>
                <a:custGeom>
                  <a:avLst/>
                  <a:gdLst>
                    <a:gd name="T0" fmla="*/ 4 w 115"/>
                    <a:gd name="T1" fmla="*/ 32 h 584"/>
                    <a:gd name="T2" fmla="*/ 2 w 115"/>
                    <a:gd name="T3" fmla="*/ 27 h 584"/>
                    <a:gd name="T4" fmla="*/ 0 w 115"/>
                    <a:gd name="T5" fmla="*/ 21 h 584"/>
                    <a:gd name="T6" fmla="*/ 2 w 115"/>
                    <a:gd name="T7" fmla="*/ 11 h 584"/>
                    <a:gd name="T8" fmla="*/ 6 w 115"/>
                    <a:gd name="T9" fmla="*/ 5 h 584"/>
                    <a:gd name="T10" fmla="*/ 13 w 115"/>
                    <a:gd name="T11" fmla="*/ 0 h 584"/>
                    <a:gd name="T12" fmla="*/ 27 w 115"/>
                    <a:gd name="T13" fmla="*/ 0 h 584"/>
                    <a:gd name="T14" fmla="*/ 47 w 115"/>
                    <a:gd name="T15" fmla="*/ 5 h 584"/>
                    <a:gd name="T16" fmla="*/ 68 w 115"/>
                    <a:gd name="T17" fmla="*/ 11 h 584"/>
                    <a:gd name="T18" fmla="*/ 88 w 115"/>
                    <a:gd name="T19" fmla="*/ 21 h 584"/>
                    <a:gd name="T20" fmla="*/ 100 w 115"/>
                    <a:gd name="T21" fmla="*/ 28 h 584"/>
                    <a:gd name="T22" fmla="*/ 109 w 115"/>
                    <a:gd name="T23" fmla="*/ 35 h 584"/>
                    <a:gd name="T24" fmla="*/ 113 w 115"/>
                    <a:gd name="T25" fmla="*/ 42 h 584"/>
                    <a:gd name="T26" fmla="*/ 115 w 115"/>
                    <a:gd name="T27" fmla="*/ 53 h 584"/>
                    <a:gd name="T28" fmla="*/ 111 w 115"/>
                    <a:gd name="T29" fmla="*/ 68 h 584"/>
                    <a:gd name="T30" fmla="*/ 108 w 115"/>
                    <a:gd name="T31" fmla="*/ 78 h 584"/>
                    <a:gd name="T32" fmla="*/ 106 w 115"/>
                    <a:gd name="T33" fmla="*/ 85 h 584"/>
                    <a:gd name="T34" fmla="*/ 104 w 115"/>
                    <a:gd name="T35" fmla="*/ 96 h 584"/>
                    <a:gd name="T36" fmla="*/ 104 w 115"/>
                    <a:gd name="T37" fmla="*/ 108 h 584"/>
                    <a:gd name="T38" fmla="*/ 102 w 115"/>
                    <a:gd name="T39" fmla="*/ 125 h 584"/>
                    <a:gd name="T40" fmla="*/ 100 w 115"/>
                    <a:gd name="T41" fmla="*/ 147 h 584"/>
                    <a:gd name="T42" fmla="*/ 100 w 115"/>
                    <a:gd name="T43" fmla="*/ 172 h 584"/>
                    <a:gd name="T44" fmla="*/ 99 w 115"/>
                    <a:gd name="T45" fmla="*/ 201 h 584"/>
                    <a:gd name="T46" fmla="*/ 99 w 115"/>
                    <a:gd name="T47" fmla="*/ 232 h 584"/>
                    <a:gd name="T48" fmla="*/ 99 w 115"/>
                    <a:gd name="T49" fmla="*/ 266 h 584"/>
                    <a:gd name="T50" fmla="*/ 97 w 115"/>
                    <a:gd name="T51" fmla="*/ 305 h 584"/>
                    <a:gd name="T52" fmla="*/ 97 w 115"/>
                    <a:gd name="T53" fmla="*/ 349 h 584"/>
                    <a:gd name="T54" fmla="*/ 97 w 115"/>
                    <a:gd name="T55" fmla="*/ 395 h 584"/>
                    <a:gd name="T56" fmla="*/ 97 w 115"/>
                    <a:gd name="T57" fmla="*/ 445 h 584"/>
                    <a:gd name="T58" fmla="*/ 95 w 115"/>
                    <a:gd name="T59" fmla="*/ 498 h 584"/>
                    <a:gd name="T60" fmla="*/ 95 w 115"/>
                    <a:gd name="T61" fmla="*/ 554 h 584"/>
                    <a:gd name="T62" fmla="*/ 33 w 115"/>
                    <a:gd name="T63" fmla="*/ 584 h 584"/>
                    <a:gd name="T64" fmla="*/ 33 w 115"/>
                    <a:gd name="T65" fmla="*/ 523 h 584"/>
                    <a:gd name="T66" fmla="*/ 33 w 115"/>
                    <a:gd name="T67" fmla="*/ 467 h 584"/>
                    <a:gd name="T68" fmla="*/ 33 w 115"/>
                    <a:gd name="T69" fmla="*/ 413 h 584"/>
                    <a:gd name="T70" fmla="*/ 33 w 115"/>
                    <a:gd name="T71" fmla="*/ 363 h 584"/>
                    <a:gd name="T72" fmla="*/ 33 w 115"/>
                    <a:gd name="T73" fmla="*/ 316 h 584"/>
                    <a:gd name="T74" fmla="*/ 33 w 115"/>
                    <a:gd name="T75" fmla="*/ 274 h 584"/>
                    <a:gd name="T76" fmla="*/ 33 w 115"/>
                    <a:gd name="T77" fmla="*/ 237 h 584"/>
                    <a:gd name="T78" fmla="*/ 33 w 115"/>
                    <a:gd name="T79" fmla="*/ 202 h 584"/>
                    <a:gd name="T80" fmla="*/ 33 w 115"/>
                    <a:gd name="T81" fmla="*/ 171 h 584"/>
                    <a:gd name="T82" fmla="*/ 31 w 115"/>
                    <a:gd name="T83" fmla="*/ 143 h 584"/>
                    <a:gd name="T84" fmla="*/ 31 w 115"/>
                    <a:gd name="T85" fmla="*/ 121 h 584"/>
                    <a:gd name="T86" fmla="*/ 31 w 115"/>
                    <a:gd name="T87" fmla="*/ 100 h 584"/>
                    <a:gd name="T88" fmla="*/ 31 w 115"/>
                    <a:gd name="T89" fmla="*/ 85 h 584"/>
                    <a:gd name="T90" fmla="*/ 31 w 115"/>
                    <a:gd name="T91" fmla="*/ 72 h 584"/>
                    <a:gd name="T92" fmla="*/ 29 w 115"/>
                    <a:gd name="T93" fmla="*/ 64 h 584"/>
                    <a:gd name="T94" fmla="*/ 29 w 115"/>
                    <a:gd name="T95" fmla="*/ 60 h 584"/>
                    <a:gd name="T96" fmla="*/ 25 w 115"/>
                    <a:gd name="T97" fmla="*/ 50 h 584"/>
                    <a:gd name="T98" fmla="*/ 22 w 115"/>
                    <a:gd name="T99" fmla="*/ 44 h 584"/>
                    <a:gd name="T100" fmla="*/ 15 w 115"/>
                    <a:gd name="T101" fmla="*/ 38 h 584"/>
                    <a:gd name="T102" fmla="*/ 8 w 115"/>
                    <a:gd name="T103" fmla="*/ 33 h 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15" h="584">
                      <a:moveTo>
                        <a:pt x="8" y="33"/>
                      </a:moveTo>
                      <a:lnTo>
                        <a:pt x="4" y="32"/>
                      </a:lnTo>
                      <a:lnTo>
                        <a:pt x="2" y="30"/>
                      </a:lnTo>
                      <a:lnTo>
                        <a:pt x="2" y="27"/>
                      </a:lnTo>
                      <a:lnTo>
                        <a:pt x="0" y="24"/>
                      </a:lnTo>
                      <a:lnTo>
                        <a:pt x="0" y="21"/>
                      </a:lnTo>
                      <a:lnTo>
                        <a:pt x="0" y="16"/>
                      </a:lnTo>
                      <a:lnTo>
                        <a:pt x="2" y="11"/>
                      </a:lnTo>
                      <a:lnTo>
                        <a:pt x="4" y="6"/>
                      </a:lnTo>
                      <a:lnTo>
                        <a:pt x="6" y="5"/>
                      </a:lnTo>
                      <a:lnTo>
                        <a:pt x="9" y="2"/>
                      </a:lnTo>
                      <a:lnTo>
                        <a:pt x="13" y="0"/>
                      </a:lnTo>
                      <a:lnTo>
                        <a:pt x="20" y="0"/>
                      </a:lnTo>
                      <a:lnTo>
                        <a:pt x="27" y="0"/>
                      </a:lnTo>
                      <a:lnTo>
                        <a:pt x="36" y="2"/>
                      </a:lnTo>
                      <a:lnTo>
                        <a:pt x="47" y="5"/>
                      </a:lnTo>
                      <a:lnTo>
                        <a:pt x="58" y="6"/>
                      </a:lnTo>
                      <a:lnTo>
                        <a:pt x="68" y="11"/>
                      </a:lnTo>
                      <a:lnTo>
                        <a:pt x="79" y="16"/>
                      </a:lnTo>
                      <a:lnTo>
                        <a:pt x="88" y="21"/>
                      </a:lnTo>
                      <a:lnTo>
                        <a:pt x="95" y="24"/>
                      </a:lnTo>
                      <a:lnTo>
                        <a:pt x="100" y="28"/>
                      </a:lnTo>
                      <a:lnTo>
                        <a:pt x="106" y="32"/>
                      </a:lnTo>
                      <a:lnTo>
                        <a:pt x="109" y="35"/>
                      </a:lnTo>
                      <a:lnTo>
                        <a:pt x="113" y="38"/>
                      </a:lnTo>
                      <a:lnTo>
                        <a:pt x="113" y="42"/>
                      </a:lnTo>
                      <a:lnTo>
                        <a:pt x="115" y="47"/>
                      </a:lnTo>
                      <a:lnTo>
                        <a:pt x="115" y="53"/>
                      </a:lnTo>
                      <a:lnTo>
                        <a:pt x="113" y="58"/>
                      </a:lnTo>
                      <a:lnTo>
                        <a:pt x="111" y="68"/>
                      </a:lnTo>
                      <a:lnTo>
                        <a:pt x="109" y="77"/>
                      </a:lnTo>
                      <a:lnTo>
                        <a:pt x="108" y="78"/>
                      </a:lnTo>
                      <a:lnTo>
                        <a:pt x="108" y="82"/>
                      </a:lnTo>
                      <a:lnTo>
                        <a:pt x="106" y="85"/>
                      </a:lnTo>
                      <a:lnTo>
                        <a:pt x="106" y="89"/>
                      </a:lnTo>
                      <a:lnTo>
                        <a:pt x="104" y="96"/>
                      </a:lnTo>
                      <a:lnTo>
                        <a:pt x="104" y="102"/>
                      </a:lnTo>
                      <a:lnTo>
                        <a:pt x="104" y="108"/>
                      </a:lnTo>
                      <a:lnTo>
                        <a:pt x="102" y="118"/>
                      </a:lnTo>
                      <a:lnTo>
                        <a:pt x="102" y="125"/>
                      </a:lnTo>
                      <a:lnTo>
                        <a:pt x="102" y="136"/>
                      </a:lnTo>
                      <a:lnTo>
                        <a:pt x="100" y="147"/>
                      </a:lnTo>
                      <a:lnTo>
                        <a:pt x="100" y="158"/>
                      </a:lnTo>
                      <a:lnTo>
                        <a:pt x="100" y="172"/>
                      </a:lnTo>
                      <a:lnTo>
                        <a:pt x="100" y="185"/>
                      </a:lnTo>
                      <a:lnTo>
                        <a:pt x="99" y="201"/>
                      </a:lnTo>
                      <a:lnTo>
                        <a:pt x="99" y="215"/>
                      </a:lnTo>
                      <a:lnTo>
                        <a:pt x="99" y="232"/>
                      </a:lnTo>
                      <a:lnTo>
                        <a:pt x="99" y="249"/>
                      </a:lnTo>
                      <a:lnTo>
                        <a:pt x="99" y="266"/>
                      </a:lnTo>
                      <a:lnTo>
                        <a:pt x="97" y="287"/>
                      </a:lnTo>
                      <a:lnTo>
                        <a:pt x="97" y="305"/>
                      </a:lnTo>
                      <a:lnTo>
                        <a:pt x="97" y="327"/>
                      </a:lnTo>
                      <a:lnTo>
                        <a:pt x="97" y="349"/>
                      </a:lnTo>
                      <a:lnTo>
                        <a:pt x="97" y="371"/>
                      </a:lnTo>
                      <a:lnTo>
                        <a:pt x="97" y="395"/>
                      </a:lnTo>
                      <a:lnTo>
                        <a:pt x="97" y="420"/>
                      </a:lnTo>
                      <a:lnTo>
                        <a:pt x="97" y="445"/>
                      </a:lnTo>
                      <a:lnTo>
                        <a:pt x="97" y="471"/>
                      </a:lnTo>
                      <a:lnTo>
                        <a:pt x="95" y="498"/>
                      </a:lnTo>
                      <a:lnTo>
                        <a:pt x="95" y="526"/>
                      </a:lnTo>
                      <a:lnTo>
                        <a:pt x="95" y="554"/>
                      </a:lnTo>
                      <a:lnTo>
                        <a:pt x="95" y="584"/>
                      </a:lnTo>
                      <a:lnTo>
                        <a:pt x="33" y="584"/>
                      </a:lnTo>
                      <a:lnTo>
                        <a:pt x="33" y="553"/>
                      </a:lnTo>
                      <a:lnTo>
                        <a:pt x="33" y="523"/>
                      </a:lnTo>
                      <a:lnTo>
                        <a:pt x="33" y="495"/>
                      </a:lnTo>
                      <a:lnTo>
                        <a:pt x="33" y="467"/>
                      </a:lnTo>
                      <a:lnTo>
                        <a:pt x="33" y="438"/>
                      </a:lnTo>
                      <a:lnTo>
                        <a:pt x="33" y="413"/>
                      </a:lnTo>
                      <a:lnTo>
                        <a:pt x="33" y="387"/>
                      </a:lnTo>
                      <a:lnTo>
                        <a:pt x="33" y="363"/>
                      </a:lnTo>
                      <a:lnTo>
                        <a:pt x="33" y="340"/>
                      </a:lnTo>
                      <a:lnTo>
                        <a:pt x="33" y="316"/>
                      </a:lnTo>
                      <a:lnTo>
                        <a:pt x="33" y="296"/>
                      </a:lnTo>
                      <a:lnTo>
                        <a:pt x="33" y="274"/>
                      </a:lnTo>
                      <a:lnTo>
                        <a:pt x="33" y="255"/>
                      </a:lnTo>
                      <a:lnTo>
                        <a:pt x="33" y="237"/>
                      </a:lnTo>
                      <a:lnTo>
                        <a:pt x="33" y="218"/>
                      </a:lnTo>
                      <a:lnTo>
                        <a:pt x="33" y="202"/>
                      </a:lnTo>
                      <a:lnTo>
                        <a:pt x="33" y="185"/>
                      </a:lnTo>
                      <a:lnTo>
                        <a:pt x="33" y="171"/>
                      </a:lnTo>
                      <a:lnTo>
                        <a:pt x="33" y="157"/>
                      </a:lnTo>
                      <a:lnTo>
                        <a:pt x="31" y="143"/>
                      </a:lnTo>
                      <a:lnTo>
                        <a:pt x="31" y="132"/>
                      </a:lnTo>
                      <a:lnTo>
                        <a:pt x="31" y="121"/>
                      </a:lnTo>
                      <a:lnTo>
                        <a:pt x="31" y="110"/>
                      </a:lnTo>
                      <a:lnTo>
                        <a:pt x="31" y="100"/>
                      </a:lnTo>
                      <a:lnTo>
                        <a:pt x="31" y="93"/>
                      </a:lnTo>
                      <a:lnTo>
                        <a:pt x="31" y="85"/>
                      </a:lnTo>
                      <a:lnTo>
                        <a:pt x="31" y="78"/>
                      </a:lnTo>
                      <a:lnTo>
                        <a:pt x="31" y="72"/>
                      </a:lnTo>
                      <a:lnTo>
                        <a:pt x="29" y="68"/>
                      </a:lnTo>
                      <a:lnTo>
                        <a:pt x="29" y="64"/>
                      </a:lnTo>
                      <a:lnTo>
                        <a:pt x="29" y="61"/>
                      </a:lnTo>
                      <a:lnTo>
                        <a:pt x="29" y="60"/>
                      </a:lnTo>
                      <a:lnTo>
                        <a:pt x="27" y="55"/>
                      </a:lnTo>
                      <a:lnTo>
                        <a:pt x="25" y="50"/>
                      </a:lnTo>
                      <a:lnTo>
                        <a:pt x="24" y="47"/>
                      </a:lnTo>
                      <a:lnTo>
                        <a:pt x="22" y="44"/>
                      </a:lnTo>
                      <a:lnTo>
                        <a:pt x="18" y="41"/>
                      </a:lnTo>
                      <a:lnTo>
                        <a:pt x="15" y="38"/>
                      </a:lnTo>
                      <a:lnTo>
                        <a:pt x="11" y="35"/>
                      </a:lnTo>
                      <a:lnTo>
                        <a:pt x="8" y="33"/>
                      </a:lnTo>
                      <a:lnTo>
                        <a:pt x="8" y="33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3" name="Freeform 130"/>
                <p:cNvSpPr/>
                <p:nvPr/>
              </p:nvSpPr>
              <p:spPr bwMode="auto">
                <a:xfrm>
                  <a:off x="4903788" y="4270375"/>
                  <a:ext cx="85725" cy="328612"/>
                </a:xfrm>
                <a:custGeom>
                  <a:avLst/>
                  <a:gdLst>
                    <a:gd name="T0" fmla="*/ 103 w 108"/>
                    <a:gd name="T1" fmla="*/ 70 h 413"/>
                    <a:gd name="T2" fmla="*/ 101 w 108"/>
                    <a:gd name="T3" fmla="*/ 83 h 413"/>
                    <a:gd name="T4" fmla="*/ 101 w 108"/>
                    <a:gd name="T5" fmla="*/ 86 h 413"/>
                    <a:gd name="T6" fmla="*/ 101 w 108"/>
                    <a:gd name="T7" fmla="*/ 87 h 413"/>
                    <a:gd name="T8" fmla="*/ 101 w 108"/>
                    <a:gd name="T9" fmla="*/ 92 h 413"/>
                    <a:gd name="T10" fmla="*/ 101 w 108"/>
                    <a:gd name="T11" fmla="*/ 100 h 413"/>
                    <a:gd name="T12" fmla="*/ 101 w 108"/>
                    <a:gd name="T13" fmla="*/ 109 h 413"/>
                    <a:gd name="T14" fmla="*/ 101 w 108"/>
                    <a:gd name="T15" fmla="*/ 120 h 413"/>
                    <a:gd name="T16" fmla="*/ 101 w 108"/>
                    <a:gd name="T17" fmla="*/ 136 h 413"/>
                    <a:gd name="T18" fmla="*/ 101 w 108"/>
                    <a:gd name="T19" fmla="*/ 151 h 413"/>
                    <a:gd name="T20" fmla="*/ 101 w 108"/>
                    <a:gd name="T21" fmla="*/ 172 h 413"/>
                    <a:gd name="T22" fmla="*/ 101 w 108"/>
                    <a:gd name="T23" fmla="*/ 192 h 413"/>
                    <a:gd name="T24" fmla="*/ 101 w 108"/>
                    <a:gd name="T25" fmla="*/ 217 h 413"/>
                    <a:gd name="T26" fmla="*/ 103 w 108"/>
                    <a:gd name="T27" fmla="*/ 244 h 413"/>
                    <a:gd name="T28" fmla="*/ 103 w 108"/>
                    <a:gd name="T29" fmla="*/ 272 h 413"/>
                    <a:gd name="T30" fmla="*/ 103 w 108"/>
                    <a:gd name="T31" fmla="*/ 303 h 413"/>
                    <a:gd name="T32" fmla="*/ 103 w 108"/>
                    <a:gd name="T33" fmla="*/ 338 h 413"/>
                    <a:gd name="T34" fmla="*/ 105 w 108"/>
                    <a:gd name="T35" fmla="*/ 374 h 413"/>
                    <a:gd name="T36" fmla="*/ 105 w 108"/>
                    <a:gd name="T37" fmla="*/ 413 h 413"/>
                    <a:gd name="T38" fmla="*/ 51 w 108"/>
                    <a:gd name="T39" fmla="*/ 380 h 413"/>
                    <a:gd name="T40" fmla="*/ 50 w 108"/>
                    <a:gd name="T41" fmla="*/ 322 h 413"/>
                    <a:gd name="T42" fmla="*/ 50 w 108"/>
                    <a:gd name="T43" fmla="*/ 270 h 413"/>
                    <a:gd name="T44" fmla="*/ 48 w 108"/>
                    <a:gd name="T45" fmla="*/ 225 h 413"/>
                    <a:gd name="T46" fmla="*/ 46 w 108"/>
                    <a:gd name="T47" fmla="*/ 184 h 413"/>
                    <a:gd name="T48" fmla="*/ 44 w 108"/>
                    <a:gd name="T49" fmla="*/ 151 h 413"/>
                    <a:gd name="T50" fmla="*/ 42 w 108"/>
                    <a:gd name="T51" fmla="*/ 123 h 413"/>
                    <a:gd name="T52" fmla="*/ 39 w 108"/>
                    <a:gd name="T53" fmla="*/ 103 h 413"/>
                    <a:gd name="T54" fmla="*/ 37 w 108"/>
                    <a:gd name="T55" fmla="*/ 87 h 413"/>
                    <a:gd name="T56" fmla="*/ 33 w 108"/>
                    <a:gd name="T57" fmla="*/ 75 h 413"/>
                    <a:gd name="T58" fmla="*/ 30 w 108"/>
                    <a:gd name="T59" fmla="*/ 62 h 413"/>
                    <a:gd name="T60" fmla="*/ 26 w 108"/>
                    <a:gd name="T61" fmla="*/ 53 h 413"/>
                    <a:gd name="T62" fmla="*/ 25 w 108"/>
                    <a:gd name="T63" fmla="*/ 45 h 413"/>
                    <a:gd name="T64" fmla="*/ 21 w 108"/>
                    <a:gd name="T65" fmla="*/ 37 h 413"/>
                    <a:gd name="T66" fmla="*/ 17 w 108"/>
                    <a:gd name="T67" fmla="*/ 32 h 413"/>
                    <a:gd name="T68" fmla="*/ 14 w 108"/>
                    <a:gd name="T69" fmla="*/ 29 h 413"/>
                    <a:gd name="T70" fmla="*/ 8 w 108"/>
                    <a:gd name="T71" fmla="*/ 26 h 413"/>
                    <a:gd name="T72" fmla="*/ 1 w 108"/>
                    <a:gd name="T73" fmla="*/ 22 h 413"/>
                    <a:gd name="T74" fmla="*/ 0 w 108"/>
                    <a:gd name="T75" fmla="*/ 17 h 413"/>
                    <a:gd name="T76" fmla="*/ 0 w 108"/>
                    <a:gd name="T77" fmla="*/ 11 h 413"/>
                    <a:gd name="T78" fmla="*/ 1 w 108"/>
                    <a:gd name="T79" fmla="*/ 4 h 413"/>
                    <a:gd name="T80" fmla="*/ 8 w 108"/>
                    <a:gd name="T81" fmla="*/ 0 h 413"/>
                    <a:gd name="T82" fmla="*/ 19 w 108"/>
                    <a:gd name="T83" fmla="*/ 0 h 413"/>
                    <a:gd name="T84" fmla="*/ 35 w 108"/>
                    <a:gd name="T85" fmla="*/ 1 h 413"/>
                    <a:gd name="T86" fmla="*/ 57 w 108"/>
                    <a:gd name="T87" fmla="*/ 6 h 413"/>
                    <a:gd name="T88" fmla="*/ 75 w 108"/>
                    <a:gd name="T89" fmla="*/ 12 h 413"/>
                    <a:gd name="T90" fmla="*/ 87 w 108"/>
                    <a:gd name="T91" fmla="*/ 18 h 413"/>
                    <a:gd name="T92" fmla="*/ 98 w 108"/>
                    <a:gd name="T93" fmla="*/ 25 h 413"/>
                    <a:gd name="T94" fmla="*/ 103 w 108"/>
                    <a:gd name="T95" fmla="*/ 34 h 413"/>
                    <a:gd name="T96" fmla="*/ 107 w 108"/>
                    <a:gd name="T97" fmla="*/ 42 h 413"/>
                    <a:gd name="T98" fmla="*/ 108 w 108"/>
                    <a:gd name="T99" fmla="*/ 50 h 413"/>
                    <a:gd name="T100" fmla="*/ 107 w 108"/>
                    <a:gd name="T101" fmla="*/ 59 h 413"/>
                    <a:gd name="T102" fmla="*/ 105 w 108"/>
                    <a:gd name="T103" fmla="*/ 64 h 4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08" h="413">
                      <a:moveTo>
                        <a:pt x="105" y="64"/>
                      </a:moveTo>
                      <a:lnTo>
                        <a:pt x="103" y="70"/>
                      </a:lnTo>
                      <a:lnTo>
                        <a:pt x="101" y="76"/>
                      </a:lnTo>
                      <a:lnTo>
                        <a:pt x="101" y="83"/>
                      </a:lnTo>
                      <a:lnTo>
                        <a:pt x="101" y="84"/>
                      </a:lnTo>
                      <a:lnTo>
                        <a:pt x="101" y="86"/>
                      </a:lnTo>
                      <a:lnTo>
                        <a:pt x="101" y="87"/>
                      </a:lnTo>
                      <a:lnTo>
                        <a:pt x="101" y="87"/>
                      </a:lnTo>
                      <a:lnTo>
                        <a:pt x="101" y="90"/>
                      </a:lnTo>
                      <a:lnTo>
                        <a:pt x="101" y="92"/>
                      </a:lnTo>
                      <a:lnTo>
                        <a:pt x="101" y="95"/>
                      </a:lnTo>
                      <a:lnTo>
                        <a:pt x="101" y="100"/>
                      </a:lnTo>
                      <a:lnTo>
                        <a:pt x="101" y="104"/>
                      </a:lnTo>
                      <a:lnTo>
                        <a:pt x="101" y="109"/>
                      </a:lnTo>
                      <a:lnTo>
                        <a:pt x="101" y="114"/>
                      </a:lnTo>
                      <a:lnTo>
                        <a:pt x="101" y="120"/>
                      </a:lnTo>
                      <a:lnTo>
                        <a:pt x="101" y="128"/>
                      </a:lnTo>
                      <a:lnTo>
                        <a:pt x="101" y="136"/>
                      </a:lnTo>
                      <a:lnTo>
                        <a:pt x="101" y="144"/>
                      </a:lnTo>
                      <a:lnTo>
                        <a:pt x="101" y="151"/>
                      </a:lnTo>
                      <a:lnTo>
                        <a:pt x="101" y="161"/>
                      </a:lnTo>
                      <a:lnTo>
                        <a:pt x="101" y="172"/>
                      </a:lnTo>
                      <a:lnTo>
                        <a:pt x="101" y="181"/>
                      </a:lnTo>
                      <a:lnTo>
                        <a:pt x="101" y="192"/>
                      </a:lnTo>
                      <a:lnTo>
                        <a:pt x="101" y="205"/>
                      </a:lnTo>
                      <a:lnTo>
                        <a:pt x="101" y="217"/>
                      </a:lnTo>
                      <a:lnTo>
                        <a:pt x="103" y="230"/>
                      </a:lnTo>
                      <a:lnTo>
                        <a:pt x="103" y="244"/>
                      </a:lnTo>
                      <a:lnTo>
                        <a:pt x="103" y="258"/>
                      </a:lnTo>
                      <a:lnTo>
                        <a:pt x="103" y="272"/>
                      </a:lnTo>
                      <a:lnTo>
                        <a:pt x="103" y="288"/>
                      </a:lnTo>
                      <a:lnTo>
                        <a:pt x="103" y="303"/>
                      </a:lnTo>
                      <a:lnTo>
                        <a:pt x="103" y="320"/>
                      </a:lnTo>
                      <a:lnTo>
                        <a:pt x="103" y="338"/>
                      </a:lnTo>
                      <a:lnTo>
                        <a:pt x="105" y="355"/>
                      </a:lnTo>
                      <a:lnTo>
                        <a:pt x="105" y="374"/>
                      </a:lnTo>
                      <a:lnTo>
                        <a:pt x="105" y="392"/>
                      </a:lnTo>
                      <a:lnTo>
                        <a:pt x="105" y="413"/>
                      </a:lnTo>
                      <a:lnTo>
                        <a:pt x="51" y="413"/>
                      </a:lnTo>
                      <a:lnTo>
                        <a:pt x="51" y="380"/>
                      </a:lnTo>
                      <a:lnTo>
                        <a:pt x="51" y="350"/>
                      </a:lnTo>
                      <a:lnTo>
                        <a:pt x="50" y="322"/>
                      </a:lnTo>
                      <a:lnTo>
                        <a:pt x="50" y="295"/>
                      </a:lnTo>
                      <a:lnTo>
                        <a:pt x="50" y="270"/>
                      </a:lnTo>
                      <a:lnTo>
                        <a:pt x="50" y="247"/>
                      </a:lnTo>
                      <a:lnTo>
                        <a:pt x="48" y="225"/>
                      </a:lnTo>
                      <a:lnTo>
                        <a:pt x="48" y="203"/>
                      </a:lnTo>
                      <a:lnTo>
                        <a:pt x="46" y="184"/>
                      </a:lnTo>
                      <a:lnTo>
                        <a:pt x="46" y="167"/>
                      </a:lnTo>
                      <a:lnTo>
                        <a:pt x="44" y="151"/>
                      </a:lnTo>
                      <a:lnTo>
                        <a:pt x="44" y="137"/>
                      </a:lnTo>
                      <a:lnTo>
                        <a:pt x="42" y="123"/>
                      </a:lnTo>
                      <a:lnTo>
                        <a:pt x="41" y="112"/>
                      </a:lnTo>
                      <a:lnTo>
                        <a:pt x="39" y="103"/>
                      </a:lnTo>
                      <a:lnTo>
                        <a:pt x="39" y="95"/>
                      </a:lnTo>
                      <a:lnTo>
                        <a:pt x="37" y="87"/>
                      </a:lnTo>
                      <a:lnTo>
                        <a:pt x="35" y="81"/>
                      </a:lnTo>
                      <a:lnTo>
                        <a:pt x="33" y="75"/>
                      </a:lnTo>
                      <a:lnTo>
                        <a:pt x="32" y="68"/>
                      </a:lnTo>
                      <a:lnTo>
                        <a:pt x="30" y="62"/>
                      </a:lnTo>
                      <a:lnTo>
                        <a:pt x="28" y="58"/>
                      </a:lnTo>
                      <a:lnTo>
                        <a:pt x="26" y="53"/>
                      </a:lnTo>
                      <a:lnTo>
                        <a:pt x="25" y="48"/>
                      </a:lnTo>
                      <a:lnTo>
                        <a:pt x="25" y="45"/>
                      </a:lnTo>
                      <a:lnTo>
                        <a:pt x="23" y="40"/>
                      </a:lnTo>
                      <a:lnTo>
                        <a:pt x="21" y="37"/>
                      </a:lnTo>
                      <a:lnTo>
                        <a:pt x="19" y="36"/>
                      </a:lnTo>
                      <a:lnTo>
                        <a:pt x="17" y="32"/>
                      </a:lnTo>
                      <a:lnTo>
                        <a:pt x="16" y="31"/>
                      </a:lnTo>
                      <a:lnTo>
                        <a:pt x="14" y="29"/>
                      </a:lnTo>
                      <a:lnTo>
                        <a:pt x="12" y="29"/>
                      </a:lnTo>
                      <a:lnTo>
                        <a:pt x="8" y="26"/>
                      </a:lnTo>
                      <a:lnTo>
                        <a:pt x="5" y="25"/>
                      </a:lnTo>
                      <a:lnTo>
                        <a:pt x="1" y="22"/>
                      </a:lnTo>
                      <a:lnTo>
                        <a:pt x="0" y="20"/>
                      </a:lnTo>
                      <a:lnTo>
                        <a:pt x="0" y="17"/>
                      </a:lnTo>
                      <a:lnTo>
                        <a:pt x="0" y="14"/>
                      </a:lnTo>
                      <a:lnTo>
                        <a:pt x="0" y="11"/>
                      </a:lnTo>
                      <a:lnTo>
                        <a:pt x="0" y="6"/>
                      </a:lnTo>
                      <a:lnTo>
                        <a:pt x="1" y="4"/>
                      </a:lnTo>
                      <a:lnTo>
                        <a:pt x="5" y="1"/>
                      </a:lnTo>
                      <a:lnTo>
                        <a:pt x="8" y="0"/>
                      </a:lnTo>
                      <a:lnTo>
                        <a:pt x="14" y="0"/>
                      </a:lnTo>
                      <a:lnTo>
                        <a:pt x="19" y="0"/>
                      </a:lnTo>
                      <a:lnTo>
                        <a:pt x="28" y="0"/>
                      </a:lnTo>
                      <a:lnTo>
                        <a:pt x="35" y="1"/>
                      </a:lnTo>
                      <a:lnTo>
                        <a:pt x="46" y="3"/>
                      </a:lnTo>
                      <a:lnTo>
                        <a:pt x="57" y="6"/>
                      </a:lnTo>
                      <a:lnTo>
                        <a:pt x="66" y="9"/>
                      </a:lnTo>
                      <a:lnTo>
                        <a:pt x="75" y="12"/>
                      </a:lnTo>
                      <a:lnTo>
                        <a:pt x="82" y="15"/>
                      </a:lnTo>
                      <a:lnTo>
                        <a:pt x="87" y="18"/>
                      </a:lnTo>
                      <a:lnTo>
                        <a:pt x="92" y="22"/>
                      </a:lnTo>
                      <a:lnTo>
                        <a:pt x="98" y="25"/>
                      </a:lnTo>
                      <a:lnTo>
                        <a:pt x="101" y="29"/>
                      </a:lnTo>
                      <a:lnTo>
                        <a:pt x="103" y="34"/>
                      </a:lnTo>
                      <a:lnTo>
                        <a:pt x="105" y="37"/>
                      </a:lnTo>
                      <a:lnTo>
                        <a:pt x="107" y="42"/>
                      </a:lnTo>
                      <a:lnTo>
                        <a:pt x="108" y="47"/>
                      </a:lnTo>
                      <a:lnTo>
                        <a:pt x="108" y="50"/>
                      </a:lnTo>
                      <a:lnTo>
                        <a:pt x="107" y="54"/>
                      </a:lnTo>
                      <a:lnTo>
                        <a:pt x="107" y="59"/>
                      </a:lnTo>
                      <a:lnTo>
                        <a:pt x="105" y="64"/>
                      </a:lnTo>
                      <a:lnTo>
                        <a:pt x="105" y="6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4" name="Freeform 131"/>
                <p:cNvSpPr/>
                <p:nvPr/>
              </p:nvSpPr>
              <p:spPr bwMode="auto">
                <a:xfrm>
                  <a:off x="5154613" y="4294188"/>
                  <a:ext cx="214313" cy="66675"/>
                </a:xfrm>
                <a:custGeom>
                  <a:avLst/>
                  <a:gdLst>
                    <a:gd name="T0" fmla="*/ 92 w 269"/>
                    <a:gd name="T1" fmla="*/ 25 h 83"/>
                    <a:gd name="T2" fmla="*/ 110 w 269"/>
                    <a:gd name="T3" fmla="*/ 19 h 83"/>
                    <a:gd name="T4" fmla="*/ 128 w 269"/>
                    <a:gd name="T5" fmla="*/ 14 h 83"/>
                    <a:gd name="T6" fmla="*/ 142 w 269"/>
                    <a:gd name="T7" fmla="*/ 10 h 83"/>
                    <a:gd name="T8" fmla="*/ 157 w 269"/>
                    <a:gd name="T9" fmla="*/ 7 h 83"/>
                    <a:gd name="T10" fmla="*/ 171 w 269"/>
                    <a:gd name="T11" fmla="*/ 3 h 83"/>
                    <a:gd name="T12" fmla="*/ 182 w 269"/>
                    <a:gd name="T13" fmla="*/ 2 h 83"/>
                    <a:gd name="T14" fmla="*/ 192 w 269"/>
                    <a:gd name="T15" fmla="*/ 0 h 83"/>
                    <a:gd name="T16" fmla="*/ 201 w 269"/>
                    <a:gd name="T17" fmla="*/ 0 h 83"/>
                    <a:gd name="T18" fmla="*/ 215 w 269"/>
                    <a:gd name="T19" fmla="*/ 0 h 83"/>
                    <a:gd name="T20" fmla="*/ 230 w 269"/>
                    <a:gd name="T21" fmla="*/ 0 h 83"/>
                    <a:gd name="T22" fmla="*/ 240 w 269"/>
                    <a:gd name="T23" fmla="*/ 2 h 83"/>
                    <a:gd name="T24" fmla="*/ 246 w 269"/>
                    <a:gd name="T25" fmla="*/ 2 h 83"/>
                    <a:gd name="T26" fmla="*/ 251 w 269"/>
                    <a:gd name="T27" fmla="*/ 3 h 83"/>
                    <a:gd name="T28" fmla="*/ 257 w 269"/>
                    <a:gd name="T29" fmla="*/ 5 h 83"/>
                    <a:gd name="T30" fmla="*/ 260 w 269"/>
                    <a:gd name="T31" fmla="*/ 8 h 83"/>
                    <a:gd name="T32" fmla="*/ 262 w 269"/>
                    <a:gd name="T33" fmla="*/ 10 h 83"/>
                    <a:gd name="T34" fmla="*/ 265 w 269"/>
                    <a:gd name="T35" fmla="*/ 13 h 83"/>
                    <a:gd name="T36" fmla="*/ 267 w 269"/>
                    <a:gd name="T37" fmla="*/ 16 h 83"/>
                    <a:gd name="T38" fmla="*/ 267 w 269"/>
                    <a:gd name="T39" fmla="*/ 18 h 83"/>
                    <a:gd name="T40" fmla="*/ 269 w 269"/>
                    <a:gd name="T41" fmla="*/ 19 h 83"/>
                    <a:gd name="T42" fmla="*/ 269 w 269"/>
                    <a:gd name="T43" fmla="*/ 22 h 83"/>
                    <a:gd name="T44" fmla="*/ 269 w 269"/>
                    <a:gd name="T45" fmla="*/ 25 h 83"/>
                    <a:gd name="T46" fmla="*/ 267 w 269"/>
                    <a:gd name="T47" fmla="*/ 29 h 83"/>
                    <a:gd name="T48" fmla="*/ 267 w 269"/>
                    <a:gd name="T49" fmla="*/ 32 h 83"/>
                    <a:gd name="T50" fmla="*/ 265 w 269"/>
                    <a:gd name="T51" fmla="*/ 35 h 83"/>
                    <a:gd name="T52" fmla="*/ 262 w 269"/>
                    <a:gd name="T53" fmla="*/ 36 h 83"/>
                    <a:gd name="T54" fmla="*/ 260 w 269"/>
                    <a:gd name="T55" fmla="*/ 39 h 83"/>
                    <a:gd name="T56" fmla="*/ 257 w 269"/>
                    <a:gd name="T57" fmla="*/ 41 h 83"/>
                    <a:gd name="T58" fmla="*/ 251 w 269"/>
                    <a:gd name="T59" fmla="*/ 44 h 83"/>
                    <a:gd name="T60" fmla="*/ 246 w 269"/>
                    <a:gd name="T61" fmla="*/ 47 h 83"/>
                    <a:gd name="T62" fmla="*/ 239 w 269"/>
                    <a:gd name="T63" fmla="*/ 50 h 83"/>
                    <a:gd name="T64" fmla="*/ 230 w 269"/>
                    <a:gd name="T65" fmla="*/ 54 h 83"/>
                    <a:gd name="T66" fmla="*/ 224 w 269"/>
                    <a:gd name="T67" fmla="*/ 55 h 83"/>
                    <a:gd name="T68" fmla="*/ 219 w 269"/>
                    <a:gd name="T69" fmla="*/ 57 h 83"/>
                    <a:gd name="T70" fmla="*/ 214 w 269"/>
                    <a:gd name="T71" fmla="*/ 58 h 83"/>
                    <a:gd name="T72" fmla="*/ 207 w 269"/>
                    <a:gd name="T73" fmla="*/ 60 h 83"/>
                    <a:gd name="T74" fmla="*/ 201 w 269"/>
                    <a:gd name="T75" fmla="*/ 61 h 83"/>
                    <a:gd name="T76" fmla="*/ 192 w 269"/>
                    <a:gd name="T77" fmla="*/ 63 h 83"/>
                    <a:gd name="T78" fmla="*/ 185 w 269"/>
                    <a:gd name="T79" fmla="*/ 64 h 83"/>
                    <a:gd name="T80" fmla="*/ 176 w 269"/>
                    <a:gd name="T81" fmla="*/ 66 h 83"/>
                    <a:gd name="T82" fmla="*/ 169 w 269"/>
                    <a:gd name="T83" fmla="*/ 68 h 83"/>
                    <a:gd name="T84" fmla="*/ 158 w 269"/>
                    <a:gd name="T85" fmla="*/ 71 h 83"/>
                    <a:gd name="T86" fmla="*/ 139 w 269"/>
                    <a:gd name="T87" fmla="*/ 74 h 83"/>
                    <a:gd name="T88" fmla="*/ 119 w 269"/>
                    <a:gd name="T89" fmla="*/ 75 h 83"/>
                    <a:gd name="T90" fmla="*/ 99 w 269"/>
                    <a:gd name="T91" fmla="*/ 79 h 83"/>
                    <a:gd name="T92" fmla="*/ 80 w 269"/>
                    <a:gd name="T93" fmla="*/ 80 h 83"/>
                    <a:gd name="T94" fmla="*/ 60 w 269"/>
                    <a:gd name="T95" fmla="*/ 82 h 83"/>
                    <a:gd name="T96" fmla="*/ 41 w 269"/>
                    <a:gd name="T97" fmla="*/ 83 h 83"/>
                    <a:gd name="T98" fmla="*/ 19 w 269"/>
                    <a:gd name="T99" fmla="*/ 83 h 83"/>
                    <a:gd name="T100" fmla="*/ 0 w 269"/>
                    <a:gd name="T101" fmla="*/ 83 h 83"/>
                    <a:gd name="T102" fmla="*/ 0 w 269"/>
                    <a:gd name="T103" fmla="*/ 49 h 83"/>
                    <a:gd name="T104" fmla="*/ 1 w 269"/>
                    <a:gd name="T105" fmla="*/ 47 h 83"/>
                    <a:gd name="T106" fmla="*/ 5 w 269"/>
                    <a:gd name="T107" fmla="*/ 47 h 83"/>
                    <a:gd name="T108" fmla="*/ 8 w 269"/>
                    <a:gd name="T109" fmla="*/ 47 h 83"/>
                    <a:gd name="T110" fmla="*/ 12 w 269"/>
                    <a:gd name="T111" fmla="*/ 47 h 83"/>
                    <a:gd name="T112" fmla="*/ 23 w 269"/>
                    <a:gd name="T113" fmla="*/ 44 h 83"/>
                    <a:gd name="T114" fmla="*/ 33 w 269"/>
                    <a:gd name="T115" fmla="*/ 43 h 83"/>
                    <a:gd name="T116" fmla="*/ 46 w 269"/>
                    <a:gd name="T117" fmla="*/ 39 h 83"/>
                    <a:gd name="T118" fmla="*/ 60 w 269"/>
                    <a:gd name="T119" fmla="*/ 35 h 83"/>
                    <a:gd name="T120" fmla="*/ 74 w 269"/>
                    <a:gd name="T121" fmla="*/ 30 h 83"/>
                    <a:gd name="T122" fmla="*/ 92 w 269"/>
                    <a:gd name="T123" fmla="*/ 25 h 83"/>
                    <a:gd name="T124" fmla="*/ 92 w 269"/>
                    <a:gd name="T125" fmla="*/ 25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69" h="83">
                      <a:moveTo>
                        <a:pt x="92" y="25"/>
                      </a:moveTo>
                      <a:lnTo>
                        <a:pt x="110" y="19"/>
                      </a:lnTo>
                      <a:lnTo>
                        <a:pt x="128" y="14"/>
                      </a:lnTo>
                      <a:lnTo>
                        <a:pt x="142" y="10"/>
                      </a:lnTo>
                      <a:lnTo>
                        <a:pt x="157" y="7"/>
                      </a:lnTo>
                      <a:lnTo>
                        <a:pt x="171" y="3"/>
                      </a:lnTo>
                      <a:lnTo>
                        <a:pt x="182" y="2"/>
                      </a:lnTo>
                      <a:lnTo>
                        <a:pt x="192" y="0"/>
                      </a:lnTo>
                      <a:lnTo>
                        <a:pt x="201" y="0"/>
                      </a:lnTo>
                      <a:lnTo>
                        <a:pt x="215" y="0"/>
                      </a:lnTo>
                      <a:lnTo>
                        <a:pt x="230" y="0"/>
                      </a:lnTo>
                      <a:lnTo>
                        <a:pt x="240" y="2"/>
                      </a:lnTo>
                      <a:lnTo>
                        <a:pt x="246" y="2"/>
                      </a:lnTo>
                      <a:lnTo>
                        <a:pt x="251" y="3"/>
                      </a:lnTo>
                      <a:lnTo>
                        <a:pt x="257" y="5"/>
                      </a:lnTo>
                      <a:lnTo>
                        <a:pt x="260" y="8"/>
                      </a:lnTo>
                      <a:lnTo>
                        <a:pt x="262" y="10"/>
                      </a:lnTo>
                      <a:lnTo>
                        <a:pt x="265" y="13"/>
                      </a:lnTo>
                      <a:lnTo>
                        <a:pt x="267" y="16"/>
                      </a:lnTo>
                      <a:lnTo>
                        <a:pt x="267" y="18"/>
                      </a:lnTo>
                      <a:lnTo>
                        <a:pt x="269" y="19"/>
                      </a:lnTo>
                      <a:lnTo>
                        <a:pt x="269" y="22"/>
                      </a:lnTo>
                      <a:lnTo>
                        <a:pt x="269" y="25"/>
                      </a:lnTo>
                      <a:lnTo>
                        <a:pt x="267" y="29"/>
                      </a:lnTo>
                      <a:lnTo>
                        <a:pt x="267" y="32"/>
                      </a:lnTo>
                      <a:lnTo>
                        <a:pt x="265" y="35"/>
                      </a:lnTo>
                      <a:lnTo>
                        <a:pt x="262" y="36"/>
                      </a:lnTo>
                      <a:lnTo>
                        <a:pt x="260" y="39"/>
                      </a:lnTo>
                      <a:lnTo>
                        <a:pt x="257" y="41"/>
                      </a:lnTo>
                      <a:lnTo>
                        <a:pt x="251" y="44"/>
                      </a:lnTo>
                      <a:lnTo>
                        <a:pt x="246" y="47"/>
                      </a:lnTo>
                      <a:lnTo>
                        <a:pt x="239" y="50"/>
                      </a:lnTo>
                      <a:lnTo>
                        <a:pt x="230" y="54"/>
                      </a:lnTo>
                      <a:lnTo>
                        <a:pt x="224" y="55"/>
                      </a:lnTo>
                      <a:lnTo>
                        <a:pt x="219" y="57"/>
                      </a:lnTo>
                      <a:lnTo>
                        <a:pt x="214" y="58"/>
                      </a:lnTo>
                      <a:lnTo>
                        <a:pt x="207" y="60"/>
                      </a:lnTo>
                      <a:lnTo>
                        <a:pt x="201" y="61"/>
                      </a:lnTo>
                      <a:lnTo>
                        <a:pt x="192" y="63"/>
                      </a:lnTo>
                      <a:lnTo>
                        <a:pt x="185" y="64"/>
                      </a:lnTo>
                      <a:lnTo>
                        <a:pt x="176" y="66"/>
                      </a:lnTo>
                      <a:lnTo>
                        <a:pt x="169" y="68"/>
                      </a:lnTo>
                      <a:lnTo>
                        <a:pt x="158" y="71"/>
                      </a:lnTo>
                      <a:lnTo>
                        <a:pt x="139" y="74"/>
                      </a:lnTo>
                      <a:lnTo>
                        <a:pt x="119" y="75"/>
                      </a:lnTo>
                      <a:lnTo>
                        <a:pt x="99" y="79"/>
                      </a:lnTo>
                      <a:lnTo>
                        <a:pt x="80" y="80"/>
                      </a:lnTo>
                      <a:lnTo>
                        <a:pt x="60" y="82"/>
                      </a:lnTo>
                      <a:lnTo>
                        <a:pt x="41" y="83"/>
                      </a:lnTo>
                      <a:lnTo>
                        <a:pt x="19" y="83"/>
                      </a:lnTo>
                      <a:lnTo>
                        <a:pt x="0" y="83"/>
                      </a:lnTo>
                      <a:lnTo>
                        <a:pt x="0" y="49"/>
                      </a:lnTo>
                      <a:lnTo>
                        <a:pt x="1" y="47"/>
                      </a:lnTo>
                      <a:lnTo>
                        <a:pt x="5" y="47"/>
                      </a:lnTo>
                      <a:lnTo>
                        <a:pt x="8" y="47"/>
                      </a:lnTo>
                      <a:lnTo>
                        <a:pt x="12" y="47"/>
                      </a:lnTo>
                      <a:lnTo>
                        <a:pt x="23" y="44"/>
                      </a:lnTo>
                      <a:lnTo>
                        <a:pt x="33" y="43"/>
                      </a:lnTo>
                      <a:lnTo>
                        <a:pt x="46" y="39"/>
                      </a:lnTo>
                      <a:lnTo>
                        <a:pt x="60" y="35"/>
                      </a:lnTo>
                      <a:lnTo>
                        <a:pt x="74" y="30"/>
                      </a:lnTo>
                      <a:lnTo>
                        <a:pt x="92" y="25"/>
                      </a:lnTo>
                      <a:lnTo>
                        <a:pt x="92" y="2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5" name="组合 94"/>
            <p:cNvGrpSpPr/>
            <p:nvPr/>
          </p:nvGrpSpPr>
          <p:grpSpPr>
            <a:xfrm>
              <a:off x="6158963" y="4053127"/>
              <a:ext cx="450807" cy="453063"/>
              <a:chOff x="2377467" y="3693757"/>
              <a:chExt cx="450807" cy="453063"/>
            </a:xfrm>
          </p:grpSpPr>
          <p:pic>
            <p:nvPicPr>
              <p:cNvPr id="104" name="图片 10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77467" y="3693757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05" name="组合 104"/>
              <p:cNvGrpSpPr/>
              <p:nvPr/>
            </p:nvGrpSpPr>
            <p:grpSpPr>
              <a:xfrm>
                <a:off x="2538339" y="3802700"/>
                <a:ext cx="160100" cy="207261"/>
                <a:chOff x="4959351" y="4052888"/>
                <a:chExt cx="409575" cy="530224"/>
              </a:xfrm>
              <a:solidFill>
                <a:srgbClr val="FF0000"/>
              </a:solidFill>
            </p:grpSpPr>
            <p:sp>
              <p:nvSpPr>
                <p:cNvPr id="106" name="Freeform 128"/>
                <p:cNvSpPr/>
                <p:nvPr/>
              </p:nvSpPr>
              <p:spPr bwMode="auto">
                <a:xfrm>
                  <a:off x="4959351" y="4052888"/>
                  <a:ext cx="392113" cy="98425"/>
                </a:xfrm>
                <a:custGeom>
                  <a:avLst/>
                  <a:gdLst>
                    <a:gd name="T0" fmla="*/ 229 w 495"/>
                    <a:gd name="T1" fmla="*/ 39 h 125"/>
                    <a:gd name="T2" fmla="*/ 266 w 495"/>
                    <a:gd name="T3" fmla="*/ 28 h 125"/>
                    <a:gd name="T4" fmla="*/ 300 w 495"/>
                    <a:gd name="T5" fmla="*/ 20 h 125"/>
                    <a:gd name="T6" fmla="*/ 330 w 495"/>
                    <a:gd name="T7" fmla="*/ 14 h 125"/>
                    <a:gd name="T8" fmla="*/ 357 w 495"/>
                    <a:gd name="T9" fmla="*/ 8 h 125"/>
                    <a:gd name="T10" fmla="*/ 379 w 495"/>
                    <a:gd name="T11" fmla="*/ 5 h 125"/>
                    <a:gd name="T12" fmla="*/ 398 w 495"/>
                    <a:gd name="T13" fmla="*/ 2 h 125"/>
                    <a:gd name="T14" fmla="*/ 413 w 495"/>
                    <a:gd name="T15" fmla="*/ 0 h 125"/>
                    <a:gd name="T16" fmla="*/ 429 w 495"/>
                    <a:gd name="T17" fmla="*/ 0 h 125"/>
                    <a:gd name="T18" fmla="*/ 446 w 495"/>
                    <a:gd name="T19" fmla="*/ 0 h 125"/>
                    <a:gd name="T20" fmla="*/ 461 w 495"/>
                    <a:gd name="T21" fmla="*/ 2 h 125"/>
                    <a:gd name="T22" fmla="*/ 473 w 495"/>
                    <a:gd name="T23" fmla="*/ 3 h 125"/>
                    <a:gd name="T24" fmla="*/ 482 w 495"/>
                    <a:gd name="T25" fmla="*/ 6 h 125"/>
                    <a:gd name="T26" fmla="*/ 489 w 495"/>
                    <a:gd name="T27" fmla="*/ 11 h 125"/>
                    <a:gd name="T28" fmla="*/ 493 w 495"/>
                    <a:gd name="T29" fmla="*/ 19 h 125"/>
                    <a:gd name="T30" fmla="*/ 495 w 495"/>
                    <a:gd name="T31" fmla="*/ 27 h 125"/>
                    <a:gd name="T32" fmla="*/ 495 w 495"/>
                    <a:gd name="T33" fmla="*/ 36 h 125"/>
                    <a:gd name="T34" fmla="*/ 489 w 495"/>
                    <a:gd name="T35" fmla="*/ 44 h 125"/>
                    <a:gd name="T36" fmla="*/ 480 w 495"/>
                    <a:gd name="T37" fmla="*/ 52 h 125"/>
                    <a:gd name="T38" fmla="*/ 468 w 495"/>
                    <a:gd name="T39" fmla="*/ 56 h 125"/>
                    <a:gd name="T40" fmla="*/ 452 w 495"/>
                    <a:gd name="T41" fmla="*/ 61 h 125"/>
                    <a:gd name="T42" fmla="*/ 432 w 495"/>
                    <a:gd name="T43" fmla="*/ 67 h 125"/>
                    <a:gd name="T44" fmla="*/ 409 w 495"/>
                    <a:gd name="T45" fmla="*/ 74 h 125"/>
                    <a:gd name="T46" fmla="*/ 382 w 495"/>
                    <a:gd name="T47" fmla="*/ 78 h 125"/>
                    <a:gd name="T48" fmla="*/ 352 w 495"/>
                    <a:gd name="T49" fmla="*/ 83 h 125"/>
                    <a:gd name="T50" fmla="*/ 316 w 495"/>
                    <a:gd name="T51" fmla="*/ 89 h 125"/>
                    <a:gd name="T52" fmla="*/ 273 w 495"/>
                    <a:gd name="T53" fmla="*/ 97 h 125"/>
                    <a:gd name="T54" fmla="*/ 227 w 495"/>
                    <a:gd name="T55" fmla="*/ 107 h 125"/>
                    <a:gd name="T56" fmla="*/ 188 w 495"/>
                    <a:gd name="T57" fmla="*/ 113 h 125"/>
                    <a:gd name="T58" fmla="*/ 163 w 495"/>
                    <a:gd name="T59" fmla="*/ 118 h 125"/>
                    <a:gd name="T60" fmla="*/ 141 w 495"/>
                    <a:gd name="T61" fmla="*/ 121 h 125"/>
                    <a:gd name="T62" fmla="*/ 123 w 495"/>
                    <a:gd name="T63" fmla="*/ 124 h 125"/>
                    <a:gd name="T64" fmla="*/ 107 w 495"/>
                    <a:gd name="T65" fmla="*/ 125 h 125"/>
                    <a:gd name="T66" fmla="*/ 95 w 495"/>
                    <a:gd name="T67" fmla="*/ 125 h 125"/>
                    <a:gd name="T68" fmla="*/ 84 w 495"/>
                    <a:gd name="T69" fmla="*/ 125 h 125"/>
                    <a:gd name="T70" fmla="*/ 77 w 495"/>
                    <a:gd name="T71" fmla="*/ 125 h 125"/>
                    <a:gd name="T72" fmla="*/ 70 w 495"/>
                    <a:gd name="T73" fmla="*/ 124 h 125"/>
                    <a:gd name="T74" fmla="*/ 57 w 495"/>
                    <a:gd name="T75" fmla="*/ 122 h 125"/>
                    <a:gd name="T76" fmla="*/ 45 w 495"/>
                    <a:gd name="T77" fmla="*/ 118 h 125"/>
                    <a:gd name="T78" fmla="*/ 31 w 495"/>
                    <a:gd name="T79" fmla="*/ 111 h 125"/>
                    <a:gd name="T80" fmla="*/ 16 w 495"/>
                    <a:gd name="T81" fmla="*/ 103 h 125"/>
                    <a:gd name="T82" fmla="*/ 6 w 495"/>
                    <a:gd name="T83" fmla="*/ 97 h 125"/>
                    <a:gd name="T84" fmla="*/ 0 w 495"/>
                    <a:gd name="T85" fmla="*/ 94 h 125"/>
                    <a:gd name="T86" fmla="*/ 2 w 495"/>
                    <a:gd name="T87" fmla="*/ 91 h 125"/>
                    <a:gd name="T88" fmla="*/ 4 w 495"/>
                    <a:gd name="T89" fmla="*/ 89 h 125"/>
                    <a:gd name="T90" fmla="*/ 11 w 495"/>
                    <a:gd name="T91" fmla="*/ 88 h 125"/>
                    <a:gd name="T92" fmla="*/ 23 w 495"/>
                    <a:gd name="T93" fmla="*/ 85 h 125"/>
                    <a:gd name="T94" fmla="*/ 36 w 495"/>
                    <a:gd name="T95" fmla="*/ 85 h 125"/>
                    <a:gd name="T96" fmla="*/ 39 w 495"/>
                    <a:gd name="T97" fmla="*/ 83 h 125"/>
                    <a:gd name="T98" fmla="*/ 50 w 495"/>
                    <a:gd name="T99" fmla="*/ 82 h 125"/>
                    <a:gd name="T100" fmla="*/ 64 w 495"/>
                    <a:gd name="T101" fmla="*/ 78 h 125"/>
                    <a:gd name="T102" fmla="*/ 82 w 495"/>
                    <a:gd name="T103" fmla="*/ 75 h 125"/>
                    <a:gd name="T104" fmla="*/ 107 w 495"/>
                    <a:gd name="T105" fmla="*/ 69 h 125"/>
                    <a:gd name="T106" fmla="*/ 136 w 495"/>
                    <a:gd name="T107" fmla="*/ 63 h 125"/>
                    <a:gd name="T108" fmla="*/ 170 w 495"/>
                    <a:gd name="T109" fmla="*/ 53 h 125"/>
                    <a:gd name="T110" fmla="*/ 209 w 495"/>
                    <a:gd name="T111" fmla="*/ 44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95" h="125">
                      <a:moveTo>
                        <a:pt x="209" y="44"/>
                      </a:moveTo>
                      <a:lnTo>
                        <a:pt x="229" y="39"/>
                      </a:lnTo>
                      <a:lnTo>
                        <a:pt x="248" y="33"/>
                      </a:lnTo>
                      <a:lnTo>
                        <a:pt x="266" y="28"/>
                      </a:lnTo>
                      <a:lnTo>
                        <a:pt x="284" y="25"/>
                      </a:lnTo>
                      <a:lnTo>
                        <a:pt x="300" y="20"/>
                      </a:lnTo>
                      <a:lnTo>
                        <a:pt x="316" y="17"/>
                      </a:lnTo>
                      <a:lnTo>
                        <a:pt x="330" y="14"/>
                      </a:lnTo>
                      <a:lnTo>
                        <a:pt x="343" y="11"/>
                      </a:lnTo>
                      <a:lnTo>
                        <a:pt x="357" y="8"/>
                      </a:lnTo>
                      <a:lnTo>
                        <a:pt x="368" y="6"/>
                      </a:lnTo>
                      <a:lnTo>
                        <a:pt x="379" y="5"/>
                      </a:lnTo>
                      <a:lnTo>
                        <a:pt x="389" y="3"/>
                      </a:lnTo>
                      <a:lnTo>
                        <a:pt x="398" y="2"/>
                      </a:lnTo>
                      <a:lnTo>
                        <a:pt x="405" y="2"/>
                      </a:lnTo>
                      <a:lnTo>
                        <a:pt x="413" y="0"/>
                      </a:lnTo>
                      <a:lnTo>
                        <a:pt x="420" y="0"/>
                      </a:lnTo>
                      <a:lnTo>
                        <a:pt x="429" y="0"/>
                      </a:lnTo>
                      <a:lnTo>
                        <a:pt x="439" y="0"/>
                      </a:lnTo>
                      <a:lnTo>
                        <a:pt x="446" y="0"/>
                      </a:lnTo>
                      <a:lnTo>
                        <a:pt x="454" y="2"/>
                      </a:lnTo>
                      <a:lnTo>
                        <a:pt x="461" y="2"/>
                      </a:lnTo>
                      <a:lnTo>
                        <a:pt x="468" y="2"/>
                      </a:lnTo>
                      <a:lnTo>
                        <a:pt x="473" y="3"/>
                      </a:lnTo>
                      <a:lnTo>
                        <a:pt x="477" y="5"/>
                      </a:lnTo>
                      <a:lnTo>
                        <a:pt x="482" y="6"/>
                      </a:lnTo>
                      <a:lnTo>
                        <a:pt x="486" y="10"/>
                      </a:lnTo>
                      <a:lnTo>
                        <a:pt x="489" y="11"/>
                      </a:lnTo>
                      <a:lnTo>
                        <a:pt x="491" y="14"/>
                      </a:lnTo>
                      <a:lnTo>
                        <a:pt x="493" y="19"/>
                      </a:lnTo>
                      <a:lnTo>
                        <a:pt x="493" y="22"/>
                      </a:lnTo>
                      <a:lnTo>
                        <a:pt x="495" y="27"/>
                      </a:lnTo>
                      <a:lnTo>
                        <a:pt x="495" y="31"/>
                      </a:lnTo>
                      <a:lnTo>
                        <a:pt x="495" y="36"/>
                      </a:lnTo>
                      <a:lnTo>
                        <a:pt x="493" y="41"/>
                      </a:lnTo>
                      <a:lnTo>
                        <a:pt x="489" y="44"/>
                      </a:lnTo>
                      <a:lnTo>
                        <a:pt x="486" y="49"/>
                      </a:lnTo>
                      <a:lnTo>
                        <a:pt x="480" y="52"/>
                      </a:lnTo>
                      <a:lnTo>
                        <a:pt x="475" y="53"/>
                      </a:lnTo>
                      <a:lnTo>
                        <a:pt x="468" y="56"/>
                      </a:lnTo>
                      <a:lnTo>
                        <a:pt x="461" y="58"/>
                      </a:lnTo>
                      <a:lnTo>
                        <a:pt x="452" y="61"/>
                      </a:lnTo>
                      <a:lnTo>
                        <a:pt x="443" y="64"/>
                      </a:lnTo>
                      <a:lnTo>
                        <a:pt x="432" y="67"/>
                      </a:lnTo>
                      <a:lnTo>
                        <a:pt x="421" y="71"/>
                      </a:lnTo>
                      <a:lnTo>
                        <a:pt x="409" y="74"/>
                      </a:lnTo>
                      <a:lnTo>
                        <a:pt x="396" y="75"/>
                      </a:lnTo>
                      <a:lnTo>
                        <a:pt x="382" y="78"/>
                      </a:lnTo>
                      <a:lnTo>
                        <a:pt x="368" y="80"/>
                      </a:lnTo>
                      <a:lnTo>
                        <a:pt x="352" y="83"/>
                      </a:lnTo>
                      <a:lnTo>
                        <a:pt x="334" y="86"/>
                      </a:lnTo>
                      <a:lnTo>
                        <a:pt x="316" y="89"/>
                      </a:lnTo>
                      <a:lnTo>
                        <a:pt x="295" y="94"/>
                      </a:lnTo>
                      <a:lnTo>
                        <a:pt x="273" y="97"/>
                      </a:lnTo>
                      <a:lnTo>
                        <a:pt x="250" y="102"/>
                      </a:lnTo>
                      <a:lnTo>
                        <a:pt x="227" y="107"/>
                      </a:lnTo>
                      <a:lnTo>
                        <a:pt x="200" y="111"/>
                      </a:lnTo>
                      <a:lnTo>
                        <a:pt x="188" y="113"/>
                      </a:lnTo>
                      <a:lnTo>
                        <a:pt x="175" y="116"/>
                      </a:lnTo>
                      <a:lnTo>
                        <a:pt x="163" y="118"/>
                      </a:lnTo>
                      <a:lnTo>
                        <a:pt x="152" y="119"/>
                      </a:lnTo>
                      <a:lnTo>
                        <a:pt x="141" y="121"/>
                      </a:lnTo>
                      <a:lnTo>
                        <a:pt x="132" y="122"/>
                      </a:lnTo>
                      <a:lnTo>
                        <a:pt x="123" y="124"/>
                      </a:lnTo>
                      <a:lnTo>
                        <a:pt x="114" y="124"/>
                      </a:lnTo>
                      <a:lnTo>
                        <a:pt x="107" y="125"/>
                      </a:lnTo>
                      <a:lnTo>
                        <a:pt x="100" y="125"/>
                      </a:lnTo>
                      <a:lnTo>
                        <a:pt x="95" y="125"/>
                      </a:lnTo>
                      <a:lnTo>
                        <a:pt x="89" y="125"/>
                      </a:lnTo>
                      <a:lnTo>
                        <a:pt x="84" y="125"/>
                      </a:lnTo>
                      <a:lnTo>
                        <a:pt x="81" y="125"/>
                      </a:lnTo>
                      <a:lnTo>
                        <a:pt x="77" y="125"/>
                      </a:lnTo>
                      <a:lnTo>
                        <a:pt x="73" y="124"/>
                      </a:lnTo>
                      <a:lnTo>
                        <a:pt x="70" y="124"/>
                      </a:lnTo>
                      <a:lnTo>
                        <a:pt x="64" y="124"/>
                      </a:lnTo>
                      <a:lnTo>
                        <a:pt x="57" y="122"/>
                      </a:lnTo>
                      <a:lnTo>
                        <a:pt x="52" y="121"/>
                      </a:lnTo>
                      <a:lnTo>
                        <a:pt x="45" y="118"/>
                      </a:lnTo>
                      <a:lnTo>
                        <a:pt x="38" y="114"/>
                      </a:lnTo>
                      <a:lnTo>
                        <a:pt x="31" y="111"/>
                      </a:lnTo>
                      <a:lnTo>
                        <a:pt x="23" y="107"/>
                      </a:lnTo>
                      <a:lnTo>
                        <a:pt x="16" y="103"/>
                      </a:lnTo>
                      <a:lnTo>
                        <a:pt x="11" y="100"/>
                      </a:lnTo>
                      <a:lnTo>
                        <a:pt x="6" y="97"/>
                      </a:lnTo>
                      <a:lnTo>
                        <a:pt x="2" y="96"/>
                      </a:lnTo>
                      <a:lnTo>
                        <a:pt x="0" y="94"/>
                      </a:lnTo>
                      <a:lnTo>
                        <a:pt x="2" y="92"/>
                      </a:lnTo>
                      <a:lnTo>
                        <a:pt x="2" y="91"/>
                      </a:lnTo>
                      <a:lnTo>
                        <a:pt x="4" y="91"/>
                      </a:lnTo>
                      <a:lnTo>
                        <a:pt x="4" y="89"/>
                      </a:lnTo>
                      <a:lnTo>
                        <a:pt x="7" y="89"/>
                      </a:lnTo>
                      <a:lnTo>
                        <a:pt x="11" y="88"/>
                      </a:lnTo>
                      <a:lnTo>
                        <a:pt x="16" y="86"/>
                      </a:lnTo>
                      <a:lnTo>
                        <a:pt x="23" y="85"/>
                      </a:lnTo>
                      <a:lnTo>
                        <a:pt x="31" y="85"/>
                      </a:lnTo>
                      <a:lnTo>
                        <a:pt x="36" y="85"/>
                      </a:lnTo>
                      <a:lnTo>
                        <a:pt x="38" y="85"/>
                      </a:lnTo>
                      <a:lnTo>
                        <a:pt x="39" y="83"/>
                      </a:lnTo>
                      <a:lnTo>
                        <a:pt x="45" y="83"/>
                      </a:lnTo>
                      <a:lnTo>
                        <a:pt x="50" y="82"/>
                      </a:lnTo>
                      <a:lnTo>
                        <a:pt x="56" y="80"/>
                      </a:lnTo>
                      <a:lnTo>
                        <a:pt x="64" y="78"/>
                      </a:lnTo>
                      <a:lnTo>
                        <a:pt x="73" y="77"/>
                      </a:lnTo>
                      <a:lnTo>
                        <a:pt x="82" y="75"/>
                      </a:lnTo>
                      <a:lnTo>
                        <a:pt x="95" y="72"/>
                      </a:lnTo>
                      <a:lnTo>
                        <a:pt x="107" y="69"/>
                      </a:lnTo>
                      <a:lnTo>
                        <a:pt x="122" y="66"/>
                      </a:lnTo>
                      <a:lnTo>
                        <a:pt x="136" y="63"/>
                      </a:lnTo>
                      <a:lnTo>
                        <a:pt x="152" y="58"/>
                      </a:lnTo>
                      <a:lnTo>
                        <a:pt x="170" y="53"/>
                      </a:lnTo>
                      <a:lnTo>
                        <a:pt x="189" y="50"/>
                      </a:lnTo>
                      <a:lnTo>
                        <a:pt x="209" y="44"/>
                      </a:lnTo>
                      <a:lnTo>
                        <a:pt x="209" y="4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7" name="Freeform 129"/>
                <p:cNvSpPr/>
                <p:nvPr/>
              </p:nvSpPr>
              <p:spPr bwMode="auto">
                <a:xfrm>
                  <a:off x="5102226" y="4121150"/>
                  <a:ext cx="90488" cy="461962"/>
                </a:xfrm>
                <a:custGeom>
                  <a:avLst/>
                  <a:gdLst>
                    <a:gd name="T0" fmla="*/ 4 w 115"/>
                    <a:gd name="T1" fmla="*/ 32 h 584"/>
                    <a:gd name="T2" fmla="*/ 2 w 115"/>
                    <a:gd name="T3" fmla="*/ 27 h 584"/>
                    <a:gd name="T4" fmla="*/ 0 w 115"/>
                    <a:gd name="T5" fmla="*/ 21 h 584"/>
                    <a:gd name="T6" fmla="*/ 2 w 115"/>
                    <a:gd name="T7" fmla="*/ 11 h 584"/>
                    <a:gd name="T8" fmla="*/ 6 w 115"/>
                    <a:gd name="T9" fmla="*/ 5 h 584"/>
                    <a:gd name="T10" fmla="*/ 13 w 115"/>
                    <a:gd name="T11" fmla="*/ 0 h 584"/>
                    <a:gd name="T12" fmla="*/ 27 w 115"/>
                    <a:gd name="T13" fmla="*/ 0 h 584"/>
                    <a:gd name="T14" fmla="*/ 47 w 115"/>
                    <a:gd name="T15" fmla="*/ 5 h 584"/>
                    <a:gd name="T16" fmla="*/ 68 w 115"/>
                    <a:gd name="T17" fmla="*/ 11 h 584"/>
                    <a:gd name="T18" fmla="*/ 88 w 115"/>
                    <a:gd name="T19" fmla="*/ 21 h 584"/>
                    <a:gd name="T20" fmla="*/ 100 w 115"/>
                    <a:gd name="T21" fmla="*/ 28 h 584"/>
                    <a:gd name="T22" fmla="*/ 109 w 115"/>
                    <a:gd name="T23" fmla="*/ 35 h 584"/>
                    <a:gd name="T24" fmla="*/ 113 w 115"/>
                    <a:gd name="T25" fmla="*/ 42 h 584"/>
                    <a:gd name="T26" fmla="*/ 115 w 115"/>
                    <a:gd name="T27" fmla="*/ 53 h 584"/>
                    <a:gd name="T28" fmla="*/ 111 w 115"/>
                    <a:gd name="T29" fmla="*/ 68 h 584"/>
                    <a:gd name="T30" fmla="*/ 108 w 115"/>
                    <a:gd name="T31" fmla="*/ 78 h 584"/>
                    <a:gd name="T32" fmla="*/ 106 w 115"/>
                    <a:gd name="T33" fmla="*/ 85 h 584"/>
                    <a:gd name="T34" fmla="*/ 104 w 115"/>
                    <a:gd name="T35" fmla="*/ 96 h 584"/>
                    <a:gd name="T36" fmla="*/ 104 w 115"/>
                    <a:gd name="T37" fmla="*/ 108 h 584"/>
                    <a:gd name="T38" fmla="*/ 102 w 115"/>
                    <a:gd name="T39" fmla="*/ 125 h 584"/>
                    <a:gd name="T40" fmla="*/ 100 w 115"/>
                    <a:gd name="T41" fmla="*/ 147 h 584"/>
                    <a:gd name="T42" fmla="*/ 100 w 115"/>
                    <a:gd name="T43" fmla="*/ 172 h 584"/>
                    <a:gd name="T44" fmla="*/ 99 w 115"/>
                    <a:gd name="T45" fmla="*/ 201 h 584"/>
                    <a:gd name="T46" fmla="*/ 99 w 115"/>
                    <a:gd name="T47" fmla="*/ 232 h 584"/>
                    <a:gd name="T48" fmla="*/ 99 w 115"/>
                    <a:gd name="T49" fmla="*/ 266 h 584"/>
                    <a:gd name="T50" fmla="*/ 97 w 115"/>
                    <a:gd name="T51" fmla="*/ 305 h 584"/>
                    <a:gd name="T52" fmla="*/ 97 w 115"/>
                    <a:gd name="T53" fmla="*/ 349 h 584"/>
                    <a:gd name="T54" fmla="*/ 97 w 115"/>
                    <a:gd name="T55" fmla="*/ 395 h 584"/>
                    <a:gd name="T56" fmla="*/ 97 w 115"/>
                    <a:gd name="T57" fmla="*/ 445 h 584"/>
                    <a:gd name="T58" fmla="*/ 95 w 115"/>
                    <a:gd name="T59" fmla="*/ 498 h 584"/>
                    <a:gd name="T60" fmla="*/ 95 w 115"/>
                    <a:gd name="T61" fmla="*/ 554 h 584"/>
                    <a:gd name="T62" fmla="*/ 33 w 115"/>
                    <a:gd name="T63" fmla="*/ 584 h 584"/>
                    <a:gd name="T64" fmla="*/ 33 w 115"/>
                    <a:gd name="T65" fmla="*/ 523 h 584"/>
                    <a:gd name="T66" fmla="*/ 33 w 115"/>
                    <a:gd name="T67" fmla="*/ 467 h 584"/>
                    <a:gd name="T68" fmla="*/ 33 w 115"/>
                    <a:gd name="T69" fmla="*/ 413 h 584"/>
                    <a:gd name="T70" fmla="*/ 33 w 115"/>
                    <a:gd name="T71" fmla="*/ 363 h 584"/>
                    <a:gd name="T72" fmla="*/ 33 w 115"/>
                    <a:gd name="T73" fmla="*/ 316 h 584"/>
                    <a:gd name="T74" fmla="*/ 33 w 115"/>
                    <a:gd name="T75" fmla="*/ 274 h 584"/>
                    <a:gd name="T76" fmla="*/ 33 w 115"/>
                    <a:gd name="T77" fmla="*/ 237 h 584"/>
                    <a:gd name="T78" fmla="*/ 33 w 115"/>
                    <a:gd name="T79" fmla="*/ 202 h 584"/>
                    <a:gd name="T80" fmla="*/ 33 w 115"/>
                    <a:gd name="T81" fmla="*/ 171 h 584"/>
                    <a:gd name="T82" fmla="*/ 31 w 115"/>
                    <a:gd name="T83" fmla="*/ 143 h 584"/>
                    <a:gd name="T84" fmla="*/ 31 w 115"/>
                    <a:gd name="T85" fmla="*/ 121 h 584"/>
                    <a:gd name="T86" fmla="*/ 31 w 115"/>
                    <a:gd name="T87" fmla="*/ 100 h 584"/>
                    <a:gd name="T88" fmla="*/ 31 w 115"/>
                    <a:gd name="T89" fmla="*/ 85 h 584"/>
                    <a:gd name="T90" fmla="*/ 31 w 115"/>
                    <a:gd name="T91" fmla="*/ 72 h 584"/>
                    <a:gd name="T92" fmla="*/ 29 w 115"/>
                    <a:gd name="T93" fmla="*/ 64 h 584"/>
                    <a:gd name="T94" fmla="*/ 29 w 115"/>
                    <a:gd name="T95" fmla="*/ 60 h 584"/>
                    <a:gd name="T96" fmla="*/ 25 w 115"/>
                    <a:gd name="T97" fmla="*/ 50 h 584"/>
                    <a:gd name="T98" fmla="*/ 22 w 115"/>
                    <a:gd name="T99" fmla="*/ 44 h 584"/>
                    <a:gd name="T100" fmla="*/ 15 w 115"/>
                    <a:gd name="T101" fmla="*/ 38 h 584"/>
                    <a:gd name="T102" fmla="*/ 8 w 115"/>
                    <a:gd name="T103" fmla="*/ 33 h 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15" h="584">
                      <a:moveTo>
                        <a:pt x="8" y="33"/>
                      </a:moveTo>
                      <a:lnTo>
                        <a:pt x="4" y="32"/>
                      </a:lnTo>
                      <a:lnTo>
                        <a:pt x="2" y="30"/>
                      </a:lnTo>
                      <a:lnTo>
                        <a:pt x="2" y="27"/>
                      </a:lnTo>
                      <a:lnTo>
                        <a:pt x="0" y="24"/>
                      </a:lnTo>
                      <a:lnTo>
                        <a:pt x="0" y="21"/>
                      </a:lnTo>
                      <a:lnTo>
                        <a:pt x="0" y="16"/>
                      </a:lnTo>
                      <a:lnTo>
                        <a:pt x="2" y="11"/>
                      </a:lnTo>
                      <a:lnTo>
                        <a:pt x="4" y="6"/>
                      </a:lnTo>
                      <a:lnTo>
                        <a:pt x="6" y="5"/>
                      </a:lnTo>
                      <a:lnTo>
                        <a:pt x="9" y="2"/>
                      </a:lnTo>
                      <a:lnTo>
                        <a:pt x="13" y="0"/>
                      </a:lnTo>
                      <a:lnTo>
                        <a:pt x="20" y="0"/>
                      </a:lnTo>
                      <a:lnTo>
                        <a:pt x="27" y="0"/>
                      </a:lnTo>
                      <a:lnTo>
                        <a:pt x="36" y="2"/>
                      </a:lnTo>
                      <a:lnTo>
                        <a:pt x="47" y="5"/>
                      </a:lnTo>
                      <a:lnTo>
                        <a:pt x="58" y="6"/>
                      </a:lnTo>
                      <a:lnTo>
                        <a:pt x="68" y="11"/>
                      </a:lnTo>
                      <a:lnTo>
                        <a:pt x="79" y="16"/>
                      </a:lnTo>
                      <a:lnTo>
                        <a:pt x="88" y="21"/>
                      </a:lnTo>
                      <a:lnTo>
                        <a:pt x="95" y="24"/>
                      </a:lnTo>
                      <a:lnTo>
                        <a:pt x="100" y="28"/>
                      </a:lnTo>
                      <a:lnTo>
                        <a:pt x="106" y="32"/>
                      </a:lnTo>
                      <a:lnTo>
                        <a:pt x="109" y="35"/>
                      </a:lnTo>
                      <a:lnTo>
                        <a:pt x="113" y="38"/>
                      </a:lnTo>
                      <a:lnTo>
                        <a:pt x="113" y="42"/>
                      </a:lnTo>
                      <a:lnTo>
                        <a:pt x="115" y="47"/>
                      </a:lnTo>
                      <a:lnTo>
                        <a:pt x="115" y="53"/>
                      </a:lnTo>
                      <a:lnTo>
                        <a:pt x="113" y="58"/>
                      </a:lnTo>
                      <a:lnTo>
                        <a:pt x="111" y="68"/>
                      </a:lnTo>
                      <a:lnTo>
                        <a:pt x="109" y="77"/>
                      </a:lnTo>
                      <a:lnTo>
                        <a:pt x="108" y="78"/>
                      </a:lnTo>
                      <a:lnTo>
                        <a:pt x="108" y="82"/>
                      </a:lnTo>
                      <a:lnTo>
                        <a:pt x="106" y="85"/>
                      </a:lnTo>
                      <a:lnTo>
                        <a:pt x="106" y="89"/>
                      </a:lnTo>
                      <a:lnTo>
                        <a:pt x="104" y="96"/>
                      </a:lnTo>
                      <a:lnTo>
                        <a:pt x="104" y="102"/>
                      </a:lnTo>
                      <a:lnTo>
                        <a:pt x="104" y="108"/>
                      </a:lnTo>
                      <a:lnTo>
                        <a:pt x="102" y="118"/>
                      </a:lnTo>
                      <a:lnTo>
                        <a:pt x="102" y="125"/>
                      </a:lnTo>
                      <a:lnTo>
                        <a:pt x="102" y="136"/>
                      </a:lnTo>
                      <a:lnTo>
                        <a:pt x="100" y="147"/>
                      </a:lnTo>
                      <a:lnTo>
                        <a:pt x="100" y="158"/>
                      </a:lnTo>
                      <a:lnTo>
                        <a:pt x="100" y="172"/>
                      </a:lnTo>
                      <a:lnTo>
                        <a:pt x="100" y="185"/>
                      </a:lnTo>
                      <a:lnTo>
                        <a:pt x="99" y="201"/>
                      </a:lnTo>
                      <a:lnTo>
                        <a:pt x="99" y="215"/>
                      </a:lnTo>
                      <a:lnTo>
                        <a:pt x="99" y="232"/>
                      </a:lnTo>
                      <a:lnTo>
                        <a:pt x="99" y="249"/>
                      </a:lnTo>
                      <a:lnTo>
                        <a:pt x="99" y="266"/>
                      </a:lnTo>
                      <a:lnTo>
                        <a:pt x="97" y="287"/>
                      </a:lnTo>
                      <a:lnTo>
                        <a:pt x="97" y="305"/>
                      </a:lnTo>
                      <a:lnTo>
                        <a:pt x="97" y="327"/>
                      </a:lnTo>
                      <a:lnTo>
                        <a:pt x="97" y="349"/>
                      </a:lnTo>
                      <a:lnTo>
                        <a:pt x="97" y="371"/>
                      </a:lnTo>
                      <a:lnTo>
                        <a:pt x="97" y="395"/>
                      </a:lnTo>
                      <a:lnTo>
                        <a:pt x="97" y="420"/>
                      </a:lnTo>
                      <a:lnTo>
                        <a:pt x="97" y="445"/>
                      </a:lnTo>
                      <a:lnTo>
                        <a:pt x="97" y="471"/>
                      </a:lnTo>
                      <a:lnTo>
                        <a:pt x="95" y="498"/>
                      </a:lnTo>
                      <a:lnTo>
                        <a:pt x="95" y="526"/>
                      </a:lnTo>
                      <a:lnTo>
                        <a:pt x="95" y="554"/>
                      </a:lnTo>
                      <a:lnTo>
                        <a:pt x="95" y="584"/>
                      </a:lnTo>
                      <a:lnTo>
                        <a:pt x="33" y="584"/>
                      </a:lnTo>
                      <a:lnTo>
                        <a:pt x="33" y="553"/>
                      </a:lnTo>
                      <a:lnTo>
                        <a:pt x="33" y="523"/>
                      </a:lnTo>
                      <a:lnTo>
                        <a:pt x="33" y="495"/>
                      </a:lnTo>
                      <a:lnTo>
                        <a:pt x="33" y="467"/>
                      </a:lnTo>
                      <a:lnTo>
                        <a:pt x="33" y="438"/>
                      </a:lnTo>
                      <a:lnTo>
                        <a:pt x="33" y="413"/>
                      </a:lnTo>
                      <a:lnTo>
                        <a:pt x="33" y="387"/>
                      </a:lnTo>
                      <a:lnTo>
                        <a:pt x="33" y="363"/>
                      </a:lnTo>
                      <a:lnTo>
                        <a:pt x="33" y="340"/>
                      </a:lnTo>
                      <a:lnTo>
                        <a:pt x="33" y="316"/>
                      </a:lnTo>
                      <a:lnTo>
                        <a:pt x="33" y="296"/>
                      </a:lnTo>
                      <a:lnTo>
                        <a:pt x="33" y="274"/>
                      </a:lnTo>
                      <a:lnTo>
                        <a:pt x="33" y="255"/>
                      </a:lnTo>
                      <a:lnTo>
                        <a:pt x="33" y="237"/>
                      </a:lnTo>
                      <a:lnTo>
                        <a:pt x="33" y="218"/>
                      </a:lnTo>
                      <a:lnTo>
                        <a:pt x="33" y="202"/>
                      </a:lnTo>
                      <a:lnTo>
                        <a:pt x="33" y="185"/>
                      </a:lnTo>
                      <a:lnTo>
                        <a:pt x="33" y="171"/>
                      </a:lnTo>
                      <a:lnTo>
                        <a:pt x="33" y="157"/>
                      </a:lnTo>
                      <a:lnTo>
                        <a:pt x="31" y="143"/>
                      </a:lnTo>
                      <a:lnTo>
                        <a:pt x="31" y="132"/>
                      </a:lnTo>
                      <a:lnTo>
                        <a:pt x="31" y="121"/>
                      </a:lnTo>
                      <a:lnTo>
                        <a:pt x="31" y="110"/>
                      </a:lnTo>
                      <a:lnTo>
                        <a:pt x="31" y="100"/>
                      </a:lnTo>
                      <a:lnTo>
                        <a:pt x="31" y="93"/>
                      </a:lnTo>
                      <a:lnTo>
                        <a:pt x="31" y="85"/>
                      </a:lnTo>
                      <a:lnTo>
                        <a:pt x="31" y="78"/>
                      </a:lnTo>
                      <a:lnTo>
                        <a:pt x="31" y="72"/>
                      </a:lnTo>
                      <a:lnTo>
                        <a:pt x="29" y="68"/>
                      </a:lnTo>
                      <a:lnTo>
                        <a:pt x="29" y="64"/>
                      </a:lnTo>
                      <a:lnTo>
                        <a:pt x="29" y="61"/>
                      </a:lnTo>
                      <a:lnTo>
                        <a:pt x="29" y="60"/>
                      </a:lnTo>
                      <a:lnTo>
                        <a:pt x="27" y="55"/>
                      </a:lnTo>
                      <a:lnTo>
                        <a:pt x="25" y="50"/>
                      </a:lnTo>
                      <a:lnTo>
                        <a:pt x="24" y="47"/>
                      </a:lnTo>
                      <a:lnTo>
                        <a:pt x="22" y="44"/>
                      </a:lnTo>
                      <a:lnTo>
                        <a:pt x="18" y="41"/>
                      </a:lnTo>
                      <a:lnTo>
                        <a:pt x="15" y="38"/>
                      </a:lnTo>
                      <a:lnTo>
                        <a:pt x="11" y="35"/>
                      </a:lnTo>
                      <a:lnTo>
                        <a:pt x="8" y="33"/>
                      </a:lnTo>
                      <a:lnTo>
                        <a:pt x="8" y="33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8" name="Freeform 131"/>
                <p:cNvSpPr/>
                <p:nvPr/>
              </p:nvSpPr>
              <p:spPr bwMode="auto">
                <a:xfrm>
                  <a:off x="5154613" y="4294188"/>
                  <a:ext cx="214313" cy="66675"/>
                </a:xfrm>
                <a:custGeom>
                  <a:avLst/>
                  <a:gdLst>
                    <a:gd name="T0" fmla="*/ 92 w 269"/>
                    <a:gd name="T1" fmla="*/ 25 h 83"/>
                    <a:gd name="T2" fmla="*/ 110 w 269"/>
                    <a:gd name="T3" fmla="*/ 19 h 83"/>
                    <a:gd name="T4" fmla="*/ 128 w 269"/>
                    <a:gd name="T5" fmla="*/ 14 h 83"/>
                    <a:gd name="T6" fmla="*/ 142 w 269"/>
                    <a:gd name="T7" fmla="*/ 10 h 83"/>
                    <a:gd name="T8" fmla="*/ 157 w 269"/>
                    <a:gd name="T9" fmla="*/ 7 h 83"/>
                    <a:gd name="T10" fmla="*/ 171 w 269"/>
                    <a:gd name="T11" fmla="*/ 3 h 83"/>
                    <a:gd name="T12" fmla="*/ 182 w 269"/>
                    <a:gd name="T13" fmla="*/ 2 h 83"/>
                    <a:gd name="T14" fmla="*/ 192 w 269"/>
                    <a:gd name="T15" fmla="*/ 0 h 83"/>
                    <a:gd name="T16" fmla="*/ 201 w 269"/>
                    <a:gd name="T17" fmla="*/ 0 h 83"/>
                    <a:gd name="T18" fmla="*/ 215 w 269"/>
                    <a:gd name="T19" fmla="*/ 0 h 83"/>
                    <a:gd name="T20" fmla="*/ 230 w 269"/>
                    <a:gd name="T21" fmla="*/ 0 h 83"/>
                    <a:gd name="T22" fmla="*/ 240 w 269"/>
                    <a:gd name="T23" fmla="*/ 2 h 83"/>
                    <a:gd name="T24" fmla="*/ 246 w 269"/>
                    <a:gd name="T25" fmla="*/ 2 h 83"/>
                    <a:gd name="T26" fmla="*/ 251 w 269"/>
                    <a:gd name="T27" fmla="*/ 3 h 83"/>
                    <a:gd name="T28" fmla="*/ 257 w 269"/>
                    <a:gd name="T29" fmla="*/ 5 h 83"/>
                    <a:gd name="T30" fmla="*/ 260 w 269"/>
                    <a:gd name="T31" fmla="*/ 8 h 83"/>
                    <a:gd name="T32" fmla="*/ 262 w 269"/>
                    <a:gd name="T33" fmla="*/ 10 h 83"/>
                    <a:gd name="T34" fmla="*/ 265 w 269"/>
                    <a:gd name="T35" fmla="*/ 13 h 83"/>
                    <a:gd name="T36" fmla="*/ 267 w 269"/>
                    <a:gd name="T37" fmla="*/ 16 h 83"/>
                    <a:gd name="T38" fmla="*/ 267 w 269"/>
                    <a:gd name="T39" fmla="*/ 18 h 83"/>
                    <a:gd name="T40" fmla="*/ 269 w 269"/>
                    <a:gd name="T41" fmla="*/ 19 h 83"/>
                    <a:gd name="T42" fmla="*/ 269 w 269"/>
                    <a:gd name="T43" fmla="*/ 22 h 83"/>
                    <a:gd name="T44" fmla="*/ 269 w 269"/>
                    <a:gd name="T45" fmla="*/ 25 h 83"/>
                    <a:gd name="T46" fmla="*/ 267 w 269"/>
                    <a:gd name="T47" fmla="*/ 29 h 83"/>
                    <a:gd name="T48" fmla="*/ 267 w 269"/>
                    <a:gd name="T49" fmla="*/ 32 h 83"/>
                    <a:gd name="T50" fmla="*/ 265 w 269"/>
                    <a:gd name="T51" fmla="*/ 35 h 83"/>
                    <a:gd name="T52" fmla="*/ 262 w 269"/>
                    <a:gd name="T53" fmla="*/ 36 h 83"/>
                    <a:gd name="T54" fmla="*/ 260 w 269"/>
                    <a:gd name="T55" fmla="*/ 39 h 83"/>
                    <a:gd name="T56" fmla="*/ 257 w 269"/>
                    <a:gd name="T57" fmla="*/ 41 h 83"/>
                    <a:gd name="T58" fmla="*/ 251 w 269"/>
                    <a:gd name="T59" fmla="*/ 44 h 83"/>
                    <a:gd name="T60" fmla="*/ 246 w 269"/>
                    <a:gd name="T61" fmla="*/ 47 h 83"/>
                    <a:gd name="T62" fmla="*/ 239 w 269"/>
                    <a:gd name="T63" fmla="*/ 50 h 83"/>
                    <a:gd name="T64" fmla="*/ 230 w 269"/>
                    <a:gd name="T65" fmla="*/ 54 h 83"/>
                    <a:gd name="T66" fmla="*/ 224 w 269"/>
                    <a:gd name="T67" fmla="*/ 55 h 83"/>
                    <a:gd name="T68" fmla="*/ 219 w 269"/>
                    <a:gd name="T69" fmla="*/ 57 h 83"/>
                    <a:gd name="T70" fmla="*/ 214 w 269"/>
                    <a:gd name="T71" fmla="*/ 58 h 83"/>
                    <a:gd name="T72" fmla="*/ 207 w 269"/>
                    <a:gd name="T73" fmla="*/ 60 h 83"/>
                    <a:gd name="T74" fmla="*/ 201 w 269"/>
                    <a:gd name="T75" fmla="*/ 61 h 83"/>
                    <a:gd name="T76" fmla="*/ 192 w 269"/>
                    <a:gd name="T77" fmla="*/ 63 h 83"/>
                    <a:gd name="T78" fmla="*/ 185 w 269"/>
                    <a:gd name="T79" fmla="*/ 64 h 83"/>
                    <a:gd name="T80" fmla="*/ 176 w 269"/>
                    <a:gd name="T81" fmla="*/ 66 h 83"/>
                    <a:gd name="T82" fmla="*/ 169 w 269"/>
                    <a:gd name="T83" fmla="*/ 68 h 83"/>
                    <a:gd name="T84" fmla="*/ 158 w 269"/>
                    <a:gd name="T85" fmla="*/ 71 h 83"/>
                    <a:gd name="T86" fmla="*/ 139 w 269"/>
                    <a:gd name="T87" fmla="*/ 74 h 83"/>
                    <a:gd name="T88" fmla="*/ 119 w 269"/>
                    <a:gd name="T89" fmla="*/ 75 h 83"/>
                    <a:gd name="T90" fmla="*/ 99 w 269"/>
                    <a:gd name="T91" fmla="*/ 79 h 83"/>
                    <a:gd name="T92" fmla="*/ 80 w 269"/>
                    <a:gd name="T93" fmla="*/ 80 h 83"/>
                    <a:gd name="T94" fmla="*/ 60 w 269"/>
                    <a:gd name="T95" fmla="*/ 82 h 83"/>
                    <a:gd name="T96" fmla="*/ 41 w 269"/>
                    <a:gd name="T97" fmla="*/ 83 h 83"/>
                    <a:gd name="T98" fmla="*/ 19 w 269"/>
                    <a:gd name="T99" fmla="*/ 83 h 83"/>
                    <a:gd name="T100" fmla="*/ 0 w 269"/>
                    <a:gd name="T101" fmla="*/ 83 h 83"/>
                    <a:gd name="T102" fmla="*/ 0 w 269"/>
                    <a:gd name="T103" fmla="*/ 49 h 83"/>
                    <a:gd name="T104" fmla="*/ 1 w 269"/>
                    <a:gd name="T105" fmla="*/ 47 h 83"/>
                    <a:gd name="T106" fmla="*/ 5 w 269"/>
                    <a:gd name="T107" fmla="*/ 47 h 83"/>
                    <a:gd name="T108" fmla="*/ 8 w 269"/>
                    <a:gd name="T109" fmla="*/ 47 h 83"/>
                    <a:gd name="T110" fmla="*/ 12 w 269"/>
                    <a:gd name="T111" fmla="*/ 47 h 83"/>
                    <a:gd name="T112" fmla="*/ 23 w 269"/>
                    <a:gd name="T113" fmla="*/ 44 h 83"/>
                    <a:gd name="T114" fmla="*/ 33 w 269"/>
                    <a:gd name="T115" fmla="*/ 43 h 83"/>
                    <a:gd name="T116" fmla="*/ 46 w 269"/>
                    <a:gd name="T117" fmla="*/ 39 h 83"/>
                    <a:gd name="T118" fmla="*/ 60 w 269"/>
                    <a:gd name="T119" fmla="*/ 35 h 83"/>
                    <a:gd name="T120" fmla="*/ 74 w 269"/>
                    <a:gd name="T121" fmla="*/ 30 h 83"/>
                    <a:gd name="T122" fmla="*/ 92 w 269"/>
                    <a:gd name="T123" fmla="*/ 25 h 83"/>
                    <a:gd name="T124" fmla="*/ 92 w 269"/>
                    <a:gd name="T125" fmla="*/ 25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69" h="83">
                      <a:moveTo>
                        <a:pt x="92" y="25"/>
                      </a:moveTo>
                      <a:lnTo>
                        <a:pt x="110" y="19"/>
                      </a:lnTo>
                      <a:lnTo>
                        <a:pt x="128" y="14"/>
                      </a:lnTo>
                      <a:lnTo>
                        <a:pt x="142" y="10"/>
                      </a:lnTo>
                      <a:lnTo>
                        <a:pt x="157" y="7"/>
                      </a:lnTo>
                      <a:lnTo>
                        <a:pt x="171" y="3"/>
                      </a:lnTo>
                      <a:lnTo>
                        <a:pt x="182" y="2"/>
                      </a:lnTo>
                      <a:lnTo>
                        <a:pt x="192" y="0"/>
                      </a:lnTo>
                      <a:lnTo>
                        <a:pt x="201" y="0"/>
                      </a:lnTo>
                      <a:lnTo>
                        <a:pt x="215" y="0"/>
                      </a:lnTo>
                      <a:lnTo>
                        <a:pt x="230" y="0"/>
                      </a:lnTo>
                      <a:lnTo>
                        <a:pt x="240" y="2"/>
                      </a:lnTo>
                      <a:lnTo>
                        <a:pt x="246" y="2"/>
                      </a:lnTo>
                      <a:lnTo>
                        <a:pt x="251" y="3"/>
                      </a:lnTo>
                      <a:lnTo>
                        <a:pt x="257" y="5"/>
                      </a:lnTo>
                      <a:lnTo>
                        <a:pt x="260" y="8"/>
                      </a:lnTo>
                      <a:lnTo>
                        <a:pt x="262" y="10"/>
                      </a:lnTo>
                      <a:lnTo>
                        <a:pt x="265" y="13"/>
                      </a:lnTo>
                      <a:lnTo>
                        <a:pt x="267" y="16"/>
                      </a:lnTo>
                      <a:lnTo>
                        <a:pt x="267" y="18"/>
                      </a:lnTo>
                      <a:lnTo>
                        <a:pt x="269" y="19"/>
                      </a:lnTo>
                      <a:lnTo>
                        <a:pt x="269" y="22"/>
                      </a:lnTo>
                      <a:lnTo>
                        <a:pt x="269" y="25"/>
                      </a:lnTo>
                      <a:lnTo>
                        <a:pt x="267" y="29"/>
                      </a:lnTo>
                      <a:lnTo>
                        <a:pt x="267" y="32"/>
                      </a:lnTo>
                      <a:lnTo>
                        <a:pt x="265" y="35"/>
                      </a:lnTo>
                      <a:lnTo>
                        <a:pt x="262" y="36"/>
                      </a:lnTo>
                      <a:lnTo>
                        <a:pt x="260" y="39"/>
                      </a:lnTo>
                      <a:lnTo>
                        <a:pt x="257" y="41"/>
                      </a:lnTo>
                      <a:lnTo>
                        <a:pt x="251" y="44"/>
                      </a:lnTo>
                      <a:lnTo>
                        <a:pt x="246" y="47"/>
                      </a:lnTo>
                      <a:lnTo>
                        <a:pt x="239" y="50"/>
                      </a:lnTo>
                      <a:lnTo>
                        <a:pt x="230" y="54"/>
                      </a:lnTo>
                      <a:lnTo>
                        <a:pt x="224" y="55"/>
                      </a:lnTo>
                      <a:lnTo>
                        <a:pt x="219" y="57"/>
                      </a:lnTo>
                      <a:lnTo>
                        <a:pt x="214" y="58"/>
                      </a:lnTo>
                      <a:lnTo>
                        <a:pt x="207" y="60"/>
                      </a:lnTo>
                      <a:lnTo>
                        <a:pt x="201" y="61"/>
                      </a:lnTo>
                      <a:lnTo>
                        <a:pt x="192" y="63"/>
                      </a:lnTo>
                      <a:lnTo>
                        <a:pt x="185" y="64"/>
                      </a:lnTo>
                      <a:lnTo>
                        <a:pt x="176" y="66"/>
                      </a:lnTo>
                      <a:lnTo>
                        <a:pt x="169" y="68"/>
                      </a:lnTo>
                      <a:lnTo>
                        <a:pt x="158" y="71"/>
                      </a:lnTo>
                      <a:lnTo>
                        <a:pt x="139" y="74"/>
                      </a:lnTo>
                      <a:lnTo>
                        <a:pt x="119" y="75"/>
                      </a:lnTo>
                      <a:lnTo>
                        <a:pt x="99" y="79"/>
                      </a:lnTo>
                      <a:lnTo>
                        <a:pt x="80" y="80"/>
                      </a:lnTo>
                      <a:lnTo>
                        <a:pt x="60" y="82"/>
                      </a:lnTo>
                      <a:lnTo>
                        <a:pt x="41" y="83"/>
                      </a:lnTo>
                      <a:lnTo>
                        <a:pt x="19" y="83"/>
                      </a:lnTo>
                      <a:lnTo>
                        <a:pt x="0" y="83"/>
                      </a:lnTo>
                      <a:lnTo>
                        <a:pt x="0" y="49"/>
                      </a:lnTo>
                      <a:lnTo>
                        <a:pt x="1" y="47"/>
                      </a:lnTo>
                      <a:lnTo>
                        <a:pt x="5" y="47"/>
                      </a:lnTo>
                      <a:lnTo>
                        <a:pt x="8" y="47"/>
                      </a:lnTo>
                      <a:lnTo>
                        <a:pt x="12" y="47"/>
                      </a:lnTo>
                      <a:lnTo>
                        <a:pt x="23" y="44"/>
                      </a:lnTo>
                      <a:lnTo>
                        <a:pt x="33" y="43"/>
                      </a:lnTo>
                      <a:lnTo>
                        <a:pt x="46" y="39"/>
                      </a:lnTo>
                      <a:lnTo>
                        <a:pt x="60" y="35"/>
                      </a:lnTo>
                      <a:lnTo>
                        <a:pt x="74" y="30"/>
                      </a:lnTo>
                      <a:lnTo>
                        <a:pt x="92" y="25"/>
                      </a:lnTo>
                      <a:lnTo>
                        <a:pt x="92" y="25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6" name="组合 95"/>
            <p:cNvGrpSpPr/>
            <p:nvPr/>
          </p:nvGrpSpPr>
          <p:grpSpPr>
            <a:xfrm>
              <a:off x="5702596" y="4053127"/>
              <a:ext cx="450807" cy="453063"/>
              <a:chOff x="2377467" y="3693757"/>
              <a:chExt cx="450807" cy="453063"/>
            </a:xfrm>
          </p:grpSpPr>
          <p:pic>
            <p:nvPicPr>
              <p:cNvPr id="100" name="图片 9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77467" y="3693757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01" name="组合 100"/>
              <p:cNvGrpSpPr/>
              <p:nvPr/>
            </p:nvGrpSpPr>
            <p:grpSpPr>
              <a:xfrm>
                <a:off x="2538336" y="3802700"/>
                <a:ext cx="153274" cy="207261"/>
                <a:chOff x="4959351" y="4052888"/>
                <a:chExt cx="392113" cy="530224"/>
              </a:xfrm>
              <a:solidFill>
                <a:srgbClr val="FF0000"/>
              </a:solidFill>
            </p:grpSpPr>
            <p:sp>
              <p:nvSpPr>
                <p:cNvPr id="102" name="Freeform 128"/>
                <p:cNvSpPr/>
                <p:nvPr/>
              </p:nvSpPr>
              <p:spPr bwMode="auto">
                <a:xfrm>
                  <a:off x="4959351" y="4052888"/>
                  <a:ext cx="392113" cy="98425"/>
                </a:xfrm>
                <a:custGeom>
                  <a:avLst/>
                  <a:gdLst>
                    <a:gd name="T0" fmla="*/ 229 w 495"/>
                    <a:gd name="T1" fmla="*/ 39 h 125"/>
                    <a:gd name="T2" fmla="*/ 266 w 495"/>
                    <a:gd name="T3" fmla="*/ 28 h 125"/>
                    <a:gd name="T4" fmla="*/ 300 w 495"/>
                    <a:gd name="T5" fmla="*/ 20 h 125"/>
                    <a:gd name="T6" fmla="*/ 330 w 495"/>
                    <a:gd name="T7" fmla="*/ 14 h 125"/>
                    <a:gd name="T8" fmla="*/ 357 w 495"/>
                    <a:gd name="T9" fmla="*/ 8 h 125"/>
                    <a:gd name="T10" fmla="*/ 379 w 495"/>
                    <a:gd name="T11" fmla="*/ 5 h 125"/>
                    <a:gd name="T12" fmla="*/ 398 w 495"/>
                    <a:gd name="T13" fmla="*/ 2 h 125"/>
                    <a:gd name="T14" fmla="*/ 413 w 495"/>
                    <a:gd name="T15" fmla="*/ 0 h 125"/>
                    <a:gd name="T16" fmla="*/ 429 w 495"/>
                    <a:gd name="T17" fmla="*/ 0 h 125"/>
                    <a:gd name="T18" fmla="*/ 446 w 495"/>
                    <a:gd name="T19" fmla="*/ 0 h 125"/>
                    <a:gd name="T20" fmla="*/ 461 w 495"/>
                    <a:gd name="T21" fmla="*/ 2 h 125"/>
                    <a:gd name="T22" fmla="*/ 473 w 495"/>
                    <a:gd name="T23" fmla="*/ 3 h 125"/>
                    <a:gd name="T24" fmla="*/ 482 w 495"/>
                    <a:gd name="T25" fmla="*/ 6 h 125"/>
                    <a:gd name="T26" fmla="*/ 489 w 495"/>
                    <a:gd name="T27" fmla="*/ 11 h 125"/>
                    <a:gd name="T28" fmla="*/ 493 w 495"/>
                    <a:gd name="T29" fmla="*/ 19 h 125"/>
                    <a:gd name="T30" fmla="*/ 495 w 495"/>
                    <a:gd name="T31" fmla="*/ 27 h 125"/>
                    <a:gd name="T32" fmla="*/ 495 w 495"/>
                    <a:gd name="T33" fmla="*/ 36 h 125"/>
                    <a:gd name="T34" fmla="*/ 489 w 495"/>
                    <a:gd name="T35" fmla="*/ 44 h 125"/>
                    <a:gd name="T36" fmla="*/ 480 w 495"/>
                    <a:gd name="T37" fmla="*/ 52 h 125"/>
                    <a:gd name="T38" fmla="*/ 468 w 495"/>
                    <a:gd name="T39" fmla="*/ 56 h 125"/>
                    <a:gd name="T40" fmla="*/ 452 w 495"/>
                    <a:gd name="T41" fmla="*/ 61 h 125"/>
                    <a:gd name="T42" fmla="*/ 432 w 495"/>
                    <a:gd name="T43" fmla="*/ 67 h 125"/>
                    <a:gd name="T44" fmla="*/ 409 w 495"/>
                    <a:gd name="T45" fmla="*/ 74 h 125"/>
                    <a:gd name="T46" fmla="*/ 382 w 495"/>
                    <a:gd name="T47" fmla="*/ 78 h 125"/>
                    <a:gd name="T48" fmla="*/ 352 w 495"/>
                    <a:gd name="T49" fmla="*/ 83 h 125"/>
                    <a:gd name="T50" fmla="*/ 316 w 495"/>
                    <a:gd name="T51" fmla="*/ 89 h 125"/>
                    <a:gd name="T52" fmla="*/ 273 w 495"/>
                    <a:gd name="T53" fmla="*/ 97 h 125"/>
                    <a:gd name="T54" fmla="*/ 227 w 495"/>
                    <a:gd name="T55" fmla="*/ 107 h 125"/>
                    <a:gd name="T56" fmla="*/ 188 w 495"/>
                    <a:gd name="T57" fmla="*/ 113 h 125"/>
                    <a:gd name="T58" fmla="*/ 163 w 495"/>
                    <a:gd name="T59" fmla="*/ 118 h 125"/>
                    <a:gd name="T60" fmla="*/ 141 w 495"/>
                    <a:gd name="T61" fmla="*/ 121 h 125"/>
                    <a:gd name="T62" fmla="*/ 123 w 495"/>
                    <a:gd name="T63" fmla="*/ 124 h 125"/>
                    <a:gd name="T64" fmla="*/ 107 w 495"/>
                    <a:gd name="T65" fmla="*/ 125 h 125"/>
                    <a:gd name="T66" fmla="*/ 95 w 495"/>
                    <a:gd name="T67" fmla="*/ 125 h 125"/>
                    <a:gd name="T68" fmla="*/ 84 w 495"/>
                    <a:gd name="T69" fmla="*/ 125 h 125"/>
                    <a:gd name="T70" fmla="*/ 77 w 495"/>
                    <a:gd name="T71" fmla="*/ 125 h 125"/>
                    <a:gd name="T72" fmla="*/ 70 w 495"/>
                    <a:gd name="T73" fmla="*/ 124 h 125"/>
                    <a:gd name="T74" fmla="*/ 57 w 495"/>
                    <a:gd name="T75" fmla="*/ 122 h 125"/>
                    <a:gd name="T76" fmla="*/ 45 w 495"/>
                    <a:gd name="T77" fmla="*/ 118 h 125"/>
                    <a:gd name="T78" fmla="*/ 31 w 495"/>
                    <a:gd name="T79" fmla="*/ 111 h 125"/>
                    <a:gd name="T80" fmla="*/ 16 w 495"/>
                    <a:gd name="T81" fmla="*/ 103 h 125"/>
                    <a:gd name="T82" fmla="*/ 6 w 495"/>
                    <a:gd name="T83" fmla="*/ 97 h 125"/>
                    <a:gd name="T84" fmla="*/ 0 w 495"/>
                    <a:gd name="T85" fmla="*/ 94 h 125"/>
                    <a:gd name="T86" fmla="*/ 2 w 495"/>
                    <a:gd name="T87" fmla="*/ 91 h 125"/>
                    <a:gd name="T88" fmla="*/ 4 w 495"/>
                    <a:gd name="T89" fmla="*/ 89 h 125"/>
                    <a:gd name="T90" fmla="*/ 11 w 495"/>
                    <a:gd name="T91" fmla="*/ 88 h 125"/>
                    <a:gd name="T92" fmla="*/ 23 w 495"/>
                    <a:gd name="T93" fmla="*/ 85 h 125"/>
                    <a:gd name="T94" fmla="*/ 36 w 495"/>
                    <a:gd name="T95" fmla="*/ 85 h 125"/>
                    <a:gd name="T96" fmla="*/ 39 w 495"/>
                    <a:gd name="T97" fmla="*/ 83 h 125"/>
                    <a:gd name="T98" fmla="*/ 50 w 495"/>
                    <a:gd name="T99" fmla="*/ 82 h 125"/>
                    <a:gd name="T100" fmla="*/ 64 w 495"/>
                    <a:gd name="T101" fmla="*/ 78 h 125"/>
                    <a:gd name="T102" fmla="*/ 82 w 495"/>
                    <a:gd name="T103" fmla="*/ 75 h 125"/>
                    <a:gd name="T104" fmla="*/ 107 w 495"/>
                    <a:gd name="T105" fmla="*/ 69 h 125"/>
                    <a:gd name="T106" fmla="*/ 136 w 495"/>
                    <a:gd name="T107" fmla="*/ 63 h 125"/>
                    <a:gd name="T108" fmla="*/ 170 w 495"/>
                    <a:gd name="T109" fmla="*/ 53 h 125"/>
                    <a:gd name="T110" fmla="*/ 209 w 495"/>
                    <a:gd name="T111" fmla="*/ 44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95" h="125">
                      <a:moveTo>
                        <a:pt x="209" y="44"/>
                      </a:moveTo>
                      <a:lnTo>
                        <a:pt x="229" y="39"/>
                      </a:lnTo>
                      <a:lnTo>
                        <a:pt x="248" y="33"/>
                      </a:lnTo>
                      <a:lnTo>
                        <a:pt x="266" y="28"/>
                      </a:lnTo>
                      <a:lnTo>
                        <a:pt x="284" y="25"/>
                      </a:lnTo>
                      <a:lnTo>
                        <a:pt x="300" y="20"/>
                      </a:lnTo>
                      <a:lnTo>
                        <a:pt x="316" y="17"/>
                      </a:lnTo>
                      <a:lnTo>
                        <a:pt x="330" y="14"/>
                      </a:lnTo>
                      <a:lnTo>
                        <a:pt x="343" y="11"/>
                      </a:lnTo>
                      <a:lnTo>
                        <a:pt x="357" y="8"/>
                      </a:lnTo>
                      <a:lnTo>
                        <a:pt x="368" y="6"/>
                      </a:lnTo>
                      <a:lnTo>
                        <a:pt x="379" y="5"/>
                      </a:lnTo>
                      <a:lnTo>
                        <a:pt x="389" y="3"/>
                      </a:lnTo>
                      <a:lnTo>
                        <a:pt x="398" y="2"/>
                      </a:lnTo>
                      <a:lnTo>
                        <a:pt x="405" y="2"/>
                      </a:lnTo>
                      <a:lnTo>
                        <a:pt x="413" y="0"/>
                      </a:lnTo>
                      <a:lnTo>
                        <a:pt x="420" y="0"/>
                      </a:lnTo>
                      <a:lnTo>
                        <a:pt x="429" y="0"/>
                      </a:lnTo>
                      <a:lnTo>
                        <a:pt x="439" y="0"/>
                      </a:lnTo>
                      <a:lnTo>
                        <a:pt x="446" y="0"/>
                      </a:lnTo>
                      <a:lnTo>
                        <a:pt x="454" y="2"/>
                      </a:lnTo>
                      <a:lnTo>
                        <a:pt x="461" y="2"/>
                      </a:lnTo>
                      <a:lnTo>
                        <a:pt x="468" y="2"/>
                      </a:lnTo>
                      <a:lnTo>
                        <a:pt x="473" y="3"/>
                      </a:lnTo>
                      <a:lnTo>
                        <a:pt x="477" y="5"/>
                      </a:lnTo>
                      <a:lnTo>
                        <a:pt x="482" y="6"/>
                      </a:lnTo>
                      <a:lnTo>
                        <a:pt x="486" y="10"/>
                      </a:lnTo>
                      <a:lnTo>
                        <a:pt x="489" y="11"/>
                      </a:lnTo>
                      <a:lnTo>
                        <a:pt x="491" y="14"/>
                      </a:lnTo>
                      <a:lnTo>
                        <a:pt x="493" y="19"/>
                      </a:lnTo>
                      <a:lnTo>
                        <a:pt x="493" y="22"/>
                      </a:lnTo>
                      <a:lnTo>
                        <a:pt x="495" y="27"/>
                      </a:lnTo>
                      <a:lnTo>
                        <a:pt x="495" y="31"/>
                      </a:lnTo>
                      <a:lnTo>
                        <a:pt x="495" y="36"/>
                      </a:lnTo>
                      <a:lnTo>
                        <a:pt x="493" y="41"/>
                      </a:lnTo>
                      <a:lnTo>
                        <a:pt x="489" y="44"/>
                      </a:lnTo>
                      <a:lnTo>
                        <a:pt x="486" y="49"/>
                      </a:lnTo>
                      <a:lnTo>
                        <a:pt x="480" y="52"/>
                      </a:lnTo>
                      <a:lnTo>
                        <a:pt x="475" y="53"/>
                      </a:lnTo>
                      <a:lnTo>
                        <a:pt x="468" y="56"/>
                      </a:lnTo>
                      <a:lnTo>
                        <a:pt x="461" y="58"/>
                      </a:lnTo>
                      <a:lnTo>
                        <a:pt x="452" y="61"/>
                      </a:lnTo>
                      <a:lnTo>
                        <a:pt x="443" y="64"/>
                      </a:lnTo>
                      <a:lnTo>
                        <a:pt x="432" y="67"/>
                      </a:lnTo>
                      <a:lnTo>
                        <a:pt x="421" y="71"/>
                      </a:lnTo>
                      <a:lnTo>
                        <a:pt x="409" y="74"/>
                      </a:lnTo>
                      <a:lnTo>
                        <a:pt x="396" y="75"/>
                      </a:lnTo>
                      <a:lnTo>
                        <a:pt x="382" y="78"/>
                      </a:lnTo>
                      <a:lnTo>
                        <a:pt x="368" y="80"/>
                      </a:lnTo>
                      <a:lnTo>
                        <a:pt x="352" y="83"/>
                      </a:lnTo>
                      <a:lnTo>
                        <a:pt x="334" y="86"/>
                      </a:lnTo>
                      <a:lnTo>
                        <a:pt x="316" y="89"/>
                      </a:lnTo>
                      <a:lnTo>
                        <a:pt x="295" y="94"/>
                      </a:lnTo>
                      <a:lnTo>
                        <a:pt x="273" y="97"/>
                      </a:lnTo>
                      <a:lnTo>
                        <a:pt x="250" y="102"/>
                      </a:lnTo>
                      <a:lnTo>
                        <a:pt x="227" y="107"/>
                      </a:lnTo>
                      <a:lnTo>
                        <a:pt x="200" y="111"/>
                      </a:lnTo>
                      <a:lnTo>
                        <a:pt x="188" y="113"/>
                      </a:lnTo>
                      <a:lnTo>
                        <a:pt x="175" y="116"/>
                      </a:lnTo>
                      <a:lnTo>
                        <a:pt x="163" y="118"/>
                      </a:lnTo>
                      <a:lnTo>
                        <a:pt x="152" y="119"/>
                      </a:lnTo>
                      <a:lnTo>
                        <a:pt x="141" y="121"/>
                      </a:lnTo>
                      <a:lnTo>
                        <a:pt x="132" y="122"/>
                      </a:lnTo>
                      <a:lnTo>
                        <a:pt x="123" y="124"/>
                      </a:lnTo>
                      <a:lnTo>
                        <a:pt x="114" y="124"/>
                      </a:lnTo>
                      <a:lnTo>
                        <a:pt x="107" y="125"/>
                      </a:lnTo>
                      <a:lnTo>
                        <a:pt x="100" y="125"/>
                      </a:lnTo>
                      <a:lnTo>
                        <a:pt x="95" y="125"/>
                      </a:lnTo>
                      <a:lnTo>
                        <a:pt x="89" y="125"/>
                      </a:lnTo>
                      <a:lnTo>
                        <a:pt x="84" y="125"/>
                      </a:lnTo>
                      <a:lnTo>
                        <a:pt x="81" y="125"/>
                      </a:lnTo>
                      <a:lnTo>
                        <a:pt x="77" y="125"/>
                      </a:lnTo>
                      <a:lnTo>
                        <a:pt x="73" y="124"/>
                      </a:lnTo>
                      <a:lnTo>
                        <a:pt x="70" y="124"/>
                      </a:lnTo>
                      <a:lnTo>
                        <a:pt x="64" y="124"/>
                      </a:lnTo>
                      <a:lnTo>
                        <a:pt x="57" y="122"/>
                      </a:lnTo>
                      <a:lnTo>
                        <a:pt x="52" y="121"/>
                      </a:lnTo>
                      <a:lnTo>
                        <a:pt x="45" y="118"/>
                      </a:lnTo>
                      <a:lnTo>
                        <a:pt x="38" y="114"/>
                      </a:lnTo>
                      <a:lnTo>
                        <a:pt x="31" y="111"/>
                      </a:lnTo>
                      <a:lnTo>
                        <a:pt x="23" y="107"/>
                      </a:lnTo>
                      <a:lnTo>
                        <a:pt x="16" y="103"/>
                      </a:lnTo>
                      <a:lnTo>
                        <a:pt x="11" y="100"/>
                      </a:lnTo>
                      <a:lnTo>
                        <a:pt x="6" y="97"/>
                      </a:lnTo>
                      <a:lnTo>
                        <a:pt x="2" y="96"/>
                      </a:lnTo>
                      <a:lnTo>
                        <a:pt x="0" y="94"/>
                      </a:lnTo>
                      <a:lnTo>
                        <a:pt x="2" y="92"/>
                      </a:lnTo>
                      <a:lnTo>
                        <a:pt x="2" y="91"/>
                      </a:lnTo>
                      <a:lnTo>
                        <a:pt x="4" y="91"/>
                      </a:lnTo>
                      <a:lnTo>
                        <a:pt x="4" y="89"/>
                      </a:lnTo>
                      <a:lnTo>
                        <a:pt x="7" y="89"/>
                      </a:lnTo>
                      <a:lnTo>
                        <a:pt x="11" y="88"/>
                      </a:lnTo>
                      <a:lnTo>
                        <a:pt x="16" y="86"/>
                      </a:lnTo>
                      <a:lnTo>
                        <a:pt x="23" y="85"/>
                      </a:lnTo>
                      <a:lnTo>
                        <a:pt x="31" y="85"/>
                      </a:lnTo>
                      <a:lnTo>
                        <a:pt x="36" y="85"/>
                      </a:lnTo>
                      <a:lnTo>
                        <a:pt x="38" y="85"/>
                      </a:lnTo>
                      <a:lnTo>
                        <a:pt x="39" y="83"/>
                      </a:lnTo>
                      <a:lnTo>
                        <a:pt x="45" y="83"/>
                      </a:lnTo>
                      <a:lnTo>
                        <a:pt x="50" y="82"/>
                      </a:lnTo>
                      <a:lnTo>
                        <a:pt x="56" y="80"/>
                      </a:lnTo>
                      <a:lnTo>
                        <a:pt x="64" y="78"/>
                      </a:lnTo>
                      <a:lnTo>
                        <a:pt x="73" y="77"/>
                      </a:lnTo>
                      <a:lnTo>
                        <a:pt x="82" y="75"/>
                      </a:lnTo>
                      <a:lnTo>
                        <a:pt x="95" y="72"/>
                      </a:lnTo>
                      <a:lnTo>
                        <a:pt x="107" y="69"/>
                      </a:lnTo>
                      <a:lnTo>
                        <a:pt x="122" y="66"/>
                      </a:lnTo>
                      <a:lnTo>
                        <a:pt x="136" y="63"/>
                      </a:lnTo>
                      <a:lnTo>
                        <a:pt x="152" y="58"/>
                      </a:lnTo>
                      <a:lnTo>
                        <a:pt x="170" y="53"/>
                      </a:lnTo>
                      <a:lnTo>
                        <a:pt x="189" y="50"/>
                      </a:lnTo>
                      <a:lnTo>
                        <a:pt x="209" y="44"/>
                      </a:lnTo>
                      <a:lnTo>
                        <a:pt x="209" y="44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" name="Freeform 129"/>
                <p:cNvSpPr/>
                <p:nvPr/>
              </p:nvSpPr>
              <p:spPr bwMode="auto">
                <a:xfrm>
                  <a:off x="5102226" y="4121150"/>
                  <a:ext cx="90488" cy="461962"/>
                </a:xfrm>
                <a:custGeom>
                  <a:avLst/>
                  <a:gdLst>
                    <a:gd name="T0" fmla="*/ 4 w 115"/>
                    <a:gd name="T1" fmla="*/ 32 h 584"/>
                    <a:gd name="T2" fmla="*/ 2 w 115"/>
                    <a:gd name="T3" fmla="*/ 27 h 584"/>
                    <a:gd name="T4" fmla="*/ 0 w 115"/>
                    <a:gd name="T5" fmla="*/ 21 h 584"/>
                    <a:gd name="T6" fmla="*/ 2 w 115"/>
                    <a:gd name="T7" fmla="*/ 11 h 584"/>
                    <a:gd name="T8" fmla="*/ 6 w 115"/>
                    <a:gd name="T9" fmla="*/ 5 h 584"/>
                    <a:gd name="T10" fmla="*/ 13 w 115"/>
                    <a:gd name="T11" fmla="*/ 0 h 584"/>
                    <a:gd name="T12" fmla="*/ 27 w 115"/>
                    <a:gd name="T13" fmla="*/ 0 h 584"/>
                    <a:gd name="T14" fmla="*/ 47 w 115"/>
                    <a:gd name="T15" fmla="*/ 5 h 584"/>
                    <a:gd name="T16" fmla="*/ 68 w 115"/>
                    <a:gd name="T17" fmla="*/ 11 h 584"/>
                    <a:gd name="T18" fmla="*/ 88 w 115"/>
                    <a:gd name="T19" fmla="*/ 21 h 584"/>
                    <a:gd name="T20" fmla="*/ 100 w 115"/>
                    <a:gd name="T21" fmla="*/ 28 h 584"/>
                    <a:gd name="T22" fmla="*/ 109 w 115"/>
                    <a:gd name="T23" fmla="*/ 35 h 584"/>
                    <a:gd name="T24" fmla="*/ 113 w 115"/>
                    <a:gd name="T25" fmla="*/ 42 h 584"/>
                    <a:gd name="T26" fmla="*/ 115 w 115"/>
                    <a:gd name="T27" fmla="*/ 53 h 584"/>
                    <a:gd name="T28" fmla="*/ 111 w 115"/>
                    <a:gd name="T29" fmla="*/ 68 h 584"/>
                    <a:gd name="T30" fmla="*/ 108 w 115"/>
                    <a:gd name="T31" fmla="*/ 78 h 584"/>
                    <a:gd name="T32" fmla="*/ 106 w 115"/>
                    <a:gd name="T33" fmla="*/ 85 h 584"/>
                    <a:gd name="T34" fmla="*/ 104 w 115"/>
                    <a:gd name="T35" fmla="*/ 96 h 584"/>
                    <a:gd name="T36" fmla="*/ 104 w 115"/>
                    <a:gd name="T37" fmla="*/ 108 h 584"/>
                    <a:gd name="T38" fmla="*/ 102 w 115"/>
                    <a:gd name="T39" fmla="*/ 125 h 584"/>
                    <a:gd name="T40" fmla="*/ 100 w 115"/>
                    <a:gd name="T41" fmla="*/ 147 h 584"/>
                    <a:gd name="T42" fmla="*/ 100 w 115"/>
                    <a:gd name="T43" fmla="*/ 172 h 584"/>
                    <a:gd name="T44" fmla="*/ 99 w 115"/>
                    <a:gd name="T45" fmla="*/ 201 h 584"/>
                    <a:gd name="T46" fmla="*/ 99 w 115"/>
                    <a:gd name="T47" fmla="*/ 232 h 584"/>
                    <a:gd name="T48" fmla="*/ 99 w 115"/>
                    <a:gd name="T49" fmla="*/ 266 h 584"/>
                    <a:gd name="T50" fmla="*/ 97 w 115"/>
                    <a:gd name="T51" fmla="*/ 305 h 584"/>
                    <a:gd name="T52" fmla="*/ 97 w 115"/>
                    <a:gd name="T53" fmla="*/ 349 h 584"/>
                    <a:gd name="T54" fmla="*/ 97 w 115"/>
                    <a:gd name="T55" fmla="*/ 395 h 584"/>
                    <a:gd name="T56" fmla="*/ 97 w 115"/>
                    <a:gd name="T57" fmla="*/ 445 h 584"/>
                    <a:gd name="T58" fmla="*/ 95 w 115"/>
                    <a:gd name="T59" fmla="*/ 498 h 584"/>
                    <a:gd name="T60" fmla="*/ 95 w 115"/>
                    <a:gd name="T61" fmla="*/ 554 h 584"/>
                    <a:gd name="T62" fmla="*/ 33 w 115"/>
                    <a:gd name="T63" fmla="*/ 584 h 584"/>
                    <a:gd name="T64" fmla="*/ 33 w 115"/>
                    <a:gd name="T65" fmla="*/ 523 h 584"/>
                    <a:gd name="T66" fmla="*/ 33 w 115"/>
                    <a:gd name="T67" fmla="*/ 467 h 584"/>
                    <a:gd name="T68" fmla="*/ 33 w 115"/>
                    <a:gd name="T69" fmla="*/ 413 h 584"/>
                    <a:gd name="T70" fmla="*/ 33 w 115"/>
                    <a:gd name="T71" fmla="*/ 363 h 584"/>
                    <a:gd name="T72" fmla="*/ 33 w 115"/>
                    <a:gd name="T73" fmla="*/ 316 h 584"/>
                    <a:gd name="T74" fmla="*/ 33 w 115"/>
                    <a:gd name="T75" fmla="*/ 274 h 584"/>
                    <a:gd name="T76" fmla="*/ 33 w 115"/>
                    <a:gd name="T77" fmla="*/ 237 h 584"/>
                    <a:gd name="T78" fmla="*/ 33 w 115"/>
                    <a:gd name="T79" fmla="*/ 202 h 584"/>
                    <a:gd name="T80" fmla="*/ 33 w 115"/>
                    <a:gd name="T81" fmla="*/ 171 h 584"/>
                    <a:gd name="T82" fmla="*/ 31 w 115"/>
                    <a:gd name="T83" fmla="*/ 143 h 584"/>
                    <a:gd name="T84" fmla="*/ 31 w 115"/>
                    <a:gd name="T85" fmla="*/ 121 h 584"/>
                    <a:gd name="T86" fmla="*/ 31 w 115"/>
                    <a:gd name="T87" fmla="*/ 100 h 584"/>
                    <a:gd name="T88" fmla="*/ 31 w 115"/>
                    <a:gd name="T89" fmla="*/ 85 h 584"/>
                    <a:gd name="T90" fmla="*/ 31 w 115"/>
                    <a:gd name="T91" fmla="*/ 72 h 584"/>
                    <a:gd name="T92" fmla="*/ 29 w 115"/>
                    <a:gd name="T93" fmla="*/ 64 h 584"/>
                    <a:gd name="T94" fmla="*/ 29 w 115"/>
                    <a:gd name="T95" fmla="*/ 60 h 584"/>
                    <a:gd name="T96" fmla="*/ 25 w 115"/>
                    <a:gd name="T97" fmla="*/ 50 h 584"/>
                    <a:gd name="T98" fmla="*/ 22 w 115"/>
                    <a:gd name="T99" fmla="*/ 44 h 584"/>
                    <a:gd name="T100" fmla="*/ 15 w 115"/>
                    <a:gd name="T101" fmla="*/ 38 h 584"/>
                    <a:gd name="T102" fmla="*/ 8 w 115"/>
                    <a:gd name="T103" fmla="*/ 33 h 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15" h="584">
                      <a:moveTo>
                        <a:pt x="8" y="33"/>
                      </a:moveTo>
                      <a:lnTo>
                        <a:pt x="4" y="32"/>
                      </a:lnTo>
                      <a:lnTo>
                        <a:pt x="2" y="30"/>
                      </a:lnTo>
                      <a:lnTo>
                        <a:pt x="2" y="27"/>
                      </a:lnTo>
                      <a:lnTo>
                        <a:pt x="0" y="24"/>
                      </a:lnTo>
                      <a:lnTo>
                        <a:pt x="0" y="21"/>
                      </a:lnTo>
                      <a:lnTo>
                        <a:pt x="0" y="16"/>
                      </a:lnTo>
                      <a:lnTo>
                        <a:pt x="2" y="11"/>
                      </a:lnTo>
                      <a:lnTo>
                        <a:pt x="4" y="6"/>
                      </a:lnTo>
                      <a:lnTo>
                        <a:pt x="6" y="5"/>
                      </a:lnTo>
                      <a:lnTo>
                        <a:pt x="9" y="2"/>
                      </a:lnTo>
                      <a:lnTo>
                        <a:pt x="13" y="0"/>
                      </a:lnTo>
                      <a:lnTo>
                        <a:pt x="20" y="0"/>
                      </a:lnTo>
                      <a:lnTo>
                        <a:pt x="27" y="0"/>
                      </a:lnTo>
                      <a:lnTo>
                        <a:pt x="36" y="2"/>
                      </a:lnTo>
                      <a:lnTo>
                        <a:pt x="47" y="5"/>
                      </a:lnTo>
                      <a:lnTo>
                        <a:pt x="58" y="6"/>
                      </a:lnTo>
                      <a:lnTo>
                        <a:pt x="68" y="11"/>
                      </a:lnTo>
                      <a:lnTo>
                        <a:pt x="79" y="16"/>
                      </a:lnTo>
                      <a:lnTo>
                        <a:pt x="88" y="21"/>
                      </a:lnTo>
                      <a:lnTo>
                        <a:pt x="95" y="24"/>
                      </a:lnTo>
                      <a:lnTo>
                        <a:pt x="100" y="28"/>
                      </a:lnTo>
                      <a:lnTo>
                        <a:pt x="106" y="32"/>
                      </a:lnTo>
                      <a:lnTo>
                        <a:pt x="109" y="35"/>
                      </a:lnTo>
                      <a:lnTo>
                        <a:pt x="113" y="38"/>
                      </a:lnTo>
                      <a:lnTo>
                        <a:pt x="113" y="42"/>
                      </a:lnTo>
                      <a:lnTo>
                        <a:pt x="115" y="47"/>
                      </a:lnTo>
                      <a:lnTo>
                        <a:pt x="115" y="53"/>
                      </a:lnTo>
                      <a:lnTo>
                        <a:pt x="113" y="58"/>
                      </a:lnTo>
                      <a:lnTo>
                        <a:pt x="111" y="68"/>
                      </a:lnTo>
                      <a:lnTo>
                        <a:pt x="109" y="77"/>
                      </a:lnTo>
                      <a:lnTo>
                        <a:pt x="108" y="78"/>
                      </a:lnTo>
                      <a:lnTo>
                        <a:pt x="108" y="82"/>
                      </a:lnTo>
                      <a:lnTo>
                        <a:pt x="106" y="85"/>
                      </a:lnTo>
                      <a:lnTo>
                        <a:pt x="106" y="89"/>
                      </a:lnTo>
                      <a:lnTo>
                        <a:pt x="104" y="96"/>
                      </a:lnTo>
                      <a:lnTo>
                        <a:pt x="104" y="102"/>
                      </a:lnTo>
                      <a:lnTo>
                        <a:pt x="104" y="108"/>
                      </a:lnTo>
                      <a:lnTo>
                        <a:pt x="102" y="118"/>
                      </a:lnTo>
                      <a:lnTo>
                        <a:pt x="102" y="125"/>
                      </a:lnTo>
                      <a:lnTo>
                        <a:pt x="102" y="136"/>
                      </a:lnTo>
                      <a:lnTo>
                        <a:pt x="100" y="147"/>
                      </a:lnTo>
                      <a:lnTo>
                        <a:pt x="100" y="158"/>
                      </a:lnTo>
                      <a:lnTo>
                        <a:pt x="100" y="172"/>
                      </a:lnTo>
                      <a:lnTo>
                        <a:pt x="100" y="185"/>
                      </a:lnTo>
                      <a:lnTo>
                        <a:pt x="99" y="201"/>
                      </a:lnTo>
                      <a:lnTo>
                        <a:pt x="99" y="215"/>
                      </a:lnTo>
                      <a:lnTo>
                        <a:pt x="99" y="232"/>
                      </a:lnTo>
                      <a:lnTo>
                        <a:pt x="99" y="249"/>
                      </a:lnTo>
                      <a:lnTo>
                        <a:pt x="99" y="266"/>
                      </a:lnTo>
                      <a:lnTo>
                        <a:pt x="97" y="287"/>
                      </a:lnTo>
                      <a:lnTo>
                        <a:pt x="97" y="305"/>
                      </a:lnTo>
                      <a:lnTo>
                        <a:pt x="97" y="327"/>
                      </a:lnTo>
                      <a:lnTo>
                        <a:pt x="97" y="349"/>
                      </a:lnTo>
                      <a:lnTo>
                        <a:pt x="97" y="371"/>
                      </a:lnTo>
                      <a:lnTo>
                        <a:pt x="97" y="395"/>
                      </a:lnTo>
                      <a:lnTo>
                        <a:pt x="97" y="420"/>
                      </a:lnTo>
                      <a:lnTo>
                        <a:pt x="97" y="445"/>
                      </a:lnTo>
                      <a:lnTo>
                        <a:pt x="97" y="471"/>
                      </a:lnTo>
                      <a:lnTo>
                        <a:pt x="95" y="498"/>
                      </a:lnTo>
                      <a:lnTo>
                        <a:pt x="95" y="526"/>
                      </a:lnTo>
                      <a:lnTo>
                        <a:pt x="95" y="554"/>
                      </a:lnTo>
                      <a:lnTo>
                        <a:pt x="95" y="584"/>
                      </a:lnTo>
                      <a:lnTo>
                        <a:pt x="33" y="584"/>
                      </a:lnTo>
                      <a:lnTo>
                        <a:pt x="33" y="553"/>
                      </a:lnTo>
                      <a:lnTo>
                        <a:pt x="33" y="523"/>
                      </a:lnTo>
                      <a:lnTo>
                        <a:pt x="33" y="495"/>
                      </a:lnTo>
                      <a:lnTo>
                        <a:pt x="33" y="467"/>
                      </a:lnTo>
                      <a:lnTo>
                        <a:pt x="33" y="438"/>
                      </a:lnTo>
                      <a:lnTo>
                        <a:pt x="33" y="413"/>
                      </a:lnTo>
                      <a:lnTo>
                        <a:pt x="33" y="387"/>
                      </a:lnTo>
                      <a:lnTo>
                        <a:pt x="33" y="363"/>
                      </a:lnTo>
                      <a:lnTo>
                        <a:pt x="33" y="340"/>
                      </a:lnTo>
                      <a:lnTo>
                        <a:pt x="33" y="316"/>
                      </a:lnTo>
                      <a:lnTo>
                        <a:pt x="33" y="296"/>
                      </a:lnTo>
                      <a:lnTo>
                        <a:pt x="33" y="274"/>
                      </a:lnTo>
                      <a:lnTo>
                        <a:pt x="33" y="255"/>
                      </a:lnTo>
                      <a:lnTo>
                        <a:pt x="33" y="237"/>
                      </a:lnTo>
                      <a:lnTo>
                        <a:pt x="33" y="218"/>
                      </a:lnTo>
                      <a:lnTo>
                        <a:pt x="33" y="202"/>
                      </a:lnTo>
                      <a:lnTo>
                        <a:pt x="33" y="185"/>
                      </a:lnTo>
                      <a:lnTo>
                        <a:pt x="33" y="171"/>
                      </a:lnTo>
                      <a:lnTo>
                        <a:pt x="33" y="157"/>
                      </a:lnTo>
                      <a:lnTo>
                        <a:pt x="31" y="143"/>
                      </a:lnTo>
                      <a:lnTo>
                        <a:pt x="31" y="132"/>
                      </a:lnTo>
                      <a:lnTo>
                        <a:pt x="31" y="121"/>
                      </a:lnTo>
                      <a:lnTo>
                        <a:pt x="31" y="110"/>
                      </a:lnTo>
                      <a:lnTo>
                        <a:pt x="31" y="100"/>
                      </a:lnTo>
                      <a:lnTo>
                        <a:pt x="31" y="93"/>
                      </a:lnTo>
                      <a:lnTo>
                        <a:pt x="31" y="85"/>
                      </a:lnTo>
                      <a:lnTo>
                        <a:pt x="31" y="78"/>
                      </a:lnTo>
                      <a:lnTo>
                        <a:pt x="31" y="72"/>
                      </a:lnTo>
                      <a:lnTo>
                        <a:pt x="29" y="68"/>
                      </a:lnTo>
                      <a:lnTo>
                        <a:pt x="29" y="64"/>
                      </a:lnTo>
                      <a:lnTo>
                        <a:pt x="29" y="61"/>
                      </a:lnTo>
                      <a:lnTo>
                        <a:pt x="29" y="60"/>
                      </a:lnTo>
                      <a:lnTo>
                        <a:pt x="27" y="55"/>
                      </a:lnTo>
                      <a:lnTo>
                        <a:pt x="25" y="50"/>
                      </a:lnTo>
                      <a:lnTo>
                        <a:pt x="24" y="47"/>
                      </a:lnTo>
                      <a:lnTo>
                        <a:pt x="22" y="44"/>
                      </a:lnTo>
                      <a:lnTo>
                        <a:pt x="18" y="41"/>
                      </a:lnTo>
                      <a:lnTo>
                        <a:pt x="15" y="38"/>
                      </a:lnTo>
                      <a:lnTo>
                        <a:pt x="11" y="35"/>
                      </a:lnTo>
                      <a:lnTo>
                        <a:pt x="8" y="33"/>
                      </a:lnTo>
                      <a:lnTo>
                        <a:pt x="8" y="33"/>
                      </a:lnTo>
                    </a:path>
                  </a:pathLst>
                </a:custGeom>
                <a:grpFill/>
                <a:ln w="7938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7" name="组合 96"/>
            <p:cNvGrpSpPr/>
            <p:nvPr/>
          </p:nvGrpSpPr>
          <p:grpSpPr>
            <a:xfrm>
              <a:off x="5246229" y="4053127"/>
              <a:ext cx="450807" cy="453063"/>
              <a:chOff x="2377467" y="3693757"/>
              <a:chExt cx="450807" cy="453063"/>
            </a:xfrm>
          </p:grpSpPr>
          <p:pic>
            <p:nvPicPr>
              <p:cNvPr id="98" name="图片 9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77467" y="3693757"/>
                <a:ext cx="450807" cy="453063"/>
              </a:xfrm>
              <a:prstGeom prst="rect">
                <a:avLst/>
              </a:prstGeom>
            </p:spPr>
          </p:pic>
          <p:sp>
            <p:nvSpPr>
              <p:cNvPr id="99" name="Freeform 128"/>
              <p:cNvSpPr/>
              <p:nvPr/>
            </p:nvSpPr>
            <p:spPr bwMode="auto">
              <a:xfrm>
                <a:off x="2538336" y="3802714"/>
                <a:ext cx="153274" cy="38474"/>
              </a:xfrm>
              <a:custGeom>
                <a:avLst/>
                <a:gdLst>
                  <a:gd name="T0" fmla="*/ 229 w 495"/>
                  <a:gd name="T1" fmla="*/ 39 h 125"/>
                  <a:gd name="T2" fmla="*/ 266 w 495"/>
                  <a:gd name="T3" fmla="*/ 28 h 125"/>
                  <a:gd name="T4" fmla="*/ 300 w 495"/>
                  <a:gd name="T5" fmla="*/ 20 h 125"/>
                  <a:gd name="T6" fmla="*/ 330 w 495"/>
                  <a:gd name="T7" fmla="*/ 14 h 125"/>
                  <a:gd name="T8" fmla="*/ 357 w 495"/>
                  <a:gd name="T9" fmla="*/ 8 h 125"/>
                  <a:gd name="T10" fmla="*/ 379 w 495"/>
                  <a:gd name="T11" fmla="*/ 5 h 125"/>
                  <a:gd name="T12" fmla="*/ 398 w 495"/>
                  <a:gd name="T13" fmla="*/ 2 h 125"/>
                  <a:gd name="T14" fmla="*/ 413 w 495"/>
                  <a:gd name="T15" fmla="*/ 0 h 125"/>
                  <a:gd name="T16" fmla="*/ 429 w 495"/>
                  <a:gd name="T17" fmla="*/ 0 h 125"/>
                  <a:gd name="T18" fmla="*/ 446 w 495"/>
                  <a:gd name="T19" fmla="*/ 0 h 125"/>
                  <a:gd name="T20" fmla="*/ 461 w 495"/>
                  <a:gd name="T21" fmla="*/ 2 h 125"/>
                  <a:gd name="T22" fmla="*/ 473 w 495"/>
                  <a:gd name="T23" fmla="*/ 3 h 125"/>
                  <a:gd name="T24" fmla="*/ 482 w 495"/>
                  <a:gd name="T25" fmla="*/ 6 h 125"/>
                  <a:gd name="T26" fmla="*/ 489 w 495"/>
                  <a:gd name="T27" fmla="*/ 11 h 125"/>
                  <a:gd name="T28" fmla="*/ 493 w 495"/>
                  <a:gd name="T29" fmla="*/ 19 h 125"/>
                  <a:gd name="T30" fmla="*/ 495 w 495"/>
                  <a:gd name="T31" fmla="*/ 27 h 125"/>
                  <a:gd name="T32" fmla="*/ 495 w 495"/>
                  <a:gd name="T33" fmla="*/ 36 h 125"/>
                  <a:gd name="T34" fmla="*/ 489 w 495"/>
                  <a:gd name="T35" fmla="*/ 44 h 125"/>
                  <a:gd name="T36" fmla="*/ 480 w 495"/>
                  <a:gd name="T37" fmla="*/ 52 h 125"/>
                  <a:gd name="T38" fmla="*/ 468 w 495"/>
                  <a:gd name="T39" fmla="*/ 56 h 125"/>
                  <a:gd name="T40" fmla="*/ 452 w 495"/>
                  <a:gd name="T41" fmla="*/ 61 h 125"/>
                  <a:gd name="T42" fmla="*/ 432 w 495"/>
                  <a:gd name="T43" fmla="*/ 67 h 125"/>
                  <a:gd name="T44" fmla="*/ 409 w 495"/>
                  <a:gd name="T45" fmla="*/ 74 h 125"/>
                  <a:gd name="T46" fmla="*/ 382 w 495"/>
                  <a:gd name="T47" fmla="*/ 78 h 125"/>
                  <a:gd name="T48" fmla="*/ 352 w 495"/>
                  <a:gd name="T49" fmla="*/ 83 h 125"/>
                  <a:gd name="T50" fmla="*/ 316 w 495"/>
                  <a:gd name="T51" fmla="*/ 89 h 125"/>
                  <a:gd name="T52" fmla="*/ 273 w 495"/>
                  <a:gd name="T53" fmla="*/ 97 h 125"/>
                  <a:gd name="T54" fmla="*/ 227 w 495"/>
                  <a:gd name="T55" fmla="*/ 107 h 125"/>
                  <a:gd name="T56" fmla="*/ 188 w 495"/>
                  <a:gd name="T57" fmla="*/ 113 h 125"/>
                  <a:gd name="T58" fmla="*/ 163 w 495"/>
                  <a:gd name="T59" fmla="*/ 118 h 125"/>
                  <a:gd name="T60" fmla="*/ 141 w 495"/>
                  <a:gd name="T61" fmla="*/ 121 h 125"/>
                  <a:gd name="T62" fmla="*/ 123 w 495"/>
                  <a:gd name="T63" fmla="*/ 124 h 125"/>
                  <a:gd name="T64" fmla="*/ 107 w 495"/>
                  <a:gd name="T65" fmla="*/ 125 h 125"/>
                  <a:gd name="T66" fmla="*/ 95 w 495"/>
                  <a:gd name="T67" fmla="*/ 125 h 125"/>
                  <a:gd name="T68" fmla="*/ 84 w 495"/>
                  <a:gd name="T69" fmla="*/ 125 h 125"/>
                  <a:gd name="T70" fmla="*/ 77 w 495"/>
                  <a:gd name="T71" fmla="*/ 125 h 125"/>
                  <a:gd name="T72" fmla="*/ 70 w 495"/>
                  <a:gd name="T73" fmla="*/ 124 h 125"/>
                  <a:gd name="T74" fmla="*/ 57 w 495"/>
                  <a:gd name="T75" fmla="*/ 122 h 125"/>
                  <a:gd name="T76" fmla="*/ 45 w 495"/>
                  <a:gd name="T77" fmla="*/ 118 h 125"/>
                  <a:gd name="T78" fmla="*/ 31 w 495"/>
                  <a:gd name="T79" fmla="*/ 111 h 125"/>
                  <a:gd name="T80" fmla="*/ 16 w 495"/>
                  <a:gd name="T81" fmla="*/ 103 h 125"/>
                  <a:gd name="T82" fmla="*/ 6 w 495"/>
                  <a:gd name="T83" fmla="*/ 97 h 125"/>
                  <a:gd name="T84" fmla="*/ 0 w 495"/>
                  <a:gd name="T85" fmla="*/ 94 h 125"/>
                  <a:gd name="T86" fmla="*/ 2 w 495"/>
                  <a:gd name="T87" fmla="*/ 91 h 125"/>
                  <a:gd name="T88" fmla="*/ 4 w 495"/>
                  <a:gd name="T89" fmla="*/ 89 h 125"/>
                  <a:gd name="T90" fmla="*/ 11 w 495"/>
                  <a:gd name="T91" fmla="*/ 88 h 125"/>
                  <a:gd name="T92" fmla="*/ 23 w 495"/>
                  <a:gd name="T93" fmla="*/ 85 h 125"/>
                  <a:gd name="T94" fmla="*/ 36 w 495"/>
                  <a:gd name="T95" fmla="*/ 85 h 125"/>
                  <a:gd name="T96" fmla="*/ 39 w 495"/>
                  <a:gd name="T97" fmla="*/ 83 h 125"/>
                  <a:gd name="T98" fmla="*/ 50 w 495"/>
                  <a:gd name="T99" fmla="*/ 82 h 125"/>
                  <a:gd name="T100" fmla="*/ 64 w 495"/>
                  <a:gd name="T101" fmla="*/ 78 h 125"/>
                  <a:gd name="T102" fmla="*/ 82 w 495"/>
                  <a:gd name="T103" fmla="*/ 75 h 125"/>
                  <a:gd name="T104" fmla="*/ 107 w 495"/>
                  <a:gd name="T105" fmla="*/ 69 h 125"/>
                  <a:gd name="T106" fmla="*/ 136 w 495"/>
                  <a:gd name="T107" fmla="*/ 63 h 125"/>
                  <a:gd name="T108" fmla="*/ 170 w 495"/>
                  <a:gd name="T109" fmla="*/ 53 h 125"/>
                  <a:gd name="T110" fmla="*/ 209 w 495"/>
                  <a:gd name="T111" fmla="*/ 44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95" h="125">
                    <a:moveTo>
                      <a:pt x="209" y="44"/>
                    </a:moveTo>
                    <a:lnTo>
                      <a:pt x="229" y="39"/>
                    </a:lnTo>
                    <a:lnTo>
                      <a:pt x="248" y="33"/>
                    </a:lnTo>
                    <a:lnTo>
                      <a:pt x="266" y="28"/>
                    </a:lnTo>
                    <a:lnTo>
                      <a:pt x="284" y="25"/>
                    </a:lnTo>
                    <a:lnTo>
                      <a:pt x="300" y="20"/>
                    </a:lnTo>
                    <a:lnTo>
                      <a:pt x="316" y="17"/>
                    </a:lnTo>
                    <a:lnTo>
                      <a:pt x="330" y="14"/>
                    </a:lnTo>
                    <a:lnTo>
                      <a:pt x="343" y="11"/>
                    </a:lnTo>
                    <a:lnTo>
                      <a:pt x="357" y="8"/>
                    </a:lnTo>
                    <a:lnTo>
                      <a:pt x="368" y="6"/>
                    </a:lnTo>
                    <a:lnTo>
                      <a:pt x="379" y="5"/>
                    </a:lnTo>
                    <a:lnTo>
                      <a:pt x="389" y="3"/>
                    </a:lnTo>
                    <a:lnTo>
                      <a:pt x="398" y="2"/>
                    </a:lnTo>
                    <a:lnTo>
                      <a:pt x="405" y="2"/>
                    </a:lnTo>
                    <a:lnTo>
                      <a:pt x="413" y="0"/>
                    </a:lnTo>
                    <a:lnTo>
                      <a:pt x="420" y="0"/>
                    </a:lnTo>
                    <a:lnTo>
                      <a:pt x="429" y="0"/>
                    </a:lnTo>
                    <a:lnTo>
                      <a:pt x="439" y="0"/>
                    </a:lnTo>
                    <a:lnTo>
                      <a:pt x="446" y="0"/>
                    </a:lnTo>
                    <a:lnTo>
                      <a:pt x="454" y="2"/>
                    </a:lnTo>
                    <a:lnTo>
                      <a:pt x="461" y="2"/>
                    </a:lnTo>
                    <a:lnTo>
                      <a:pt x="468" y="2"/>
                    </a:lnTo>
                    <a:lnTo>
                      <a:pt x="473" y="3"/>
                    </a:lnTo>
                    <a:lnTo>
                      <a:pt x="477" y="5"/>
                    </a:lnTo>
                    <a:lnTo>
                      <a:pt x="482" y="6"/>
                    </a:lnTo>
                    <a:lnTo>
                      <a:pt x="486" y="10"/>
                    </a:lnTo>
                    <a:lnTo>
                      <a:pt x="489" y="11"/>
                    </a:lnTo>
                    <a:lnTo>
                      <a:pt x="491" y="14"/>
                    </a:lnTo>
                    <a:lnTo>
                      <a:pt x="493" y="19"/>
                    </a:lnTo>
                    <a:lnTo>
                      <a:pt x="493" y="22"/>
                    </a:lnTo>
                    <a:lnTo>
                      <a:pt x="495" y="27"/>
                    </a:lnTo>
                    <a:lnTo>
                      <a:pt x="495" y="31"/>
                    </a:lnTo>
                    <a:lnTo>
                      <a:pt x="495" y="36"/>
                    </a:lnTo>
                    <a:lnTo>
                      <a:pt x="493" y="41"/>
                    </a:lnTo>
                    <a:lnTo>
                      <a:pt x="489" y="44"/>
                    </a:lnTo>
                    <a:lnTo>
                      <a:pt x="486" y="49"/>
                    </a:lnTo>
                    <a:lnTo>
                      <a:pt x="480" y="52"/>
                    </a:lnTo>
                    <a:lnTo>
                      <a:pt x="475" y="53"/>
                    </a:lnTo>
                    <a:lnTo>
                      <a:pt x="468" y="56"/>
                    </a:lnTo>
                    <a:lnTo>
                      <a:pt x="461" y="58"/>
                    </a:lnTo>
                    <a:lnTo>
                      <a:pt x="452" y="61"/>
                    </a:lnTo>
                    <a:lnTo>
                      <a:pt x="443" y="64"/>
                    </a:lnTo>
                    <a:lnTo>
                      <a:pt x="432" y="67"/>
                    </a:lnTo>
                    <a:lnTo>
                      <a:pt x="421" y="71"/>
                    </a:lnTo>
                    <a:lnTo>
                      <a:pt x="409" y="74"/>
                    </a:lnTo>
                    <a:lnTo>
                      <a:pt x="396" y="75"/>
                    </a:lnTo>
                    <a:lnTo>
                      <a:pt x="382" y="78"/>
                    </a:lnTo>
                    <a:lnTo>
                      <a:pt x="368" y="80"/>
                    </a:lnTo>
                    <a:lnTo>
                      <a:pt x="352" y="83"/>
                    </a:lnTo>
                    <a:lnTo>
                      <a:pt x="334" y="86"/>
                    </a:lnTo>
                    <a:lnTo>
                      <a:pt x="316" y="89"/>
                    </a:lnTo>
                    <a:lnTo>
                      <a:pt x="295" y="94"/>
                    </a:lnTo>
                    <a:lnTo>
                      <a:pt x="273" y="97"/>
                    </a:lnTo>
                    <a:lnTo>
                      <a:pt x="250" y="102"/>
                    </a:lnTo>
                    <a:lnTo>
                      <a:pt x="227" y="107"/>
                    </a:lnTo>
                    <a:lnTo>
                      <a:pt x="200" y="111"/>
                    </a:lnTo>
                    <a:lnTo>
                      <a:pt x="188" y="113"/>
                    </a:lnTo>
                    <a:lnTo>
                      <a:pt x="175" y="116"/>
                    </a:lnTo>
                    <a:lnTo>
                      <a:pt x="163" y="118"/>
                    </a:lnTo>
                    <a:lnTo>
                      <a:pt x="152" y="119"/>
                    </a:lnTo>
                    <a:lnTo>
                      <a:pt x="141" y="121"/>
                    </a:lnTo>
                    <a:lnTo>
                      <a:pt x="132" y="122"/>
                    </a:lnTo>
                    <a:lnTo>
                      <a:pt x="123" y="124"/>
                    </a:lnTo>
                    <a:lnTo>
                      <a:pt x="114" y="124"/>
                    </a:lnTo>
                    <a:lnTo>
                      <a:pt x="107" y="125"/>
                    </a:lnTo>
                    <a:lnTo>
                      <a:pt x="100" y="125"/>
                    </a:lnTo>
                    <a:lnTo>
                      <a:pt x="95" y="125"/>
                    </a:lnTo>
                    <a:lnTo>
                      <a:pt x="89" y="125"/>
                    </a:lnTo>
                    <a:lnTo>
                      <a:pt x="84" y="125"/>
                    </a:lnTo>
                    <a:lnTo>
                      <a:pt x="81" y="125"/>
                    </a:lnTo>
                    <a:lnTo>
                      <a:pt x="77" y="125"/>
                    </a:lnTo>
                    <a:lnTo>
                      <a:pt x="73" y="124"/>
                    </a:lnTo>
                    <a:lnTo>
                      <a:pt x="70" y="124"/>
                    </a:lnTo>
                    <a:lnTo>
                      <a:pt x="64" y="124"/>
                    </a:lnTo>
                    <a:lnTo>
                      <a:pt x="57" y="122"/>
                    </a:lnTo>
                    <a:lnTo>
                      <a:pt x="52" y="121"/>
                    </a:lnTo>
                    <a:lnTo>
                      <a:pt x="45" y="118"/>
                    </a:lnTo>
                    <a:lnTo>
                      <a:pt x="38" y="114"/>
                    </a:lnTo>
                    <a:lnTo>
                      <a:pt x="31" y="111"/>
                    </a:lnTo>
                    <a:lnTo>
                      <a:pt x="23" y="107"/>
                    </a:lnTo>
                    <a:lnTo>
                      <a:pt x="16" y="103"/>
                    </a:lnTo>
                    <a:lnTo>
                      <a:pt x="11" y="100"/>
                    </a:lnTo>
                    <a:lnTo>
                      <a:pt x="6" y="97"/>
                    </a:lnTo>
                    <a:lnTo>
                      <a:pt x="2" y="96"/>
                    </a:lnTo>
                    <a:lnTo>
                      <a:pt x="0" y="94"/>
                    </a:lnTo>
                    <a:lnTo>
                      <a:pt x="2" y="92"/>
                    </a:lnTo>
                    <a:lnTo>
                      <a:pt x="2" y="91"/>
                    </a:lnTo>
                    <a:lnTo>
                      <a:pt x="4" y="91"/>
                    </a:lnTo>
                    <a:lnTo>
                      <a:pt x="4" y="89"/>
                    </a:lnTo>
                    <a:lnTo>
                      <a:pt x="7" y="89"/>
                    </a:lnTo>
                    <a:lnTo>
                      <a:pt x="11" y="88"/>
                    </a:lnTo>
                    <a:lnTo>
                      <a:pt x="16" y="86"/>
                    </a:lnTo>
                    <a:lnTo>
                      <a:pt x="23" y="85"/>
                    </a:lnTo>
                    <a:lnTo>
                      <a:pt x="31" y="85"/>
                    </a:lnTo>
                    <a:lnTo>
                      <a:pt x="36" y="85"/>
                    </a:lnTo>
                    <a:lnTo>
                      <a:pt x="38" y="85"/>
                    </a:lnTo>
                    <a:lnTo>
                      <a:pt x="39" y="83"/>
                    </a:lnTo>
                    <a:lnTo>
                      <a:pt x="45" y="83"/>
                    </a:lnTo>
                    <a:lnTo>
                      <a:pt x="50" y="82"/>
                    </a:lnTo>
                    <a:lnTo>
                      <a:pt x="56" y="80"/>
                    </a:lnTo>
                    <a:lnTo>
                      <a:pt x="64" y="78"/>
                    </a:lnTo>
                    <a:lnTo>
                      <a:pt x="73" y="77"/>
                    </a:lnTo>
                    <a:lnTo>
                      <a:pt x="82" y="75"/>
                    </a:lnTo>
                    <a:lnTo>
                      <a:pt x="95" y="72"/>
                    </a:lnTo>
                    <a:lnTo>
                      <a:pt x="107" y="69"/>
                    </a:lnTo>
                    <a:lnTo>
                      <a:pt x="122" y="66"/>
                    </a:lnTo>
                    <a:lnTo>
                      <a:pt x="136" y="63"/>
                    </a:lnTo>
                    <a:lnTo>
                      <a:pt x="152" y="58"/>
                    </a:lnTo>
                    <a:lnTo>
                      <a:pt x="170" y="53"/>
                    </a:lnTo>
                    <a:lnTo>
                      <a:pt x="189" y="50"/>
                    </a:lnTo>
                    <a:lnTo>
                      <a:pt x="209" y="44"/>
                    </a:lnTo>
                    <a:lnTo>
                      <a:pt x="209" y="44"/>
                    </a:lnTo>
                  </a:path>
                </a:pathLst>
              </a:custGeom>
              <a:solidFill>
                <a:srgbClr val="FF0000"/>
              </a:solidFill>
              <a:ln w="7938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89" grpId="0" animBg="1"/>
      <p:bldP spid="90" grpId="0" animBg="1"/>
      <p:bldP spid="9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707950" y="267494"/>
            <a:ext cx="602429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kumimoji="1"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根据课文内容连一连。</a:t>
            </a:r>
            <a:endParaRPr kumimoji="1"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1"/>
          <p:cNvSpPr>
            <a:spLocks noChangeArrowheads="1"/>
          </p:cNvSpPr>
          <p:nvPr/>
        </p:nvSpPr>
        <p:spPr bwMode="auto">
          <a:xfrm>
            <a:off x="366986" y="1131590"/>
            <a:ext cx="7877422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我们是         北京</a:t>
            </a:r>
            <a:endParaRPr lang="en-US" altLang="zh-CN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我国的首都是  </a:t>
            </a:r>
            <a:r>
              <a:rPr lang="en-US" altLang="zh-CN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五星红旗                  </a:t>
            </a:r>
            <a:endParaRPr lang="en-US" altLang="zh-CN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我国的国旗</a:t>
            </a:r>
            <a:r>
              <a:rPr lang="zh-CN" altLang="en-US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4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40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中国人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3131840" y="1732677"/>
            <a:ext cx="2160240" cy="173171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3419872" y="1732677"/>
            <a:ext cx="1944216" cy="904666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3419872" y="2637343"/>
            <a:ext cx="1872208" cy="94252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6482037" y="4295760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4345198"/>
            <a:ext cx="351070" cy="3801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7073495" y="4459274"/>
            <a:ext cx="694000" cy="694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  <a14:imgEffect>
                      <a14:sharpenSoften amount="2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217397" y="963003"/>
            <a:ext cx="1212271" cy="1429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矩形 2"/>
          <p:cNvSpPr/>
          <p:nvPr/>
        </p:nvSpPr>
        <p:spPr>
          <a:xfrm>
            <a:off x="5580112" y="627534"/>
            <a:ext cx="29881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一</a:t>
            </a: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个国家的疆土地域的界线和范围。</a:t>
            </a:r>
            <a:endParaRPr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323528" y="388975"/>
            <a:ext cx="1440160" cy="23267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4800" b="1" smtClean="0">
                <a:ln w="9525">
                  <a:noFill/>
                  <a:prstDash val="solid"/>
                </a:ln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guó           </a:t>
            </a:r>
            <a:r>
              <a:rPr lang="zh-CN" altLang="en-US" sz="11500" b="1" smtClean="0">
                <a:ln w="9525">
                  <a:noFill/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国</a:t>
            </a:r>
            <a:endParaRPr lang="zh-CN" altLang="en-US" sz="11500" b="1" dirty="0" smtClean="0">
              <a:ln w="9525">
                <a:noFill/>
                <a:prstDash val="solid"/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: 圆角 3"/>
          <p:cNvSpPr/>
          <p:nvPr/>
        </p:nvSpPr>
        <p:spPr>
          <a:xfrm>
            <a:off x="3491880" y="123478"/>
            <a:ext cx="1877719" cy="735709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国字框</a:t>
            </a:r>
            <a:endParaRPr lang="zh-CN" altLang="en-US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901735" y="1099617"/>
            <a:ext cx="971438" cy="1234587"/>
            <a:chOff x="755576" y="1814587"/>
            <a:chExt cx="1445672" cy="1837283"/>
          </a:xfrm>
        </p:grpSpPr>
        <p:sp>
          <p:nvSpPr>
            <p:cNvPr id="19" name="Freeform 16"/>
            <p:cNvSpPr/>
            <p:nvPr/>
          </p:nvSpPr>
          <p:spPr bwMode="auto">
            <a:xfrm>
              <a:off x="755576" y="1920724"/>
              <a:ext cx="168357" cy="1635988"/>
            </a:xfrm>
            <a:custGeom>
              <a:avLst/>
              <a:gdLst>
                <a:gd name="T0" fmla="*/ 88 w 92"/>
                <a:gd name="T1" fmla="*/ 165 h 892"/>
                <a:gd name="T2" fmla="*/ 84 w 92"/>
                <a:gd name="T3" fmla="*/ 446 h 892"/>
                <a:gd name="T4" fmla="*/ 80 w 92"/>
                <a:gd name="T5" fmla="*/ 605 h 892"/>
                <a:gd name="T6" fmla="*/ 80 w 92"/>
                <a:gd name="T7" fmla="*/ 639 h 892"/>
                <a:gd name="T8" fmla="*/ 78 w 92"/>
                <a:gd name="T9" fmla="*/ 670 h 892"/>
                <a:gd name="T10" fmla="*/ 78 w 92"/>
                <a:gd name="T11" fmla="*/ 699 h 892"/>
                <a:gd name="T12" fmla="*/ 76 w 92"/>
                <a:gd name="T13" fmla="*/ 726 h 892"/>
                <a:gd name="T14" fmla="*/ 74 w 92"/>
                <a:gd name="T15" fmla="*/ 751 h 892"/>
                <a:gd name="T16" fmla="*/ 74 w 92"/>
                <a:gd name="T17" fmla="*/ 774 h 892"/>
                <a:gd name="T18" fmla="*/ 72 w 92"/>
                <a:gd name="T19" fmla="*/ 795 h 892"/>
                <a:gd name="T20" fmla="*/ 70 w 92"/>
                <a:gd name="T21" fmla="*/ 814 h 892"/>
                <a:gd name="T22" fmla="*/ 70 w 92"/>
                <a:gd name="T23" fmla="*/ 829 h 892"/>
                <a:gd name="T24" fmla="*/ 69 w 92"/>
                <a:gd name="T25" fmla="*/ 844 h 892"/>
                <a:gd name="T26" fmla="*/ 67 w 92"/>
                <a:gd name="T27" fmla="*/ 856 h 892"/>
                <a:gd name="T28" fmla="*/ 67 w 92"/>
                <a:gd name="T29" fmla="*/ 865 h 892"/>
                <a:gd name="T30" fmla="*/ 65 w 92"/>
                <a:gd name="T31" fmla="*/ 875 h 892"/>
                <a:gd name="T32" fmla="*/ 65 w 92"/>
                <a:gd name="T33" fmla="*/ 881 h 892"/>
                <a:gd name="T34" fmla="*/ 63 w 92"/>
                <a:gd name="T35" fmla="*/ 885 h 892"/>
                <a:gd name="T36" fmla="*/ 59 w 92"/>
                <a:gd name="T37" fmla="*/ 888 h 892"/>
                <a:gd name="T38" fmla="*/ 51 w 92"/>
                <a:gd name="T39" fmla="*/ 892 h 892"/>
                <a:gd name="T40" fmla="*/ 46 w 92"/>
                <a:gd name="T41" fmla="*/ 890 h 892"/>
                <a:gd name="T42" fmla="*/ 38 w 92"/>
                <a:gd name="T43" fmla="*/ 885 h 892"/>
                <a:gd name="T44" fmla="*/ 30 w 92"/>
                <a:gd name="T45" fmla="*/ 875 h 892"/>
                <a:gd name="T46" fmla="*/ 25 w 92"/>
                <a:gd name="T47" fmla="*/ 862 h 892"/>
                <a:gd name="T48" fmla="*/ 17 w 92"/>
                <a:gd name="T49" fmla="*/ 846 h 892"/>
                <a:gd name="T50" fmla="*/ 9 w 92"/>
                <a:gd name="T51" fmla="*/ 827 h 892"/>
                <a:gd name="T52" fmla="*/ 3 w 92"/>
                <a:gd name="T53" fmla="*/ 806 h 892"/>
                <a:gd name="T54" fmla="*/ 0 w 92"/>
                <a:gd name="T55" fmla="*/ 787 h 892"/>
                <a:gd name="T56" fmla="*/ 0 w 92"/>
                <a:gd name="T57" fmla="*/ 774 h 892"/>
                <a:gd name="T58" fmla="*/ 0 w 92"/>
                <a:gd name="T59" fmla="*/ 760 h 892"/>
                <a:gd name="T60" fmla="*/ 3 w 92"/>
                <a:gd name="T61" fmla="*/ 752 h 892"/>
                <a:gd name="T62" fmla="*/ 5 w 92"/>
                <a:gd name="T63" fmla="*/ 745 h 892"/>
                <a:gd name="T64" fmla="*/ 5 w 92"/>
                <a:gd name="T65" fmla="*/ 733 h 892"/>
                <a:gd name="T66" fmla="*/ 7 w 92"/>
                <a:gd name="T67" fmla="*/ 718 h 892"/>
                <a:gd name="T68" fmla="*/ 9 w 92"/>
                <a:gd name="T69" fmla="*/ 699 h 892"/>
                <a:gd name="T70" fmla="*/ 11 w 92"/>
                <a:gd name="T71" fmla="*/ 676 h 892"/>
                <a:gd name="T72" fmla="*/ 13 w 92"/>
                <a:gd name="T73" fmla="*/ 649 h 892"/>
                <a:gd name="T74" fmla="*/ 15 w 92"/>
                <a:gd name="T75" fmla="*/ 618 h 892"/>
                <a:gd name="T76" fmla="*/ 17 w 92"/>
                <a:gd name="T77" fmla="*/ 584 h 892"/>
                <a:gd name="T78" fmla="*/ 19 w 92"/>
                <a:gd name="T79" fmla="*/ 550 h 892"/>
                <a:gd name="T80" fmla="*/ 21 w 92"/>
                <a:gd name="T81" fmla="*/ 511 h 892"/>
                <a:gd name="T82" fmla="*/ 23 w 92"/>
                <a:gd name="T83" fmla="*/ 473 h 892"/>
                <a:gd name="T84" fmla="*/ 25 w 92"/>
                <a:gd name="T85" fmla="*/ 431 h 892"/>
                <a:gd name="T86" fmla="*/ 26 w 92"/>
                <a:gd name="T87" fmla="*/ 366 h 892"/>
                <a:gd name="T88" fmla="*/ 30 w 92"/>
                <a:gd name="T89" fmla="*/ 272 h 892"/>
                <a:gd name="T90" fmla="*/ 30 w 92"/>
                <a:gd name="T91" fmla="*/ 226 h 892"/>
                <a:gd name="T92" fmla="*/ 28 w 92"/>
                <a:gd name="T93" fmla="*/ 184 h 892"/>
                <a:gd name="T94" fmla="*/ 28 w 92"/>
                <a:gd name="T95" fmla="*/ 147 h 892"/>
                <a:gd name="T96" fmla="*/ 26 w 92"/>
                <a:gd name="T97" fmla="*/ 115 h 892"/>
                <a:gd name="T98" fmla="*/ 25 w 92"/>
                <a:gd name="T99" fmla="*/ 88 h 892"/>
                <a:gd name="T100" fmla="*/ 23 w 92"/>
                <a:gd name="T101" fmla="*/ 67 h 892"/>
                <a:gd name="T102" fmla="*/ 19 w 92"/>
                <a:gd name="T103" fmla="*/ 50 h 892"/>
                <a:gd name="T104" fmla="*/ 17 w 92"/>
                <a:gd name="T105" fmla="*/ 38 h 892"/>
                <a:gd name="T106" fmla="*/ 11 w 92"/>
                <a:gd name="T107" fmla="*/ 25 h 892"/>
                <a:gd name="T108" fmla="*/ 9 w 92"/>
                <a:gd name="T109" fmla="*/ 13 h 892"/>
                <a:gd name="T110" fmla="*/ 11 w 92"/>
                <a:gd name="T111" fmla="*/ 6 h 892"/>
                <a:gd name="T112" fmla="*/ 17 w 92"/>
                <a:gd name="T113" fmla="*/ 2 h 892"/>
                <a:gd name="T114" fmla="*/ 26 w 92"/>
                <a:gd name="T115" fmla="*/ 0 h 892"/>
                <a:gd name="T116" fmla="*/ 42 w 92"/>
                <a:gd name="T117" fmla="*/ 4 h 892"/>
                <a:gd name="T118" fmla="*/ 63 w 92"/>
                <a:gd name="T119" fmla="*/ 13 h 892"/>
                <a:gd name="T120" fmla="*/ 92 w 92"/>
                <a:gd name="T121" fmla="*/ 25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2" h="892">
                  <a:moveTo>
                    <a:pt x="92" y="25"/>
                  </a:moveTo>
                  <a:lnTo>
                    <a:pt x="88" y="165"/>
                  </a:lnTo>
                  <a:lnTo>
                    <a:pt x="86" y="304"/>
                  </a:lnTo>
                  <a:lnTo>
                    <a:pt x="84" y="446"/>
                  </a:lnTo>
                  <a:lnTo>
                    <a:pt x="82" y="588"/>
                  </a:lnTo>
                  <a:lnTo>
                    <a:pt x="80" y="605"/>
                  </a:lnTo>
                  <a:lnTo>
                    <a:pt x="80" y="622"/>
                  </a:lnTo>
                  <a:lnTo>
                    <a:pt x="80" y="639"/>
                  </a:lnTo>
                  <a:lnTo>
                    <a:pt x="80" y="655"/>
                  </a:lnTo>
                  <a:lnTo>
                    <a:pt x="78" y="670"/>
                  </a:lnTo>
                  <a:lnTo>
                    <a:pt x="78" y="685"/>
                  </a:lnTo>
                  <a:lnTo>
                    <a:pt x="78" y="699"/>
                  </a:lnTo>
                  <a:lnTo>
                    <a:pt x="76" y="712"/>
                  </a:lnTo>
                  <a:lnTo>
                    <a:pt x="76" y="726"/>
                  </a:lnTo>
                  <a:lnTo>
                    <a:pt x="76" y="739"/>
                  </a:lnTo>
                  <a:lnTo>
                    <a:pt x="74" y="751"/>
                  </a:lnTo>
                  <a:lnTo>
                    <a:pt x="74" y="762"/>
                  </a:lnTo>
                  <a:lnTo>
                    <a:pt x="74" y="774"/>
                  </a:lnTo>
                  <a:lnTo>
                    <a:pt x="72" y="785"/>
                  </a:lnTo>
                  <a:lnTo>
                    <a:pt x="72" y="795"/>
                  </a:lnTo>
                  <a:lnTo>
                    <a:pt x="72" y="804"/>
                  </a:lnTo>
                  <a:lnTo>
                    <a:pt x="70" y="814"/>
                  </a:lnTo>
                  <a:lnTo>
                    <a:pt x="70" y="821"/>
                  </a:lnTo>
                  <a:lnTo>
                    <a:pt x="70" y="829"/>
                  </a:lnTo>
                  <a:lnTo>
                    <a:pt x="69" y="837"/>
                  </a:lnTo>
                  <a:lnTo>
                    <a:pt x="69" y="844"/>
                  </a:lnTo>
                  <a:lnTo>
                    <a:pt x="69" y="850"/>
                  </a:lnTo>
                  <a:lnTo>
                    <a:pt x="67" y="856"/>
                  </a:lnTo>
                  <a:lnTo>
                    <a:pt x="67" y="862"/>
                  </a:lnTo>
                  <a:lnTo>
                    <a:pt x="67" y="865"/>
                  </a:lnTo>
                  <a:lnTo>
                    <a:pt x="65" y="871"/>
                  </a:lnTo>
                  <a:lnTo>
                    <a:pt x="65" y="875"/>
                  </a:lnTo>
                  <a:lnTo>
                    <a:pt x="65" y="877"/>
                  </a:lnTo>
                  <a:lnTo>
                    <a:pt x="65" y="881"/>
                  </a:lnTo>
                  <a:lnTo>
                    <a:pt x="63" y="883"/>
                  </a:lnTo>
                  <a:lnTo>
                    <a:pt x="63" y="885"/>
                  </a:lnTo>
                  <a:lnTo>
                    <a:pt x="63" y="885"/>
                  </a:lnTo>
                  <a:lnTo>
                    <a:pt x="59" y="888"/>
                  </a:lnTo>
                  <a:lnTo>
                    <a:pt x="55" y="890"/>
                  </a:lnTo>
                  <a:lnTo>
                    <a:pt x="51" y="892"/>
                  </a:lnTo>
                  <a:lnTo>
                    <a:pt x="49" y="892"/>
                  </a:lnTo>
                  <a:lnTo>
                    <a:pt x="46" y="890"/>
                  </a:lnTo>
                  <a:lnTo>
                    <a:pt x="42" y="888"/>
                  </a:lnTo>
                  <a:lnTo>
                    <a:pt x="38" y="885"/>
                  </a:lnTo>
                  <a:lnTo>
                    <a:pt x="34" y="881"/>
                  </a:lnTo>
                  <a:lnTo>
                    <a:pt x="30" y="875"/>
                  </a:lnTo>
                  <a:lnTo>
                    <a:pt x="28" y="869"/>
                  </a:lnTo>
                  <a:lnTo>
                    <a:pt x="25" y="862"/>
                  </a:lnTo>
                  <a:lnTo>
                    <a:pt x="21" y="854"/>
                  </a:lnTo>
                  <a:lnTo>
                    <a:pt x="17" y="846"/>
                  </a:lnTo>
                  <a:lnTo>
                    <a:pt x="13" y="837"/>
                  </a:lnTo>
                  <a:lnTo>
                    <a:pt x="9" y="827"/>
                  </a:lnTo>
                  <a:lnTo>
                    <a:pt x="7" y="816"/>
                  </a:lnTo>
                  <a:lnTo>
                    <a:pt x="3" y="806"/>
                  </a:lnTo>
                  <a:lnTo>
                    <a:pt x="2" y="797"/>
                  </a:lnTo>
                  <a:lnTo>
                    <a:pt x="0" y="787"/>
                  </a:lnTo>
                  <a:lnTo>
                    <a:pt x="0" y="779"/>
                  </a:lnTo>
                  <a:lnTo>
                    <a:pt x="0" y="774"/>
                  </a:lnTo>
                  <a:lnTo>
                    <a:pt x="0" y="766"/>
                  </a:lnTo>
                  <a:lnTo>
                    <a:pt x="0" y="760"/>
                  </a:lnTo>
                  <a:lnTo>
                    <a:pt x="2" y="754"/>
                  </a:lnTo>
                  <a:lnTo>
                    <a:pt x="3" y="752"/>
                  </a:lnTo>
                  <a:lnTo>
                    <a:pt x="3" y="749"/>
                  </a:lnTo>
                  <a:lnTo>
                    <a:pt x="5" y="745"/>
                  </a:lnTo>
                  <a:lnTo>
                    <a:pt x="5" y="741"/>
                  </a:lnTo>
                  <a:lnTo>
                    <a:pt x="5" y="733"/>
                  </a:lnTo>
                  <a:lnTo>
                    <a:pt x="7" y="728"/>
                  </a:lnTo>
                  <a:lnTo>
                    <a:pt x="7" y="718"/>
                  </a:lnTo>
                  <a:lnTo>
                    <a:pt x="9" y="710"/>
                  </a:lnTo>
                  <a:lnTo>
                    <a:pt x="9" y="699"/>
                  </a:lnTo>
                  <a:lnTo>
                    <a:pt x="11" y="689"/>
                  </a:lnTo>
                  <a:lnTo>
                    <a:pt x="11" y="676"/>
                  </a:lnTo>
                  <a:lnTo>
                    <a:pt x="13" y="662"/>
                  </a:lnTo>
                  <a:lnTo>
                    <a:pt x="13" y="649"/>
                  </a:lnTo>
                  <a:lnTo>
                    <a:pt x="15" y="634"/>
                  </a:lnTo>
                  <a:lnTo>
                    <a:pt x="15" y="618"/>
                  </a:lnTo>
                  <a:lnTo>
                    <a:pt x="17" y="601"/>
                  </a:lnTo>
                  <a:lnTo>
                    <a:pt x="17" y="584"/>
                  </a:lnTo>
                  <a:lnTo>
                    <a:pt x="17" y="567"/>
                  </a:lnTo>
                  <a:lnTo>
                    <a:pt x="19" y="550"/>
                  </a:lnTo>
                  <a:lnTo>
                    <a:pt x="19" y="530"/>
                  </a:lnTo>
                  <a:lnTo>
                    <a:pt x="21" y="511"/>
                  </a:lnTo>
                  <a:lnTo>
                    <a:pt x="21" y="492"/>
                  </a:lnTo>
                  <a:lnTo>
                    <a:pt x="23" y="473"/>
                  </a:lnTo>
                  <a:lnTo>
                    <a:pt x="23" y="452"/>
                  </a:lnTo>
                  <a:lnTo>
                    <a:pt x="25" y="431"/>
                  </a:lnTo>
                  <a:lnTo>
                    <a:pt x="25" y="410"/>
                  </a:lnTo>
                  <a:lnTo>
                    <a:pt x="26" y="366"/>
                  </a:lnTo>
                  <a:lnTo>
                    <a:pt x="28" y="320"/>
                  </a:lnTo>
                  <a:lnTo>
                    <a:pt x="30" y="272"/>
                  </a:lnTo>
                  <a:lnTo>
                    <a:pt x="30" y="247"/>
                  </a:lnTo>
                  <a:lnTo>
                    <a:pt x="30" y="226"/>
                  </a:lnTo>
                  <a:lnTo>
                    <a:pt x="30" y="203"/>
                  </a:lnTo>
                  <a:lnTo>
                    <a:pt x="28" y="184"/>
                  </a:lnTo>
                  <a:lnTo>
                    <a:pt x="28" y="165"/>
                  </a:lnTo>
                  <a:lnTo>
                    <a:pt x="28" y="147"/>
                  </a:lnTo>
                  <a:lnTo>
                    <a:pt x="26" y="130"/>
                  </a:lnTo>
                  <a:lnTo>
                    <a:pt x="26" y="115"/>
                  </a:lnTo>
                  <a:lnTo>
                    <a:pt x="26" y="101"/>
                  </a:lnTo>
                  <a:lnTo>
                    <a:pt x="25" y="88"/>
                  </a:lnTo>
                  <a:lnTo>
                    <a:pt x="23" y="77"/>
                  </a:lnTo>
                  <a:lnTo>
                    <a:pt x="23" y="67"/>
                  </a:lnTo>
                  <a:lnTo>
                    <a:pt x="21" y="57"/>
                  </a:lnTo>
                  <a:lnTo>
                    <a:pt x="19" y="50"/>
                  </a:lnTo>
                  <a:lnTo>
                    <a:pt x="17" y="44"/>
                  </a:lnTo>
                  <a:lnTo>
                    <a:pt x="17" y="38"/>
                  </a:lnTo>
                  <a:lnTo>
                    <a:pt x="13" y="31"/>
                  </a:lnTo>
                  <a:lnTo>
                    <a:pt x="11" y="25"/>
                  </a:lnTo>
                  <a:lnTo>
                    <a:pt x="9" y="19"/>
                  </a:lnTo>
                  <a:lnTo>
                    <a:pt x="9" y="13"/>
                  </a:lnTo>
                  <a:lnTo>
                    <a:pt x="9" y="10"/>
                  </a:lnTo>
                  <a:lnTo>
                    <a:pt x="11" y="6"/>
                  </a:lnTo>
                  <a:lnTo>
                    <a:pt x="13" y="4"/>
                  </a:lnTo>
                  <a:lnTo>
                    <a:pt x="17" y="2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2" y="2"/>
                  </a:lnTo>
                  <a:lnTo>
                    <a:pt x="42" y="4"/>
                  </a:lnTo>
                  <a:lnTo>
                    <a:pt x="51" y="8"/>
                  </a:lnTo>
                  <a:lnTo>
                    <a:pt x="63" y="13"/>
                  </a:lnTo>
                  <a:lnTo>
                    <a:pt x="76" y="19"/>
                  </a:lnTo>
                  <a:lnTo>
                    <a:pt x="92" y="25"/>
                  </a:lnTo>
                  <a:lnTo>
                    <a:pt x="92" y="25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1"/>
            <p:cNvSpPr/>
            <p:nvPr/>
          </p:nvSpPr>
          <p:spPr bwMode="auto">
            <a:xfrm>
              <a:off x="799495" y="3227319"/>
              <a:ext cx="1189477" cy="164698"/>
            </a:xfrm>
            <a:custGeom>
              <a:avLst/>
              <a:gdLst>
                <a:gd name="T0" fmla="*/ 32 w 648"/>
                <a:gd name="T1" fmla="*/ 46 h 90"/>
                <a:gd name="T2" fmla="*/ 101 w 648"/>
                <a:gd name="T3" fmla="*/ 40 h 90"/>
                <a:gd name="T4" fmla="*/ 174 w 648"/>
                <a:gd name="T5" fmla="*/ 33 h 90"/>
                <a:gd name="T6" fmla="*/ 252 w 648"/>
                <a:gd name="T7" fmla="*/ 25 h 90"/>
                <a:gd name="T8" fmla="*/ 315 w 648"/>
                <a:gd name="T9" fmla="*/ 17 h 90"/>
                <a:gd name="T10" fmla="*/ 354 w 648"/>
                <a:gd name="T11" fmla="*/ 12 h 90"/>
                <a:gd name="T12" fmla="*/ 388 w 648"/>
                <a:gd name="T13" fmla="*/ 10 h 90"/>
                <a:gd name="T14" fmla="*/ 419 w 648"/>
                <a:gd name="T15" fmla="*/ 6 h 90"/>
                <a:gd name="T16" fmla="*/ 447 w 648"/>
                <a:gd name="T17" fmla="*/ 4 h 90"/>
                <a:gd name="T18" fmla="*/ 472 w 648"/>
                <a:gd name="T19" fmla="*/ 2 h 90"/>
                <a:gd name="T20" fmla="*/ 493 w 648"/>
                <a:gd name="T21" fmla="*/ 2 h 90"/>
                <a:gd name="T22" fmla="*/ 511 w 648"/>
                <a:gd name="T23" fmla="*/ 0 h 90"/>
                <a:gd name="T24" fmla="*/ 532 w 648"/>
                <a:gd name="T25" fmla="*/ 2 h 90"/>
                <a:gd name="T26" fmla="*/ 556 w 648"/>
                <a:gd name="T27" fmla="*/ 2 h 90"/>
                <a:gd name="T28" fmla="*/ 577 w 648"/>
                <a:gd name="T29" fmla="*/ 6 h 90"/>
                <a:gd name="T30" fmla="*/ 595 w 648"/>
                <a:gd name="T31" fmla="*/ 8 h 90"/>
                <a:gd name="T32" fmla="*/ 608 w 648"/>
                <a:gd name="T33" fmla="*/ 14 h 90"/>
                <a:gd name="T34" fmla="*/ 620 w 648"/>
                <a:gd name="T35" fmla="*/ 25 h 90"/>
                <a:gd name="T36" fmla="*/ 631 w 648"/>
                <a:gd name="T37" fmla="*/ 37 h 90"/>
                <a:gd name="T38" fmla="*/ 643 w 648"/>
                <a:gd name="T39" fmla="*/ 54 h 90"/>
                <a:gd name="T40" fmla="*/ 608 w 648"/>
                <a:gd name="T41" fmla="*/ 62 h 90"/>
                <a:gd name="T42" fmla="*/ 522 w 648"/>
                <a:gd name="T43" fmla="*/ 63 h 90"/>
                <a:gd name="T44" fmla="*/ 430 w 648"/>
                <a:gd name="T45" fmla="*/ 67 h 90"/>
                <a:gd name="T46" fmla="*/ 333 w 648"/>
                <a:gd name="T47" fmla="*/ 73 h 90"/>
                <a:gd name="T48" fmla="*/ 254 w 648"/>
                <a:gd name="T49" fmla="*/ 77 h 90"/>
                <a:gd name="T50" fmla="*/ 204 w 648"/>
                <a:gd name="T51" fmla="*/ 81 h 90"/>
                <a:gd name="T52" fmla="*/ 160 w 648"/>
                <a:gd name="T53" fmla="*/ 83 h 90"/>
                <a:gd name="T54" fmla="*/ 120 w 648"/>
                <a:gd name="T55" fmla="*/ 85 h 90"/>
                <a:gd name="T56" fmla="*/ 86 w 648"/>
                <a:gd name="T57" fmla="*/ 86 h 90"/>
                <a:gd name="T58" fmla="*/ 55 w 648"/>
                <a:gd name="T59" fmla="*/ 88 h 90"/>
                <a:gd name="T60" fmla="*/ 30 w 648"/>
                <a:gd name="T61" fmla="*/ 88 h 90"/>
                <a:gd name="T62" fmla="*/ 9 w 648"/>
                <a:gd name="T63" fmla="*/ 88 h 90"/>
                <a:gd name="T64" fmla="*/ 0 w 648"/>
                <a:gd name="T65" fmla="*/ 4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8" h="90">
                  <a:moveTo>
                    <a:pt x="0" y="48"/>
                  </a:moveTo>
                  <a:lnTo>
                    <a:pt x="32" y="46"/>
                  </a:lnTo>
                  <a:lnTo>
                    <a:pt x="67" y="42"/>
                  </a:lnTo>
                  <a:lnTo>
                    <a:pt x="101" y="40"/>
                  </a:lnTo>
                  <a:lnTo>
                    <a:pt x="137" y="37"/>
                  </a:lnTo>
                  <a:lnTo>
                    <a:pt x="174" y="33"/>
                  </a:lnTo>
                  <a:lnTo>
                    <a:pt x="212" y="29"/>
                  </a:lnTo>
                  <a:lnTo>
                    <a:pt x="252" y="25"/>
                  </a:lnTo>
                  <a:lnTo>
                    <a:pt x="294" y="19"/>
                  </a:lnTo>
                  <a:lnTo>
                    <a:pt x="315" y="17"/>
                  </a:lnTo>
                  <a:lnTo>
                    <a:pt x="334" y="16"/>
                  </a:lnTo>
                  <a:lnTo>
                    <a:pt x="354" y="12"/>
                  </a:lnTo>
                  <a:lnTo>
                    <a:pt x="371" y="10"/>
                  </a:lnTo>
                  <a:lnTo>
                    <a:pt x="388" y="10"/>
                  </a:lnTo>
                  <a:lnTo>
                    <a:pt x="405" y="8"/>
                  </a:lnTo>
                  <a:lnTo>
                    <a:pt x="419" y="6"/>
                  </a:lnTo>
                  <a:lnTo>
                    <a:pt x="434" y="4"/>
                  </a:lnTo>
                  <a:lnTo>
                    <a:pt x="447" y="4"/>
                  </a:lnTo>
                  <a:lnTo>
                    <a:pt x="461" y="4"/>
                  </a:lnTo>
                  <a:lnTo>
                    <a:pt x="472" y="2"/>
                  </a:lnTo>
                  <a:lnTo>
                    <a:pt x="484" y="2"/>
                  </a:lnTo>
                  <a:lnTo>
                    <a:pt x="493" y="2"/>
                  </a:lnTo>
                  <a:lnTo>
                    <a:pt x="503" y="2"/>
                  </a:lnTo>
                  <a:lnTo>
                    <a:pt x="511" y="0"/>
                  </a:lnTo>
                  <a:lnTo>
                    <a:pt x="518" y="0"/>
                  </a:lnTo>
                  <a:lnTo>
                    <a:pt x="532" y="2"/>
                  </a:lnTo>
                  <a:lnTo>
                    <a:pt x="545" y="2"/>
                  </a:lnTo>
                  <a:lnTo>
                    <a:pt x="556" y="2"/>
                  </a:lnTo>
                  <a:lnTo>
                    <a:pt x="566" y="4"/>
                  </a:lnTo>
                  <a:lnTo>
                    <a:pt x="577" y="6"/>
                  </a:lnTo>
                  <a:lnTo>
                    <a:pt x="587" y="6"/>
                  </a:lnTo>
                  <a:lnTo>
                    <a:pt x="595" y="8"/>
                  </a:lnTo>
                  <a:lnTo>
                    <a:pt x="602" y="10"/>
                  </a:lnTo>
                  <a:lnTo>
                    <a:pt x="608" y="14"/>
                  </a:lnTo>
                  <a:lnTo>
                    <a:pt x="614" y="19"/>
                  </a:lnTo>
                  <a:lnTo>
                    <a:pt x="620" y="25"/>
                  </a:lnTo>
                  <a:lnTo>
                    <a:pt x="625" y="31"/>
                  </a:lnTo>
                  <a:lnTo>
                    <a:pt x="631" y="37"/>
                  </a:lnTo>
                  <a:lnTo>
                    <a:pt x="637" y="44"/>
                  </a:lnTo>
                  <a:lnTo>
                    <a:pt x="643" y="54"/>
                  </a:lnTo>
                  <a:lnTo>
                    <a:pt x="648" y="62"/>
                  </a:lnTo>
                  <a:lnTo>
                    <a:pt x="608" y="62"/>
                  </a:lnTo>
                  <a:lnTo>
                    <a:pt x="566" y="62"/>
                  </a:lnTo>
                  <a:lnTo>
                    <a:pt x="522" y="63"/>
                  </a:lnTo>
                  <a:lnTo>
                    <a:pt x="476" y="65"/>
                  </a:lnTo>
                  <a:lnTo>
                    <a:pt x="430" y="67"/>
                  </a:lnTo>
                  <a:lnTo>
                    <a:pt x="382" y="69"/>
                  </a:lnTo>
                  <a:lnTo>
                    <a:pt x="333" y="73"/>
                  </a:lnTo>
                  <a:lnTo>
                    <a:pt x="281" y="75"/>
                  </a:lnTo>
                  <a:lnTo>
                    <a:pt x="254" y="77"/>
                  </a:lnTo>
                  <a:lnTo>
                    <a:pt x="229" y="79"/>
                  </a:lnTo>
                  <a:lnTo>
                    <a:pt x="204" y="81"/>
                  </a:lnTo>
                  <a:lnTo>
                    <a:pt x="181" y="81"/>
                  </a:lnTo>
                  <a:lnTo>
                    <a:pt x="160" y="83"/>
                  </a:lnTo>
                  <a:lnTo>
                    <a:pt x="139" y="85"/>
                  </a:lnTo>
                  <a:lnTo>
                    <a:pt x="120" y="85"/>
                  </a:lnTo>
                  <a:lnTo>
                    <a:pt x="101" y="86"/>
                  </a:lnTo>
                  <a:lnTo>
                    <a:pt x="86" y="86"/>
                  </a:lnTo>
                  <a:lnTo>
                    <a:pt x="68" y="88"/>
                  </a:lnTo>
                  <a:lnTo>
                    <a:pt x="55" y="88"/>
                  </a:lnTo>
                  <a:lnTo>
                    <a:pt x="42" y="88"/>
                  </a:lnTo>
                  <a:lnTo>
                    <a:pt x="30" y="88"/>
                  </a:lnTo>
                  <a:lnTo>
                    <a:pt x="19" y="88"/>
                  </a:lnTo>
                  <a:lnTo>
                    <a:pt x="9" y="88"/>
                  </a:lnTo>
                  <a:lnTo>
                    <a:pt x="0" y="90"/>
                  </a:lnTo>
                  <a:lnTo>
                    <a:pt x="0" y="48"/>
                  </a:lnTo>
                  <a:lnTo>
                    <a:pt x="0" y="48"/>
                  </a:lnTo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2008407" y="1982868"/>
              <a:ext cx="185513" cy="1669002"/>
            </a:xfrm>
            <a:custGeom>
              <a:avLst/>
              <a:gdLst>
                <a:gd name="connsiteX0" fmla="*/ 0 w 185513"/>
                <a:gd name="connsiteY0" fmla="*/ 0 h 1669002"/>
                <a:gd name="connsiteX1" fmla="*/ 6342 w 185513"/>
                <a:gd name="connsiteY1" fmla="*/ 1268 h 1669002"/>
                <a:gd name="connsiteX2" fmla="*/ 50792 w 185513"/>
                <a:gd name="connsiteY2" fmla="*/ 7618 h 1669002"/>
                <a:gd name="connsiteX3" fmla="*/ 69842 w 185513"/>
                <a:gd name="connsiteY3" fmla="*/ 13968 h 1669002"/>
                <a:gd name="connsiteX4" fmla="*/ 155452 w 185513"/>
                <a:gd name="connsiteY4" fmla="*/ 23336 h 1669002"/>
                <a:gd name="connsiteX5" fmla="*/ 173171 w 185513"/>
                <a:gd name="connsiteY5" fmla="*/ 25394 h 1669002"/>
                <a:gd name="connsiteX6" fmla="*/ 172686 w 185513"/>
                <a:gd name="connsiteY6" fmla="*/ 27330 h 1669002"/>
                <a:gd name="connsiteX7" fmla="*/ 172686 w 185513"/>
                <a:gd name="connsiteY7" fmla="*/ 34643 h 1669002"/>
                <a:gd name="connsiteX8" fmla="*/ 172686 w 185513"/>
                <a:gd name="connsiteY8" fmla="*/ 40127 h 1669002"/>
                <a:gd name="connsiteX9" fmla="*/ 172686 w 185513"/>
                <a:gd name="connsiteY9" fmla="*/ 47440 h 1669002"/>
                <a:gd name="connsiteX10" fmla="*/ 172686 w 185513"/>
                <a:gd name="connsiteY10" fmla="*/ 58409 h 1669002"/>
                <a:gd name="connsiteX11" fmla="*/ 172686 w 185513"/>
                <a:gd name="connsiteY11" fmla="*/ 69378 h 1669002"/>
                <a:gd name="connsiteX12" fmla="*/ 172686 w 185513"/>
                <a:gd name="connsiteY12" fmla="*/ 80346 h 1669002"/>
                <a:gd name="connsiteX13" fmla="*/ 172686 w 185513"/>
                <a:gd name="connsiteY13" fmla="*/ 93143 h 1669002"/>
                <a:gd name="connsiteX14" fmla="*/ 172686 w 185513"/>
                <a:gd name="connsiteY14" fmla="*/ 107769 h 1669002"/>
                <a:gd name="connsiteX15" fmla="*/ 169022 w 185513"/>
                <a:gd name="connsiteY15" fmla="*/ 122394 h 1669002"/>
                <a:gd name="connsiteX16" fmla="*/ 169022 w 185513"/>
                <a:gd name="connsiteY16" fmla="*/ 135191 h 1669002"/>
                <a:gd name="connsiteX17" fmla="*/ 169022 w 185513"/>
                <a:gd name="connsiteY17" fmla="*/ 153472 h 1669002"/>
                <a:gd name="connsiteX18" fmla="*/ 169022 w 185513"/>
                <a:gd name="connsiteY18" fmla="*/ 169925 h 1669002"/>
                <a:gd name="connsiteX19" fmla="*/ 169022 w 185513"/>
                <a:gd name="connsiteY19" fmla="*/ 191863 h 1669002"/>
                <a:gd name="connsiteX20" fmla="*/ 169022 w 185513"/>
                <a:gd name="connsiteY20" fmla="*/ 208316 h 1669002"/>
                <a:gd name="connsiteX21" fmla="*/ 169022 w 185513"/>
                <a:gd name="connsiteY21" fmla="*/ 233910 h 1669002"/>
                <a:gd name="connsiteX22" fmla="*/ 172686 w 185513"/>
                <a:gd name="connsiteY22" fmla="*/ 254020 h 1669002"/>
                <a:gd name="connsiteX23" fmla="*/ 172686 w 185513"/>
                <a:gd name="connsiteY23" fmla="*/ 279614 h 1669002"/>
                <a:gd name="connsiteX24" fmla="*/ 172686 w 185513"/>
                <a:gd name="connsiteY24" fmla="*/ 303380 h 1669002"/>
                <a:gd name="connsiteX25" fmla="*/ 172686 w 185513"/>
                <a:gd name="connsiteY25" fmla="*/ 328974 h 1669002"/>
                <a:gd name="connsiteX26" fmla="*/ 172686 w 185513"/>
                <a:gd name="connsiteY26" fmla="*/ 352740 h 1669002"/>
                <a:gd name="connsiteX27" fmla="*/ 172686 w 185513"/>
                <a:gd name="connsiteY27" fmla="*/ 380162 h 1669002"/>
                <a:gd name="connsiteX28" fmla="*/ 172686 w 185513"/>
                <a:gd name="connsiteY28" fmla="*/ 411240 h 1669002"/>
                <a:gd name="connsiteX29" fmla="*/ 172686 w 185513"/>
                <a:gd name="connsiteY29" fmla="*/ 440491 h 1669002"/>
                <a:gd name="connsiteX30" fmla="*/ 172686 w 185513"/>
                <a:gd name="connsiteY30" fmla="*/ 471569 h 1669002"/>
                <a:gd name="connsiteX31" fmla="*/ 174519 w 185513"/>
                <a:gd name="connsiteY31" fmla="*/ 502647 h 1669002"/>
                <a:gd name="connsiteX32" fmla="*/ 174519 w 185513"/>
                <a:gd name="connsiteY32" fmla="*/ 537382 h 1669002"/>
                <a:gd name="connsiteX33" fmla="*/ 174519 w 185513"/>
                <a:gd name="connsiteY33" fmla="*/ 570289 h 1669002"/>
                <a:gd name="connsiteX34" fmla="*/ 174519 w 185513"/>
                <a:gd name="connsiteY34" fmla="*/ 605023 h 1669002"/>
                <a:gd name="connsiteX35" fmla="*/ 178183 w 185513"/>
                <a:gd name="connsiteY35" fmla="*/ 674493 h 1669002"/>
                <a:gd name="connsiteX36" fmla="*/ 178183 w 185513"/>
                <a:gd name="connsiteY36" fmla="*/ 740306 h 1669002"/>
                <a:gd name="connsiteX37" fmla="*/ 178183 w 185513"/>
                <a:gd name="connsiteY37" fmla="*/ 804291 h 1669002"/>
                <a:gd name="connsiteX38" fmla="*/ 181848 w 185513"/>
                <a:gd name="connsiteY38" fmla="*/ 866448 h 1669002"/>
                <a:gd name="connsiteX39" fmla="*/ 181848 w 185513"/>
                <a:gd name="connsiteY39" fmla="*/ 923120 h 1669002"/>
                <a:gd name="connsiteX40" fmla="*/ 181848 w 185513"/>
                <a:gd name="connsiteY40" fmla="*/ 976136 h 1669002"/>
                <a:gd name="connsiteX41" fmla="*/ 181848 w 185513"/>
                <a:gd name="connsiteY41" fmla="*/ 1025496 h 1669002"/>
                <a:gd name="connsiteX42" fmla="*/ 181848 w 185513"/>
                <a:gd name="connsiteY42" fmla="*/ 1069372 h 1669002"/>
                <a:gd name="connsiteX43" fmla="*/ 181848 w 185513"/>
                <a:gd name="connsiteY43" fmla="*/ 1115075 h 1669002"/>
                <a:gd name="connsiteX44" fmla="*/ 185513 w 185513"/>
                <a:gd name="connsiteY44" fmla="*/ 1153466 h 1669002"/>
                <a:gd name="connsiteX45" fmla="*/ 185513 w 185513"/>
                <a:gd name="connsiteY45" fmla="*/ 1190029 h 1669002"/>
                <a:gd name="connsiteX46" fmla="*/ 185513 w 185513"/>
                <a:gd name="connsiteY46" fmla="*/ 1224764 h 1669002"/>
                <a:gd name="connsiteX47" fmla="*/ 185513 w 185513"/>
                <a:gd name="connsiteY47" fmla="*/ 1252186 h 1669002"/>
                <a:gd name="connsiteX48" fmla="*/ 185513 w 185513"/>
                <a:gd name="connsiteY48" fmla="*/ 1275952 h 1669002"/>
                <a:gd name="connsiteX49" fmla="*/ 185513 w 185513"/>
                <a:gd name="connsiteY49" fmla="*/ 1301546 h 1669002"/>
                <a:gd name="connsiteX50" fmla="*/ 185513 w 185513"/>
                <a:gd name="connsiteY50" fmla="*/ 1317999 h 1669002"/>
                <a:gd name="connsiteX51" fmla="*/ 181848 w 185513"/>
                <a:gd name="connsiteY51" fmla="*/ 1356390 h 1669002"/>
                <a:gd name="connsiteX52" fmla="*/ 174519 w 185513"/>
                <a:gd name="connsiteY52" fmla="*/ 1392953 h 1669002"/>
                <a:gd name="connsiteX53" fmla="*/ 172686 w 185513"/>
                <a:gd name="connsiteY53" fmla="*/ 1427687 h 1669002"/>
                <a:gd name="connsiteX54" fmla="*/ 165357 w 185513"/>
                <a:gd name="connsiteY54" fmla="*/ 1458766 h 1669002"/>
                <a:gd name="connsiteX55" fmla="*/ 158027 w 185513"/>
                <a:gd name="connsiteY55" fmla="*/ 1489844 h 1669002"/>
                <a:gd name="connsiteX56" fmla="*/ 150698 w 185513"/>
                <a:gd name="connsiteY56" fmla="*/ 1520923 h 1669002"/>
                <a:gd name="connsiteX57" fmla="*/ 143369 w 185513"/>
                <a:gd name="connsiteY57" fmla="*/ 1550173 h 1669002"/>
                <a:gd name="connsiteX58" fmla="*/ 132374 w 185513"/>
                <a:gd name="connsiteY58" fmla="*/ 1573939 h 1669002"/>
                <a:gd name="connsiteX59" fmla="*/ 123213 w 185513"/>
                <a:gd name="connsiteY59" fmla="*/ 1595876 h 1669002"/>
                <a:gd name="connsiteX60" fmla="*/ 108554 w 185513"/>
                <a:gd name="connsiteY60" fmla="*/ 1612330 h 1669002"/>
                <a:gd name="connsiteX61" fmla="*/ 97560 w 185513"/>
                <a:gd name="connsiteY61" fmla="*/ 1630611 h 1669002"/>
                <a:gd name="connsiteX62" fmla="*/ 88398 w 185513"/>
                <a:gd name="connsiteY62" fmla="*/ 1643408 h 1669002"/>
                <a:gd name="connsiteX63" fmla="*/ 77404 w 185513"/>
                <a:gd name="connsiteY63" fmla="*/ 1654377 h 1669002"/>
                <a:gd name="connsiteX64" fmla="*/ 66410 w 185513"/>
                <a:gd name="connsiteY64" fmla="*/ 1661690 h 1669002"/>
                <a:gd name="connsiteX65" fmla="*/ 55415 w 185513"/>
                <a:gd name="connsiteY65" fmla="*/ 1665346 h 1669002"/>
                <a:gd name="connsiteX66" fmla="*/ 49918 w 185513"/>
                <a:gd name="connsiteY66" fmla="*/ 1669002 h 1669002"/>
                <a:gd name="connsiteX67" fmla="*/ 38924 w 185513"/>
                <a:gd name="connsiteY67" fmla="*/ 1665346 h 1669002"/>
                <a:gd name="connsiteX68" fmla="*/ 31595 w 185513"/>
                <a:gd name="connsiteY68" fmla="*/ 1658033 h 1669002"/>
                <a:gd name="connsiteX69" fmla="*/ 27930 w 185513"/>
                <a:gd name="connsiteY69" fmla="*/ 1650721 h 1669002"/>
                <a:gd name="connsiteX70" fmla="*/ 20601 w 185513"/>
                <a:gd name="connsiteY70" fmla="*/ 1641580 h 1669002"/>
                <a:gd name="connsiteX71" fmla="*/ 20601 w 185513"/>
                <a:gd name="connsiteY71" fmla="*/ 1630611 h 1669002"/>
                <a:gd name="connsiteX72" fmla="*/ 16936 w 185513"/>
                <a:gd name="connsiteY72" fmla="*/ 1615986 h 1669002"/>
                <a:gd name="connsiteX73" fmla="*/ 20601 w 185513"/>
                <a:gd name="connsiteY73" fmla="*/ 1601361 h 1669002"/>
                <a:gd name="connsiteX74" fmla="*/ 20601 w 185513"/>
                <a:gd name="connsiteY74" fmla="*/ 1584908 h 1669002"/>
                <a:gd name="connsiteX75" fmla="*/ 24265 w 185513"/>
                <a:gd name="connsiteY75" fmla="*/ 1570283 h 1669002"/>
                <a:gd name="connsiteX76" fmla="*/ 20601 w 185513"/>
                <a:gd name="connsiteY76" fmla="*/ 1561142 h 1669002"/>
                <a:gd name="connsiteX77" fmla="*/ 20601 w 185513"/>
                <a:gd name="connsiteY77" fmla="*/ 1546517 h 1669002"/>
                <a:gd name="connsiteX78" fmla="*/ 16936 w 185513"/>
                <a:gd name="connsiteY78" fmla="*/ 1531892 h 1669002"/>
                <a:gd name="connsiteX79" fmla="*/ 16638 w 185513"/>
                <a:gd name="connsiteY79" fmla="*/ 1531198 h 1669002"/>
                <a:gd name="connsiteX80" fmla="*/ 19042 w 185513"/>
                <a:gd name="connsiteY80" fmla="*/ 1461768 h 1669002"/>
                <a:gd name="connsiteX81" fmla="*/ 25392 w 185513"/>
                <a:gd name="connsiteY81" fmla="*/ 1442718 h 1669002"/>
                <a:gd name="connsiteX82" fmla="*/ 35916 w 185513"/>
                <a:gd name="connsiteY82" fmla="*/ 1346924 h 1669002"/>
                <a:gd name="connsiteX83" fmla="*/ 37422 w 185513"/>
                <a:gd name="connsiteY83" fmla="*/ 1329717 h 1669002"/>
                <a:gd name="connsiteX84" fmla="*/ 38924 w 185513"/>
                <a:gd name="connsiteY84" fmla="*/ 1328968 h 1669002"/>
                <a:gd name="connsiteX85" fmla="*/ 42589 w 185513"/>
                <a:gd name="connsiteY85" fmla="*/ 1328968 h 1669002"/>
                <a:gd name="connsiteX86" fmla="*/ 46254 w 185513"/>
                <a:gd name="connsiteY86" fmla="*/ 1325311 h 1669002"/>
                <a:gd name="connsiteX87" fmla="*/ 49918 w 185513"/>
                <a:gd name="connsiteY87" fmla="*/ 1317999 h 1669002"/>
                <a:gd name="connsiteX88" fmla="*/ 49918 w 185513"/>
                <a:gd name="connsiteY88" fmla="*/ 1314343 h 1669002"/>
                <a:gd name="connsiteX89" fmla="*/ 49918 w 185513"/>
                <a:gd name="connsiteY89" fmla="*/ 1308858 h 1669002"/>
                <a:gd name="connsiteX90" fmla="*/ 49918 w 185513"/>
                <a:gd name="connsiteY90" fmla="*/ 1301546 h 1669002"/>
                <a:gd name="connsiteX91" fmla="*/ 49918 w 185513"/>
                <a:gd name="connsiteY91" fmla="*/ 1290577 h 1669002"/>
                <a:gd name="connsiteX92" fmla="*/ 49918 w 185513"/>
                <a:gd name="connsiteY92" fmla="*/ 1279608 h 1669002"/>
                <a:gd name="connsiteX93" fmla="*/ 49918 w 185513"/>
                <a:gd name="connsiteY93" fmla="*/ 1270467 h 1669002"/>
                <a:gd name="connsiteX94" fmla="*/ 49918 w 185513"/>
                <a:gd name="connsiteY94" fmla="*/ 1255842 h 1669002"/>
                <a:gd name="connsiteX95" fmla="*/ 49918 w 185513"/>
                <a:gd name="connsiteY95" fmla="*/ 1241217 h 1669002"/>
                <a:gd name="connsiteX96" fmla="*/ 49918 w 185513"/>
                <a:gd name="connsiteY96" fmla="*/ 1224764 h 1669002"/>
                <a:gd name="connsiteX97" fmla="*/ 49918 w 185513"/>
                <a:gd name="connsiteY97" fmla="*/ 1206482 h 1669002"/>
                <a:gd name="connsiteX98" fmla="*/ 49918 w 185513"/>
                <a:gd name="connsiteY98" fmla="*/ 1190029 h 1669002"/>
                <a:gd name="connsiteX99" fmla="*/ 51751 w 185513"/>
                <a:gd name="connsiteY99" fmla="*/ 1168091 h 1669002"/>
                <a:gd name="connsiteX100" fmla="*/ 51751 w 185513"/>
                <a:gd name="connsiteY100" fmla="*/ 1147982 h 1669002"/>
                <a:gd name="connsiteX101" fmla="*/ 51751 w 185513"/>
                <a:gd name="connsiteY101" fmla="*/ 1122388 h 1669002"/>
                <a:gd name="connsiteX102" fmla="*/ 55415 w 185513"/>
                <a:gd name="connsiteY102" fmla="*/ 1098622 h 1669002"/>
                <a:gd name="connsiteX103" fmla="*/ 55415 w 185513"/>
                <a:gd name="connsiteY103" fmla="*/ 1073028 h 1669002"/>
                <a:gd name="connsiteX104" fmla="*/ 59080 w 185513"/>
                <a:gd name="connsiteY104" fmla="*/ 1018184 h 1669002"/>
                <a:gd name="connsiteX105" fmla="*/ 59080 w 185513"/>
                <a:gd name="connsiteY105" fmla="*/ 961511 h 1669002"/>
                <a:gd name="connsiteX106" fmla="*/ 62745 w 185513"/>
                <a:gd name="connsiteY106" fmla="*/ 899354 h 1669002"/>
                <a:gd name="connsiteX107" fmla="*/ 62745 w 185513"/>
                <a:gd name="connsiteY107" fmla="*/ 839026 h 1669002"/>
                <a:gd name="connsiteX108" fmla="*/ 62745 w 185513"/>
                <a:gd name="connsiteY108" fmla="*/ 773212 h 1669002"/>
                <a:gd name="connsiteX109" fmla="*/ 59080 w 185513"/>
                <a:gd name="connsiteY109" fmla="*/ 705571 h 1669002"/>
                <a:gd name="connsiteX110" fmla="*/ 59080 w 185513"/>
                <a:gd name="connsiteY110" fmla="*/ 636102 h 1669002"/>
                <a:gd name="connsiteX111" fmla="*/ 55415 w 185513"/>
                <a:gd name="connsiteY111" fmla="*/ 562976 h 1669002"/>
                <a:gd name="connsiteX112" fmla="*/ 55415 w 185513"/>
                <a:gd name="connsiteY112" fmla="*/ 528241 h 1669002"/>
                <a:gd name="connsiteX113" fmla="*/ 51751 w 185513"/>
                <a:gd name="connsiteY113" fmla="*/ 493507 h 1669002"/>
                <a:gd name="connsiteX114" fmla="*/ 51751 w 185513"/>
                <a:gd name="connsiteY114" fmla="*/ 460600 h 1669002"/>
                <a:gd name="connsiteX115" fmla="*/ 51751 w 185513"/>
                <a:gd name="connsiteY115" fmla="*/ 429522 h 1669002"/>
                <a:gd name="connsiteX116" fmla="*/ 49918 w 185513"/>
                <a:gd name="connsiteY116" fmla="*/ 398443 h 1669002"/>
                <a:gd name="connsiteX117" fmla="*/ 49918 w 185513"/>
                <a:gd name="connsiteY117" fmla="*/ 367365 h 1669002"/>
                <a:gd name="connsiteX118" fmla="*/ 49918 w 185513"/>
                <a:gd name="connsiteY118" fmla="*/ 341771 h 1669002"/>
                <a:gd name="connsiteX119" fmla="*/ 49918 w 185513"/>
                <a:gd name="connsiteY119" fmla="*/ 314349 h 1669002"/>
                <a:gd name="connsiteX120" fmla="*/ 46254 w 185513"/>
                <a:gd name="connsiteY120" fmla="*/ 288755 h 1669002"/>
                <a:gd name="connsiteX121" fmla="*/ 46254 w 185513"/>
                <a:gd name="connsiteY121" fmla="*/ 264989 h 1669002"/>
                <a:gd name="connsiteX122" fmla="*/ 46254 w 185513"/>
                <a:gd name="connsiteY122" fmla="*/ 241223 h 1669002"/>
                <a:gd name="connsiteX123" fmla="*/ 46254 w 185513"/>
                <a:gd name="connsiteY123" fmla="*/ 219285 h 1669002"/>
                <a:gd name="connsiteX124" fmla="*/ 42589 w 185513"/>
                <a:gd name="connsiteY124" fmla="*/ 202832 h 1669002"/>
                <a:gd name="connsiteX125" fmla="*/ 42589 w 185513"/>
                <a:gd name="connsiteY125" fmla="*/ 180894 h 1669002"/>
                <a:gd name="connsiteX126" fmla="*/ 42589 w 185513"/>
                <a:gd name="connsiteY126" fmla="*/ 164441 h 1669002"/>
                <a:gd name="connsiteX127" fmla="*/ 38924 w 185513"/>
                <a:gd name="connsiteY127" fmla="*/ 146160 h 1669002"/>
                <a:gd name="connsiteX128" fmla="*/ 35259 w 185513"/>
                <a:gd name="connsiteY128" fmla="*/ 118737 h 1669002"/>
                <a:gd name="connsiteX129" fmla="*/ 31595 w 185513"/>
                <a:gd name="connsiteY129" fmla="*/ 89487 h 1669002"/>
                <a:gd name="connsiteX130" fmla="*/ 24265 w 185513"/>
                <a:gd name="connsiteY130" fmla="*/ 65721 h 1669002"/>
                <a:gd name="connsiteX131" fmla="*/ 20601 w 185513"/>
                <a:gd name="connsiteY131" fmla="*/ 43784 h 1669002"/>
                <a:gd name="connsiteX132" fmla="*/ 13271 w 185513"/>
                <a:gd name="connsiteY132" fmla="*/ 27330 h 1669002"/>
                <a:gd name="connsiteX133" fmla="*/ 7774 w 185513"/>
                <a:gd name="connsiteY133" fmla="*/ 9049 h 1669002"/>
                <a:gd name="connsiteX134" fmla="*/ 0 w 185513"/>
                <a:gd name="connsiteY134" fmla="*/ 0 h 1669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185513" h="1669002">
                  <a:moveTo>
                    <a:pt x="0" y="0"/>
                  </a:moveTo>
                  <a:lnTo>
                    <a:pt x="6342" y="1268"/>
                  </a:lnTo>
                  <a:cubicBezTo>
                    <a:pt x="21105" y="3729"/>
                    <a:pt x="36116" y="4683"/>
                    <a:pt x="50792" y="7618"/>
                  </a:cubicBezTo>
                  <a:cubicBezTo>
                    <a:pt x="57356" y="8931"/>
                    <a:pt x="63492" y="11851"/>
                    <a:pt x="69842" y="13968"/>
                  </a:cubicBezTo>
                  <a:cubicBezTo>
                    <a:pt x="187163" y="30728"/>
                    <a:pt x="31467" y="9166"/>
                    <a:pt x="155452" y="23336"/>
                  </a:cubicBezTo>
                  <a:lnTo>
                    <a:pt x="173171" y="25394"/>
                  </a:lnTo>
                  <a:lnTo>
                    <a:pt x="172686" y="27330"/>
                  </a:lnTo>
                  <a:lnTo>
                    <a:pt x="172686" y="34643"/>
                  </a:lnTo>
                  <a:lnTo>
                    <a:pt x="172686" y="40127"/>
                  </a:lnTo>
                  <a:lnTo>
                    <a:pt x="172686" y="47440"/>
                  </a:lnTo>
                  <a:lnTo>
                    <a:pt x="172686" y="58409"/>
                  </a:lnTo>
                  <a:lnTo>
                    <a:pt x="172686" y="69378"/>
                  </a:lnTo>
                  <a:lnTo>
                    <a:pt x="172686" y="80346"/>
                  </a:lnTo>
                  <a:lnTo>
                    <a:pt x="172686" y="93143"/>
                  </a:lnTo>
                  <a:lnTo>
                    <a:pt x="172686" y="107769"/>
                  </a:lnTo>
                  <a:lnTo>
                    <a:pt x="169022" y="122394"/>
                  </a:lnTo>
                  <a:lnTo>
                    <a:pt x="169022" y="135191"/>
                  </a:lnTo>
                  <a:lnTo>
                    <a:pt x="169022" y="153472"/>
                  </a:lnTo>
                  <a:lnTo>
                    <a:pt x="169022" y="169925"/>
                  </a:lnTo>
                  <a:lnTo>
                    <a:pt x="169022" y="191863"/>
                  </a:lnTo>
                  <a:lnTo>
                    <a:pt x="169022" y="208316"/>
                  </a:lnTo>
                  <a:lnTo>
                    <a:pt x="169022" y="233910"/>
                  </a:lnTo>
                  <a:lnTo>
                    <a:pt x="172686" y="254020"/>
                  </a:lnTo>
                  <a:lnTo>
                    <a:pt x="172686" y="279614"/>
                  </a:lnTo>
                  <a:lnTo>
                    <a:pt x="172686" y="303380"/>
                  </a:lnTo>
                  <a:lnTo>
                    <a:pt x="172686" y="328974"/>
                  </a:lnTo>
                  <a:lnTo>
                    <a:pt x="172686" y="352740"/>
                  </a:lnTo>
                  <a:lnTo>
                    <a:pt x="172686" y="380162"/>
                  </a:lnTo>
                  <a:lnTo>
                    <a:pt x="172686" y="411240"/>
                  </a:lnTo>
                  <a:lnTo>
                    <a:pt x="172686" y="440491"/>
                  </a:lnTo>
                  <a:lnTo>
                    <a:pt x="172686" y="471569"/>
                  </a:lnTo>
                  <a:lnTo>
                    <a:pt x="174519" y="502647"/>
                  </a:lnTo>
                  <a:lnTo>
                    <a:pt x="174519" y="537382"/>
                  </a:lnTo>
                  <a:lnTo>
                    <a:pt x="174519" y="570289"/>
                  </a:lnTo>
                  <a:lnTo>
                    <a:pt x="174519" y="605023"/>
                  </a:lnTo>
                  <a:lnTo>
                    <a:pt x="178183" y="674493"/>
                  </a:lnTo>
                  <a:lnTo>
                    <a:pt x="178183" y="740306"/>
                  </a:lnTo>
                  <a:lnTo>
                    <a:pt x="178183" y="804291"/>
                  </a:lnTo>
                  <a:lnTo>
                    <a:pt x="181848" y="866448"/>
                  </a:lnTo>
                  <a:lnTo>
                    <a:pt x="181848" y="923120"/>
                  </a:lnTo>
                  <a:lnTo>
                    <a:pt x="181848" y="976136"/>
                  </a:lnTo>
                  <a:lnTo>
                    <a:pt x="181848" y="1025496"/>
                  </a:lnTo>
                  <a:lnTo>
                    <a:pt x="181848" y="1069372"/>
                  </a:lnTo>
                  <a:lnTo>
                    <a:pt x="181848" y="1115075"/>
                  </a:lnTo>
                  <a:lnTo>
                    <a:pt x="185513" y="1153466"/>
                  </a:lnTo>
                  <a:lnTo>
                    <a:pt x="185513" y="1190029"/>
                  </a:lnTo>
                  <a:lnTo>
                    <a:pt x="185513" y="1224764"/>
                  </a:lnTo>
                  <a:lnTo>
                    <a:pt x="185513" y="1252186"/>
                  </a:lnTo>
                  <a:lnTo>
                    <a:pt x="185513" y="1275952"/>
                  </a:lnTo>
                  <a:lnTo>
                    <a:pt x="185513" y="1301546"/>
                  </a:lnTo>
                  <a:lnTo>
                    <a:pt x="185513" y="1317999"/>
                  </a:lnTo>
                  <a:lnTo>
                    <a:pt x="181848" y="1356390"/>
                  </a:lnTo>
                  <a:lnTo>
                    <a:pt x="174519" y="1392953"/>
                  </a:lnTo>
                  <a:lnTo>
                    <a:pt x="172686" y="1427687"/>
                  </a:lnTo>
                  <a:lnTo>
                    <a:pt x="165357" y="1458766"/>
                  </a:lnTo>
                  <a:lnTo>
                    <a:pt x="158027" y="1489844"/>
                  </a:lnTo>
                  <a:lnTo>
                    <a:pt x="150698" y="1520923"/>
                  </a:lnTo>
                  <a:lnTo>
                    <a:pt x="143369" y="1550173"/>
                  </a:lnTo>
                  <a:lnTo>
                    <a:pt x="132374" y="1573939"/>
                  </a:lnTo>
                  <a:lnTo>
                    <a:pt x="123213" y="1595876"/>
                  </a:lnTo>
                  <a:lnTo>
                    <a:pt x="108554" y="1612330"/>
                  </a:lnTo>
                  <a:lnTo>
                    <a:pt x="97560" y="1630611"/>
                  </a:lnTo>
                  <a:lnTo>
                    <a:pt x="88398" y="1643408"/>
                  </a:lnTo>
                  <a:lnTo>
                    <a:pt x="77404" y="1654377"/>
                  </a:lnTo>
                  <a:lnTo>
                    <a:pt x="66410" y="1661690"/>
                  </a:lnTo>
                  <a:lnTo>
                    <a:pt x="55415" y="1665346"/>
                  </a:lnTo>
                  <a:lnTo>
                    <a:pt x="49918" y="1669002"/>
                  </a:lnTo>
                  <a:lnTo>
                    <a:pt x="38924" y="1665346"/>
                  </a:lnTo>
                  <a:lnTo>
                    <a:pt x="31595" y="1658033"/>
                  </a:lnTo>
                  <a:lnTo>
                    <a:pt x="27930" y="1650721"/>
                  </a:lnTo>
                  <a:lnTo>
                    <a:pt x="20601" y="1641580"/>
                  </a:lnTo>
                  <a:lnTo>
                    <a:pt x="20601" y="1630611"/>
                  </a:lnTo>
                  <a:lnTo>
                    <a:pt x="16936" y="1615986"/>
                  </a:lnTo>
                  <a:lnTo>
                    <a:pt x="20601" y="1601361"/>
                  </a:lnTo>
                  <a:lnTo>
                    <a:pt x="20601" y="1584908"/>
                  </a:lnTo>
                  <a:lnTo>
                    <a:pt x="24265" y="1570283"/>
                  </a:lnTo>
                  <a:lnTo>
                    <a:pt x="20601" y="1561142"/>
                  </a:lnTo>
                  <a:lnTo>
                    <a:pt x="20601" y="1546517"/>
                  </a:lnTo>
                  <a:lnTo>
                    <a:pt x="16936" y="1531892"/>
                  </a:lnTo>
                  <a:lnTo>
                    <a:pt x="16638" y="1531198"/>
                  </a:lnTo>
                  <a:lnTo>
                    <a:pt x="19042" y="1461768"/>
                  </a:lnTo>
                  <a:cubicBezTo>
                    <a:pt x="21159" y="1455418"/>
                    <a:pt x="24195" y="1449304"/>
                    <a:pt x="25392" y="1442718"/>
                  </a:cubicBezTo>
                  <a:cubicBezTo>
                    <a:pt x="29176" y="1421906"/>
                    <a:pt x="33227" y="1377655"/>
                    <a:pt x="35916" y="1346924"/>
                  </a:cubicBezTo>
                  <a:lnTo>
                    <a:pt x="37422" y="1329717"/>
                  </a:lnTo>
                  <a:lnTo>
                    <a:pt x="38924" y="1328968"/>
                  </a:lnTo>
                  <a:lnTo>
                    <a:pt x="42589" y="1328968"/>
                  </a:lnTo>
                  <a:lnTo>
                    <a:pt x="46254" y="1325311"/>
                  </a:lnTo>
                  <a:lnTo>
                    <a:pt x="49918" y="1317999"/>
                  </a:lnTo>
                  <a:lnTo>
                    <a:pt x="49918" y="1314343"/>
                  </a:lnTo>
                  <a:lnTo>
                    <a:pt x="49918" y="1308858"/>
                  </a:lnTo>
                  <a:lnTo>
                    <a:pt x="49918" y="1301546"/>
                  </a:lnTo>
                  <a:lnTo>
                    <a:pt x="49918" y="1290577"/>
                  </a:lnTo>
                  <a:lnTo>
                    <a:pt x="49918" y="1279608"/>
                  </a:lnTo>
                  <a:lnTo>
                    <a:pt x="49918" y="1270467"/>
                  </a:lnTo>
                  <a:lnTo>
                    <a:pt x="49918" y="1255842"/>
                  </a:lnTo>
                  <a:lnTo>
                    <a:pt x="49918" y="1241217"/>
                  </a:lnTo>
                  <a:lnTo>
                    <a:pt x="49918" y="1224764"/>
                  </a:lnTo>
                  <a:lnTo>
                    <a:pt x="49918" y="1206482"/>
                  </a:lnTo>
                  <a:lnTo>
                    <a:pt x="49918" y="1190029"/>
                  </a:lnTo>
                  <a:lnTo>
                    <a:pt x="51751" y="1168091"/>
                  </a:lnTo>
                  <a:lnTo>
                    <a:pt x="51751" y="1147982"/>
                  </a:lnTo>
                  <a:lnTo>
                    <a:pt x="51751" y="1122388"/>
                  </a:lnTo>
                  <a:lnTo>
                    <a:pt x="55415" y="1098622"/>
                  </a:lnTo>
                  <a:lnTo>
                    <a:pt x="55415" y="1073028"/>
                  </a:lnTo>
                  <a:lnTo>
                    <a:pt x="59080" y="1018184"/>
                  </a:lnTo>
                  <a:lnTo>
                    <a:pt x="59080" y="961511"/>
                  </a:lnTo>
                  <a:lnTo>
                    <a:pt x="62745" y="899354"/>
                  </a:lnTo>
                  <a:lnTo>
                    <a:pt x="62745" y="839026"/>
                  </a:lnTo>
                  <a:lnTo>
                    <a:pt x="62745" y="773212"/>
                  </a:lnTo>
                  <a:lnTo>
                    <a:pt x="59080" y="705571"/>
                  </a:lnTo>
                  <a:lnTo>
                    <a:pt x="59080" y="636102"/>
                  </a:lnTo>
                  <a:lnTo>
                    <a:pt x="55415" y="562976"/>
                  </a:lnTo>
                  <a:lnTo>
                    <a:pt x="55415" y="528241"/>
                  </a:lnTo>
                  <a:lnTo>
                    <a:pt x="51751" y="493507"/>
                  </a:lnTo>
                  <a:lnTo>
                    <a:pt x="51751" y="460600"/>
                  </a:lnTo>
                  <a:lnTo>
                    <a:pt x="51751" y="429522"/>
                  </a:lnTo>
                  <a:lnTo>
                    <a:pt x="49918" y="398443"/>
                  </a:lnTo>
                  <a:lnTo>
                    <a:pt x="49918" y="367365"/>
                  </a:lnTo>
                  <a:lnTo>
                    <a:pt x="49918" y="341771"/>
                  </a:lnTo>
                  <a:lnTo>
                    <a:pt x="49918" y="314349"/>
                  </a:lnTo>
                  <a:lnTo>
                    <a:pt x="46254" y="288755"/>
                  </a:lnTo>
                  <a:lnTo>
                    <a:pt x="46254" y="264989"/>
                  </a:lnTo>
                  <a:lnTo>
                    <a:pt x="46254" y="241223"/>
                  </a:lnTo>
                  <a:lnTo>
                    <a:pt x="46254" y="219285"/>
                  </a:lnTo>
                  <a:lnTo>
                    <a:pt x="42589" y="202832"/>
                  </a:lnTo>
                  <a:lnTo>
                    <a:pt x="42589" y="180894"/>
                  </a:lnTo>
                  <a:lnTo>
                    <a:pt x="42589" y="164441"/>
                  </a:lnTo>
                  <a:lnTo>
                    <a:pt x="38924" y="146160"/>
                  </a:lnTo>
                  <a:lnTo>
                    <a:pt x="35259" y="118737"/>
                  </a:lnTo>
                  <a:lnTo>
                    <a:pt x="31595" y="89487"/>
                  </a:lnTo>
                  <a:lnTo>
                    <a:pt x="24265" y="65721"/>
                  </a:lnTo>
                  <a:lnTo>
                    <a:pt x="20601" y="43784"/>
                  </a:lnTo>
                  <a:lnTo>
                    <a:pt x="13271" y="27330"/>
                  </a:lnTo>
                  <a:lnTo>
                    <a:pt x="7774" y="90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99495" y="1814587"/>
              <a:ext cx="1401753" cy="212065"/>
            </a:xfrm>
            <a:custGeom>
              <a:avLst/>
              <a:gdLst>
                <a:gd name="connsiteX0" fmla="*/ 1163547 w 1401753"/>
                <a:gd name="connsiteY0" fmla="*/ 0 h 212065"/>
                <a:gd name="connsiteX1" fmla="*/ 1170876 w 1401753"/>
                <a:gd name="connsiteY1" fmla="*/ 3656 h 212065"/>
                <a:gd name="connsiteX2" fmla="*/ 1180038 w 1401753"/>
                <a:gd name="connsiteY2" fmla="*/ 3656 h 212065"/>
                <a:gd name="connsiteX3" fmla="*/ 1194697 w 1401753"/>
                <a:gd name="connsiteY3" fmla="*/ 5484 h 212065"/>
                <a:gd name="connsiteX4" fmla="*/ 1209356 w 1401753"/>
                <a:gd name="connsiteY4" fmla="*/ 12797 h 212065"/>
                <a:gd name="connsiteX5" fmla="*/ 1225847 w 1401753"/>
                <a:gd name="connsiteY5" fmla="*/ 20110 h 212065"/>
                <a:gd name="connsiteX6" fmla="*/ 1247835 w 1401753"/>
                <a:gd name="connsiteY6" fmla="*/ 31078 h 212065"/>
                <a:gd name="connsiteX7" fmla="*/ 1271656 w 1401753"/>
                <a:gd name="connsiteY7" fmla="*/ 42047 h 212065"/>
                <a:gd name="connsiteX8" fmla="*/ 1300974 w 1401753"/>
                <a:gd name="connsiteY8" fmla="*/ 51188 h 212065"/>
                <a:gd name="connsiteX9" fmla="*/ 1324794 w 1401753"/>
                <a:gd name="connsiteY9" fmla="*/ 65813 h 212065"/>
                <a:gd name="connsiteX10" fmla="*/ 1344950 w 1401753"/>
                <a:gd name="connsiteY10" fmla="*/ 80438 h 212065"/>
                <a:gd name="connsiteX11" fmla="*/ 1363274 w 1401753"/>
                <a:gd name="connsiteY11" fmla="*/ 93235 h 212065"/>
                <a:gd name="connsiteX12" fmla="*/ 1377933 w 1401753"/>
                <a:gd name="connsiteY12" fmla="*/ 104204 h 212065"/>
                <a:gd name="connsiteX13" fmla="*/ 1387094 w 1401753"/>
                <a:gd name="connsiteY13" fmla="*/ 115173 h 212065"/>
                <a:gd name="connsiteX14" fmla="*/ 1394424 w 1401753"/>
                <a:gd name="connsiteY14" fmla="*/ 122486 h 212065"/>
                <a:gd name="connsiteX15" fmla="*/ 1401753 w 1401753"/>
                <a:gd name="connsiteY15" fmla="*/ 127970 h 212065"/>
                <a:gd name="connsiteX16" fmla="*/ 1401753 w 1401753"/>
                <a:gd name="connsiteY16" fmla="*/ 135283 h 212065"/>
                <a:gd name="connsiteX17" fmla="*/ 1401753 w 1401753"/>
                <a:gd name="connsiteY17" fmla="*/ 149908 h 212065"/>
                <a:gd name="connsiteX18" fmla="*/ 1398088 w 1401753"/>
                <a:gd name="connsiteY18" fmla="*/ 160877 h 212065"/>
                <a:gd name="connsiteX19" fmla="*/ 1390759 w 1401753"/>
                <a:gd name="connsiteY19" fmla="*/ 170017 h 212065"/>
                <a:gd name="connsiteX20" fmla="*/ 1383430 w 1401753"/>
                <a:gd name="connsiteY20" fmla="*/ 177330 h 212065"/>
                <a:gd name="connsiteX21" fmla="*/ 1383430 w 1401753"/>
                <a:gd name="connsiteY21" fmla="*/ 180986 h 212065"/>
                <a:gd name="connsiteX22" fmla="*/ 1383430 w 1401753"/>
                <a:gd name="connsiteY22" fmla="*/ 184642 h 212065"/>
                <a:gd name="connsiteX23" fmla="*/ 1383430 w 1401753"/>
                <a:gd name="connsiteY23" fmla="*/ 188299 h 212065"/>
                <a:gd name="connsiteX24" fmla="*/ 1382082 w 1401753"/>
                <a:gd name="connsiteY24" fmla="*/ 193675 h 212065"/>
                <a:gd name="connsiteX25" fmla="*/ 1364363 w 1401753"/>
                <a:gd name="connsiteY25" fmla="*/ 191617 h 212065"/>
                <a:gd name="connsiteX26" fmla="*/ 1278753 w 1401753"/>
                <a:gd name="connsiteY26" fmla="*/ 182249 h 212065"/>
                <a:gd name="connsiteX27" fmla="*/ 1259703 w 1401753"/>
                <a:gd name="connsiteY27" fmla="*/ 175899 h 212065"/>
                <a:gd name="connsiteX28" fmla="*/ 1215253 w 1401753"/>
                <a:gd name="connsiteY28" fmla="*/ 169549 h 212065"/>
                <a:gd name="connsiteX29" fmla="*/ 1208911 w 1401753"/>
                <a:gd name="connsiteY29" fmla="*/ 168281 h 212065"/>
                <a:gd name="connsiteX30" fmla="*/ 1205691 w 1401753"/>
                <a:gd name="connsiteY30" fmla="*/ 164533 h 212065"/>
                <a:gd name="connsiteX31" fmla="*/ 1198362 w 1401753"/>
                <a:gd name="connsiteY31" fmla="*/ 153564 h 212065"/>
                <a:gd name="connsiteX32" fmla="*/ 1187367 w 1401753"/>
                <a:gd name="connsiteY32" fmla="*/ 146251 h 212065"/>
                <a:gd name="connsiteX33" fmla="*/ 1178206 w 1401753"/>
                <a:gd name="connsiteY33" fmla="*/ 138939 h 212065"/>
                <a:gd name="connsiteX34" fmla="*/ 1163547 w 1401753"/>
                <a:gd name="connsiteY34" fmla="*/ 131626 h 212065"/>
                <a:gd name="connsiteX35" fmla="*/ 1152553 w 1401753"/>
                <a:gd name="connsiteY35" fmla="*/ 127970 h 212065"/>
                <a:gd name="connsiteX36" fmla="*/ 1137894 w 1401753"/>
                <a:gd name="connsiteY36" fmla="*/ 126142 h 212065"/>
                <a:gd name="connsiteX37" fmla="*/ 1125067 w 1401753"/>
                <a:gd name="connsiteY37" fmla="*/ 122486 h 212065"/>
                <a:gd name="connsiteX38" fmla="*/ 1110408 w 1401753"/>
                <a:gd name="connsiteY38" fmla="*/ 122486 h 212065"/>
                <a:gd name="connsiteX39" fmla="*/ 1093917 w 1401753"/>
                <a:gd name="connsiteY39" fmla="*/ 118829 h 212065"/>
                <a:gd name="connsiteX40" fmla="*/ 1086588 w 1401753"/>
                <a:gd name="connsiteY40" fmla="*/ 122486 h 212065"/>
                <a:gd name="connsiteX41" fmla="*/ 1071929 w 1401753"/>
                <a:gd name="connsiteY41" fmla="*/ 122486 h 212065"/>
                <a:gd name="connsiteX42" fmla="*/ 1057270 w 1401753"/>
                <a:gd name="connsiteY42" fmla="*/ 122486 h 212065"/>
                <a:gd name="connsiteX43" fmla="*/ 1040779 w 1401753"/>
                <a:gd name="connsiteY43" fmla="*/ 122486 h 212065"/>
                <a:gd name="connsiteX44" fmla="*/ 1022455 w 1401753"/>
                <a:gd name="connsiteY44" fmla="*/ 126142 h 212065"/>
                <a:gd name="connsiteX45" fmla="*/ 1002299 w 1401753"/>
                <a:gd name="connsiteY45" fmla="*/ 126142 h 212065"/>
                <a:gd name="connsiteX46" fmla="*/ 976646 w 1401753"/>
                <a:gd name="connsiteY46" fmla="*/ 127970 h 212065"/>
                <a:gd name="connsiteX47" fmla="*/ 949161 w 1401753"/>
                <a:gd name="connsiteY47" fmla="*/ 131626 h 212065"/>
                <a:gd name="connsiteX48" fmla="*/ 921676 w 1401753"/>
                <a:gd name="connsiteY48" fmla="*/ 135283 h 212065"/>
                <a:gd name="connsiteX49" fmla="*/ 890526 w 1401753"/>
                <a:gd name="connsiteY49" fmla="*/ 135283 h 212065"/>
                <a:gd name="connsiteX50" fmla="*/ 853878 w 1401753"/>
                <a:gd name="connsiteY50" fmla="*/ 138939 h 212065"/>
                <a:gd name="connsiteX51" fmla="*/ 819064 w 1401753"/>
                <a:gd name="connsiteY51" fmla="*/ 146251 h 212065"/>
                <a:gd name="connsiteX52" fmla="*/ 776919 w 1401753"/>
                <a:gd name="connsiteY52" fmla="*/ 149908 h 212065"/>
                <a:gd name="connsiteX53" fmla="*/ 738440 w 1401753"/>
                <a:gd name="connsiteY53" fmla="*/ 153564 h 212065"/>
                <a:gd name="connsiteX54" fmla="*/ 696296 w 1401753"/>
                <a:gd name="connsiteY54" fmla="*/ 157220 h 212065"/>
                <a:gd name="connsiteX55" fmla="*/ 650487 w 1401753"/>
                <a:gd name="connsiteY55" fmla="*/ 164533 h 212065"/>
                <a:gd name="connsiteX56" fmla="*/ 557037 w 1401753"/>
                <a:gd name="connsiteY56" fmla="*/ 173674 h 212065"/>
                <a:gd name="connsiteX57" fmla="*/ 469083 w 1401753"/>
                <a:gd name="connsiteY57" fmla="*/ 184642 h 212065"/>
                <a:gd name="connsiteX58" fmla="*/ 381130 w 1401753"/>
                <a:gd name="connsiteY58" fmla="*/ 195611 h 212065"/>
                <a:gd name="connsiteX59" fmla="*/ 300507 w 1401753"/>
                <a:gd name="connsiteY59" fmla="*/ 202924 h 212065"/>
                <a:gd name="connsiteX60" fmla="*/ 219883 w 1401753"/>
                <a:gd name="connsiteY60" fmla="*/ 206580 h 212065"/>
                <a:gd name="connsiteX61" fmla="*/ 181403 w 1401753"/>
                <a:gd name="connsiteY61" fmla="*/ 208408 h 212065"/>
                <a:gd name="connsiteX62" fmla="*/ 142924 w 1401753"/>
                <a:gd name="connsiteY62" fmla="*/ 208408 h 212065"/>
                <a:gd name="connsiteX63" fmla="*/ 104444 w 1401753"/>
                <a:gd name="connsiteY63" fmla="*/ 212065 h 212065"/>
                <a:gd name="connsiteX64" fmla="*/ 69630 w 1401753"/>
                <a:gd name="connsiteY64" fmla="*/ 212065 h 212065"/>
                <a:gd name="connsiteX65" fmla="*/ 34815 w 1401753"/>
                <a:gd name="connsiteY65" fmla="*/ 212065 h 212065"/>
                <a:gd name="connsiteX66" fmla="*/ 0 w 1401753"/>
                <a:gd name="connsiteY66" fmla="*/ 212065 h 212065"/>
                <a:gd name="connsiteX67" fmla="*/ 0 w 1401753"/>
                <a:gd name="connsiteY67" fmla="*/ 146251 h 212065"/>
                <a:gd name="connsiteX68" fmla="*/ 82456 w 1401753"/>
                <a:gd name="connsiteY68" fmla="*/ 142595 h 212065"/>
                <a:gd name="connsiteX69" fmla="*/ 163080 w 1401753"/>
                <a:gd name="connsiteY69" fmla="*/ 138939 h 212065"/>
                <a:gd name="connsiteX70" fmla="*/ 243704 w 1401753"/>
                <a:gd name="connsiteY70" fmla="*/ 135283 h 212065"/>
                <a:gd name="connsiteX71" fmla="*/ 326160 w 1401753"/>
                <a:gd name="connsiteY71" fmla="*/ 127970 h 212065"/>
                <a:gd name="connsiteX72" fmla="*/ 364639 w 1401753"/>
                <a:gd name="connsiteY72" fmla="*/ 126142 h 212065"/>
                <a:gd name="connsiteX73" fmla="*/ 406783 w 1401753"/>
                <a:gd name="connsiteY73" fmla="*/ 122486 h 212065"/>
                <a:gd name="connsiteX74" fmla="*/ 450760 w 1401753"/>
                <a:gd name="connsiteY74" fmla="*/ 115173 h 212065"/>
                <a:gd name="connsiteX75" fmla="*/ 496569 w 1401753"/>
                <a:gd name="connsiteY75" fmla="*/ 111517 h 212065"/>
                <a:gd name="connsiteX76" fmla="*/ 546043 w 1401753"/>
                <a:gd name="connsiteY76" fmla="*/ 104204 h 212065"/>
                <a:gd name="connsiteX77" fmla="*/ 595516 w 1401753"/>
                <a:gd name="connsiteY77" fmla="*/ 96892 h 212065"/>
                <a:gd name="connsiteX78" fmla="*/ 648654 w 1401753"/>
                <a:gd name="connsiteY78" fmla="*/ 93235 h 212065"/>
                <a:gd name="connsiteX79" fmla="*/ 699960 w 1401753"/>
                <a:gd name="connsiteY79" fmla="*/ 85923 h 212065"/>
                <a:gd name="connsiteX80" fmla="*/ 729278 w 1401753"/>
                <a:gd name="connsiteY80" fmla="*/ 84095 h 212065"/>
                <a:gd name="connsiteX81" fmla="*/ 753099 w 1401753"/>
                <a:gd name="connsiteY81" fmla="*/ 80438 h 212065"/>
                <a:gd name="connsiteX82" fmla="*/ 776919 w 1401753"/>
                <a:gd name="connsiteY82" fmla="*/ 76782 h 212065"/>
                <a:gd name="connsiteX83" fmla="*/ 802572 w 1401753"/>
                <a:gd name="connsiteY83" fmla="*/ 73126 h 212065"/>
                <a:gd name="connsiteX84" fmla="*/ 826393 w 1401753"/>
                <a:gd name="connsiteY84" fmla="*/ 73126 h 212065"/>
                <a:gd name="connsiteX85" fmla="*/ 848381 w 1401753"/>
                <a:gd name="connsiteY85" fmla="*/ 69469 h 212065"/>
                <a:gd name="connsiteX86" fmla="*/ 868537 w 1401753"/>
                <a:gd name="connsiteY86" fmla="*/ 69469 h 212065"/>
                <a:gd name="connsiteX87" fmla="*/ 886861 w 1401753"/>
                <a:gd name="connsiteY87" fmla="*/ 65813 h 212065"/>
                <a:gd name="connsiteX88" fmla="*/ 907017 w 1401753"/>
                <a:gd name="connsiteY88" fmla="*/ 62157 h 212065"/>
                <a:gd name="connsiteX89" fmla="*/ 925340 w 1401753"/>
                <a:gd name="connsiteY89" fmla="*/ 62157 h 212065"/>
                <a:gd name="connsiteX90" fmla="*/ 938167 w 1401753"/>
                <a:gd name="connsiteY90" fmla="*/ 58501 h 212065"/>
                <a:gd name="connsiteX91" fmla="*/ 956490 w 1401753"/>
                <a:gd name="connsiteY91" fmla="*/ 58501 h 212065"/>
                <a:gd name="connsiteX92" fmla="*/ 971149 w 1401753"/>
                <a:gd name="connsiteY92" fmla="*/ 54844 h 212065"/>
                <a:gd name="connsiteX93" fmla="*/ 983976 w 1401753"/>
                <a:gd name="connsiteY93" fmla="*/ 54844 h 212065"/>
                <a:gd name="connsiteX94" fmla="*/ 998635 w 1401753"/>
                <a:gd name="connsiteY94" fmla="*/ 51188 h 212065"/>
                <a:gd name="connsiteX95" fmla="*/ 1009629 w 1401753"/>
                <a:gd name="connsiteY95" fmla="*/ 51188 h 212065"/>
                <a:gd name="connsiteX96" fmla="*/ 1029785 w 1401753"/>
                <a:gd name="connsiteY96" fmla="*/ 47532 h 212065"/>
                <a:gd name="connsiteX97" fmla="*/ 1051773 w 1401753"/>
                <a:gd name="connsiteY97" fmla="*/ 45704 h 212065"/>
                <a:gd name="connsiteX98" fmla="*/ 1068264 w 1401753"/>
                <a:gd name="connsiteY98" fmla="*/ 42047 h 212065"/>
                <a:gd name="connsiteX99" fmla="*/ 1082923 w 1401753"/>
                <a:gd name="connsiteY99" fmla="*/ 34735 h 212065"/>
                <a:gd name="connsiteX100" fmla="*/ 1097582 w 1401753"/>
                <a:gd name="connsiteY100" fmla="*/ 31078 h 212065"/>
                <a:gd name="connsiteX101" fmla="*/ 1106744 w 1401753"/>
                <a:gd name="connsiteY101" fmla="*/ 27422 h 212065"/>
                <a:gd name="connsiteX102" fmla="*/ 1114073 w 1401753"/>
                <a:gd name="connsiteY102" fmla="*/ 20110 h 212065"/>
                <a:gd name="connsiteX103" fmla="*/ 1121403 w 1401753"/>
                <a:gd name="connsiteY103" fmla="*/ 16453 h 212065"/>
                <a:gd name="connsiteX104" fmla="*/ 1128732 w 1401753"/>
                <a:gd name="connsiteY104" fmla="*/ 12797 h 212065"/>
                <a:gd name="connsiteX105" fmla="*/ 1137894 w 1401753"/>
                <a:gd name="connsiteY105" fmla="*/ 5484 h 212065"/>
                <a:gd name="connsiteX106" fmla="*/ 1148888 w 1401753"/>
                <a:gd name="connsiteY106" fmla="*/ 3656 h 212065"/>
                <a:gd name="connsiteX107" fmla="*/ 1163547 w 1401753"/>
                <a:gd name="connsiteY107" fmla="*/ 0 h 212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401753" h="212065">
                  <a:moveTo>
                    <a:pt x="1163547" y="0"/>
                  </a:moveTo>
                  <a:lnTo>
                    <a:pt x="1170876" y="3656"/>
                  </a:lnTo>
                  <a:lnTo>
                    <a:pt x="1180038" y="3656"/>
                  </a:lnTo>
                  <a:lnTo>
                    <a:pt x="1194697" y="5484"/>
                  </a:lnTo>
                  <a:lnTo>
                    <a:pt x="1209356" y="12797"/>
                  </a:lnTo>
                  <a:lnTo>
                    <a:pt x="1225847" y="20110"/>
                  </a:lnTo>
                  <a:lnTo>
                    <a:pt x="1247835" y="31078"/>
                  </a:lnTo>
                  <a:lnTo>
                    <a:pt x="1271656" y="42047"/>
                  </a:lnTo>
                  <a:lnTo>
                    <a:pt x="1300974" y="51188"/>
                  </a:lnTo>
                  <a:lnTo>
                    <a:pt x="1324794" y="65813"/>
                  </a:lnTo>
                  <a:lnTo>
                    <a:pt x="1344950" y="80438"/>
                  </a:lnTo>
                  <a:lnTo>
                    <a:pt x="1363274" y="93235"/>
                  </a:lnTo>
                  <a:lnTo>
                    <a:pt x="1377933" y="104204"/>
                  </a:lnTo>
                  <a:lnTo>
                    <a:pt x="1387094" y="115173"/>
                  </a:lnTo>
                  <a:lnTo>
                    <a:pt x="1394424" y="122486"/>
                  </a:lnTo>
                  <a:lnTo>
                    <a:pt x="1401753" y="127970"/>
                  </a:lnTo>
                  <a:lnTo>
                    <a:pt x="1401753" y="135283"/>
                  </a:lnTo>
                  <a:lnTo>
                    <a:pt x="1401753" y="149908"/>
                  </a:lnTo>
                  <a:lnTo>
                    <a:pt x="1398088" y="160877"/>
                  </a:lnTo>
                  <a:lnTo>
                    <a:pt x="1390759" y="170017"/>
                  </a:lnTo>
                  <a:lnTo>
                    <a:pt x="1383430" y="177330"/>
                  </a:lnTo>
                  <a:lnTo>
                    <a:pt x="1383430" y="180986"/>
                  </a:lnTo>
                  <a:lnTo>
                    <a:pt x="1383430" y="184642"/>
                  </a:lnTo>
                  <a:lnTo>
                    <a:pt x="1383430" y="188299"/>
                  </a:lnTo>
                  <a:lnTo>
                    <a:pt x="1382082" y="193675"/>
                  </a:lnTo>
                  <a:lnTo>
                    <a:pt x="1364363" y="191617"/>
                  </a:lnTo>
                  <a:cubicBezTo>
                    <a:pt x="1240378" y="177447"/>
                    <a:pt x="1396074" y="199009"/>
                    <a:pt x="1278753" y="182249"/>
                  </a:cubicBezTo>
                  <a:cubicBezTo>
                    <a:pt x="1272403" y="180132"/>
                    <a:pt x="1266267" y="177212"/>
                    <a:pt x="1259703" y="175899"/>
                  </a:cubicBezTo>
                  <a:cubicBezTo>
                    <a:pt x="1245027" y="172964"/>
                    <a:pt x="1230016" y="172010"/>
                    <a:pt x="1215253" y="169549"/>
                  </a:cubicBezTo>
                  <a:lnTo>
                    <a:pt x="1208911" y="168281"/>
                  </a:lnTo>
                  <a:lnTo>
                    <a:pt x="1205691" y="164533"/>
                  </a:lnTo>
                  <a:lnTo>
                    <a:pt x="1198362" y="153564"/>
                  </a:lnTo>
                  <a:lnTo>
                    <a:pt x="1187367" y="146251"/>
                  </a:lnTo>
                  <a:lnTo>
                    <a:pt x="1178206" y="138939"/>
                  </a:lnTo>
                  <a:lnTo>
                    <a:pt x="1163547" y="131626"/>
                  </a:lnTo>
                  <a:lnTo>
                    <a:pt x="1152553" y="127970"/>
                  </a:lnTo>
                  <a:lnTo>
                    <a:pt x="1137894" y="126142"/>
                  </a:lnTo>
                  <a:lnTo>
                    <a:pt x="1125067" y="122486"/>
                  </a:lnTo>
                  <a:lnTo>
                    <a:pt x="1110408" y="122486"/>
                  </a:lnTo>
                  <a:lnTo>
                    <a:pt x="1093917" y="118829"/>
                  </a:lnTo>
                  <a:lnTo>
                    <a:pt x="1086588" y="122486"/>
                  </a:lnTo>
                  <a:lnTo>
                    <a:pt x="1071929" y="122486"/>
                  </a:lnTo>
                  <a:lnTo>
                    <a:pt x="1057270" y="122486"/>
                  </a:lnTo>
                  <a:lnTo>
                    <a:pt x="1040779" y="122486"/>
                  </a:lnTo>
                  <a:lnTo>
                    <a:pt x="1022455" y="126142"/>
                  </a:lnTo>
                  <a:lnTo>
                    <a:pt x="1002299" y="126142"/>
                  </a:lnTo>
                  <a:lnTo>
                    <a:pt x="976646" y="127970"/>
                  </a:lnTo>
                  <a:lnTo>
                    <a:pt x="949161" y="131626"/>
                  </a:lnTo>
                  <a:lnTo>
                    <a:pt x="921676" y="135283"/>
                  </a:lnTo>
                  <a:lnTo>
                    <a:pt x="890526" y="135283"/>
                  </a:lnTo>
                  <a:lnTo>
                    <a:pt x="853878" y="138939"/>
                  </a:lnTo>
                  <a:lnTo>
                    <a:pt x="819064" y="146251"/>
                  </a:lnTo>
                  <a:lnTo>
                    <a:pt x="776919" y="149908"/>
                  </a:lnTo>
                  <a:lnTo>
                    <a:pt x="738440" y="153564"/>
                  </a:lnTo>
                  <a:lnTo>
                    <a:pt x="696296" y="157220"/>
                  </a:lnTo>
                  <a:lnTo>
                    <a:pt x="650487" y="164533"/>
                  </a:lnTo>
                  <a:lnTo>
                    <a:pt x="557037" y="173674"/>
                  </a:lnTo>
                  <a:lnTo>
                    <a:pt x="469083" y="184642"/>
                  </a:lnTo>
                  <a:lnTo>
                    <a:pt x="381130" y="195611"/>
                  </a:lnTo>
                  <a:lnTo>
                    <a:pt x="300507" y="202924"/>
                  </a:lnTo>
                  <a:lnTo>
                    <a:pt x="219883" y="206580"/>
                  </a:lnTo>
                  <a:lnTo>
                    <a:pt x="181403" y="208408"/>
                  </a:lnTo>
                  <a:lnTo>
                    <a:pt x="142924" y="208408"/>
                  </a:lnTo>
                  <a:lnTo>
                    <a:pt x="104444" y="212065"/>
                  </a:lnTo>
                  <a:lnTo>
                    <a:pt x="69630" y="212065"/>
                  </a:lnTo>
                  <a:lnTo>
                    <a:pt x="34815" y="212065"/>
                  </a:lnTo>
                  <a:lnTo>
                    <a:pt x="0" y="212065"/>
                  </a:lnTo>
                  <a:lnTo>
                    <a:pt x="0" y="146251"/>
                  </a:lnTo>
                  <a:lnTo>
                    <a:pt x="82456" y="142595"/>
                  </a:lnTo>
                  <a:lnTo>
                    <a:pt x="163080" y="138939"/>
                  </a:lnTo>
                  <a:lnTo>
                    <a:pt x="243704" y="135283"/>
                  </a:lnTo>
                  <a:lnTo>
                    <a:pt x="326160" y="127970"/>
                  </a:lnTo>
                  <a:lnTo>
                    <a:pt x="364639" y="126142"/>
                  </a:lnTo>
                  <a:lnTo>
                    <a:pt x="406783" y="122486"/>
                  </a:lnTo>
                  <a:lnTo>
                    <a:pt x="450760" y="115173"/>
                  </a:lnTo>
                  <a:lnTo>
                    <a:pt x="496569" y="111517"/>
                  </a:lnTo>
                  <a:lnTo>
                    <a:pt x="546043" y="104204"/>
                  </a:lnTo>
                  <a:lnTo>
                    <a:pt x="595516" y="96892"/>
                  </a:lnTo>
                  <a:lnTo>
                    <a:pt x="648654" y="93235"/>
                  </a:lnTo>
                  <a:lnTo>
                    <a:pt x="699960" y="85923"/>
                  </a:lnTo>
                  <a:lnTo>
                    <a:pt x="729278" y="84095"/>
                  </a:lnTo>
                  <a:lnTo>
                    <a:pt x="753099" y="80438"/>
                  </a:lnTo>
                  <a:lnTo>
                    <a:pt x="776919" y="76782"/>
                  </a:lnTo>
                  <a:lnTo>
                    <a:pt x="802572" y="73126"/>
                  </a:lnTo>
                  <a:lnTo>
                    <a:pt x="826393" y="73126"/>
                  </a:lnTo>
                  <a:lnTo>
                    <a:pt x="848381" y="69469"/>
                  </a:lnTo>
                  <a:lnTo>
                    <a:pt x="868537" y="69469"/>
                  </a:lnTo>
                  <a:lnTo>
                    <a:pt x="886861" y="65813"/>
                  </a:lnTo>
                  <a:lnTo>
                    <a:pt x="907017" y="62157"/>
                  </a:lnTo>
                  <a:lnTo>
                    <a:pt x="925340" y="62157"/>
                  </a:lnTo>
                  <a:lnTo>
                    <a:pt x="938167" y="58501"/>
                  </a:lnTo>
                  <a:lnTo>
                    <a:pt x="956490" y="58501"/>
                  </a:lnTo>
                  <a:lnTo>
                    <a:pt x="971149" y="54844"/>
                  </a:lnTo>
                  <a:lnTo>
                    <a:pt x="983976" y="54844"/>
                  </a:lnTo>
                  <a:lnTo>
                    <a:pt x="998635" y="51188"/>
                  </a:lnTo>
                  <a:lnTo>
                    <a:pt x="1009629" y="51188"/>
                  </a:lnTo>
                  <a:lnTo>
                    <a:pt x="1029785" y="47532"/>
                  </a:lnTo>
                  <a:lnTo>
                    <a:pt x="1051773" y="45704"/>
                  </a:lnTo>
                  <a:lnTo>
                    <a:pt x="1068264" y="42047"/>
                  </a:lnTo>
                  <a:lnTo>
                    <a:pt x="1082923" y="34735"/>
                  </a:lnTo>
                  <a:lnTo>
                    <a:pt x="1097582" y="31078"/>
                  </a:lnTo>
                  <a:lnTo>
                    <a:pt x="1106744" y="27422"/>
                  </a:lnTo>
                  <a:lnTo>
                    <a:pt x="1114073" y="20110"/>
                  </a:lnTo>
                  <a:lnTo>
                    <a:pt x="1121403" y="16453"/>
                  </a:lnTo>
                  <a:lnTo>
                    <a:pt x="1128732" y="12797"/>
                  </a:lnTo>
                  <a:lnTo>
                    <a:pt x="1137894" y="5484"/>
                  </a:lnTo>
                  <a:lnTo>
                    <a:pt x="1148888" y="3656"/>
                  </a:lnTo>
                  <a:lnTo>
                    <a:pt x="1163547" y="0"/>
                  </a:lnTo>
                  <a:close/>
                </a:path>
              </a:pathLst>
            </a:custGeom>
            <a:solidFill>
              <a:srgbClr val="FF0000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1867760" y="3295382"/>
              <a:ext cx="178069" cy="218684"/>
            </a:xfrm>
            <a:custGeom>
              <a:avLst/>
              <a:gdLst>
                <a:gd name="connsiteX0" fmla="*/ 0 w 178069"/>
                <a:gd name="connsiteY0" fmla="*/ 0 h 218684"/>
                <a:gd name="connsiteX1" fmla="*/ 21989 w 178069"/>
                <a:gd name="connsiteY1" fmla="*/ 1829 h 218684"/>
                <a:gd name="connsiteX2" fmla="*/ 42144 w 178069"/>
                <a:gd name="connsiteY2" fmla="*/ 5485 h 218684"/>
                <a:gd name="connsiteX3" fmla="*/ 60468 w 178069"/>
                <a:gd name="connsiteY3" fmla="*/ 9141 h 218684"/>
                <a:gd name="connsiteX4" fmla="*/ 76959 w 178069"/>
                <a:gd name="connsiteY4" fmla="*/ 12797 h 218684"/>
                <a:gd name="connsiteX5" fmla="*/ 95283 w 178069"/>
                <a:gd name="connsiteY5" fmla="*/ 16454 h 218684"/>
                <a:gd name="connsiteX6" fmla="*/ 109942 w 178069"/>
                <a:gd name="connsiteY6" fmla="*/ 20110 h 218684"/>
                <a:gd name="connsiteX7" fmla="*/ 122768 w 178069"/>
                <a:gd name="connsiteY7" fmla="*/ 20110 h 218684"/>
                <a:gd name="connsiteX8" fmla="*/ 137427 w 178069"/>
                <a:gd name="connsiteY8" fmla="*/ 23766 h 218684"/>
                <a:gd name="connsiteX9" fmla="*/ 148421 w 178069"/>
                <a:gd name="connsiteY9" fmla="*/ 23766 h 218684"/>
                <a:gd name="connsiteX10" fmla="*/ 157583 w 178069"/>
                <a:gd name="connsiteY10" fmla="*/ 23766 h 218684"/>
                <a:gd name="connsiteX11" fmla="*/ 164912 w 178069"/>
                <a:gd name="connsiteY11" fmla="*/ 20110 h 218684"/>
                <a:gd name="connsiteX12" fmla="*/ 172242 w 178069"/>
                <a:gd name="connsiteY12" fmla="*/ 20110 h 218684"/>
                <a:gd name="connsiteX13" fmla="*/ 178069 w 178069"/>
                <a:gd name="connsiteY13" fmla="*/ 17203 h 218684"/>
                <a:gd name="connsiteX14" fmla="*/ 176563 w 178069"/>
                <a:gd name="connsiteY14" fmla="*/ 34410 h 218684"/>
                <a:gd name="connsiteX15" fmla="*/ 166039 w 178069"/>
                <a:gd name="connsiteY15" fmla="*/ 130204 h 218684"/>
                <a:gd name="connsiteX16" fmla="*/ 159689 w 178069"/>
                <a:gd name="connsiteY16" fmla="*/ 149254 h 218684"/>
                <a:gd name="connsiteX17" fmla="*/ 157285 w 178069"/>
                <a:gd name="connsiteY17" fmla="*/ 218684 h 218684"/>
                <a:gd name="connsiteX18" fmla="*/ 152086 w 178069"/>
                <a:gd name="connsiteY18" fmla="*/ 206581 h 218684"/>
                <a:gd name="connsiteX19" fmla="*/ 144756 w 178069"/>
                <a:gd name="connsiteY19" fmla="*/ 191955 h 218684"/>
                <a:gd name="connsiteX20" fmla="*/ 137427 w 178069"/>
                <a:gd name="connsiteY20" fmla="*/ 177330 h 218684"/>
                <a:gd name="connsiteX21" fmla="*/ 126433 w 178069"/>
                <a:gd name="connsiteY21" fmla="*/ 160877 h 218684"/>
                <a:gd name="connsiteX22" fmla="*/ 115439 w 178069"/>
                <a:gd name="connsiteY22" fmla="*/ 142596 h 218684"/>
                <a:gd name="connsiteX23" fmla="*/ 102612 w 178069"/>
                <a:gd name="connsiteY23" fmla="*/ 124314 h 218684"/>
                <a:gd name="connsiteX24" fmla="*/ 87953 w 178069"/>
                <a:gd name="connsiteY24" fmla="*/ 107861 h 218684"/>
                <a:gd name="connsiteX25" fmla="*/ 73295 w 178069"/>
                <a:gd name="connsiteY25" fmla="*/ 85923 h 218684"/>
                <a:gd name="connsiteX26" fmla="*/ 56803 w 178069"/>
                <a:gd name="connsiteY26" fmla="*/ 65814 h 218684"/>
                <a:gd name="connsiteX27" fmla="*/ 38480 w 178069"/>
                <a:gd name="connsiteY27" fmla="*/ 43876 h 218684"/>
                <a:gd name="connsiteX28" fmla="*/ 21989 w 178069"/>
                <a:gd name="connsiteY28" fmla="*/ 23766 h 218684"/>
                <a:gd name="connsiteX29" fmla="*/ 0 w 178069"/>
                <a:gd name="connsiteY29" fmla="*/ 0 h 218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78069" h="218684">
                  <a:moveTo>
                    <a:pt x="0" y="0"/>
                  </a:moveTo>
                  <a:lnTo>
                    <a:pt x="21989" y="1829"/>
                  </a:lnTo>
                  <a:lnTo>
                    <a:pt x="42144" y="5485"/>
                  </a:lnTo>
                  <a:lnTo>
                    <a:pt x="60468" y="9141"/>
                  </a:lnTo>
                  <a:lnTo>
                    <a:pt x="76959" y="12797"/>
                  </a:lnTo>
                  <a:lnTo>
                    <a:pt x="95283" y="16454"/>
                  </a:lnTo>
                  <a:lnTo>
                    <a:pt x="109942" y="20110"/>
                  </a:lnTo>
                  <a:lnTo>
                    <a:pt x="122768" y="20110"/>
                  </a:lnTo>
                  <a:lnTo>
                    <a:pt x="137427" y="23766"/>
                  </a:lnTo>
                  <a:lnTo>
                    <a:pt x="148421" y="23766"/>
                  </a:lnTo>
                  <a:lnTo>
                    <a:pt x="157583" y="23766"/>
                  </a:lnTo>
                  <a:lnTo>
                    <a:pt x="164912" y="20110"/>
                  </a:lnTo>
                  <a:lnTo>
                    <a:pt x="172242" y="20110"/>
                  </a:lnTo>
                  <a:lnTo>
                    <a:pt x="178069" y="17203"/>
                  </a:lnTo>
                  <a:lnTo>
                    <a:pt x="176563" y="34410"/>
                  </a:lnTo>
                  <a:cubicBezTo>
                    <a:pt x="173874" y="65141"/>
                    <a:pt x="169823" y="109392"/>
                    <a:pt x="166039" y="130204"/>
                  </a:cubicBezTo>
                  <a:cubicBezTo>
                    <a:pt x="164842" y="136790"/>
                    <a:pt x="161806" y="142904"/>
                    <a:pt x="159689" y="149254"/>
                  </a:cubicBezTo>
                  <a:lnTo>
                    <a:pt x="157285" y="218684"/>
                  </a:lnTo>
                  <a:lnTo>
                    <a:pt x="152086" y="206581"/>
                  </a:lnTo>
                  <a:lnTo>
                    <a:pt x="144756" y="191955"/>
                  </a:lnTo>
                  <a:lnTo>
                    <a:pt x="137427" y="177330"/>
                  </a:lnTo>
                  <a:lnTo>
                    <a:pt x="126433" y="160877"/>
                  </a:lnTo>
                  <a:lnTo>
                    <a:pt x="115439" y="142596"/>
                  </a:lnTo>
                  <a:lnTo>
                    <a:pt x="102612" y="124314"/>
                  </a:lnTo>
                  <a:lnTo>
                    <a:pt x="87953" y="107861"/>
                  </a:lnTo>
                  <a:lnTo>
                    <a:pt x="73295" y="85923"/>
                  </a:lnTo>
                  <a:lnTo>
                    <a:pt x="56803" y="65814"/>
                  </a:lnTo>
                  <a:lnTo>
                    <a:pt x="38480" y="43876"/>
                  </a:lnTo>
                  <a:lnTo>
                    <a:pt x="21989" y="23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436096" y="2765915"/>
            <a:ext cx="2227914" cy="2110091"/>
            <a:chOff x="2882806" y="2686329"/>
            <a:chExt cx="2227914" cy="2110091"/>
          </a:xfrm>
        </p:grpSpPr>
        <p:pic>
          <p:nvPicPr>
            <p:cNvPr id="9223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2806" y="2686329"/>
              <a:ext cx="1553943" cy="21100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国歌.mp3">
              <a:hlinkClick r:id="" action="ppaction://media"/>
            </p:cNvPr>
            <p:cNvPicPr>
              <a:picLocks noChangeAspect="1"/>
            </p:cNvPicPr>
            <p:nvPr>
              <a:audioFile r:link="rId4"/>
              <p:extLst>
                <p:ext uri="{DAA4B4D4-6D71-4841-9C94-3DE7FCFB9230}">
                  <p14:media xmlns:p14="http://schemas.microsoft.com/office/powerpoint/2010/main" r:embed="rId5"/>
                </p:ext>
              </p:extLst>
            </p:nvPr>
          </p:nvPicPr>
          <p:blipFill>
            <a:blip r:embed="rId6"/>
            <a:stretch>
              <a:fillRect/>
            </a:stretch>
          </p:blipFill>
          <p:spPr>
            <a:xfrm>
              <a:off x="4501120" y="3221907"/>
              <a:ext cx="609600" cy="609600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615302" y="3233542"/>
            <a:ext cx="21564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6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</a:t>
            </a:r>
            <a:r>
              <a:rPr lang="zh-CN" altLang="en-US" sz="6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徽</a:t>
            </a:r>
            <a:endParaRPr lang="zh-CN" altLang="en-US" sz="6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655898" y="3911093"/>
            <a:ext cx="21564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6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</a:t>
            </a:r>
            <a:r>
              <a:rPr lang="zh-CN" altLang="en-US" sz="6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</a:t>
            </a:r>
            <a:endParaRPr lang="zh-CN" altLang="en-US" sz="6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843808" y="3233542"/>
            <a:ext cx="21564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6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</a:t>
            </a:r>
            <a:r>
              <a:rPr lang="zh-CN" altLang="en-US" sz="60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旗</a:t>
            </a:r>
            <a:endParaRPr lang="zh-CN" altLang="en-US" sz="6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/>
      <p:bldP spid="18" grpId="0" animBg="1"/>
      <p:bldP spid="24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">
            <a:biLevel thresh="75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  <a14:imgEffect>
                      <a14:brightnessContrast bright="1000" contrast="7000"/>
                    </a14:imgEffect>
                    <a14:imgEffect>
                      <a14:saturation sat="400000"/>
                    </a14:imgEffect>
                    <a14:imgEffect>
                      <a14:sharpenSoften amount="2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771800" y="1131590"/>
            <a:ext cx="1512168" cy="1468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文本框 1"/>
          <p:cNvSpPr txBox="1"/>
          <p:nvPr/>
        </p:nvSpPr>
        <p:spPr>
          <a:xfrm>
            <a:off x="467544" y="282792"/>
            <a:ext cx="2304256" cy="24329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5400" b="1" smtClean="0">
                <a:ln w="9525">
                  <a:noFill/>
                  <a:prstDash val="solid"/>
                </a:ln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qí</a:t>
            </a:r>
            <a:endParaRPr lang="en-US" altLang="zh-CN" sz="5400" b="1" smtClean="0">
              <a:ln w="9525">
                <a:noFill/>
                <a:prstDash val="solid"/>
              </a:ln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zh-CN" altLang="en-US" sz="13800" b="1" smtClean="0">
                <a:ln w="9525">
                  <a:noFill/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旗</a:t>
            </a:r>
            <a:endParaRPr lang="zh-CN" altLang="en-US" sz="13800" b="1" dirty="0" smtClean="0">
              <a:ln w="9525">
                <a:noFill/>
                <a:prstDash val="solid"/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6" name="Picture 2" descr="https://gimg2.baidu.com/image_search/src=http%3A%2F%2Fimage109.360doc.com%2FDownloadImg%2F2018%2F08%2F3016%2F142774761_5_20180830042507863.gif&amp;refer=http%3A%2F%2Fimage109.360doc.com&amp;app=2002&amp;size=f9999,10000&amp;q=a80&amp;n=0&amp;g=0n&amp;fmt=jpeg?sec=1620542611&amp;t=aabd29db99755e1bb8dadc98c2b4198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42799"/>
            <a:ext cx="4279055" cy="244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469">
                        <a14:foregroundMark x1="38776" y1="64246" x2="38776" y2="642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082304"/>
            <a:ext cx="1804088" cy="1647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551" b="97191" l="9626" r="94118">
                        <a14:foregroundMark x1="57219" y1="21348" x2="57219" y2="21348"/>
                        <a14:foregroundMark x1="49733" y1="38764" x2="49733" y2="38764"/>
                        <a14:foregroundMark x1="61497" y1="71348" x2="61497" y2="713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218970"/>
            <a:ext cx="1359580" cy="1294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8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639" b="92169" l="1093" r="89617">
                        <a14:foregroundMark x1="28962" y1="49398" x2="28962" y2="49398"/>
                        <a14:foregroundMark x1="50273" y1="38554" x2="50273" y2="385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447" y="1082304"/>
            <a:ext cx="1523009" cy="1381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271465" y="3507854"/>
            <a:ext cx="311696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smtClean="0">
                <a:latin typeface="宋体" panose="02010600030101010101" pitchFamily="2" charset="-122"/>
              </a:rPr>
              <a:t>红</a:t>
            </a:r>
            <a:r>
              <a:rPr lang="zh-CN" altLang="en-US" sz="4000" b="1" smtClean="0">
                <a:solidFill>
                  <a:srgbClr val="FF0000"/>
                </a:solidFill>
                <a:latin typeface="宋体" panose="02010600030101010101" pitchFamily="2" charset="-122"/>
              </a:rPr>
              <a:t>旗</a:t>
            </a:r>
            <a:r>
              <a:rPr lang="zh-CN" altLang="en-US" sz="4000" b="1" smtClean="0">
                <a:latin typeface="宋体" panose="02010600030101010101" pitchFamily="2" charset="-122"/>
              </a:rPr>
              <a:t>、彩</a:t>
            </a:r>
            <a:r>
              <a:rPr lang="zh-CN" altLang="en-US" sz="4000" b="1" smtClean="0">
                <a:solidFill>
                  <a:srgbClr val="FF0000"/>
                </a:solidFill>
                <a:latin typeface="宋体" panose="02010600030101010101" pitchFamily="2" charset="-122"/>
              </a:rPr>
              <a:t>旗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3275856" y="1707654"/>
            <a:ext cx="4833425" cy="245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借助拼音读课文，看看本课分为几个部分，圈画出本课的会认字。</a:t>
            </a:r>
            <a:endParaRPr lang="en-US" altLang="zh-CN" sz="360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2555775" y="915566"/>
            <a:ext cx="207142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</a:t>
            </a:r>
            <a:r>
              <a:rPr lang="zh-CN" altLang="en-US" sz="1600" b="1">
                <a:latin typeface="Kaiti SC" panose="02010600040101010101" pitchFamily="2" charset="-122"/>
                <a:ea typeface="Kaiti SC" panose="02010600040101010101" pitchFamily="2" charset="-122"/>
              </a:rPr>
              <a:t>图标</a:t>
            </a:r>
            <a:r>
              <a:rPr lang="zh-CN" altLang="en-US" sz="1600" b="1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r>
              <a:rPr lang="zh-CN" altLang="en-US" sz="1600" b="1">
                <a:latin typeface="Kaiti SC" panose="02010600040101010101" pitchFamily="2" charset="-122"/>
                <a:ea typeface="Kaiti SC" panose="02010600040101010101" pitchFamily="2" charset="-122"/>
              </a:rPr>
              <a:t>播放视频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9512" y="123478"/>
            <a:ext cx="2592288" cy="712648"/>
            <a:chOff x="395536" y="364326"/>
            <a:chExt cx="2592288" cy="712648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5937" y="383823"/>
              <a:ext cx="2269879" cy="693151"/>
            </a:xfrm>
            <a:prstGeom prst="rect">
              <a:avLst/>
            </a:prstGeom>
          </p:spPr>
        </p:pic>
        <p:sp>
          <p:nvSpPr>
            <p:cNvPr id="15" name="文本框 14">
              <a:hlinkClick r:id="rId2" action="ppaction://hlinkfile"/>
            </p:cNvPr>
            <p:cNvSpPr txBox="1"/>
            <p:nvPr/>
          </p:nvSpPr>
          <p:spPr>
            <a:xfrm>
              <a:off x="864933" y="36432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初读课文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1656523" y="376046"/>
            <a:ext cx="1059582" cy="1059582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3289">
                        <a14:foregroundMark x1="23490" y1="25592" x2="25727" y2="27515"/>
                        <a14:foregroundMark x1="51902" y1="25000" x2="51007" y2="29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589" y="1644644"/>
            <a:ext cx="1802227" cy="272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4218"/>
            <a:ext cx="4463661" cy="5143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4427984" y="-20538"/>
            <a:ext cx="4682714" cy="5164038"/>
            <a:chOff x="4463480" y="-20538"/>
            <a:chExt cx="4682714" cy="5164038"/>
          </a:xfrm>
        </p:grpSpPr>
        <p:pic>
          <p:nvPicPr>
            <p:cNvPr id="1034" name="Picture 10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48" r="2746"/>
            <a:stretch>
              <a:fillRect/>
            </a:stretch>
          </p:blipFill>
          <p:spPr bwMode="auto">
            <a:xfrm>
              <a:off x="4463480" y="-20538"/>
              <a:ext cx="4682714" cy="51640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60431" y="1991865"/>
              <a:ext cx="295275" cy="361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60430" y="3435846"/>
              <a:ext cx="295275" cy="361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4" name="文本框 12"/>
          <p:cNvSpPr txBox="1"/>
          <p:nvPr/>
        </p:nvSpPr>
        <p:spPr>
          <a:xfrm>
            <a:off x="827584" y="1817409"/>
            <a:ext cx="5760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2"/>
          <p:cNvSpPr txBox="1"/>
          <p:nvPr/>
        </p:nvSpPr>
        <p:spPr>
          <a:xfrm>
            <a:off x="4594143" y="0"/>
            <a:ext cx="5760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2"/>
          <p:cNvSpPr txBox="1"/>
          <p:nvPr/>
        </p:nvSpPr>
        <p:spPr>
          <a:xfrm>
            <a:off x="1393304" y="1779662"/>
            <a:ext cx="20834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2"/>
          <p:cNvSpPr txBox="1"/>
          <p:nvPr/>
        </p:nvSpPr>
        <p:spPr>
          <a:xfrm>
            <a:off x="5292080" y="-32424"/>
            <a:ext cx="17281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儿歌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403648" y="51470"/>
            <a:ext cx="288032" cy="576064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763688" y="51470"/>
            <a:ext cx="288032" cy="576064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123728" y="51470"/>
            <a:ext cx="288032" cy="576064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562778" y="1289348"/>
            <a:ext cx="288032" cy="562322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256947" y="1279961"/>
            <a:ext cx="288032" cy="562322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004048" y="1749176"/>
            <a:ext cx="432048" cy="576064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956376" y="1749176"/>
            <a:ext cx="432048" cy="576064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7164288" y="2483741"/>
            <a:ext cx="432048" cy="576064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550571" y="2494409"/>
            <a:ext cx="432048" cy="576064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982617" y="2478408"/>
            <a:ext cx="432048" cy="576064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550571" y="3224014"/>
            <a:ext cx="432048" cy="576064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8" grpId="0"/>
      <p:bldP spid="3" grpId="0" animBg="1"/>
      <p:bldP spid="12" grpId="0" animBg="1"/>
      <p:bldP spid="13" grpId="0" animBg="1"/>
      <p:bldP spid="16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323528" y="1059582"/>
            <a:ext cx="8855447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210000"/>
              </a:lnSpc>
              <a:buFont typeface="Arial" panose="020B0604020202020204" pitchFamily="34" charset="0"/>
              <a:buNone/>
            </a:pPr>
            <a:r>
              <a:rPr lang="zh-CN" altLang="en-US" sz="6000" b="1" smtClean="0">
                <a:latin typeface="楷体" panose="02010609060101010101" pitchFamily="49" charset="-122"/>
                <a:ea typeface="楷体" panose="02010609060101010101" pitchFamily="49" charset="-122"/>
              </a:rPr>
              <a:t>升  国  旗  中  红</a:t>
            </a:r>
            <a:endParaRPr lang="en-US" altLang="zh-CN" sz="6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10000"/>
              </a:lnSpc>
              <a:buFont typeface="Arial" panose="020B0604020202020204" pitchFamily="34" charset="0"/>
              <a:buNone/>
            </a:pPr>
            <a:r>
              <a:rPr lang="zh-CN" altLang="en-US" sz="6000" b="1" smtClean="0">
                <a:latin typeface="楷体" panose="02010609060101010101" pitchFamily="49" charset="-122"/>
                <a:ea typeface="楷体" panose="02010609060101010101" pitchFamily="49" charset="-122"/>
              </a:rPr>
              <a:t>歌  起  么  美  丽  立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871932" y="1166548"/>
            <a:ext cx="1592709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shēng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2339752" y="1166548"/>
            <a:ext cx="1728192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guó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4048051" y="1166548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qí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5508865" y="1166548"/>
            <a:ext cx="151217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zhōng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7216403" y="1166548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hóng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1671787" y="3182772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qǐ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3101208" y="3182772"/>
            <a:ext cx="153205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me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4685384" y="3182772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měi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6208286" y="3182772"/>
            <a:ext cx="1316038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lì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7720459" y="3182773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lì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87611" y="3147814"/>
            <a:ext cx="1316037" cy="699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gē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21284" y="339502"/>
            <a:ext cx="2062484" cy="646331"/>
            <a:chOff x="421284" y="411510"/>
            <a:chExt cx="2062484" cy="646330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1284" y="499763"/>
              <a:ext cx="431626" cy="558077"/>
            </a:xfrm>
            <a:prstGeom prst="rect">
              <a:avLst/>
            </a:prstGeom>
          </p:spPr>
        </p:pic>
        <p:sp>
          <p:nvSpPr>
            <p:cNvPr id="32" name="文本框 15"/>
            <p:cNvSpPr txBox="1"/>
            <p:nvPr/>
          </p:nvSpPr>
          <p:spPr>
            <a:xfrm>
              <a:off x="827584" y="411510"/>
              <a:ext cx="1656184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学认字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33" grpId="0"/>
      <p:bldP spid="3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251520" y="987574"/>
            <a:ext cx="8855447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250000"/>
              </a:lnSpc>
              <a:buFont typeface="Arial" panose="020B0604020202020204" pitchFamily="34" charset="0"/>
              <a:buNone/>
            </a:pP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升  国 旗  中国  五星红旗</a:t>
            </a:r>
            <a:endParaRPr lang="en-US" altLang="zh-CN" sz="4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50000"/>
              </a:lnSpc>
              <a:buFont typeface="Arial" panose="020B0604020202020204" pitchFamily="34" charset="0"/>
              <a:buNone/>
            </a:pP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 国歌  升起  多么  美丽  立正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467544" y="1155646"/>
            <a:ext cx="1592709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shēng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1619672" y="1155646"/>
            <a:ext cx="1728192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guó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2751907" y="1155646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qí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3923923" y="1155646"/>
            <a:ext cx="151217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zhōng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6712347" y="1155646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hóng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2391867" y="2822732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qǐ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4048055" y="2822732"/>
            <a:ext cx="153205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me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5272186" y="2822732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měi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5992266" y="2822732"/>
            <a:ext cx="1316038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lì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7000379" y="2822733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lì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735683" y="2787774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gē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25"/>
          <p:cNvSpPr/>
          <p:nvPr/>
        </p:nvSpPr>
        <p:spPr>
          <a:xfrm>
            <a:off x="6948264" y="3403967"/>
            <a:ext cx="1348102" cy="1328023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defTabSz="914400"/>
            <a:r>
              <a:rPr lang="en-US" altLang="zh-CN" sz="3600" b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měi</a:t>
            </a:r>
            <a:endParaRPr lang="en-US" altLang="zh-CN" sz="3600" b="1" smtClean="0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algn="ctr" defTabSz="914400"/>
            <a:r>
              <a:rPr lang="zh-CN" altLang="en-US" sz="3600" b="1" smtClean="0"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美</a:t>
            </a:r>
            <a:endParaRPr lang="zh-CN" altLang="en-US" sz="3600" b="1"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6948264" y="3398615"/>
            <a:ext cx="1348102" cy="130834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 defTabSz="914400"/>
            <a:endParaRPr lang="en-US" altLang="zh-CN" sz="4000" b="1" smtClean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defTabSz="914400"/>
            <a:r>
              <a:rPr lang="zh-CN" altLang="en-US" sz="4000" b="1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谜底</a:t>
            </a:r>
            <a:endParaRPr lang="zh-CN" altLang="en-US" sz="5400" b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914400"/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395536" y="3759155"/>
            <a:ext cx="1728192" cy="684803"/>
          </a:xfrm>
          <a:prstGeom prst="rect">
            <a:avLst/>
          </a:prstGeom>
          <a:noFill/>
          <a:ln w="15875" cmpd="dbl">
            <a:solidFill>
              <a:srgbClr val="005C2A"/>
            </a:solidFill>
            <a:prstDash val="sysDot"/>
            <a:miter lim="800000"/>
          </a:ln>
          <a:effectLst>
            <a:glow rad="25400">
              <a:schemeClr val="accent3">
                <a:lumMod val="40000"/>
                <a:lumOff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 defTabSz="685800">
              <a:spcBef>
                <a:spcPct val="50000"/>
              </a:spcBef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猜字谜</a:t>
            </a:r>
            <a:endParaRPr lang="zh-CN" altLang="en-US" dirty="0"/>
          </a:p>
        </p:txBody>
      </p:sp>
      <p:sp>
        <p:nvSpPr>
          <p:cNvPr id="64" name="圆角矩形 63"/>
          <p:cNvSpPr/>
          <p:nvPr/>
        </p:nvSpPr>
        <p:spPr>
          <a:xfrm>
            <a:off x="2339752" y="3435846"/>
            <a:ext cx="4959461" cy="1464231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defTabSz="914400"/>
            <a:r>
              <a:rPr lang="zh-CN" altLang="en-US" sz="4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羊儿没尾巴，“大”字来代替。</a:t>
            </a:r>
            <a:endParaRPr lang="zh-CN" altLang="en-US" sz="4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95535" y="1527488"/>
            <a:ext cx="2241339" cy="684803"/>
          </a:xfrm>
          <a:prstGeom prst="rect">
            <a:avLst/>
          </a:prstGeom>
          <a:noFill/>
          <a:ln w="15875" cmpd="dbl">
            <a:solidFill>
              <a:srgbClr val="005C2A"/>
            </a:solidFill>
            <a:prstDash val="sysDot"/>
            <a:miter lim="800000"/>
          </a:ln>
          <a:effectLst>
            <a:glow rad="25400">
              <a:schemeClr val="accent3">
                <a:lumMod val="40000"/>
                <a:lumOff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 defTabSz="685800">
              <a:spcBef>
                <a:spcPct val="50000"/>
              </a:spcBef>
              <a:defRPr sz="4000" b="1">
                <a:latin typeface="+mn-ea"/>
              </a:defRPr>
            </a:lvl1pPr>
            <a:lvl2pPr marL="742950" indent="-28575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4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动作演示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5004048" y="1050004"/>
            <a:ext cx="2511189" cy="919401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defTabSz="914400"/>
            <a:r>
              <a:rPr lang="zh-CN" altLang="en-US" sz="4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起立</a:t>
            </a:r>
            <a:endParaRPr lang="zh-CN" altLang="en-US" sz="4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792" b="99186" l="0" r="96218">
                        <a14:foregroundMark x1="46849" y1="46906" x2="46849" y2="46906"/>
                        <a14:foregroundMark x1="36555" y1="46743" x2="36555" y2="46743"/>
                        <a14:foregroundMark x1="41597" y1="89088" x2="41597" y2="89088"/>
                        <a14:foregroundMark x1="57773" y1="84365" x2="61555" y2="93974"/>
                        <a14:foregroundMark x1="43697" y1="84039" x2="37185" y2="934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791" y="771550"/>
            <a:ext cx="1683615" cy="2171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-36512" y="3081161"/>
            <a:ext cx="9252520" cy="232496"/>
            <a:chOff x="-16793" y="3075806"/>
            <a:chExt cx="9465618" cy="237851"/>
          </a:xfrm>
        </p:grpSpPr>
        <p:grpSp>
          <p:nvGrpSpPr>
            <p:cNvPr id="4" name="组合 3"/>
            <p:cNvGrpSpPr/>
            <p:nvPr/>
          </p:nvGrpSpPr>
          <p:grpSpPr>
            <a:xfrm>
              <a:off x="-16793" y="3075806"/>
              <a:ext cx="7613129" cy="237851"/>
              <a:chOff x="-16793" y="3075806"/>
              <a:chExt cx="7613129" cy="237851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-16793" y="3075806"/>
                <a:ext cx="3868713" cy="237851"/>
                <a:chOff x="-16793" y="3122315"/>
                <a:chExt cx="3868713" cy="237851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60023" b="23091"/>
                <a:stretch>
                  <a:fillRect/>
                </a:stretch>
              </p:blipFill>
              <p:spPr>
                <a:xfrm>
                  <a:off x="-16793" y="3122315"/>
                  <a:ext cx="1996505" cy="237851"/>
                </a:xfrm>
                <a:prstGeom prst="rect">
                  <a:avLst/>
                </a:prstGeom>
              </p:spPr>
            </p:pic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60023" b="23091"/>
                <a:stretch>
                  <a:fillRect/>
                </a:stretch>
              </p:blipFill>
              <p:spPr>
                <a:xfrm>
                  <a:off x="1855415" y="3122315"/>
                  <a:ext cx="1996505" cy="237851"/>
                </a:xfrm>
                <a:prstGeom prst="rect">
                  <a:avLst/>
                </a:prstGeom>
              </p:spPr>
            </p:pic>
          </p:grpSp>
          <p:grpSp>
            <p:nvGrpSpPr>
              <p:cNvPr id="14" name="组合 13"/>
              <p:cNvGrpSpPr/>
              <p:nvPr/>
            </p:nvGrpSpPr>
            <p:grpSpPr>
              <a:xfrm>
                <a:off x="3727623" y="3075806"/>
                <a:ext cx="3868713" cy="237851"/>
                <a:chOff x="-16793" y="3122315"/>
                <a:chExt cx="3868713" cy="237851"/>
              </a:xfrm>
            </p:grpSpPr>
            <p:pic>
              <p:nvPicPr>
                <p:cNvPr id="15" name="图片 14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60023" b="23091"/>
                <a:stretch>
                  <a:fillRect/>
                </a:stretch>
              </p:blipFill>
              <p:spPr>
                <a:xfrm>
                  <a:off x="-16793" y="3122315"/>
                  <a:ext cx="1996505" cy="237851"/>
                </a:xfrm>
                <a:prstGeom prst="rect">
                  <a:avLst/>
                </a:prstGeom>
              </p:spPr>
            </p:pic>
            <p:pic>
              <p:nvPicPr>
                <p:cNvPr id="16" name="图片 15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60023" b="23091"/>
                <a:stretch>
                  <a:fillRect/>
                </a:stretch>
              </p:blipFill>
              <p:spPr>
                <a:xfrm>
                  <a:off x="1855415" y="3122315"/>
                  <a:ext cx="1996505" cy="237851"/>
                </a:xfrm>
                <a:prstGeom prst="rect">
                  <a:avLst/>
                </a:prstGeom>
              </p:spPr>
            </p:pic>
          </p:grpSp>
        </p:grp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023" b="23091"/>
            <a:stretch>
              <a:fillRect/>
            </a:stretch>
          </p:blipFill>
          <p:spPr>
            <a:xfrm>
              <a:off x="7452320" y="3075806"/>
              <a:ext cx="1996505" cy="237851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2483770" y="123478"/>
            <a:ext cx="3771295" cy="646331"/>
            <a:chOff x="55663" y="2715766"/>
            <a:chExt cx="3771295" cy="646331"/>
          </a:xfrm>
        </p:grpSpPr>
        <p:sp>
          <p:nvSpPr>
            <p:cNvPr id="20" name="文本框 15"/>
            <p:cNvSpPr txBox="1"/>
            <p:nvPr/>
          </p:nvSpPr>
          <p:spPr>
            <a:xfrm>
              <a:off x="903136" y="2715766"/>
              <a:ext cx="20763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识字方法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5663" y="2787774"/>
              <a:ext cx="3771295" cy="546100"/>
              <a:chOff x="2270085" y="409406"/>
              <a:chExt cx="3771295" cy="546100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270085" y="409406"/>
                <a:ext cx="749300" cy="546100"/>
              </a:xfrm>
              <a:prstGeom prst="rect">
                <a:avLst/>
              </a:prstGeom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 flipH="1">
                <a:off x="5292080" y="409406"/>
                <a:ext cx="749300" cy="5461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7" grpId="0" animBg="1"/>
      <p:bldP spid="27" grpId="1" animBg="1"/>
      <p:bldP spid="39" grpId="0" animBg="1"/>
      <p:bldP spid="64" grpId="0"/>
      <p:bldP spid="21" grpId="0" animBg="1"/>
      <p:bldP spid="24" grpId="0"/>
    </p:bldLst>
  </p:timing>
</p:sld>
</file>

<file path=ppt/tags/tag1.xml><?xml version="1.0" encoding="utf-8"?>
<p:tagLst xmlns:p="http://schemas.openxmlformats.org/presentationml/2006/main">
  <p:tag name="KSO_WPP_MARK_KEY" val="5c45a964-a79d-4bef-9893-df2614287672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1217</Words>
  <Application>WPS 演示</Application>
  <PresentationFormat>全屏显示(16:9)</PresentationFormat>
  <Paragraphs>320</Paragraphs>
  <Slides>27</Slides>
  <Notes>18</Notes>
  <HiddenSlides>0</HiddenSlides>
  <MMClips>3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楷体</vt:lpstr>
      <vt:lpstr>黑体</vt:lpstr>
      <vt:lpstr>汉语拼音</vt:lpstr>
      <vt:lpstr>Calibri</vt:lpstr>
      <vt:lpstr>Kaiti SC</vt:lpstr>
      <vt:lpstr>微软雅黑</vt:lpstr>
      <vt:lpstr>Times New Roman</vt:lpstr>
      <vt:lpstr>Arial Unicode MS</vt:lpstr>
      <vt:lpstr>GB Pinyinok-B</vt:lpstr>
      <vt:lpstr>方正粗黑宋简体</vt:lpstr>
      <vt:lpstr>华文细黑</vt:lpstr>
      <vt:lpstr>仿宋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390</cp:revision>
  <dcterms:created xsi:type="dcterms:W3CDTF">2017-03-17T02:28:00Z</dcterms:created>
  <dcterms:modified xsi:type="dcterms:W3CDTF">2022-11-28T13:57:25Z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CC70B7BB2C9C4073ADBCAFFD86DFEC1E</vt:lpwstr>
  </property>
</Properties>
</file>