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1084" r:id="rId3"/>
    <p:sldId id="1030" r:id="rId5"/>
    <p:sldId id="1107" r:id="rId6"/>
    <p:sldId id="1095" r:id="rId7"/>
    <p:sldId id="1033" r:id="rId8"/>
    <p:sldId id="1097" r:id="rId9"/>
    <p:sldId id="1098" r:id="rId10"/>
    <p:sldId id="1108" r:id="rId11"/>
    <p:sldId id="1068" r:id="rId12"/>
    <p:sldId id="1109" r:id="rId13"/>
    <p:sldId id="1099" r:id="rId14"/>
    <p:sldId id="1071" r:id="rId15"/>
    <p:sldId id="1100" r:id="rId16"/>
    <p:sldId id="1072" r:id="rId17"/>
    <p:sldId id="1089" r:id="rId18"/>
    <p:sldId id="1102" r:id="rId19"/>
    <p:sldId id="1111" r:id="rId20"/>
    <p:sldId id="1110" r:id="rId21"/>
    <p:sldId id="1076" r:id="rId22"/>
    <p:sldId id="1078" r:id="rId23"/>
    <p:sldId id="1080" r:id="rId24"/>
    <p:sldId id="1091" r:id="rId25"/>
    <p:sldId id="1112" r:id="rId26"/>
    <p:sldId id="1092" r:id="rId27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31"/>
    </p:embeddedFont>
    <p:embeddedFont>
      <p:font typeface="黑体" panose="02010609060101010101" pitchFamily="49" charset="-122"/>
      <p:regular r:id="rId32"/>
    </p:embeddedFont>
    <p:embeddedFont>
      <p:font typeface="汉语拼音" panose="020B0604020202020204" pitchFamily="34" charset="0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</p:embeddedFontLst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B948"/>
    <a:srgbClr val="D2F5B9"/>
    <a:srgbClr val="0000FF"/>
    <a:srgbClr val="D1F5B8"/>
    <a:srgbClr val="98D267"/>
    <a:srgbClr val="CBF1FF"/>
    <a:srgbClr val="ECAAC3"/>
    <a:srgbClr val="29A6DE"/>
    <a:srgbClr val="0B5FD1"/>
    <a:srgbClr val="211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8" autoAdjust="0"/>
    <p:restoredTop sz="94660"/>
  </p:normalViewPr>
  <p:slideViewPr>
    <p:cSldViewPr>
      <p:cViewPr>
        <p:scale>
          <a:sx n="110" d="100"/>
          <a:sy n="110" d="100"/>
        </p:scale>
        <p:origin x="-372" y="-126"/>
      </p:cViewPr>
      <p:guideLst>
        <p:guide orient="horz" pos="1721"/>
        <p:guide pos="28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1.xml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B948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3478"/>
            <a:ext cx="1017948" cy="402303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4578251"/>
            <a:ext cx="9193213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slide" Target="slide16.xml"/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GIF"/><Relationship Id="rId2" Type="http://schemas.openxmlformats.org/officeDocument/2006/relationships/hyperlink" Target="&#19971;&#24425;&#19968;&#24180;&#32423;&#19978;&#35838;&#25991;&#26391;&#35835;&#35782;&#23383;3&#21475;&#32819;&#30446;&#9312;.mp4" TargetMode="External"/><Relationship Id="rId1" Type="http://schemas.openxmlformats.org/officeDocument/2006/relationships/hyperlink" Target="&#36164;&#26009;&#38142;&#25509;/&#35270;&#39057;/&#21476;&#35799;&#26391;&#35835;&#65306;&#24751;&#20892;&#65288;&#20854;&#20108;&#65289;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GIF"/><Relationship Id="rId3" Type="http://schemas.openxmlformats.org/officeDocument/2006/relationships/image" Target="../media/image10.png"/><Relationship Id="rId2" Type="http://schemas.openxmlformats.org/officeDocument/2006/relationships/hyperlink" Target="&#36164;&#26009;&#38142;&#25509;/&#35270;&#39057;/&#35838;&#25991;&#26391;&#35835;&#35821;&#25991;&#22253;&#22320;&#25300;&#33821;&#21340;.mp4" TargetMode="External"/><Relationship Id="rId1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microsoft.com/office/2007/relationships/hdphoto" Target="../media/image18.wdp"/><Relationship Id="rId7" Type="http://schemas.openxmlformats.org/officeDocument/2006/relationships/image" Target="../media/image17.png"/><Relationship Id="rId6" Type="http://schemas.microsoft.com/office/2007/relationships/hdphoto" Target="../media/image16.wdp"/><Relationship Id="rId5" Type="http://schemas.openxmlformats.org/officeDocument/2006/relationships/image" Target="../media/image15.png"/><Relationship Id="rId4" Type="http://schemas.microsoft.com/office/2007/relationships/hdphoto" Target="../media/image14.wdp"/><Relationship Id="rId3" Type="http://schemas.openxmlformats.org/officeDocument/2006/relationships/image" Target="../media/image13.png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microsoft.com/office/2007/relationships/hdphoto" Target="../media/image18.wdp"/><Relationship Id="rId7" Type="http://schemas.openxmlformats.org/officeDocument/2006/relationships/image" Target="../media/image17.png"/><Relationship Id="rId6" Type="http://schemas.microsoft.com/office/2007/relationships/hdphoto" Target="../media/image16.wdp"/><Relationship Id="rId5" Type="http://schemas.openxmlformats.org/officeDocument/2006/relationships/image" Target="../media/image15.png"/><Relationship Id="rId4" Type="http://schemas.microsoft.com/office/2007/relationships/hdphoto" Target="../media/image14.wdp"/><Relationship Id="rId3" Type="http://schemas.openxmlformats.org/officeDocument/2006/relationships/image" Target="../media/image13.png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7575">
            <a:off x="552450" y="1102360"/>
            <a:ext cx="2097405" cy="2458720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347864" y="843558"/>
            <a:ext cx="525658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语文</a:t>
            </a:r>
            <a:r>
              <a:rPr lang="zh-CN" altLang="en-US" sz="7200" b="1" smtClean="0">
                <a:ln w="9525">
                  <a:solidFill>
                    <a:schemeClr val="bg1"/>
                  </a:solidFill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园地五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57947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347524" y="2355726"/>
            <a:ext cx="2816764" cy="646331"/>
            <a:chOff x="5499652" y="3435846"/>
            <a:chExt cx="2816764" cy="646330"/>
          </a:xfrm>
        </p:grpSpPr>
        <p:sp>
          <p:nvSpPr>
            <p:cNvPr id="8" name="文本框 15">
              <a:hlinkClick r:id="rId2" action="ppaction://hlinksldjump"/>
            </p:cNvPr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0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1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2" name="组合 11"/>
          <p:cNvGrpSpPr/>
          <p:nvPr/>
        </p:nvGrpSpPr>
        <p:grpSpPr>
          <a:xfrm>
            <a:off x="4347524" y="2973773"/>
            <a:ext cx="2816764" cy="646331"/>
            <a:chOff x="5499652" y="4197909"/>
            <a:chExt cx="2816764" cy="646330"/>
          </a:xfrm>
        </p:grpSpPr>
        <p:sp>
          <p:nvSpPr>
            <p:cNvPr id="13" name="文本框 15">
              <a:hlinkClick r:id="rId3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4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5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6" name="组合 15"/>
          <p:cNvGrpSpPr/>
          <p:nvPr/>
        </p:nvGrpSpPr>
        <p:grpSpPr>
          <a:xfrm>
            <a:off x="4347524" y="3653611"/>
            <a:ext cx="2816764" cy="646331"/>
            <a:chOff x="5499652" y="4197909"/>
            <a:chExt cx="2816764" cy="646330"/>
          </a:xfrm>
        </p:grpSpPr>
        <p:sp>
          <p:nvSpPr>
            <p:cNvPr id="17" name="文本框 15">
              <a:hlinkClick r:id="rId4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第三课时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8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9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sp>
        <p:nvSpPr>
          <p:cNvPr id="2" name="文本框 1"/>
          <p:cNvSpPr txBox="1"/>
          <p:nvPr/>
        </p:nvSpPr>
        <p:spPr>
          <a:xfrm>
            <a:off x="8427720" y="24574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64859" y="2532060"/>
            <a:ext cx="128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你们 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64859" y="1919267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家里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4859" y="69368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上山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4859" y="3757646"/>
            <a:ext cx="130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写字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07704" y="195486"/>
            <a:ext cx="1620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nǐ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men        </a:t>
            </a:r>
            <a:endParaRPr lang="zh-CN" altLang="en-US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07704" y="784096"/>
            <a:ext cx="1666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sān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nián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07704" y="2549926"/>
            <a:ext cx="1136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jiā  </a:t>
            </a:r>
            <a:r>
              <a:rPr lang="en-US" altLang="zh-CN" sz="28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 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907704" y="1961316"/>
            <a:ext cx="2018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nán</a:t>
            </a:r>
            <a:r>
              <a:rPr lang="en-US" altLang="zh-CN" sz="280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shēng 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907704" y="3138536"/>
            <a:ext cx="1263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lán</a:t>
            </a:r>
            <a:r>
              <a:rPr lang="en-US" altLang="zh-CN" sz="280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sè </a:t>
            </a:r>
            <a:endParaRPr lang="zh-CN" altLang="en-US" sz="2800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07704" y="4315759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xiě </a:t>
            </a:r>
            <a:r>
              <a:rPr lang="en-US" altLang="zh-CN" sz="28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zì</a:t>
            </a:r>
            <a:r>
              <a:rPr lang="en-US" altLang="zh-CN" sz="280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907704" y="3727146"/>
            <a:ext cx="1560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bào </a:t>
            </a:r>
            <a:r>
              <a:rPr lang="en-US" altLang="zh-CN" sz="28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zhǐ </a:t>
            </a:r>
            <a:endParaRPr lang="zh-CN" altLang="en-US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07704" y="1372706"/>
            <a:ext cx="2214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shàng </a:t>
            </a:r>
            <a:r>
              <a:rPr lang="en-US" altLang="zh-CN" sz="28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shān </a:t>
            </a:r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364859" y="1306474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三年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364859" y="3144853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蓝色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364859" y="80888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男生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64859" y="4370438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报纸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1"/>
          <p:cNvSpPr>
            <a:spLocks noChangeArrowheads="1"/>
          </p:cNvSpPr>
          <p:nvPr/>
        </p:nvSpPr>
        <p:spPr bwMode="auto">
          <a:xfrm>
            <a:off x="179512" y="394499"/>
            <a:ext cx="1766570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连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一连。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3259988" y="555526"/>
            <a:ext cx="3256228" cy="2299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3467746" y="1073076"/>
            <a:ext cx="2976462" cy="6323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3926205" y="1073076"/>
            <a:ext cx="2590011" cy="63340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3635896" y="555526"/>
            <a:ext cx="2952918" cy="17051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2916954" y="2355726"/>
            <a:ext cx="3671860" cy="4995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2916954" y="3468018"/>
            <a:ext cx="3566328" cy="211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259988" y="4080812"/>
            <a:ext cx="3223294" cy="7581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2916954" y="4155926"/>
            <a:ext cx="3527254" cy="4687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949752" y="483518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你能把下面这几组词语读正确吗？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827584" y="1928269"/>
            <a:ext cx="3904580" cy="1003521"/>
            <a:chOff x="714348" y="1643056"/>
            <a:chExt cx="3000396" cy="1003521"/>
          </a:xfrm>
        </p:grpSpPr>
        <p:sp>
          <p:nvSpPr>
            <p:cNvPr id="6" name="TextBox 5"/>
            <p:cNvSpPr txBox="1"/>
            <p:nvPr/>
          </p:nvSpPr>
          <p:spPr>
            <a:xfrm>
              <a:off x="714348" y="164305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江南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14546" y="164305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蓝天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4348" y="200024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36106" y="1991933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  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88023" y="1928269"/>
            <a:ext cx="3944668" cy="932083"/>
            <a:chOff x="4684071" y="1643056"/>
            <a:chExt cx="3031201" cy="932083"/>
          </a:xfrm>
        </p:grpSpPr>
        <p:sp>
          <p:nvSpPr>
            <p:cNvPr id="8" name="TextBox 7"/>
            <p:cNvSpPr txBox="1"/>
            <p:nvPr/>
          </p:nvSpPr>
          <p:spPr>
            <a:xfrm>
              <a:off x="4714876" y="164305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找人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15074" y="164305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早上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84071" y="1928808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  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33399" y="1928808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  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27584" y="3483357"/>
            <a:ext cx="3904580" cy="932083"/>
            <a:chOff x="714348" y="2714626"/>
            <a:chExt cx="3000396" cy="932083"/>
          </a:xfrm>
        </p:grpSpPr>
        <p:sp>
          <p:nvSpPr>
            <p:cNvPr id="10" name="TextBox 9"/>
            <p:cNvSpPr txBox="1"/>
            <p:nvPr/>
          </p:nvSpPr>
          <p:spPr>
            <a:xfrm>
              <a:off x="714348" y="271462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采莲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14546" y="271462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过年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46347" y="3000378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  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95673" y="2987131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  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28112" y="3483357"/>
            <a:ext cx="3904580" cy="960601"/>
            <a:chOff x="4714876" y="2714626"/>
            <a:chExt cx="3000396" cy="960601"/>
          </a:xfrm>
        </p:grpSpPr>
        <p:sp>
          <p:nvSpPr>
            <p:cNvPr id="12" name="TextBox 11"/>
            <p:cNvSpPr txBox="1"/>
            <p:nvPr/>
          </p:nvSpPr>
          <p:spPr>
            <a:xfrm>
              <a:off x="4714876" y="271462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飞虫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15074" y="2714626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从前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71403" y="3028896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  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86512" y="2983752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  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95536" y="1544474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jiāng 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nán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lán 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tiān</a:t>
            </a:r>
            <a:endParaRPr lang="zh-CN" altLang="en-US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10286" y="1544474"/>
            <a:ext cx="5318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hǎo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rén     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zǎo 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shàng</a:t>
            </a:r>
            <a:endParaRPr lang="zh-CN" altLang="en-US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5536" y="3075806"/>
            <a:ext cx="4114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cǎi 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lián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 guò 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nián</a:t>
            </a:r>
            <a:endParaRPr lang="zh-CN" altLang="en-US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10286" y="3056642"/>
            <a:ext cx="5318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 fēi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chóng   cóng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qián</a:t>
            </a:r>
            <a:endParaRPr lang="zh-CN" altLang="en-US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9" grpId="0"/>
      <p:bldP spid="29" grpId="1"/>
      <p:bldP spid="30" grpId="0"/>
      <p:bldP spid="30" grpId="1"/>
      <p:bldP spid="31" grpId="0"/>
      <p:bldP spid="3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649681" y="915566"/>
            <a:ext cx="8170666" cy="1195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    书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空同组里的两个汉字，通过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观察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两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组汉字的笔顺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规则分别是什么。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4955" y="339502"/>
            <a:ext cx="2430219" cy="584775"/>
            <a:chOff x="340939" y="386938"/>
            <a:chExt cx="2430219" cy="584775"/>
          </a:xfrm>
        </p:grpSpPr>
        <p:sp>
          <p:nvSpPr>
            <p:cNvPr id="7" name="矩形 6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 Box 9"/>
            <p:cNvSpPr txBox="1"/>
            <p:nvPr/>
          </p:nvSpPr>
          <p:spPr>
            <a:xfrm>
              <a:off x="381634" y="386938"/>
              <a:ext cx="2389524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书写提示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95736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2980" y="3140261"/>
            <a:ext cx="7159380" cy="1663737"/>
            <a:chOff x="652980" y="2675924"/>
            <a:chExt cx="7951468" cy="1847807"/>
          </a:xfrm>
        </p:grpSpPr>
        <p:grpSp>
          <p:nvGrpSpPr>
            <p:cNvPr id="10" name="组合 5"/>
            <p:cNvGrpSpPr/>
            <p:nvPr/>
          </p:nvGrpSpPr>
          <p:grpSpPr>
            <a:xfrm>
              <a:off x="652980" y="2683412"/>
              <a:ext cx="1825101" cy="1831495"/>
              <a:chOff x="5534808" y="1672548"/>
              <a:chExt cx="2318546" cy="2326669"/>
            </a:xfrm>
          </p:grpSpPr>
          <p:sp>
            <p:nvSpPr>
              <p:cNvPr id="11" name="矩形 10"/>
              <p:cNvSpPr>
                <a:spLocks noChangeAspect="1"/>
              </p:cNvSpPr>
              <p:nvPr/>
            </p:nvSpPr>
            <p:spPr>
              <a:xfrm>
                <a:off x="5534808" y="1672548"/>
                <a:ext cx="2304000" cy="2304000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5549354" y="2824548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508232" y="2847217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9"/>
            <p:cNvGrpSpPr/>
            <p:nvPr/>
          </p:nvGrpSpPr>
          <p:grpSpPr>
            <a:xfrm>
              <a:off x="795444" y="2904067"/>
              <a:ext cx="1540172" cy="1390185"/>
              <a:chOff x="921561" y="1803233"/>
              <a:chExt cx="1092200" cy="985837"/>
            </a:xfrm>
            <a:solidFill>
              <a:schemeClr val="tx1"/>
            </a:solidFill>
          </p:grpSpPr>
          <p:sp>
            <p:nvSpPr>
              <p:cNvPr id="15" name="Freeform 24"/>
              <p:cNvSpPr/>
              <p:nvPr/>
            </p:nvSpPr>
            <p:spPr bwMode="auto">
              <a:xfrm>
                <a:off x="921561" y="1925470"/>
                <a:ext cx="377825" cy="863600"/>
              </a:xfrm>
              <a:custGeom>
                <a:avLst/>
                <a:gdLst>
                  <a:gd name="T0" fmla="*/ 333 w 477"/>
                  <a:gd name="T1" fmla="*/ 30 h 1088"/>
                  <a:gd name="T2" fmla="*/ 335 w 477"/>
                  <a:gd name="T3" fmla="*/ 15 h 1088"/>
                  <a:gd name="T4" fmla="*/ 349 w 477"/>
                  <a:gd name="T5" fmla="*/ 4 h 1088"/>
                  <a:gd name="T6" fmla="*/ 368 w 477"/>
                  <a:gd name="T7" fmla="*/ 0 h 1088"/>
                  <a:gd name="T8" fmla="*/ 395 w 477"/>
                  <a:gd name="T9" fmla="*/ 4 h 1088"/>
                  <a:gd name="T10" fmla="*/ 427 w 477"/>
                  <a:gd name="T11" fmla="*/ 15 h 1088"/>
                  <a:gd name="T12" fmla="*/ 454 w 477"/>
                  <a:gd name="T13" fmla="*/ 30 h 1088"/>
                  <a:gd name="T14" fmla="*/ 469 w 477"/>
                  <a:gd name="T15" fmla="*/ 44 h 1088"/>
                  <a:gd name="T16" fmla="*/ 475 w 477"/>
                  <a:gd name="T17" fmla="*/ 57 h 1088"/>
                  <a:gd name="T18" fmla="*/ 477 w 477"/>
                  <a:gd name="T19" fmla="*/ 76 h 1088"/>
                  <a:gd name="T20" fmla="*/ 477 w 477"/>
                  <a:gd name="T21" fmla="*/ 109 h 1088"/>
                  <a:gd name="T22" fmla="*/ 477 w 477"/>
                  <a:gd name="T23" fmla="*/ 151 h 1088"/>
                  <a:gd name="T24" fmla="*/ 475 w 477"/>
                  <a:gd name="T25" fmla="*/ 203 h 1088"/>
                  <a:gd name="T26" fmla="*/ 469 w 477"/>
                  <a:gd name="T27" fmla="*/ 287 h 1088"/>
                  <a:gd name="T28" fmla="*/ 462 w 477"/>
                  <a:gd name="T29" fmla="*/ 409 h 1088"/>
                  <a:gd name="T30" fmla="*/ 448 w 477"/>
                  <a:gd name="T31" fmla="*/ 520 h 1088"/>
                  <a:gd name="T32" fmla="*/ 425 w 477"/>
                  <a:gd name="T33" fmla="*/ 625 h 1088"/>
                  <a:gd name="T34" fmla="*/ 393 w 477"/>
                  <a:gd name="T35" fmla="*/ 725 h 1088"/>
                  <a:gd name="T36" fmla="*/ 349 w 477"/>
                  <a:gd name="T37" fmla="*/ 815 h 1088"/>
                  <a:gd name="T38" fmla="*/ 320 w 477"/>
                  <a:gd name="T39" fmla="*/ 857 h 1088"/>
                  <a:gd name="T40" fmla="*/ 288 w 477"/>
                  <a:gd name="T41" fmla="*/ 897 h 1088"/>
                  <a:gd name="T42" fmla="*/ 249 w 477"/>
                  <a:gd name="T43" fmla="*/ 935 h 1088"/>
                  <a:gd name="T44" fmla="*/ 205 w 477"/>
                  <a:gd name="T45" fmla="*/ 970 h 1088"/>
                  <a:gd name="T46" fmla="*/ 157 w 477"/>
                  <a:gd name="T47" fmla="*/ 1004 h 1088"/>
                  <a:gd name="T48" fmla="*/ 110 w 477"/>
                  <a:gd name="T49" fmla="*/ 1037 h 1088"/>
                  <a:gd name="T50" fmla="*/ 69 w 477"/>
                  <a:gd name="T51" fmla="*/ 1060 h 1088"/>
                  <a:gd name="T52" fmla="*/ 39 w 477"/>
                  <a:gd name="T53" fmla="*/ 1077 h 1088"/>
                  <a:gd name="T54" fmla="*/ 18 w 477"/>
                  <a:gd name="T55" fmla="*/ 1087 h 1088"/>
                  <a:gd name="T56" fmla="*/ 4 w 477"/>
                  <a:gd name="T57" fmla="*/ 1088 h 1088"/>
                  <a:gd name="T58" fmla="*/ 0 w 477"/>
                  <a:gd name="T59" fmla="*/ 1087 h 1088"/>
                  <a:gd name="T60" fmla="*/ 4 w 477"/>
                  <a:gd name="T61" fmla="*/ 1077 h 1088"/>
                  <a:gd name="T62" fmla="*/ 18 w 477"/>
                  <a:gd name="T63" fmla="*/ 1060 h 1088"/>
                  <a:gd name="T64" fmla="*/ 39 w 477"/>
                  <a:gd name="T65" fmla="*/ 1037 h 1088"/>
                  <a:gd name="T66" fmla="*/ 71 w 477"/>
                  <a:gd name="T67" fmla="*/ 1008 h 1088"/>
                  <a:gd name="T68" fmla="*/ 111 w 477"/>
                  <a:gd name="T69" fmla="*/ 970 h 1088"/>
                  <a:gd name="T70" fmla="*/ 154 w 477"/>
                  <a:gd name="T71" fmla="*/ 933 h 1088"/>
                  <a:gd name="T72" fmla="*/ 190 w 477"/>
                  <a:gd name="T73" fmla="*/ 895 h 1088"/>
                  <a:gd name="T74" fmla="*/ 253 w 477"/>
                  <a:gd name="T75" fmla="*/ 811 h 1088"/>
                  <a:gd name="T76" fmla="*/ 301 w 477"/>
                  <a:gd name="T77" fmla="*/ 721 h 1088"/>
                  <a:gd name="T78" fmla="*/ 333 w 477"/>
                  <a:gd name="T79" fmla="*/ 633 h 1088"/>
                  <a:gd name="T80" fmla="*/ 356 w 477"/>
                  <a:gd name="T81" fmla="*/ 541 h 1088"/>
                  <a:gd name="T82" fmla="*/ 370 w 477"/>
                  <a:gd name="T83" fmla="*/ 451 h 1088"/>
                  <a:gd name="T84" fmla="*/ 377 w 477"/>
                  <a:gd name="T85" fmla="*/ 363 h 1088"/>
                  <a:gd name="T86" fmla="*/ 379 w 477"/>
                  <a:gd name="T87" fmla="*/ 270 h 1088"/>
                  <a:gd name="T88" fmla="*/ 377 w 477"/>
                  <a:gd name="T89" fmla="*/ 225 h 1088"/>
                  <a:gd name="T90" fmla="*/ 376 w 477"/>
                  <a:gd name="T91" fmla="*/ 189 h 1088"/>
                  <a:gd name="T92" fmla="*/ 374 w 477"/>
                  <a:gd name="T93" fmla="*/ 157 h 1088"/>
                  <a:gd name="T94" fmla="*/ 372 w 477"/>
                  <a:gd name="T95" fmla="*/ 130 h 1088"/>
                  <a:gd name="T96" fmla="*/ 370 w 477"/>
                  <a:gd name="T97" fmla="*/ 109 h 1088"/>
                  <a:gd name="T98" fmla="*/ 362 w 477"/>
                  <a:gd name="T99" fmla="*/ 84 h 1088"/>
                  <a:gd name="T100" fmla="*/ 351 w 477"/>
                  <a:gd name="T101" fmla="*/ 61 h 1088"/>
                  <a:gd name="T102" fmla="*/ 337 w 477"/>
                  <a:gd name="T103" fmla="*/ 44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7" h="1088">
                    <a:moveTo>
                      <a:pt x="337" y="44"/>
                    </a:moveTo>
                    <a:lnTo>
                      <a:pt x="335" y="36"/>
                    </a:lnTo>
                    <a:lnTo>
                      <a:pt x="333" y="30"/>
                    </a:lnTo>
                    <a:lnTo>
                      <a:pt x="333" y="25"/>
                    </a:lnTo>
                    <a:lnTo>
                      <a:pt x="333" y="19"/>
                    </a:lnTo>
                    <a:lnTo>
                      <a:pt x="335" y="15"/>
                    </a:lnTo>
                    <a:lnTo>
                      <a:pt x="339" y="11"/>
                    </a:lnTo>
                    <a:lnTo>
                      <a:pt x="343" y="7"/>
                    </a:lnTo>
                    <a:lnTo>
                      <a:pt x="349" y="4"/>
                    </a:lnTo>
                    <a:lnTo>
                      <a:pt x="354" y="2"/>
                    </a:lnTo>
                    <a:lnTo>
                      <a:pt x="360" y="0"/>
                    </a:lnTo>
                    <a:lnTo>
                      <a:pt x="368" y="0"/>
                    </a:lnTo>
                    <a:lnTo>
                      <a:pt x="376" y="0"/>
                    </a:lnTo>
                    <a:lnTo>
                      <a:pt x="385" y="2"/>
                    </a:lnTo>
                    <a:lnTo>
                      <a:pt x="395" y="4"/>
                    </a:lnTo>
                    <a:lnTo>
                      <a:pt x="406" y="5"/>
                    </a:lnTo>
                    <a:lnTo>
                      <a:pt x="418" y="11"/>
                    </a:lnTo>
                    <a:lnTo>
                      <a:pt x="427" y="15"/>
                    </a:lnTo>
                    <a:lnTo>
                      <a:pt x="437" y="21"/>
                    </a:lnTo>
                    <a:lnTo>
                      <a:pt x="446" y="25"/>
                    </a:lnTo>
                    <a:lnTo>
                      <a:pt x="454" y="30"/>
                    </a:lnTo>
                    <a:lnTo>
                      <a:pt x="460" y="34"/>
                    </a:lnTo>
                    <a:lnTo>
                      <a:pt x="465" y="40"/>
                    </a:lnTo>
                    <a:lnTo>
                      <a:pt x="469" y="44"/>
                    </a:lnTo>
                    <a:lnTo>
                      <a:pt x="471" y="49"/>
                    </a:lnTo>
                    <a:lnTo>
                      <a:pt x="473" y="53"/>
                    </a:lnTo>
                    <a:lnTo>
                      <a:pt x="475" y="57"/>
                    </a:lnTo>
                    <a:lnTo>
                      <a:pt x="475" y="63"/>
                    </a:lnTo>
                    <a:lnTo>
                      <a:pt x="475" y="69"/>
                    </a:lnTo>
                    <a:lnTo>
                      <a:pt x="477" y="76"/>
                    </a:lnTo>
                    <a:lnTo>
                      <a:pt x="477" y="86"/>
                    </a:lnTo>
                    <a:lnTo>
                      <a:pt x="477" y="97"/>
                    </a:lnTo>
                    <a:lnTo>
                      <a:pt x="477" y="109"/>
                    </a:lnTo>
                    <a:lnTo>
                      <a:pt x="477" y="120"/>
                    </a:lnTo>
                    <a:lnTo>
                      <a:pt x="477" y="136"/>
                    </a:lnTo>
                    <a:lnTo>
                      <a:pt x="477" y="151"/>
                    </a:lnTo>
                    <a:lnTo>
                      <a:pt x="475" y="166"/>
                    </a:lnTo>
                    <a:lnTo>
                      <a:pt x="475" y="183"/>
                    </a:lnTo>
                    <a:lnTo>
                      <a:pt x="475" y="203"/>
                    </a:lnTo>
                    <a:lnTo>
                      <a:pt x="473" y="224"/>
                    </a:lnTo>
                    <a:lnTo>
                      <a:pt x="471" y="245"/>
                    </a:lnTo>
                    <a:lnTo>
                      <a:pt x="469" y="287"/>
                    </a:lnTo>
                    <a:lnTo>
                      <a:pt x="467" y="329"/>
                    </a:lnTo>
                    <a:lnTo>
                      <a:pt x="465" y="371"/>
                    </a:lnTo>
                    <a:lnTo>
                      <a:pt x="462" y="409"/>
                    </a:lnTo>
                    <a:lnTo>
                      <a:pt x="458" y="447"/>
                    </a:lnTo>
                    <a:lnTo>
                      <a:pt x="452" y="486"/>
                    </a:lnTo>
                    <a:lnTo>
                      <a:pt x="448" y="520"/>
                    </a:lnTo>
                    <a:lnTo>
                      <a:pt x="441" y="555"/>
                    </a:lnTo>
                    <a:lnTo>
                      <a:pt x="435" y="591"/>
                    </a:lnTo>
                    <a:lnTo>
                      <a:pt x="425" y="625"/>
                    </a:lnTo>
                    <a:lnTo>
                      <a:pt x="416" y="660"/>
                    </a:lnTo>
                    <a:lnTo>
                      <a:pt x="404" y="692"/>
                    </a:lnTo>
                    <a:lnTo>
                      <a:pt x="393" y="725"/>
                    </a:lnTo>
                    <a:lnTo>
                      <a:pt x="379" y="756"/>
                    </a:lnTo>
                    <a:lnTo>
                      <a:pt x="364" y="786"/>
                    </a:lnTo>
                    <a:lnTo>
                      <a:pt x="349" y="815"/>
                    </a:lnTo>
                    <a:lnTo>
                      <a:pt x="341" y="830"/>
                    </a:lnTo>
                    <a:lnTo>
                      <a:pt x="332" y="844"/>
                    </a:lnTo>
                    <a:lnTo>
                      <a:pt x="320" y="857"/>
                    </a:lnTo>
                    <a:lnTo>
                      <a:pt x="310" y="870"/>
                    </a:lnTo>
                    <a:lnTo>
                      <a:pt x="299" y="884"/>
                    </a:lnTo>
                    <a:lnTo>
                      <a:pt x="288" y="897"/>
                    </a:lnTo>
                    <a:lnTo>
                      <a:pt x="274" y="911"/>
                    </a:lnTo>
                    <a:lnTo>
                      <a:pt x="263" y="922"/>
                    </a:lnTo>
                    <a:lnTo>
                      <a:pt x="249" y="935"/>
                    </a:lnTo>
                    <a:lnTo>
                      <a:pt x="234" y="947"/>
                    </a:lnTo>
                    <a:lnTo>
                      <a:pt x="221" y="958"/>
                    </a:lnTo>
                    <a:lnTo>
                      <a:pt x="205" y="970"/>
                    </a:lnTo>
                    <a:lnTo>
                      <a:pt x="190" y="981"/>
                    </a:lnTo>
                    <a:lnTo>
                      <a:pt x="175" y="993"/>
                    </a:lnTo>
                    <a:lnTo>
                      <a:pt x="157" y="1004"/>
                    </a:lnTo>
                    <a:lnTo>
                      <a:pt x="142" y="1016"/>
                    </a:lnTo>
                    <a:lnTo>
                      <a:pt x="125" y="1027"/>
                    </a:lnTo>
                    <a:lnTo>
                      <a:pt x="110" y="1037"/>
                    </a:lnTo>
                    <a:lnTo>
                      <a:pt x="94" y="1044"/>
                    </a:lnTo>
                    <a:lnTo>
                      <a:pt x="81" y="1054"/>
                    </a:lnTo>
                    <a:lnTo>
                      <a:pt x="69" y="1060"/>
                    </a:lnTo>
                    <a:lnTo>
                      <a:pt x="58" y="1066"/>
                    </a:lnTo>
                    <a:lnTo>
                      <a:pt x="48" y="1071"/>
                    </a:lnTo>
                    <a:lnTo>
                      <a:pt x="39" y="1077"/>
                    </a:lnTo>
                    <a:lnTo>
                      <a:pt x="31" y="1081"/>
                    </a:lnTo>
                    <a:lnTo>
                      <a:pt x="23" y="1083"/>
                    </a:lnTo>
                    <a:lnTo>
                      <a:pt x="18" y="1087"/>
                    </a:lnTo>
                    <a:lnTo>
                      <a:pt x="12" y="1087"/>
                    </a:lnTo>
                    <a:lnTo>
                      <a:pt x="8" y="1088"/>
                    </a:lnTo>
                    <a:lnTo>
                      <a:pt x="4" y="1088"/>
                    </a:lnTo>
                    <a:lnTo>
                      <a:pt x="2" y="1088"/>
                    </a:lnTo>
                    <a:lnTo>
                      <a:pt x="0" y="1087"/>
                    </a:lnTo>
                    <a:lnTo>
                      <a:pt x="0" y="1087"/>
                    </a:lnTo>
                    <a:lnTo>
                      <a:pt x="0" y="1083"/>
                    </a:lnTo>
                    <a:lnTo>
                      <a:pt x="2" y="1081"/>
                    </a:lnTo>
                    <a:lnTo>
                      <a:pt x="4" y="1077"/>
                    </a:lnTo>
                    <a:lnTo>
                      <a:pt x="8" y="1071"/>
                    </a:lnTo>
                    <a:lnTo>
                      <a:pt x="12" y="1067"/>
                    </a:lnTo>
                    <a:lnTo>
                      <a:pt x="18" y="1060"/>
                    </a:lnTo>
                    <a:lnTo>
                      <a:pt x="23" y="1054"/>
                    </a:lnTo>
                    <a:lnTo>
                      <a:pt x="31" y="1046"/>
                    </a:lnTo>
                    <a:lnTo>
                      <a:pt x="39" y="1037"/>
                    </a:lnTo>
                    <a:lnTo>
                      <a:pt x="48" y="1029"/>
                    </a:lnTo>
                    <a:lnTo>
                      <a:pt x="60" y="1018"/>
                    </a:lnTo>
                    <a:lnTo>
                      <a:pt x="71" y="1008"/>
                    </a:lnTo>
                    <a:lnTo>
                      <a:pt x="83" y="997"/>
                    </a:lnTo>
                    <a:lnTo>
                      <a:pt x="96" y="983"/>
                    </a:lnTo>
                    <a:lnTo>
                      <a:pt x="111" y="970"/>
                    </a:lnTo>
                    <a:lnTo>
                      <a:pt x="125" y="958"/>
                    </a:lnTo>
                    <a:lnTo>
                      <a:pt x="140" y="945"/>
                    </a:lnTo>
                    <a:lnTo>
                      <a:pt x="154" y="933"/>
                    </a:lnTo>
                    <a:lnTo>
                      <a:pt x="165" y="920"/>
                    </a:lnTo>
                    <a:lnTo>
                      <a:pt x="178" y="907"/>
                    </a:lnTo>
                    <a:lnTo>
                      <a:pt x="190" y="895"/>
                    </a:lnTo>
                    <a:lnTo>
                      <a:pt x="213" y="868"/>
                    </a:lnTo>
                    <a:lnTo>
                      <a:pt x="234" y="840"/>
                    </a:lnTo>
                    <a:lnTo>
                      <a:pt x="253" y="811"/>
                    </a:lnTo>
                    <a:lnTo>
                      <a:pt x="272" y="780"/>
                    </a:lnTo>
                    <a:lnTo>
                      <a:pt x="288" y="750"/>
                    </a:lnTo>
                    <a:lnTo>
                      <a:pt x="301" y="721"/>
                    </a:lnTo>
                    <a:lnTo>
                      <a:pt x="314" y="692"/>
                    </a:lnTo>
                    <a:lnTo>
                      <a:pt x="324" y="662"/>
                    </a:lnTo>
                    <a:lnTo>
                      <a:pt x="333" y="633"/>
                    </a:lnTo>
                    <a:lnTo>
                      <a:pt x="343" y="602"/>
                    </a:lnTo>
                    <a:lnTo>
                      <a:pt x="351" y="572"/>
                    </a:lnTo>
                    <a:lnTo>
                      <a:pt x="356" y="541"/>
                    </a:lnTo>
                    <a:lnTo>
                      <a:pt x="362" y="511"/>
                    </a:lnTo>
                    <a:lnTo>
                      <a:pt x="366" y="480"/>
                    </a:lnTo>
                    <a:lnTo>
                      <a:pt x="370" y="451"/>
                    </a:lnTo>
                    <a:lnTo>
                      <a:pt x="374" y="423"/>
                    </a:lnTo>
                    <a:lnTo>
                      <a:pt x="376" y="392"/>
                    </a:lnTo>
                    <a:lnTo>
                      <a:pt x="377" y="363"/>
                    </a:lnTo>
                    <a:lnTo>
                      <a:pt x="379" y="333"/>
                    </a:lnTo>
                    <a:lnTo>
                      <a:pt x="379" y="302"/>
                    </a:lnTo>
                    <a:lnTo>
                      <a:pt x="379" y="270"/>
                    </a:lnTo>
                    <a:lnTo>
                      <a:pt x="379" y="254"/>
                    </a:lnTo>
                    <a:lnTo>
                      <a:pt x="377" y="241"/>
                    </a:lnTo>
                    <a:lnTo>
                      <a:pt x="377" y="225"/>
                    </a:lnTo>
                    <a:lnTo>
                      <a:pt x="377" y="212"/>
                    </a:lnTo>
                    <a:lnTo>
                      <a:pt x="376" y="201"/>
                    </a:lnTo>
                    <a:lnTo>
                      <a:pt x="376" y="189"/>
                    </a:lnTo>
                    <a:lnTo>
                      <a:pt x="376" y="178"/>
                    </a:lnTo>
                    <a:lnTo>
                      <a:pt x="374" y="166"/>
                    </a:lnTo>
                    <a:lnTo>
                      <a:pt x="374" y="157"/>
                    </a:lnTo>
                    <a:lnTo>
                      <a:pt x="374" y="147"/>
                    </a:lnTo>
                    <a:lnTo>
                      <a:pt x="372" y="137"/>
                    </a:lnTo>
                    <a:lnTo>
                      <a:pt x="372" y="130"/>
                    </a:lnTo>
                    <a:lnTo>
                      <a:pt x="372" y="122"/>
                    </a:lnTo>
                    <a:lnTo>
                      <a:pt x="370" y="115"/>
                    </a:lnTo>
                    <a:lnTo>
                      <a:pt x="370" y="109"/>
                    </a:lnTo>
                    <a:lnTo>
                      <a:pt x="368" y="101"/>
                    </a:lnTo>
                    <a:lnTo>
                      <a:pt x="366" y="92"/>
                    </a:lnTo>
                    <a:lnTo>
                      <a:pt x="362" y="84"/>
                    </a:lnTo>
                    <a:lnTo>
                      <a:pt x="358" y="74"/>
                    </a:lnTo>
                    <a:lnTo>
                      <a:pt x="354" y="67"/>
                    </a:lnTo>
                    <a:lnTo>
                      <a:pt x="351" y="61"/>
                    </a:lnTo>
                    <a:lnTo>
                      <a:pt x="347" y="53"/>
                    </a:lnTo>
                    <a:lnTo>
                      <a:pt x="341" y="48"/>
                    </a:lnTo>
                    <a:lnTo>
                      <a:pt x="337" y="44"/>
                    </a:lnTo>
                    <a:lnTo>
                      <a:pt x="337" y="44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5"/>
              <p:cNvSpPr/>
              <p:nvPr/>
            </p:nvSpPr>
            <p:spPr bwMode="auto">
              <a:xfrm>
                <a:off x="1458136" y="1803233"/>
                <a:ext cx="555625" cy="965200"/>
              </a:xfrm>
              <a:custGeom>
                <a:avLst/>
                <a:gdLst>
                  <a:gd name="T0" fmla="*/ 101 w 698"/>
                  <a:gd name="T1" fmla="*/ 455 h 1215"/>
                  <a:gd name="T2" fmla="*/ 96 w 698"/>
                  <a:gd name="T3" fmla="*/ 577 h 1215"/>
                  <a:gd name="T4" fmla="*/ 92 w 698"/>
                  <a:gd name="T5" fmla="*/ 694 h 1215"/>
                  <a:gd name="T6" fmla="*/ 99 w 698"/>
                  <a:gd name="T7" fmla="*/ 851 h 1215"/>
                  <a:gd name="T8" fmla="*/ 107 w 698"/>
                  <a:gd name="T9" fmla="*/ 914 h 1215"/>
                  <a:gd name="T10" fmla="*/ 115 w 698"/>
                  <a:gd name="T11" fmla="*/ 964 h 1215"/>
                  <a:gd name="T12" fmla="*/ 126 w 698"/>
                  <a:gd name="T13" fmla="*/ 1004 h 1215"/>
                  <a:gd name="T14" fmla="*/ 143 w 698"/>
                  <a:gd name="T15" fmla="*/ 1033 h 1215"/>
                  <a:gd name="T16" fmla="*/ 193 w 698"/>
                  <a:gd name="T17" fmla="*/ 1071 h 1215"/>
                  <a:gd name="T18" fmla="*/ 272 w 698"/>
                  <a:gd name="T19" fmla="*/ 1090 h 1215"/>
                  <a:gd name="T20" fmla="*/ 358 w 698"/>
                  <a:gd name="T21" fmla="*/ 1096 h 1215"/>
                  <a:gd name="T22" fmla="*/ 450 w 698"/>
                  <a:gd name="T23" fmla="*/ 1085 h 1215"/>
                  <a:gd name="T24" fmla="*/ 518 w 698"/>
                  <a:gd name="T25" fmla="*/ 1056 h 1215"/>
                  <a:gd name="T26" fmla="*/ 559 w 698"/>
                  <a:gd name="T27" fmla="*/ 1006 h 1215"/>
                  <a:gd name="T28" fmla="*/ 582 w 698"/>
                  <a:gd name="T29" fmla="*/ 939 h 1215"/>
                  <a:gd name="T30" fmla="*/ 597 w 698"/>
                  <a:gd name="T31" fmla="*/ 851 h 1215"/>
                  <a:gd name="T32" fmla="*/ 601 w 698"/>
                  <a:gd name="T33" fmla="*/ 809 h 1215"/>
                  <a:gd name="T34" fmla="*/ 606 w 698"/>
                  <a:gd name="T35" fmla="*/ 778 h 1215"/>
                  <a:gd name="T36" fmla="*/ 612 w 698"/>
                  <a:gd name="T37" fmla="*/ 759 h 1215"/>
                  <a:gd name="T38" fmla="*/ 620 w 698"/>
                  <a:gd name="T39" fmla="*/ 754 h 1215"/>
                  <a:gd name="T40" fmla="*/ 626 w 698"/>
                  <a:gd name="T41" fmla="*/ 763 h 1215"/>
                  <a:gd name="T42" fmla="*/ 633 w 698"/>
                  <a:gd name="T43" fmla="*/ 788 h 1215"/>
                  <a:gd name="T44" fmla="*/ 643 w 698"/>
                  <a:gd name="T45" fmla="*/ 828 h 1215"/>
                  <a:gd name="T46" fmla="*/ 650 w 698"/>
                  <a:gd name="T47" fmla="*/ 884 h 1215"/>
                  <a:gd name="T48" fmla="*/ 658 w 698"/>
                  <a:gd name="T49" fmla="*/ 943 h 1215"/>
                  <a:gd name="T50" fmla="*/ 668 w 698"/>
                  <a:gd name="T51" fmla="*/ 995 h 1215"/>
                  <a:gd name="T52" fmla="*/ 681 w 698"/>
                  <a:gd name="T53" fmla="*/ 1035 h 1215"/>
                  <a:gd name="T54" fmla="*/ 694 w 698"/>
                  <a:gd name="T55" fmla="*/ 1065 h 1215"/>
                  <a:gd name="T56" fmla="*/ 698 w 698"/>
                  <a:gd name="T57" fmla="*/ 1094 h 1215"/>
                  <a:gd name="T58" fmla="*/ 685 w 698"/>
                  <a:gd name="T59" fmla="*/ 1119 h 1215"/>
                  <a:gd name="T60" fmla="*/ 650 w 698"/>
                  <a:gd name="T61" fmla="*/ 1144 h 1215"/>
                  <a:gd name="T62" fmla="*/ 597 w 698"/>
                  <a:gd name="T63" fmla="*/ 1169 h 1215"/>
                  <a:gd name="T64" fmla="*/ 505 w 698"/>
                  <a:gd name="T65" fmla="*/ 1197 h 1215"/>
                  <a:gd name="T66" fmla="*/ 404 w 698"/>
                  <a:gd name="T67" fmla="*/ 1215 h 1215"/>
                  <a:gd name="T68" fmla="*/ 317 w 698"/>
                  <a:gd name="T69" fmla="*/ 1213 h 1215"/>
                  <a:gd name="T70" fmla="*/ 249 w 698"/>
                  <a:gd name="T71" fmla="*/ 1203 h 1215"/>
                  <a:gd name="T72" fmla="*/ 189 w 698"/>
                  <a:gd name="T73" fmla="*/ 1192 h 1215"/>
                  <a:gd name="T74" fmla="*/ 136 w 698"/>
                  <a:gd name="T75" fmla="*/ 1161 h 1215"/>
                  <a:gd name="T76" fmla="*/ 94 w 698"/>
                  <a:gd name="T77" fmla="*/ 1115 h 1215"/>
                  <a:gd name="T78" fmla="*/ 59 w 698"/>
                  <a:gd name="T79" fmla="*/ 1052 h 1215"/>
                  <a:gd name="T80" fmla="*/ 42 w 698"/>
                  <a:gd name="T81" fmla="*/ 1002 h 1215"/>
                  <a:gd name="T82" fmla="*/ 30 w 698"/>
                  <a:gd name="T83" fmla="*/ 945 h 1215"/>
                  <a:gd name="T84" fmla="*/ 25 w 698"/>
                  <a:gd name="T85" fmla="*/ 868 h 1215"/>
                  <a:gd name="T86" fmla="*/ 21 w 698"/>
                  <a:gd name="T87" fmla="*/ 775 h 1215"/>
                  <a:gd name="T88" fmla="*/ 25 w 698"/>
                  <a:gd name="T89" fmla="*/ 533 h 1215"/>
                  <a:gd name="T90" fmla="*/ 34 w 698"/>
                  <a:gd name="T91" fmla="*/ 300 h 1215"/>
                  <a:gd name="T92" fmla="*/ 34 w 698"/>
                  <a:gd name="T93" fmla="*/ 214 h 1215"/>
                  <a:gd name="T94" fmla="*/ 32 w 698"/>
                  <a:gd name="T95" fmla="*/ 143 h 1215"/>
                  <a:gd name="T96" fmla="*/ 23 w 698"/>
                  <a:gd name="T97" fmla="*/ 93 h 1215"/>
                  <a:gd name="T98" fmla="*/ 9 w 698"/>
                  <a:gd name="T99" fmla="*/ 55 h 1215"/>
                  <a:gd name="T100" fmla="*/ 0 w 698"/>
                  <a:gd name="T101" fmla="*/ 17 h 1215"/>
                  <a:gd name="T102" fmla="*/ 13 w 698"/>
                  <a:gd name="T103" fmla="*/ 0 h 1215"/>
                  <a:gd name="T104" fmla="*/ 48 w 698"/>
                  <a:gd name="T105" fmla="*/ 5 h 1215"/>
                  <a:gd name="T106" fmla="*/ 96 w 698"/>
                  <a:gd name="T107" fmla="*/ 25 h 1215"/>
                  <a:gd name="T108" fmla="*/ 120 w 698"/>
                  <a:gd name="T109" fmla="*/ 40 h 1215"/>
                  <a:gd name="T110" fmla="*/ 138 w 698"/>
                  <a:gd name="T111" fmla="*/ 53 h 1215"/>
                  <a:gd name="T112" fmla="*/ 149 w 698"/>
                  <a:gd name="T113" fmla="*/ 72 h 1215"/>
                  <a:gd name="T114" fmla="*/ 147 w 698"/>
                  <a:gd name="T115" fmla="*/ 105 h 1215"/>
                  <a:gd name="T116" fmla="*/ 140 w 698"/>
                  <a:gd name="T117" fmla="*/ 145 h 1215"/>
                  <a:gd name="T118" fmla="*/ 130 w 698"/>
                  <a:gd name="T119" fmla="*/ 179 h 1215"/>
                  <a:gd name="T120" fmla="*/ 122 w 698"/>
                  <a:gd name="T121" fmla="*/ 218 h 1215"/>
                  <a:gd name="T122" fmla="*/ 113 w 698"/>
                  <a:gd name="T123" fmla="*/ 269 h 1215"/>
                  <a:gd name="T124" fmla="*/ 107 w 698"/>
                  <a:gd name="T125" fmla="*/ 334 h 1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98" h="1215">
                    <a:moveTo>
                      <a:pt x="107" y="352"/>
                    </a:moveTo>
                    <a:lnTo>
                      <a:pt x="105" y="388"/>
                    </a:lnTo>
                    <a:lnTo>
                      <a:pt x="103" y="423"/>
                    </a:lnTo>
                    <a:lnTo>
                      <a:pt x="101" y="455"/>
                    </a:lnTo>
                    <a:lnTo>
                      <a:pt x="99" y="488"/>
                    </a:lnTo>
                    <a:lnTo>
                      <a:pt x="99" y="518"/>
                    </a:lnTo>
                    <a:lnTo>
                      <a:pt x="97" y="549"/>
                    </a:lnTo>
                    <a:lnTo>
                      <a:pt x="96" y="577"/>
                    </a:lnTo>
                    <a:lnTo>
                      <a:pt x="94" y="604"/>
                    </a:lnTo>
                    <a:lnTo>
                      <a:pt x="92" y="635"/>
                    </a:lnTo>
                    <a:lnTo>
                      <a:pt x="92" y="664"/>
                    </a:lnTo>
                    <a:lnTo>
                      <a:pt x="92" y="694"/>
                    </a:lnTo>
                    <a:lnTo>
                      <a:pt x="94" y="725"/>
                    </a:lnTo>
                    <a:lnTo>
                      <a:pt x="94" y="757"/>
                    </a:lnTo>
                    <a:lnTo>
                      <a:pt x="96" y="788"/>
                    </a:lnTo>
                    <a:lnTo>
                      <a:pt x="99" y="851"/>
                    </a:lnTo>
                    <a:lnTo>
                      <a:pt x="101" y="868"/>
                    </a:lnTo>
                    <a:lnTo>
                      <a:pt x="103" y="884"/>
                    </a:lnTo>
                    <a:lnTo>
                      <a:pt x="105" y="899"/>
                    </a:lnTo>
                    <a:lnTo>
                      <a:pt x="107" y="914"/>
                    </a:lnTo>
                    <a:lnTo>
                      <a:pt x="109" y="928"/>
                    </a:lnTo>
                    <a:lnTo>
                      <a:pt x="111" y="939"/>
                    </a:lnTo>
                    <a:lnTo>
                      <a:pt x="113" y="953"/>
                    </a:lnTo>
                    <a:lnTo>
                      <a:pt x="115" y="964"/>
                    </a:lnTo>
                    <a:lnTo>
                      <a:pt x="118" y="975"/>
                    </a:lnTo>
                    <a:lnTo>
                      <a:pt x="120" y="985"/>
                    </a:lnTo>
                    <a:lnTo>
                      <a:pt x="124" y="995"/>
                    </a:lnTo>
                    <a:lnTo>
                      <a:pt x="126" y="1004"/>
                    </a:lnTo>
                    <a:lnTo>
                      <a:pt x="130" y="1012"/>
                    </a:lnTo>
                    <a:lnTo>
                      <a:pt x="134" y="1020"/>
                    </a:lnTo>
                    <a:lnTo>
                      <a:pt x="140" y="1027"/>
                    </a:lnTo>
                    <a:lnTo>
                      <a:pt x="143" y="1033"/>
                    </a:lnTo>
                    <a:lnTo>
                      <a:pt x="153" y="1044"/>
                    </a:lnTo>
                    <a:lnTo>
                      <a:pt x="164" y="1054"/>
                    </a:lnTo>
                    <a:lnTo>
                      <a:pt x="178" y="1064"/>
                    </a:lnTo>
                    <a:lnTo>
                      <a:pt x="193" y="1071"/>
                    </a:lnTo>
                    <a:lnTo>
                      <a:pt x="210" y="1079"/>
                    </a:lnTo>
                    <a:lnTo>
                      <a:pt x="229" y="1085"/>
                    </a:lnTo>
                    <a:lnTo>
                      <a:pt x="251" y="1088"/>
                    </a:lnTo>
                    <a:lnTo>
                      <a:pt x="272" y="1090"/>
                    </a:lnTo>
                    <a:lnTo>
                      <a:pt x="293" y="1094"/>
                    </a:lnTo>
                    <a:lnTo>
                      <a:pt x="314" y="1094"/>
                    </a:lnTo>
                    <a:lnTo>
                      <a:pt x="337" y="1096"/>
                    </a:lnTo>
                    <a:lnTo>
                      <a:pt x="358" y="1096"/>
                    </a:lnTo>
                    <a:lnTo>
                      <a:pt x="381" y="1094"/>
                    </a:lnTo>
                    <a:lnTo>
                      <a:pt x="404" y="1092"/>
                    </a:lnTo>
                    <a:lnTo>
                      <a:pt x="427" y="1088"/>
                    </a:lnTo>
                    <a:lnTo>
                      <a:pt x="450" y="1085"/>
                    </a:lnTo>
                    <a:lnTo>
                      <a:pt x="469" y="1079"/>
                    </a:lnTo>
                    <a:lnTo>
                      <a:pt x="488" y="1073"/>
                    </a:lnTo>
                    <a:lnTo>
                      <a:pt x="503" y="1065"/>
                    </a:lnTo>
                    <a:lnTo>
                      <a:pt x="518" y="1056"/>
                    </a:lnTo>
                    <a:lnTo>
                      <a:pt x="532" y="1044"/>
                    </a:lnTo>
                    <a:lnTo>
                      <a:pt x="543" y="1033"/>
                    </a:lnTo>
                    <a:lnTo>
                      <a:pt x="551" y="1021"/>
                    </a:lnTo>
                    <a:lnTo>
                      <a:pt x="559" y="1006"/>
                    </a:lnTo>
                    <a:lnTo>
                      <a:pt x="566" y="991"/>
                    </a:lnTo>
                    <a:lnTo>
                      <a:pt x="572" y="975"/>
                    </a:lnTo>
                    <a:lnTo>
                      <a:pt x="578" y="958"/>
                    </a:lnTo>
                    <a:lnTo>
                      <a:pt x="582" y="939"/>
                    </a:lnTo>
                    <a:lnTo>
                      <a:pt x="587" y="918"/>
                    </a:lnTo>
                    <a:lnTo>
                      <a:pt x="591" y="897"/>
                    </a:lnTo>
                    <a:lnTo>
                      <a:pt x="593" y="874"/>
                    </a:lnTo>
                    <a:lnTo>
                      <a:pt x="597" y="851"/>
                    </a:lnTo>
                    <a:lnTo>
                      <a:pt x="597" y="840"/>
                    </a:lnTo>
                    <a:lnTo>
                      <a:pt x="599" y="828"/>
                    </a:lnTo>
                    <a:lnTo>
                      <a:pt x="601" y="819"/>
                    </a:lnTo>
                    <a:lnTo>
                      <a:pt x="601" y="809"/>
                    </a:lnTo>
                    <a:lnTo>
                      <a:pt x="603" y="799"/>
                    </a:lnTo>
                    <a:lnTo>
                      <a:pt x="603" y="792"/>
                    </a:lnTo>
                    <a:lnTo>
                      <a:pt x="605" y="784"/>
                    </a:lnTo>
                    <a:lnTo>
                      <a:pt x="606" y="778"/>
                    </a:lnTo>
                    <a:lnTo>
                      <a:pt x="608" y="773"/>
                    </a:lnTo>
                    <a:lnTo>
                      <a:pt x="608" y="767"/>
                    </a:lnTo>
                    <a:lnTo>
                      <a:pt x="610" y="763"/>
                    </a:lnTo>
                    <a:lnTo>
                      <a:pt x="612" y="759"/>
                    </a:lnTo>
                    <a:lnTo>
                      <a:pt x="614" y="757"/>
                    </a:lnTo>
                    <a:lnTo>
                      <a:pt x="616" y="755"/>
                    </a:lnTo>
                    <a:lnTo>
                      <a:pt x="618" y="754"/>
                    </a:lnTo>
                    <a:lnTo>
                      <a:pt x="620" y="754"/>
                    </a:lnTo>
                    <a:lnTo>
                      <a:pt x="622" y="755"/>
                    </a:lnTo>
                    <a:lnTo>
                      <a:pt x="624" y="755"/>
                    </a:lnTo>
                    <a:lnTo>
                      <a:pt x="626" y="759"/>
                    </a:lnTo>
                    <a:lnTo>
                      <a:pt x="626" y="763"/>
                    </a:lnTo>
                    <a:lnTo>
                      <a:pt x="627" y="767"/>
                    </a:lnTo>
                    <a:lnTo>
                      <a:pt x="629" y="773"/>
                    </a:lnTo>
                    <a:lnTo>
                      <a:pt x="631" y="780"/>
                    </a:lnTo>
                    <a:lnTo>
                      <a:pt x="633" y="788"/>
                    </a:lnTo>
                    <a:lnTo>
                      <a:pt x="635" y="796"/>
                    </a:lnTo>
                    <a:lnTo>
                      <a:pt x="639" y="805"/>
                    </a:lnTo>
                    <a:lnTo>
                      <a:pt x="641" y="817"/>
                    </a:lnTo>
                    <a:lnTo>
                      <a:pt x="643" y="828"/>
                    </a:lnTo>
                    <a:lnTo>
                      <a:pt x="645" y="840"/>
                    </a:lnTo>
                    <a:lnTo>
                      <a:pt x="647" y="853"/>
                    </a:lnTo>
                    <a:lnTo>
                      <a:pt x="649" y="868"/>
                    </a:lnTo>
                    <a:lnTo>
                      <a:pt x="650" y="884"/>
                    </a:lnTo>
                    <a:lnTo>
                      <a:pt x="652" y="899"/>
                    </a:lnTo>
                    <a:lnTo>
                      <a:pt x="654" y="914"/>
                    </a:lnTo>
                    <a:lnTo>
                      <a:pt x="656" y="930"/>
                    </a:lnTo>
                    <a:lnTo>
                      <a:pt x="658" y="943"/>
                    </a:lnTo>
                    <a:lnTo>
                      <a:pt x="660" y="956"/>
                    </a:lnTo>
                    <a:lnTo>
                      <a:pt x="662" y="970"/>
                    </a:lnTo>
                    <a:lnTo>
                      <a:pt x="666" y="981"/>
                    </a:lnTo>
                    <a:lnTo>
                      <a:pt x="668" y="995"/>
                    </a:lnTo>
                    <a:lnTo>
                      <a:pt x="671" y="1004"/>
                    </a:lnTo>
                    <a:lnTo>
                      <a:pt x="673" y="1016"/>
                    </a:lnTo>
                    <a:lnTo>
                      <a:pt x="677" y="1025"/>
                    </a:lnTo>
                    <a:lnTo>
                      <a:pt x="681" y="1035"/>
                    </a:lnTo>
                    <a:lnTo>
                      <a:pt x="685" y="1044"/>
                    </a:lnTo>
                    <a:lnTo>
                      <a:pt x="687" y="1052"/>
                    </a:lnTo>
                    <a:lnTo>
                      <a:pt x="691" y="1060"/>
                    </a:lnTo>
                    <a:lnTo>
                      <a:pt x="694" y="1065"/>
                    </a:lnTo>
                    <a:lnTo>
                      <a:pt x="696" y="1073"/>
                    </a:lnTo>
                    <a:lnTo>
                      <a:pt x="698" y="1079"/>
                    </a:lnTo>
                    <a:lnTo>
                      <a:pt x="698" y="1086"/>
                    </a:lnTo>
                    <a:lnTo>
                      <a:pt x="698" y="1094"/>
                    </a:lnTo>
                    <a:lnTo>
                      <a:pt x="696" y="1100"/>
                    </a:lnTo>
                    <a:lnTo>
                      <a:pt x="694" y="1108"/>
                    </a:lnTo>
                    <a:lnTo>
                      <a:pt x="689" y="1113"/>
                    </a:lnTo>
                    <a:lnTo>
                      <a:pt x="685" y="1119"/>
                    </a:lnTo>
                    <a:lnTo>
                      <a:pt x="677" y="1127"/>
                    </a:lnTo>
                    <a:lnTo>
                      <a:pt x="670" y="1132"/>
                    </a:lnTo>
                    <a:lnTo>
                      <a:pt x="660" y="1138"/>
                    </a:lnTo>
                    <a:lnTo>
                      <a:pt x="650" y="1144"/>
                    </a:lnTo>
                    <a:lnTo>
                      <a:pt x="639" y="1150"/>
                    </a:lnTo>
                    <a:lnTo>
                      <a:pt x="626" y="1157"/>
                    </a:lnTo>
                    <a:lnTo>
                      <a:pt x="612" y="1163"/>
                    </a:lnTo>
                    <a:lnTo>
                      <a:pt x="597" y="1169"/>
                    </a:lnTo>
                    <a:lnTo>
                      <a:pt x="580" y="1174"/>
                    </a:lnTo>
                    <a:lnTo>
                      <a:pt x="564" y="1180"/>
                    </a:lnTo>
                    <a:lnTo>
                      <a:pt x="534" y="1190"/>
                    </a:lnTo>
                    <a:lnTo>
                      <a:pt x="505" y="1197"/>
                    </a:lnTo>
                    <a:lnTo>
                      <a:pt x="478" y="1203"/>
                    </a:lnTo>
                    <a:lnTo>
                      <a:pt x="451" y="1209"/>
                    </a:lnTo>
                    <a:lnTo>
                      <a:pt x="427" y="1213"/>
                    </a:lnTo>
                    <a:lnTo>
                      <a:pt x="404" y="1215"/>
                    </a:lnTo>
                    <a:lnTo>
                      <a:pt x="383" y="1215"/>
                    </a:lnTo>
                    <a:lnTo>
                      <a:pt x="360" y="1215"/>
                    </a:lnTo>
                    <a:lnTo>
                      <a:pt x="339" y="1213"/>
                    </a:lnTo>
                    <a:lnTo>
                      <a:pt x="317" y="1213"/>
                    </a:lnTo>
                    <a:lnTo>
                      <a:pt x="298" y="1211"/>
                    </a:lnTo>
                    <a:lnTo>
                      <a:pt x="281" y="1209"/>
                    </a:lnTo>
                    <a:lnTo>
                      <a:pt x="264" y="1207"/>
                    </a:lnTo>
                    <a:lnTo>
                      <a:pt x="249" y="1203"/>
                    </a:lnTo>
                    <a:lnTo>
                      <a:pt x="235" y="1201"/>
                    </a:lnTo>
                    <a:lnTo>
                      <a:pt x="220" y="1199"/>
                    </a:lnTo>
                    <a:lnTo>
                      <a:pt x="205" y="1196"/>
                    </a:lnTo>
                    <a:lnTo>
                      <a:pt x="189" y="1192"/>
                    </a:lnTo>
                    <a:lnTo>
                      <a:pt x="176" y="1186"/>
                    </a:lnTo>
                    <a:lnTo>
                      <a:pt x="162" y="1178"/>
                    </a:lnTo>
                    <a:lnTo>
                      <a:pt x="149" y="1171"/>
                    </a:lnTo>
                    <a:lnTo>
                      <a:pt x="136" y="1161"/>
                    </a:lnTo>
                    <a:lnTo>
                      <a:pt x="124" y="1150"/>
                    </a:lnTo>
                    <a:lnTo>
                      <a:pt x="113" y="1140"/>
                    </a:lnTo>
                    <a:lnTo>
                      <a:pt x="103" y="1127"/>
                    </a:lnTo>
                    <a:lnTo>
                      <a:pt x="94" y="1115"/>
                    </a:lnTo>
                    <a:lnTo>
                      <a:pt x="84" y="1102"/>
                    </a:lnTo>
                    <a:lnTo>
                      <a:pt x="74" y="1086"/>
                    </a:lnTo>
                    <a:lnTo>
                      <a:pt x="67" y="1069"/>
                    </a:lnTo>
                    <a:lnTo>
                      <a:pt x="59" y="1052"/>
                    </a:lnTo>
                    <a:lnTo>
                      <a:pt x="52" y="1033"/>
                    </a:lnTo>
                    <a:lnTo>
                      <a:pt x="48" y="1023"/>
                    </a:lnTo>
                    <a:lnTo>
                      <a:pt x="46" y="1014"/>
                    </a:lnTo>
                    <a:lnTo>
                      <a:pt x="42" y="1002"/>
                    </a:lnTo>
                    <a:lnTo>
                      <a:pt x="38" y="989"/>
                    </a:lnTo>
                    <a:lnTo>
                      <a:pt x="36" y="975"/>
                    </a:lnTo>
                    <a:lnTo>
                      <a:pt x="34" y="960"/>
                    </a:lnTo>
                    <a:lnTo>
                      <a:pt x="30" y="945"/>
                    </a:lnTo>
                    <a:lnTo>
                      <a:pt x="29" y="926"/>
                    </a:lnTo>
                    <a:lnTo>
                      <a:pt x="27" y="909"/>
                    </a:lnTo>
                    <a:lnTo>
                      <a:pt x="25" y="889"/>
                    </a:lnTo>
                    <a:lnTo>
                      <a:pt x="25" y="868"/>
                    </a:lnTo>
                    <a:lnTo>
                      <a:pt x="23" y="845"/>
                    </a:lnTo>
                    <a:lnTo>
                      <a:pt x="23" y="822"/>
                    </a:lnTo>
                    <a:lnTo>
                      <a:pt x="21" y="799"/>
                    </a:lnTo>
                    <a:lnTo>
                      <a:pt x="21" y="775"/>
                    </a:lnTo>
                    <a:lnTo>
                      <a:pt x="21" y="748"/>
                    </a:lnTo>
                    <a:lnTo>
                      <a:pt x="21" y="694"/>
                    </a:lnTo>
                    <a:lnTo>
                      <a:pt x="21" y="641"/>
                    </a:lnTo>
                    <a:lnTo>
                      <a:pt x="25" y="533"/>
                    </a:lnTo>
                    <a:lnTo>
                      <a:pt x="29" y="428"/>
                    </a:lnTo>
                    <a:lnTo>
                      <a:pt x="30" y="377"/>
                    </a:lnTo>
                    <a:lnTo>
                      <a:pt x="32" y="325"/>
                    </a:lnTo>
                    <a:lnTo>
                      <a:pt x="34" y="300"/>
                    </a:lnTo>
                    <a:lnTo>
                      <a:pt x="34" y="277"/>
                    </a:lnTo>
                    <a:lnTo>
                      <a:pt x="34" y="254"/>
                    </a:lnTo>
                    <a:lnTo>
                      <a:pt x="34" y="233"/>
                    </a:lnTo>
                    <a:lnTo>
                      <a:pt x="34" y="214"/>
                    </a:lnTo>
                    <a:lnTo>
                      <a:pt x="34" y="195"/>
                    </a:lnTo>
                    <a:lnTo>
                      <a:pt x="34" y="176"/>
                    </a:lnTo>
                    <a:lnTo>
                      <a:pt x="32" y="160"/>
                    </a:lnTo>
                    <a:lnTo>
                      <a:pt x="32" y="143"/>
                    </a:lnTo>
                    <a:lnTo>
                      <a:pt x="30" y="130"/>
                    </a:lnTo>
                    <a:lnTo>
                      <a:pt x="29" y="116"/>
                    </a:lnTo>
                    <a:lnTo>
                      <a:pt x="27" y="105"/>
                    </a:lnTo>
                    <a:lnTo>
                      <a:pt x="23" y="93"/>
                    </a:lnTo>
                    <a:lnTo>
                      <a:pt x="21" y="84"/>
                    </a:lnTo>
                    <a:lnTo>
                      <a:pt x="17" y="74"/>
                    </a:lnTo>
                    <a:lnTo>
                      <a:pt x="15" y="67"/>
                    </a:lnTo>
                    <a:lnTo>
                      <a:pt x="9" y="55"/>
                    </a:lnTo>
                    <a:lnTo>
                      <a:pt x="4" y="44"/>
                    </a:lnTo>
                    <a:lnTo>
                      <a:pt x="2" y="34"/>
                    </a:lnTo>
                    <a:lnTo>
                      <a:pt x="0" y="25"/>
                    </a:lnTo>
                    <a:lnTo>
                      <a:pt x="0" y="17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21" y="0"/>
                    </a:lnTo>
                    <a:lnTo>
                      <a:pt x="29" y="0"/>
                    </a:lnTo>
                    <a:lnTo>
                      <a:pt x="36" y="2"/>
                    </a:lnTo>
                    <a:lnTo>
                      <a:pt x="48" y="5"/>
                    </a:lnTo>
                    <a:lnTo>
                      <a:pt x="59" y="9"/>
                    </a:lnTo>
                    <a:lnTo>
                      <a:pt x="73" y="15"/>
                    </a:lnTo>
                    <a:lnTo>
                      <a:pt x="88" y="21"/>
                    </a:lnTo>
                    <a:lnTo>
                      <a:pt x="96" y="25"/>
                    </a:lnTo>
                    <a:lnTo>
                      <a:pt x="103" y="28"/>
                    </a:lnTo>
                    <a:lnTo>
                      <a:pt x="109" y="32"/>
                    </a:lnTo>
                    <a:lnTo>
                      <a:pt x="115" y="36"/>
                    </a:lnTo>
                    <a:lnTo>
                      <a:pt x="120" y="40"/>
                    </a:lnTo>
                    <a:lnTo>
                      <a:pt x="126" y="44"/>
                    </a:lnTo>
                    <a:lnTo>
                      <a:pt x="130" y="47"/>
                    </a:lnTo>
                    <a:lnTo>
                      <a:pt x="134" y="49"/>
                    </a:lnTo>
                    <a:lnTo>
                      <a:pt x="138" y="53"/>
                    </a:lnTo>
                    <a:lnTo>
                      <a:pt x="141" y="57"/>
                    </a:lnTo>
                    <a:lnTo>
                      <a:pt x="143" y="61"/>
                    </a:lnTo>
                    <a:lnTo>
                      <a:pt x="145" y="65"/>
                    </a:lnTo>
                    <a:lnTo>
                      <a:pt x="149" y="72"/>
                    </a:lnTo>
                    <a:lnTo>
                      <a:pt x="149" y="80"/>
                    </a:lnTo>
                    <a:lnTo>
                      <a:pt x="149" y="88"/>
                    </a:lnTo>
                    <a:lnTo>
                      <a:pt x="147" y="95"/>
                    </a:lnTo>
                    <a:lnTo>
                      <a:pt x="147" y="105"/>
                    </a:lnTo>
                    <a:lnTo>
                      <a:pt x="145" y="113"/>
                    </a:lnTo>
                    <a:lnTo>
                      <a:pt x="143" y="124"/>
                    </a:lnTo>
                    <a:lnTo>
                      <a:pt x="141" y="134"/>
                    </a:lnTo>
                    <a:lnTo>
                      <a:pt x="140" y="145"/>
                    </a:lnTo>
                    <a:lnTo>
                      <a:pt x="138" y="157"/>
                    </a:lnTo>
                    <a:lnTo>
                      <a:pt x="134" y="164"/>
                    </a:lnTo>
                    <a:lnTo>
                      <a:pt x="132" y="172"/>
                    </a:lnTo>
                    <a:lnTo>
                      <a:pt x="130" y="179"/>
                    </a:lnTo>
                    <a:lnTo>
                      <a:pt x="128" y="187"/>
                    </a:lnTo>
                    <a:lnTo>
                      <a:pt x="126" y="197"/>
                    </a:lnTo>
                    <a:lnTo>
                      <a:pt x="124" y="208"/>
                    </a:lnTo>
                    <a:lnTo>
                      <a:pt x="122" y="218"/>
                    </a:lnTo>
                    <a:lnTo>
                      <a:pt x="118" y="231"/>
                    </a:lnTo>
                    <a:lnTo>
                      <a:pt x="117" y="243"/>
                    </a:lnTo>
                    <a:lnTo>
                      <a:pt x="115" y="256"/>
                    </a:lnTo>
                    <a:lnTo>
                      <a:pt x="113" y="269"/>
                    </a:lnTo>
                    <a:lnTo>
                      <a:pt x="113" y="285"/>
                    </a:lnTo>
                    <a:lnTo>
                      <a:pt x="111" y="300"/>
                    </a:lnTo>
                    <a:lnTo>
                      <a:pt x="109" y="317"/>
                    </a:lnTo>
                    <a:lnTo>
                      <a:pt x="107" y="334"/>
                    </a:lnTo>
                    <a:lnTo>
                      <a:pt x="107" y="352"/>
                    </a:lnTo>
                    <a:lnTo>
                      <a:pt x="107" y="352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7" name="Freeform 24"/>
            <p:cNvSpPr/>
            <p:nvPr/>
          </p:nvSpPr>
          <p:spPr bwMode="auto">
            <a:xfrm>
              <a:off x="795444" y="3076440"/>
              <a:ext cx="532792" cy="1217811"/>
            </a:xfrm>
            <a:custGeom>
              <a:avLst/>
              <a:gdLst>
                <a:gd name="T0" fmla="*/ 333 w 477"/>
                <a:gd name="T1" fmla="*/ 30 h 1088"/>
                <a:gd name="T2" fmla="*/ 335 w 477"/>
                <a:gd name="T3" fmla="*/ 15 h 1088"/>
                <a:gd name="T4" fmla="*/ 349 w 477"/>
                <a:gd name="T5" fmla="*/ 4 h 1088"/>
                <a:gd name="T6" fmla="*/ 368 w 477"/>
                <a:gd name="T7" fmla="*/ 0 h 1088"/>
                <a:gd name="T8" fmla="*/ 395 w 477"/>
                <a:gd name="T9" fmla="*/ 4 h 1088"/>
                <a:gd name="T10" fmla="*/ 427 w 477"/>
                <a:gd name="T11" fmla="*/ 15 h 1088"/>
                <a:gd name="T12" fmla="*/ 454 w 477"/>
                <a:gd name="T13" fmla="*/ 30 h 1088"/>
                <a:gd name="T14" fmla="*/ 469 w 477"/>
                <a:gd name="T15" fmla="*/ 44 h 1088"/>
                <a:gd name="T16" fmla="*/ 475 w 477"/>
                <a:gd name="T17" fmla="*/ 57 h 1088"/>
                <a:gd name="T18" fmla="*/ 477 w 477"/>
                <a:gd name="T19" fmla="*/ 76 h 1088"/>
                <a:gd name="T20" fmla="*/ 477 w 477"/>
                <a:gd name="T21" fmla="*/ 109 h 1088"/>
                <a:gd name="T22" fmla="*/ 477 w 477"/>
                <a:gd name="T23" fmla="*/ 151 h 1088"/>
                <a:gd name="T24" fmla="*/ 475 w 477"/>
                <a:gd name="T25" fmla="*/ 203 h 1088"/>
                <a:gd name="T26" fmla="*/ 469 w 477"/>
                <a:gd name="T27" fmla="*/ 287 h 1088"/>
                <a:gd name="T28" fmla="*/ 462 w 477"/>
                <a:gd name="T29" fmla="*/ 409 h 1088"/>
                <a:gd name="T30" fmla="*/ 448 w 477"/>
                <a:gd name="T31" fmla="*/ 520 h 1088"/>
                <a:gd name="T32" fmla="*/ 425 w 477"/>
                <a:gd name="T33" fmla="*/ 625 h 1088"/>
                <a:gd name="T34" fmla="*/ 393 w 477"/>
                <a:gd name="T35" fmla="*/ 725 h 1088"/>
                <a:gd name="T36" fmla="*/ 349 w 477"/>
                <a:gd name="T37" fmla="*/ 815 h 1088"/>
                <a:gd name="T38" fmla="*/ 320 w 477"/>
                <a:gd name="T39" fmla="*/ 857 h 1088"/>
                <a:gd name="T40" fmla="*/ 288 w 477"/>
                <a:gd name="T41" fmla="*/ 897 h 1088"/>
                <a:gd name="T42" fmla="*/ 249 w 477"/>
                <a:gd name="T43" fmla="*/ 935 h 1088"/>
                <a:gd name="T44" fmla="*/ 205 w 477"/>
                <a:gd name="T45" fmla="*/ 970 h 1088"/>
                <a:gd name="T46" fmla="*/ 157 w 477"/>
                <a:gd name="T47" fmla="*/ 1004 h 1088"/>
                <a:gd name="T48" fmla="*/ 110 w 477"/>
                <a:gd name="T49" fmla="*/ 1037 h 1088"/>
                <a:gd name="T50" fmla="*/ 69 w 477"/>
                <a:gd name="T51" fmla="*/ 1060 h 1088"/>
                <a:gd name="T52" fmla="*/ 39 w 477"/>
                <a:gd name="T53" fmla="*/ 1077 h 1088"/>
                <a:gd name="T54" fmla="*/ 18 w 477"/>
                <a:gd name="T55" fmla="*/ 1087 h 1088"/>
                <a:gd name="T56" fmla="*/ 4 w 477"/>
                <a:gd name="T57" fmla="*/ 1088 h 1088"/>
                <a:gd name="T58" fmla="*/ 0 w 477"/>
                <a:gd name="T59" fmla="*/ 1087 h 1088"/>
                <a:gd name="T60" fmla="*/ 4 w 477"/>
                <a:gd name="T61" fmla="*/ 1077 h 1088"/>
                <a:gd name="T62" fmla="*/ 18 w 477"/>
                <a:gd name="T63" fmla="*/ 1060 h 1088"/>
                <a:gd name="T64" fmla="*/ 39 w 477"/>
                <a:gd name="T65" fmla="*/ 1037 h 1088"/>
                <a:gd name="T66" fmla="*/ 71 w 477"/>
                <a:gd name="T67" fmla="*/ 1008 h 1088"/>
                <a:gd name="T68" fmla="*/ 111 w 477"/>
                <a:gd name="T69" fmla="*/ 970 h 1088"/>
                <a:gd name="T70" fmla="*/ 154 w 477"/>
                <a:gd name="T71" fmla="*/ 933 h 1088"/>
                <a:gd name="T72" fmla="*/ 190 w 477"/>
                <a:gd name="T73" fmla="*/ 895 h 1088"/>
                <a:gd name="T74" fmla="*/ 253 w 477"/>
                <a:gd name="T75" fmla="*/ 811 h 1088"/>
                <a:gd name="T76" fmla="*/ 301 w 477"/>
                <a:gd name="T77" fmla="*/ 721 h 1088"/>
                <a:gd name="T78" fmla="*/ 333 w 477"/>
                <a:gd name="T79" fmla="*/ 633 h 1088"/>
                <a:gd name="T80" fmla="*/ 356 w 477"/>
                <a:gd name="T81" fmla="*/ 541 h 1088"/>
                <a:gd name="T82" fmla="*/ 370 w 477"/>
                <a:gd name="T83" fmla="*/ 451 h 1088"/>
                <a:gd name="T84" fmla="*/ 377 w 477"/>
                <a:gd name="T85" fmla="*/ 363 h 1088"/>
                <a:gd name="T86" fmla="*/ 379 w 477"/>
                <a:gd name="T87" fmla="*/ 270 h 1088"/>
                <a:gd name="T88" fmla="*/ 377 w 477"/>
                <a:gd name="T89" fmla="*/ 225 h 1088"/>
                <a:gd name="T90" fmla="*/ 376 w 477"/>
                <a:gd name="T91" fmla="*/ 189 h 1088"/>
                <a:gd name="T92" fmla="*/ 374 w 477"/>
                <a:gd name="T93" fmla="*/ 157 h 1088"/>
                <a:gd name="T94" fmla="*/ 372 w 477"/>
                <a:gd name="T95" fmla="*/ 130 h 1088"/>
                <a:gd name="T96" fmla="*/ 370 w 477"/>
                <a:gd name="T97" fmla="*/ 109 h 1088"/>
                <a:gd name="T98" fmla="*/ 362 w 477"/>
                <a:gd name="T99" fmla="*/ 84 h 1088"/>
                <a:gd name="T100" fmla="*/ 351 w 477"/>
                <a:gd name="T101" fmla="*/ 61 h 1088"/>
                <a:gd name="T102" fmla="*/ 337 w 477"/>
                <a:gd name="T103" fmla="*/ 44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7" h="1088">
                  <a:moveTo>
                    <a:pt x="337" y="44"/>
                  </a:moveTo>
                  <a:lnTo>
                    <a:pt x="335" y="36"/>
                  </a:lnTo>
                  <a:lnTo>
                    <a:pt x="333" y="30"/>
                  </a:lnTo>
                  <a:lnTo>
                    <a:pt x="333" y="25"/>
                  </a:lnTo>
                  <a:lnTo>
                    <a:pt x="333" y="19"/>
                  </a:lnTo>
                  <a:lnTo>
                    <a:pt x="335" y="15"/>
                  </a:lnTo>
                  <a:lnTo>
                    <a:pt x="339" y="11"/>
                  </a:lnTo>
                  <a:lnTo>
                    <a:pt x="343" y="7"/>
                  </a:lnTo>
                  <a:lnTo>
                    <a:pt x="349" y="4"/>
                  </a:lnTo>
                  <a:lnTo>
                    <a:pt x="354" y="2"/>
                  </a:lnTo>
                  <a:lnTo>
                    <a:pt x="360" y="0"/>
                  </a:lnTo>
                  <a:lnTo>
                    <a:pt x="368" y="0"/>
                  </a:lnTo>
                  <a:lnTo>
                    <a:pt x="376" y="0"/>
                  </a:lnTo>
                  <a:lnTo>
                    <a:pt x="385" y="2"/>
                  </a:lnTo>
                  <a:lnTo>
                    <a:pt x="395" y="4"/>
                  </a:lnTo>
                  <a:lnTo>
                    <a:pt x="406" y="5"/>
                  </a:lnTo>
                  <a:lnTo>
                    <a:pt x="418" y="11"/>
                  </a:lnTo>
                  <a:lnTo>
                    <a:pt x="427" y="15"/>
                  </a:lnTo>
                  <a:lnTo>
                    <a:pt x="437" y="21"/>
                  </a:lnTo>
                  <a:lnTo>
                    <a:pt x="446" y="25"/>
                  </a:lnTo>
                  <a:lnTo>
                    <a:pt x="454" y="30"/>
                  </a:lnTo>
                  <a:lnTo>
                    <a:pt x="460" y="34"/>
                  </a:lnTo>
                  <a:lnTo>
                    <a:pt x="465" y="40"/>
                  </a:lnTo>
                  <a:lnTo>
                    <a:pt x="469" y="44"/>
                  </a:lnTo>
                  <a:lnTo>
                    <a:pt x="471" y="49"/>
                  </a:lnTo>
                  <a:lnTo>
                    <a:pt x="473" y="53"/>
                  </a:lnTo>
                  <a:lnTo>
                    <a:pt x="475" y="57"/>
                  </a:lnTo>
                  <a:lnTo>
                    <a:pt x="475" y="63"/>
                  </a:lnTo>
                  <a:lnTo>
                    <a:pt x="475" y="69"/>
                  </a:lnTo>
                  <a:lnTo>
                    <a:pt x="477" y="76"/>
                  </a:lnTo>
                  <a:lnTo>
                    <a:pt x="477" y="86"/>
                  </a:lnTo>
                  <a:lnTo>
                    <a:pt x="477" y="97"/>
                  </a:lnTo>
                  <a:lnTo>
                    <a:pt x="477" y="109"/>
                  </a:lnTo>
                  <a:lnTo>
                    <a:pt x="477" y="120"/>
                  </a:lnTo>
                  <a:lnTo>
                    <a:pt x="477" y="136"/>
                  </a:lnTo>
                  <a:lnTo>
                    <a:pt x="477" y="151"/>
                  </a:lnTo>
                  <a:lnTo>
                    <a:pt x="475" y="166"/>
                  </a:lnTo>
                  <a:lnTo>
                    <a:pt x="475" y="183"/>
                  </a:lnTo>
                  <a:lnTo>
                    <a:pt x="475" y="203"/>
                  </a:lnTo>
                  <a:lnTo>
                    <a:pt x="473" y="224"/>
                  </a:lnTo>
                  <a:lnTo>
                    <a:pt x="471" y="245"/>
                  </a:lnTo>
                  <a:lnTo>
                    <a:pt x="469" y="287"/>
                  </a:lnTo>
                  <a:lnTo>
                    <a:pt x="467" y="329"/>
                  </a:lnTo>
                  <a:lnTo>
                    <a:pt x="465" y="371"/>
                  </a:lnTo>
                  <a:lnTo>
                    <a:pt x="462" y="409"/>
                  </a:lnTo>
                  <a:lnTo>
                    <a:pt x="458" y="447"/>
                  </a:lnTo>
                  <a:lnTo>
                    <a:pt x="452" y="486"/>
                  </a:lnTo>
                  <a:lnTo>
                    <a:pt x="448" y="520"/>
                  </a:lnTo>
                  <a:lnTo>
                    <a:pt x="441" y="555"/>
                  </a:lnTo>
                  <a:lnTo>
                    <a:pt x="435" y="591"/>
                  </a:lnTo>
                  <a:lnTo>
                    <a:pt x="425" y="625"/>
                  </a:lnTo>
                  <a:lnTo>
                    <a:pt x="416" y="660"/>
                  </a:lnTo>
                  <a:lnTo>
                    <a:pt x="404" y="692"/>
                  </a:lnTo>
                  <a:lnTo>
                    <a:pt x="393" y="725"/>
                  </a:lnTo>
                  <a:lnTo>
                    <a:pt x="379" y="756"/>
                  </a:lnTo>
                  <a:lnTo>
                    <a:pt x="364" y="786"/>
                  </a:lnTo>
                  <a:lnTo>
                    <a:pt x="349" y="815"/>
                  </a:lnTo>
                  <a:lnTo>
                    <a:pt x="341" y="830"/>
                  </a:lnTo>
                  <a:lnTo>
                    <a:pt x="332" y="844"/>
                  </a:lnTo>
                  <a:lnTo>
                    <a:pt x="320" y="857"/>
                  </a:lnTo>
                  <a:lnTo>
                    <a:pt x="310" y="870"/>
                  </a:lnTo>
                  <a:lnTo>
                    <a:pt x="299" y="884"/>
                  </a:lnTo>
                  <a:lnTo>
                    <a:pt x="288" y="897"/>
                  </a:lnTo>
                  <a:lnTo>
                    <a:pt x="274" y="911"/>
                  </a:lnTo>
                  <a:lnTo>
                    <a:pt x="263" y="922"/>
                  </a:lnTo>
                  <a:lnTo>
                    <a:pt x="249" y="935"/>
                  </a:lnTo>
                  <a:lnTo>
                    <a:pt x="234" y="947"/>
                  </a:lnTo>
                  <a:lnTo>
                    <a:pt x="221" y="958"/>
                  </a:lnTo>
                  <a:lnTo>
                    <a:pt x="205" y="970"/>
                  </a:lnTo>
                  <a:lnTo>
                    <a:pt x="190" y="981"/>
                  </a:lnTo>
                  <a:lnTo>
                    <a:pt x="175" y="993"/>
                  </a:lnTo>
                  <a:lnTo>
                    <a:pt x="157" y="1004"/>
                  </a:lnTo>
                  <a:lnTo>
                    <a:pt x="142" y="1016"/>
                  </a:lnTo>
                  <a:lnTo>
                    <a:pt x="125" y="1027"/>
                  </a:lnTo>
                  <a:lnTo>
                    <a:pt x="110" y="1037"/>
                  </a:lnTo>
                  <a:lnTo>
                    <a:pt x="94" y="1044"/>
                  </a:lnTo>
                  <a:lnTo>
                    <a:pt x="81" y="1054"/>
                  </a:lnTo>
                  <a:lnTo>
                    <a:pt x="69" y="1060"/>
                  </a:lnTo>
                  <a:lnTo>
                    <a:pt x="58" y="1066"/>
                  </a:lnTo>
                  <a:lnTo>
                    <a:pt x="48" y="1071"/>
                  </a:lnTo>
                  <a:lnTo>
                    <a:pt x="39" y="1077"/>
                  </a:lnTo>
                  <a:lnTo>
                    <a:pt x="31" y="1081"/>
                  </a:lnTo>
                  <a:lnTo>
                    <a:pt x="23" y="1083"/>
                  </a:lnTo>
                  <a:lnTo>
                    <a:pt x="18" y="1087"/>
                  </a:lnTo>
                  <a:lnTo>
                    <a:pt x="12" y="1087"/>
                  </a:lnTo>
                  <a:lnTo>
                    <a:pt x="8" y="1088"/>
                  </a:lnTo>
                  <a:lnTo>
                    <a:pt x="4" y="1088"/>
                  </a:lnTo>
                  <a:lnTo>
                    <a:pt x="2" y="1088"/>
                  </a:lnTo>
                  <a:lnTo>
                    <a:pt x="0" y="1087"/>
                  </a:lnTo>
                  <a:lnTo>
                    <a:pt x="0" y="1087"/>
                  </a:lnTo>
                  <a:lnTo>
                    <a:pt x="0" y="1083"/>
                  </a:lnTo>
                  <a:lnTo>
                    <a:pt x="2" y="1081"/>
                  </a:lnTo>
                  <a:lnTo>
                    <a:pt x="4" y="1077"/>
                  </a:lnTo>
                  <a:lnTo>
                    <a:pt x="8" y="1071"/>
                  </a:lnTo>
                  <a:lnTo>
                    <a:pt x="12" y="1067"/>
                  </a:lnTo>
                  <a:lnTo>
                    <a:pt x="18" y="1060"/>
                  </a:lnTo>
                  <a:lnTo>
                    <a:pt x="23" y="1054"/>
                  </a:lnTo>
                  <a:lnTo>
                    <a:pt x="31" y="1046"/>
                  </a:lnTo>
                  <a:lnTo>
                    <a:pt x="39" y="1037"/>
                  </a:lnTo>
                  <a:lnTo>
                    <a:pt x="48" y="1029"/>
                  </a:lnTo>
                  <a:lnTo>
                    <a:pt x="60" y="1018"/>
                  </a:lnTo>
                  <a:lnTo>
                    <a:pt x="71" y="1008"/>
                  </a:lnTo>
                  <a:lnTo>
                    <a:pt x="83" y="997"/>
                  </a:lnTo>
                  <a:lnTo>
                    <a:pt x="96" y="983"/>
                  </a:lnTo>
                  <a:lnTo>
                    <a:pt x="111" y="970"/>
                  </a:lnTo>
                  <a:lnTo>
                    <a:pt x="125" y="958"/>
                  </a:lnTo>
                  <a:lnTo>
                    <a:pt x="140" y="945"/>
                  </a:lnTo>
                  <a:lnTo>
                    <a:pt x="154" y="933"/>
                  </a:lnTo>
                  <a:lnTo>
                    <a:pt x="165" y="920"/>
                  </a:lnTo>
                  <a:lnTo>
                    <a:pt x="178" y="907"/>
                  </a:lnTo>
                  <a:lnTo>
                    <a:pt x="190" y="895"/>
                  </a:lnTo>
                  <a:lnTo>
                    <a:pt x="213" y="868"/>
                  </a:lnTo>
                  <a:lnTo>
                    <a:pt x="234" y="840"/>
                  </a:lnTo>
                  <a:lnTo>
                    <a:pt x="253" y="811"/>
                  </a:lnTo>
                  <a:lnTo>
                    <a:pt x="272" y="780"/>
                  </a:lnTo>
                  <a:lnTo>
                    <a:pt x="288" y="750"/>
                  </a:lnTo>
                  <a:lnTo>
                    <a:pt x="301" y="721"/>
                  </a:lnTo>
                  <a:lnTo>
                    <a:pt x="314" y="692"/>
                  </a:lnTo>
                  <a:lnTo>
                    <a:pt x="324" y="662"/>
                  </a:lnTo>
                  <a:lnTo>
                    <a:pt x="333" y="633"/>
                  </a:lnTo>
                  <a:lnTo>
                    <a:pt x="343" y="602"/>
                  </a:lnTo>
                  <a:lnTo>
                    <a:pt x="351" y="572"/>
                  </a:lnTo>
                  <a:lnTo>
                    <a:pt x="356" y="541"/>
                  </a:lnTo>
                  <a:lnTo>
                    <a:pt x="362" y="511"/>
                  </a:lnTo>
                  <a:lnTo>
                    <a:pt x="366" y="480"/>
                  </a:lnTo>
                  <a:lnTo>
                    <a:pt x="370" y="451"/>
                  </a:lnTo>
                  <a:lnTo>
                    <a:pt x="374" y="423"/>
                  </a:lnTo>
                  <a:lnTo>
                    <a:pt x="376" y="392"/>
                  </a:lnTo>
                  <a:lnTo>
                    <a:pt x="377" y="363"/>
                  </a:lnTo>
                  <a:lnTo>
                    <a:pt x="379" y="333"/>
                  </a:lnTo>
                  <a:lnTo>
                    <a:pt x="379" y="302"/>
                  </a:lnTo>
                  <a:lnTo>
                    <a:pt x="379" y="270"/>
                  </a:lnTo>
                  <a:lnTo>
                    <a:pt x="379" y="254"/>
                  </a:lnTo>
                  <a:lnTo>
                    <a:pt x="377" y="241"/>
                  </a:lnTo>
                  <a:lnTo>
                    <a:pt x="377" y="225"/>
                  </a:lnTo>
                  <a:lnTo>
                    <a:pt x="377" y="212"/>
                  </a:lnTo>
                  <a:lnTo>
                    <a:pt x="376" y="201"/>
                  </a:lnTo>
                  <a:lnTo>
                    <a:pt x="376" y="189"/>
                  </a:lnTo>
                  <a:lnTo>
                    <a:pt x="376" y="178"/>
                  </a:lnTo>
                  <a:lnTo>
                    <a:pt x="374" y="166"/>
                  </a:lnTo>
                  <a:lnTo>
                    <a:pt x="374" y="157"/>
                  </a:lnTo>
                  <a:lnTo>
                    <a:pt x="374" y="147"/>
                  </a:lnTo>
                  <a:lnTo>
                    <a:pt x="372" y="137"/>
                  </a:lnTo>
                  <a:lnTo>
                    <a:pt x="372" y="130"/>
                  </a:lnTo>
                  <a:lnTo>
                    <a:pt x="372" y="122"/>
                  </a:lnTo>
                  <a:lnTo>
                    <a:pt x="370" y="115"/>
                  </a:lnTo>
                  <a:lnTo>
                    <a:pt x="370" y="109"/>
                  </a:lnTo>
                  <a:lnTo>
                    <a:pt x="368" y="101"/>
                  </a:lnTo>
                  <a:lnTo>
                    <a:pt x="366" y="92"/>
                  </a:lnTo>
                  <a:lnTo>
                    <a:pt x="362" y="84"/>
                  </a:lnTo>
                  <a:lnTo>
                    <a:pt x="358" y="74"/>
                  </a:lnTo>
                  <a:lnTo>
                    <a:pt x="354" y="67"/>
                  </a:lnTo>
                  <a:lnTo>
                    <a:pt x="351" y="61"/>
                  </a:lnTo>
                  <a:lnTo>
                    <a:pt x="347" y="53"/>
                  </a:lnTo>
                  <a:lnTo>
                    <a:pt x="341" y="48"/>
                  </a:lnTo>
                  <a:lnTo>
                    <a:pt x="337" y="44"/>
                  </a:lnTo>
                  <a:lnTo>
                    <a:pt x="337" y="44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5"/>
            <p:cNvSpPr/>
            <p:nvPr/>
          </p:nvSpPr>
          <p:spPr bwMode="auto">
            <a:xfrm>
              <a:off x="1552099" y="2904067"/>
              <a:ext cx="783518" cy="1361083"/>
            </a:xfrm>
            <a:custGeom>
              <a:avLst/>
              <a:gdLst>
                <a:gd name="T0" fmla="*/ 101 w 698"/>
                <a:gd name="T1" fmla="*/ 455 h 1215"/>
                <a:gd name="T2" fmla="*/ 96 w 698"/>
                <a:gd name="T3" fmla="*/ 577 h 1215"/>
                <a:gd name="T4" fmla="*/ 92 w 698"/>
                <a:gd name="T5" fmla="*/ 694 h 1215"/>
                <a:gd name="T6" fmla="*/ 99 w 698"/>
                <a:gd name="T7" fmla="*/ 851 h 1215"/>
                <a:gd name="T8" fmla="*/ 107 w 698"/>
                <a:gd name="T9" fmla="*/ 914 h 1215"/>
                <a:gd name="T10" fmla="*/ 115 w 698"/>
                <a:gd name="T11" fmla="*/ 964 h 1215"/>
                <a:gd name="T12" fmla="*/ 126 w 698"/>
                <a:gd name="T13" fmla="*/ 1004 h 1215"/>
                <a:gd name="T14" fmla="*/ 143 w 698"/>
                <a:gd name="T15" fmla="*/ 1033 h 1215"/>
                <a:gd name="T16" fmla="*/ 193 w 698"/>
                <a:gd name="T17" fmla="*/ 1071 h 1215"/>
                <a:gd name="T18" fmla="*/ 272 w 698"/>
                <a:gd name="T19" fmla="*/ 1090 h 1215"/>
                <a:gd name="T20" fmla="*/ 358 w 698"/>
                <a:gd name="T21" fmla="*/ 1096 h 1215"/>
                <a:gd name="T22" fmla="*/ 450 w 698"/>
                <a:gd name="T23" fmla="*/ 1085 h 1215"/>
                <a:gd name="T24" fmla="*/ 518 w 698"/>
                <a:gd name="T25" fmla="*/ 1056 h 1215"/>
                <a:gd name="T26" fmla="*/ 559 w 698"/>
                <a:gd name="T27" fmla="*/ 1006 h 1215"/>
                <a:gd name="T28" fmla="*/ 582 w 698"/>
                <a:gd name="T29" fmla="*/ 939 h 1215"/>
                <a:gd name="T30" fmla="*/ 597 w 698"/>
                <a:gd name="T31" fmla="*/ 851 h 1215"/>
                <a:gd name="T32" fmla="*/ 601 w 698"/>
                <a:gd name="T33" fmla="*/ 809 h 1215"/>
                <a:gd name="T34" fmla="*/ 606 w 698"/>
                <a:gd name="T35" fmla="*/ 778 h 1215"/>
                <a:gd name="T36" fmla="*/ 612 w 698"/>
                <a:gd name="T37" fmla="*/ 759 h 1215"/>
                <a:gd name="T38" fmla="*/ 620 w 698"/>
                <a:gd name="T39" fmla="*/ 754 h 1215"/>
                <a:gd name="T40" fmla="*/ 626 w 698"/>
                <a:gd name="T41" fmla="*/ 763 h 1215"/>
                <a:gd name="T42" fmla="*/ 633 w 698"/>
                <a:gd name="T43" fmla="*/ 788 h 1215"/>
                <a:gd name="T44" fmla="*/ 643 w 698"/>
                <a:gd name="T45" fmla="*/ 828 h 1215"/>
                <a:gd name="T46" fmla="*/ 650 w 698"/>
                <a:gd name="T47" fmla="*/ 884 h 1215"/>
                <a:gd name="T48" fmla="*/ 658 w 698"/>
                <a:gd name="T49" fmla="*/ 943 h 1215"/>
                <a:gd name="T50" fmla="*/ 668 w 698"/>
                <a:gd name="T51" fmla="*/ 995 h 1215"/>
                <a:gd name="T52" fmla="*/ 681 w 698"/>
                <a:gd name="T53" fmla="*/ 1035 h 1215"/>
                <a:gd name="T54" fmla="*/ 694 w 698"/>
                <a:gd name="T55" fmla="*/ 1065 h 1215"/>
                <a:gd name="T56" fmla="*/ 698 w 698"/>
                <a:gd name="T57" fmla="*/ 1094 h 1215"/>
                <a:gd name="T58" fmla="*/ 685 w 698"/>
                <a:gd name="T59" fmla="*/ 1119 h 1215"/>
                <a:gd name="T60" fmla="*/ 650 w 698"/>
                <a:gd name="T61" fmla="*/ 1144 h 1215"/>
                <a:gd name="T62" fmla="*/ 597 w 698"/>
                <a:gd name="T63" fmla="*/ 1169 h 1215"/>
                <a:gd name="T64" fmla="*/ 505 w 698"/>
                <a:gd name="T65" fmla="*/ 1197 h 1215"/>
                <a:gd name="T66" fmla="*/ 404 w 698"/>
                <a:gd name="T67" fmla="*/ 1215 h 1215"/>
                <a:gd name="T68" fmla="*/ 317 w 698"/>
                <a:gd name="T69" fmla="*/ 1213 h 1215"/>
                <a:gd name="T70" fmla="*/ 249 w 698"/>
                <a:gd name="T71" fmla="*/ 1203 h 1215"/>
                <a:gd name="T72" fmla="*/ 189 w 698"/>
                <a:gd name="T73" fmla="*/ 1192 h 1215"/>
                <a:gd name="T74" fmla="*/ 136 w 698"/>
                <a:gd name="T75" fmla="*/ 1161 h 1215"/>
                <a:gd name="T76" fmla="*/ 94 w 698"/>
                <a:gd name="T77" fmla="*/ 1115 h 1215"/>
                <a:gd name="T78" fmla="*/ 59 w 698"/>
                <a:gd name="T79" fmla="*/ 1052 h 1215"/>
                <a:gd name="T80" fmla="*/ 42 w 698"/>
                <a:gd name="T81" fmla="*/ 1002 h 1215"/>
                <a:gd name="T82" fmla="*/ 30 w 698"/>
                <a:gd name="T83" fmla="*/ 945 h 1215"/>
                <a:gd name="T84" fmla="*/ 25 w 698"/>
                <a:gd name="T85" fmla="*/ 868 h 1215"/>
                <a:gd name="T86" fmla="*/ 21 w 698"/>
                <a:gd name="T87" fmla="*/ 775 h 1215"/>
                <a:gd name="T88" fmla="*/ 25 w 698"/>
                <a:gd name="T89" fmla="*/ 533 h 1215"/>
                <a:gd name="T90" fmla="*/ 34 w 698"/>
                <a:gd name="T91" fmla="*/ 300 h 1215"/>
                <a:gd name="T92" fmla="*/ 34 w 698"/>
                <a:gd name="T93" fmla="*/ 214 h 1215"/>
                <a:gd name="T94" fmla="*/ 32 w 698"/>
                <a:gd name="T95" fmla="*/ 143 h 1215"/>
                <a:gd name="T96" fmla="*/ 23 w 698"/>
                <a:gd name="T97" fmla="*/ 93 h 1215"/>
                <a:gd name="T98" fmla="*/ 9 w 698"/>
                <a:gd name="T99" fmla="*/ 55 h 1215"/>
                <a:gd name="T100" fmla="*/ 0 w 698"/>
                <a:gd name="T101" fmla="*/ 17 h 1215"/>
                <a:gd name="T102" fmla="*/ 13 w 698"/>
                <a:gd name="T103" fmla="*/ 0 h 1215"/>
                <a:gd name="T104" fmla="*/ 48 w 698"/>
                <a:gd name="T105" fmla="*/ 5 h 1215"/>
                <a:gd name="T106" fmla="*/ 96 w 698"/>
                <a:gd name="T107" fmla="*/ 25 h 1215"/>
                <a:gd name="T108" fmla="*/ 120 w 698"/>
                <a:gd name="T109" fmla="*/ 40 h 1215"/>
                <a:gd name="T110" fmla="*/ 138 w 698"/>
                <a:gd name="T111" fmla="*/ 53 h 1215"/>
                <a:gd name="T112" fmla="*/ 149 w 698"/>
                <a:gd name="T113" fmla="*/ 72 h 1215"/>
                <a:gd name="T114" fmla="*/ 147 w 698"/>
                <a:gd name="T115" fmla="*/ 105 h 1215"/>
                <a:gd name="T116" fmla="*/ 140 w 698"/>
                <a:gd name="T117" fmla="*/ 145 h 1215"/>
                <a:gd name="T118" fmla="*/ 130 w 698"/>
                <a:gd name="T119" fmla="*/ 179 h 1215"/>
                <a:gd name="T120" fmla="*/ 122 w 698"/>
                <a:gd name="T121" fmla="*/ 218 h 1215"/>
                <a:gd name="T122" fmla="*/ 113 w 698"/>
                <a:gd name="T123" fmla="*/ 269 h 1215"/>
                <a:gd name="T124" fmla="*/ 107 w 698"/>
                <a:gd name="T125" fmla="*/ 334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8" h="1215">
                  <a:moveTo>
                    <a:pt x="107" y="352"/>
                  </a:moveTo>
                  <a:lnTo>
                    <a:pt x="105" y="388"/>
                  </a:lnTo>
                  <a:lnTo>
                    <a:pt x="103" y="423"/>
                  </a:lnTo>
                  <a:lnTo>
                    <a:pt x="101" y="455"/>
                  </a:lnTo>
                  <a:lnTo>
                    <a:pt x="99" y="488"/>
                  </a:lnTo>
                  <a:lnTo>
                    <a:pt x="99" y="518"/>
                  </a:lnTo>
                  <a:lnTo>
                    <a:pt x="97" y="549"/>
                  </a:lnTo>
                  <a:lnTo>
                    <a:pt x="96" y="577"/>
                  </a:lnTo>
                  <a:lnTo>
                    <a:pt x="94" y="604"/>
                  </a:lnTo>
                  <a:lnTo>
                    <a:pt x="92" y="635"/>
                  </a:lnTo>
                  <a:lnTo>
                    <a:pt x="92" y="664"/>
                  </a:lnTo>
                  <a:lnTo>
                    <a:pt x="92" y="694"/>
                  </a:lnTo>
                  <a:lnTo>
                    <a:pt x="94" y="725"/>
                  </a:lnTo>
                  <a:lnTo>
                    <a:pt x="94" y="757"/>
                  </a:lnTo>
                  <a:lnTo>
                    <a:pt x="96" y="788"/>
                  </a:lnTo>
                  <a:lnTo>
                    <a:pt x="99" y="851"/>
                  </a:lnTo>
                  <a:lnTo>
                    <a:pt x="101" y="868"/>
                  </a:lnTo>
                  <a:lnTo>
                    <a:pt x="103" y="884"/>
                  </a:lnTo>
                  <a:lnTo>
                    <a:pt x="105" y="899"/>
                  </a:lnTo>
                  <a:lnTo>
                    <a:pt x="107" y="914"/>
                  </a:lnTo>
                  <a:lnTo>
                    <a:pt x="109" y="928"/>
                  </a:lnTo>
                  <a:lnTo>
                    <a:pt x="111" y="939"/>
                  </a:lnTo>
                  <a:lnTo>
                    <a:pt x="113" y="953"/>
                  </a:lnTo>
                  <a:lnTo>
                    <a:pt x="115" y="964"/>
                  </a:lnTo>
                  <a:lnTo>
                    <a:pt x="118" y="975"/>
                  </a:lnTo>
                  <a:lnTo>
                    <a:pt x="120" y="985"/>
                  </a:lnTo>
                  <a:lnTo>
                    <a:pt x="124" y="995"/>
                  </a:lnTo>
                  <a:lnTo>
                    <a:pt x="126" y="1004"/>
                  </a:lnTo>
                  <a:lnTo>
                    <a:pt x="130" y="1012"/>
                  </a:lnTo>
                  <a:lnTo>
                    <a:pt x="134" y="1020"/>
                  </a:lnTo>
                  <a:lnTo>
                    <a:pt x="140" y="1027"/>
                  </a:lnTo>
                  <a:lnTo>
                    <a:pt x="143" y="1033"/>
                  </a:lnTo>
                  <a:lnTo>
                    <a:pt x="153" y="1044"/>
                  </a:lnTo>
                  <a:lnTo>
                    <a:pt x="164" y="1054"/>
                  </a:lnTo>
                  <a:lnTo>
                    <a:pt x="178" y="1064"/>
                  </a:lnTo>
                  <a:lnTo>
                    <a:pt x="193" y="1071"/>
                  </a:lnTo>
                  <a:lnTo>
                    <a:pt x="210" y="1079"/>
                  </a:lnTo>
                  <a:lnTo>
                    <a:pt x="229" y="1085"/>
                  </a:lnTo>
                  <a:lnTo>
                    <a:pt x="251" y="1088"/>
                  </a:lnTo>
                  <a:lnTo>
                    <a:pt x="272" y="1090"/>
                  </a:lnTo>
                  <a:lnTo>
                    <a:pt x="293" y="1094"/>
                  </a:lnTo>
                  <a:lnTo>
                    <a:pt x="314" y="1094"/>
                  </a:lnTo>
                  <a:lnTo>
                    <a:pt x="337" y="1096"/>
                  </a:lnTo>
                  <a:lnTo>
                    <a:pt x="358" y="1096"/>
                  </a:lnTo>
                  <a:lnTo>
                    <a:pt x="381" y="1094"/>
                  </a:lnTo>
                  <a:lnTo>
                    <a:pt x="404" y="1092"/>
                  </a:lnTo>
                  <a:lnTo>
                    <a:pt x="427" y="1088"/>
                  </a:lnTo>
                  <a:lnTo>
                    <a:pt x="450" y="1085"/>
                  </a:lnTo>
                  <a:lnTo>
                    <a:pt x="469" y="1079"/>
                  </a:lnTo>
                  <a:lnTo>
                    <a:pt x="488" y="1073"/>
                  </a:lnTo>
                  <a:lnTo>
                    <a:pt x="503" y="1065"/>
                  </a:lnTo>
                  <a:lnTo>
                    <a:pt x="518" y="1056"/>
                  </a:lnTo>
                  <a:lnTo>
                    <a:pt x="532" y="1044"/>
                  </a:lnTo>
                  <a:lnTo>
                    <a:pt x="543" y="1033"/>
                  </a:lnTo>
                  <a:lnTo>
                    <a:pt x="551" y="1021"/>
                  </a:lnTo>
                  <a:lnTo>
                    <a:pt x="559" y="1006"/>
                  </a:lnTo>
                  <a:lnTo>
                    <a:pt x="566" y="991"/>
                  </a:lnTo>
                  <a:lnTo>
                    <a:pt x="572" y="975"/>
                  </a:lnTo>
                  <a:lnTo>
                    <a:pt x="578" y="958"/>
                  </a:lnTo>
                  <a:lnTo>
                    <a:pt x="582" y="939"/>
                  </a:lnTo>
                  <a:lnTo>
                    <a:pt x="587" y="918"/>
                  </a:lnTo>
                  <a:lnTo>
                    <a:pt x="591" y="897"/>
                  </a:lnTo>
                  <a:lnTo>
                    <a:pt x="593" y="874"/>
                  </a:lnTo>
                  <a:lnTo>
                    <a:pt x="597" y="851"/>
                  </a:lnTo>
                  <a:lnTo>
                    <a:pt x="597" y="840"/>
                  </a:lnTo>
                  <a:lnTo>
                    <a:pt x="599" y="828"/>
                  </a:lnTo>
                  <a:lnTo>
                    <a:pt x="601" y="819"/>
                  </a:lnTo>
                  <a:lnTo>
                    <a:pt x="601" y="809"/>
                  </a:lnTo>
                  <a:lnTo>
                    <a:pt x="603" y="799"/>
                  </a:lnTo>
                  <a:lnTo>
                    <a:pt x="603" y="792"/>
                  </a:lnTo>
                  <a:lnTo>
                    <a:pt x="605" y="784"/>
                  </a:lnTo>
                  <a:lnTo>
                    <a:pt x="606" y="778"/>
                  </a:lnTo>
                  <a:lnTo>
                    <a:pt x="608" y="773"/>
                  </a:lnTo>
                  <a:lnTo>
                    <a:pt x="608" y="767"/>
                  </a:lnTo>
                  <a:lnTo>
                    <a:pt x="610" y="763"/>
                  </a:lnTo>
                  <a:lnTo>
                    <a:pt x="612" y="759"/>
                  </a:lnTo>
                  <a:lnTo>
                    <a:pt x="614" y="757"/>
                  </a:lnTo>
                  <a:lnTo>
                    <a:pt x="616" y="755"/>
                  </a:lnTo>
                  <a:lnTo>
                    <a:pt x="618" y="754"/>
                  </a:lnTo>
                  <a:lnTo>
                    <a:pt x="620" y="754"/>
                  </a:lnTo>
                  <a:lnTo>
                    <a:pt x="622" y="755"/>
                  </a:lnTo>
                  <a:lnTo>
                    <a:pt x="624" y="755"/>
                  </a:lnTo>
                  <a:lnTo>
                    <a:pt x="626" y="759"/>
                  </a:lnTo>
                  <a:lnTo>
                    <a:pt x="626" y="763"/>
                  </a:lnTo>
                  <a:lnTo>
                    <a:pt x="627" y="767"/>
                  </a:lnTo>
                  <a:lnTo>
                    <a:pt x="629" y="773"/>
                  </a:lnTo>
                  <a:lnTo>
                    <a:pt x="631" y="780"/>
                  </a:lnTo>
                  <a:lnTo>
                    <a:pt x="633" y="788"/>
                  </a:lnTo>
                  <a:lnTo>
                    <a:pt x="635" y="796"/>
                  </a:lnTo>
                  <a:lnTo>
                    <a:pt x="639" y="805"/>
                  </a:lnTo>
                  <a:lnTo>
                    <a:pt x="641" y="817"/>
                  </a:lnTo>
                  <a:lnTo>
                    <a:pt x="643" y="828"/>
                  </a:lnTo>
                  <a:lnTo>
                    <a:pt x="645" y="840"/>
                  </a:lnTo>
                  <a:lnTo>
                    <a:pt x="647" y="853"/>
                  </a:lnTo>
                  <a:lnTo>
                    <a:pt x="649" y="868"/>
                  </a:lnTo>
                  <a:lnTo>
                    <a:pt x="650" y="884"/>
                  </a:lnTo>
                  <a:lnTo>
                    <a:pt x="652" y="899"/>
                  </a:lnTo>
                  <a:lnTo>
                    <a:pt x="654" y="914"/>
                  </a:lnTo>
                  <a:lnTo>
                    <a:pt x="656" y="930"/>
                  </a:lnTo>
                  <a:lnTo>
                    <a:pt x="658" y="943"/>
                  </a:lnTo>
                  <a:lnTo>
                    <a:pt x="660" y="956"/>
                  </a:lnTo>
                  <a:lnTo>
                    <a:pt x="662" y="970"/>
                  </a:lnTo>
                  <a:lnTo>
                    <a:pt x="666" y="981"/>
                  </a:lnTo>
                  <a:lnTo>
                    <a:pt x="668" y="995"/>
                  </a:lnTo>
                  <a:lnTo>
                    <a:pt x="671" y="1004"/>
                  </a:lnTo>
                  <a:lnTo>
                    <a:pt x="673" y="1016"/>
                  </a:lnTo>
                  <a:lnTo>
                    <a:pt x="677" y="1025"/>
                  </a:lnTo>
                  <a:lnTo>
                    <a:pt x="681" y="1035"/>
                  </a:lnTo>
                  <a:lnTo>
                    <a:pt x="685" y="1044"/>
                  </a:lnTo>
                  <a:lnTo>
                    <a:pt x="687" y="1052"/>
                  </a:lnTo>
                  <a:lnTo>
                    <a:pt x="691" y="1060"/>
                  </a:lnTo>
                  <a:lnTo>
                    <a:pt x="694" y="1065"/>
                  </a:lnTo>
                  <a:lnTo>
                    <a:pt x="696" y="1073"/>
                  </a:lnTo>
                  <a:lnTo>
                    <a:pt x="698" y="1079"/>
                  </a:lnTo>
                  <a:lnTo>
                    <a:pt x="698" y="1086"/>
                  </a:lnTo>
                  <a:lnTo>
                    <a:pt x="698" y="1094"/>
                  </a:lnTo>
                  <a:lnTo>
                    <a:pt x="696" y="1100"/>
                  </a:lnTo>
                  <a:lnTo>
                    <a:pt x="694" y="1108"/>
                  </a:lnTo>
                  <a:lnTo>
                    <a:pt x="689" y="1113"/>
                  </a:lnTo>
                  <a:lnTo>
                    <a:pt x="685" y="1119"/>
                  </a:lnTo>
                  <a:lnTo>
                    <a:pt x="677" y="1127"/>
                  </a:lnTo>
                  <a:lnTo>
                    <a:pt x="670" y="1132"/>
                  </a:lnTo>
                  <a:lnTo>
                    <a:pt x="660" y="1138"/>
                  </a:lnTo>
                  <a:lnTo>
                    <a:pt x="650" y="1144"/>
                  </a:lnTo>
                  <a:lnTo>
                    <a:pt x="639" y="1150"/>
                  </a:lnTo>
                  <a:lnTo>
                    <a:pt x="626" y="1157"/>
                  </a:lnTo>
                  <a:lnTo>
                    <a:pt x="612" y="1163"/>
                  </a:lnTo>
                  <a:lnTo>
                    <a:pt x="597" y="1169"/>
                  </a:lnTo>
                  <a:lnTo>
                    <a:pt x="580" y="1174"/>
                  </a:lnTo>
                  <a:lnTo>
                    <a:pt x="564" y="1180"/>
                  </a:lnTo>
                  <a:lnTo>
                    <a:pt x="534" y="1190"/>
                  </a:lnTo>
                  <a:lnTo>
                    <a:pt x="505" y="1197"/>
                  </a:lnTo>
                  <a:lnTo>
                    <a:pt x="478" y="1203"/>
                  </a:lnTo>
                  <a:lnTo>
                    <a:pt x="451" y="1209"/>
                  </a:lnTo>
                  <a:lnTo>
                    <a:pt x="427" y="1213"/>
                  </a:lnTo>
                  <a:lnTo>
                    <a:pt x="404" y="1215"/>
                  </a:lnTo>
                  <a:lnTo>
                    <a:pt x="383" y="1215"/>
                  </a:lnTo>
                  <a:lnTo>
                    <a:pt x="360" y="1215"/>
                  </a:lnTo>
                  <a:lnTo>
                    <a:pt x="339" y="1213"/>
                  </a:lnTo>
                  <a:lnTo>
                    <a:pt x="317" y="1213"/>
                  </a:lnTo>
                  <a:lnTo>
                    <a:pt x="298" y="1211"/>
                  </a:lnTo>
                  <a:lnTo>
                    <a:pt x="281" y="1209"/>
                  </a:lnTo>
                  <a:lnTo>
                    <a:pt x="264" y="1207"/>
                  </a:lnTo>
                  <a:lnTo>
                    <a:pt x="249" y="1203"/>
                  </a:lnTo>
                  <a:lnTo>
                    <a:pt x="235" y="1201"/>
                  </a:lnTo>
                  <a:lnTo>
                    <a:pt x="220" y="1199"/>
                  </a:lnTo>
                  <a:lnTo>
                    <a:pt x="205" y="1196"/>
                  </a:lnTo>
                  <a:lnTo>
                    <a:pt x="189" y="1192"/>
                  </a:lnTo>
                  <a:lnTo>
                    <a:pt x="176" y="1186"/>
                  </a:lnTo>
                  <a:lnTo>
                    <a:pt x="162" y="1178"/>
                  </a:lnTo>
                  <a:lnTo>
                    <a:pt x="149" y="1171"/>
                  </a:lnTo>
                  <a:lnTo>
                    <a:pt x="136" y="1161"/>
                  </a:lnTo>
                  <a:lnTo>
                    <a:pt x="124" y="1150"/>
                  </a:lnTo>
                  <a:lnTo>
                    <a:pt x="113" y="1140"/>
                  </a:lnTo>
                  <a:lnTo>
                    <a:pt x="103" y="1127"/>
                  </a:lnTo>
                  <a:lnTo>
                    <a:pt x="94" y="1115"/>
                  </a:lnTo>
                  <a:lnTo>
                    <a:pt x="84" y="1102"/>
                  </a:lnTo>
                  <a:lnTo>
                    <a:pt x="74" y="1086"/>
                  </a:lnTo>
                  <a:lnTo>
                    <a:pt x="67" y="1069"/>
                  </a:lnTo>
                  <a:lnTo>
                    <a:pt x="59" y="1052"/>
                  </a:lnTo>
                  <a:lnTo>
                    <a:pt x="52" y="1033"/>
                  </a:lnTo>
                  <a:lnTo>
                    <a:pt x="48" y="1023"/>
                  </a:lnTo>
                  <a:lnTo>
                    <a:pt x="46" y="1014"/>
                  </a:lnTo>
                  <a:lnTo>
                    <a:pt x="42" y="1002"/>
                  </a:lnTo>
                  <a:lnTo>
                    <a:pt x="38" y="989"/>
                  </a:lnTo>
                  <a:lnTo>
                    <a:pt x="36" y="975"/>
                  </a:lnTo>
                  <a:lnTo>
                    <a:pt x="34" y="960"/>
                  </a:lnTo>
                  <a:lnTo>
                    <a:pt x="30" y="945"/>
                  </a:lnTo>
                  <a:lnTo>
                    <a:pt x="29" y="926"/>
                  </a:lnTo>
                  <a:lnTo>
                    <a:pt x="27" y="909"/>
                  </a:lnTo>
                  <a:lnTo>
                    <a:pt x="25" y="889"/>
                  </a:lnTo>
                  <a:lnTo>
                    <a:pt x="25" y="868"/>
                  </a:lnTo>
                  <a:lnTo>
                    <a:pt x="23" y="845"/>
                  </a:lnTo>
                  <a:lnTo>
                    <a:pt x="23" y="822"/>
                  </a:lnTo>
                  <a:lnTo>
                    <a:pt x="21" y="799"/>
                  </a:lnTo>
                  <a:lnTo>
                    <a:pt x="21" y="775"/>
                  </a:lnTo>
                  <a:lnTo>
                    <a:pt x="21" y="748"/>
                  </a:lnTo>
                  <a:lnTo>
                    <a:pt x="21" y="694"/>
                  </a:lnTo>
                  <a:lnTo>
                    <a:pt x="21" y="641"/>
                  </a:lnTo>
                  <a:lnTo>
                    <a:pt x="25" y="533"/>
                  </a:lnTo>
                  <a:lnTo>
                    <a:pt x="29" y="428"/>
                  </a:lnTo>
                  <a:lnTo>
                    <a:pt x="30" y="377"/>
                  </a:lnTo>
                  <a:lnTo>
                    <a:pt x="32" y="325"/>
                  </a:lnTo>
                  <a:lnTo>
                    <a:pt x="34" y="300"/>
                  </a:lnTo>
                  <a:lnTo>
                    <a:pt x="34" y="277"/>
                  </a:lnTo>
                  <a:lnTo>
                    <a:pt x="34" y="254"/>
                  </a:lnTo>
                  <a:lnTo>
                    <a:pt x="34" y="233"/>
                  </a:lnTo>
                  <a:lnTo>
                    <a:pt x="34" y="214"/>
                  </a:lnTo>
                  <a:lnTo>
                    <a:pt x="34" y="195"/>
                  </a:lnTo>
                  <a:lnTo>
                    <a:pt x="34" y="176"/>
                  </a:lnTo>
                  <a:lnTo>
                    <a:pt x="32" y="160"/>
                  </a:lnTo>
                  <a:lnTo>
                    <a:pt x="32" y="143"/>
                  </a:lnTo>
                  <a:lnTo>
                    <a:pt x="30" y="130"/>
                  </a:lnTo>
                  <a:lnTo>
                    <a:pt x="29" y="116"/>
                  </a:lnTo>
                  <a:lnTo>
                    <a:pt x="27" y="105"/>
                  </a:lnTo>
                  <a:lnTo>
                    <a:pt x="23" y="93"/>
                  </a:lnTo>
                  <a:lnTo>
                    <a:pt x="21" y="84"/>
                  </a:lnTo>
                  <a:lnTo>
                    <a:pt x="17" y="74"/>
                  </a:lnTo>
                  <a:lnTo>
                    <a:pt x="15" y="67"/>
                  </a:lnTo>
                  <a:lnTo>
                    <a:pt x="9" y="55"/>
                  </a:lnTo>
                  <a:lnTo>
                    <a:pt x="4" y="44"/>
                  </a:lnTo>
                  <a:lnTo>
                    <a:pt x="2" y="3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21" y="0"/>
                  </a:lnTo>
                  <a:lnTo>
                    <a:pt x="29" y="0"/>
                  </a:lnTo>
                  <a:lnTo>
                    <a:pt x="36" y="2"/>
                  </a:lnTo>
                  <a:lnTo>
                    <a:pt x="48" y="5"/>
                  </a:lnTo>
                  <a:lnTo>
                    <a:pt x="59" y="9"/>
                  </a:lnTo>
                  <a:lnTo>
                    <a:pt x="73" y="15"/>
                  </a:lnTo>
                  <a:lnTo>
                    <a:pt x="88" y="21"/>
                  </a:lnTo>
                  <a:lnTo>
                    <a:pt x="96" y="25"/>
                  </a:lnTo>
                  <a:lnTo>
                    <a:pt x="103" y="28"/>
                  </a:lnTo>
                  <a:lnTo>
                    <a:pt x="109" y="32"/>
                  </a:lnTo>
                  <a:lnTo>
                    <a:pt x="115" y="36"/>
                  </a:lnTo>
                  <a:lnTo>
                    <a:pt x="120" y="40"/>
                  </a:lnTo>
                  <a:lnTo>
                    <a:pt x="126" y="44"/>
                  </a:lnTo>
                  <a:lnTo>
                    <a:pt x="130" y="47"/>
                  </a:lnTo>
                  <a:lnTo>
                    <a:pt x="134" y="49"/>
                  </a:lnTo>
                  <a:lnTo>
                    <a:pt x="138" y="53"/>
                  </a:lnTo>
                  <a:lnTo>
                    <a:pt x="141" y="57"/>
                  </a:lnTo>
                  <a:lnTo>
                    <a:pt x="143" y="61"/>
                  </a:lnTo>
                  <a:lnTo>
                    <a:pt x="145" y="65"/>
                  </a:lnTo>
                  <a:lnTo>
                    <a:pt x="149" y="72"/>
                  </a:lnTo>
                  <a:lnTo>
                    <a:pt x="149" y="80"/>
                  </a:lnTo>
                  <a:lnTo>
                    <a:pt x="149" y="88"/>
                  </a:lnTo>
                  <a:lnTo>
                    <a:pt x="147" y="95"/>
                  </a:lnTo>
                  <a:lnTo>
                    <a:pt x="147" y="105"/>
                  </a:lnTo>
                  <a:lnTo>
                    <a:pt x="145" y="113"/>
                  </a:lnTo>
                  <a:lnTo>
                    <a:pt x="143" y="124"/>
                  </a:lnTo>
                  <a:lnTo>
                    <a:pt x="141" y="134"/>
                  </a:lnTo>
                  <a:lnTo>
                    <a:pt x="140" y="145"/>
                  </a:lnTo>
                  <a:lnTo>
                    <a:pt x="138" y="157"/>
                  </a:lnTo>
                  <a:lnTo>
                    <a:pt x="134" y="164"/>
                  </a:lnTo>
                  <a:lnTo>
                    <a:pt x="132" y="172"/>
                  </a:lnTo>
                  <a:lnTo>
                    <a:pt x="130" y="179"/>
                  </a:lnTo>
                  <a:lnTo>
                    <a:pt x="128" y="187"/>
                  </a:lnTo>
                  <a:lnTo>
                    <a:pt x="126" y="197"/>
                  </a:lnTo>
                  <a:lnTo>
                    <a:pt x="124" y="208"/>
                  </a:lnTo>
                  <a:lnTo>
                    <a:pt x="122" y="218"/>
                  </a:lnTo>
                  <a:lnTo>
                    <a:pt x="118" y="231"/>
                  </a:lnTo>
                  <a:lnTo>
                    <a:pt x="117" y="243"/>
                  </a:lnTo>
                  <a:lnTo>
                    <a:pt x="115" y="256"/>
                  </a:lnTo>
                  <a:lnTo>
                    <a:pt x="113" y="269"/>
                  </a:lnTo>
                  <a:lnTo>
                    <a:pt x="113" y="285"/>
                  </a:lnTo>
                  <a:lnTo>
                    <a:pt x="111" y="300"/>
                  </a:lnTo>
                  <a:lnTo>
                    <a:pt x="109" y="317"/>
                  </a:lnTo>
                  <a:lnTo>
                    <a:pt x="107" y="334"/>
                  </a:lnTo>
                  <a:lnTo>
                    <a:pt x="107" y="352"/>
                  </a:lnTo>
                  <a:lnTo>
                    <a:pt x="107" y="352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9" name="组合 14"/>
            <p:cNvGrpSpPr/>
            <p:nvPr/>
          </p:nvGrpSpPr>
          <p:grpSpPr>
            <a:xfrm>
              <a:off x="2591447" y="2692236"/>
              <a:ext cx="1825101" cy="1831495"/>
              <a:chOff x="5534807" y="1672548"/>
              <a:chExt cx="2318547" cy="2326669"/>
            </a:xfrm>
          </p:grpSpPr>
          <p:sp>
            <p:nvSpPr>
              <p:cNvPr id="20" name="矩形 19"/>
              <p:cNvSpPr>
                <a:spLocks noChangeAspect="1"/>
              </p:cNvSpPr>
              <p:nvPr/>
            </p:nvSpPr>
            <p:spPr>
              <a:xfrm>
                <a:off x="5534807" y="1672548"/>
                <a:ext cx="2304000" cy="2304000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5549354" y="2824548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5400000">
                <a:off x="5508232" y="2847217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18"/>
            <p:cNvGrpSpPr/>
            <p:nvPr/>
          </p:nvGrpSpPr>
          <p:grpSpPr>
            <a:xfrm>
              <a:off x="2712968" y="2871106"/>
              <a:ext cx="1582057" cy="1473755"/>
              <a:chOff x="2110599" y="1801645"/>
              <a:chExt cx="1182688" cy="1101725"/>
            </a:xfrm>
            <a:solidFill>
              <a:schemeClr val="tx1"/>
            </a:solidFill>
          </p:grpSpPr>
          <p:sp>
            <p:nvSpPr>
              <p:cNvPr id="24" name="Freeform 26"/>
              <p:cNvSpPr/>
              <p:nvPr/>
            </p:nvSpPr>
            <p:spPr bwMode="auto">
              <a:xfrm>
                <a:off x="2140761" y="2155658"/>
                <a:ext cx="430213" cy="138113"/>
              </a:xfrm>
              <a:custGeom>
                <a:avLst/>
                <a:gdLst>
                  <a:gd name="T0" fmla="*/ 33 w 542"/>
                  <a:gd name="T1" fmla="*/ 128 h 174"/>
                  <a:gd name="T2" fmla="*/ 101 w 542"/>
                  <a:gd name="T3" fmla="*/ 109 h 174"/>
                  <a:gd name="T4" fmla="*/ 176 w 542"/>
                  <a:gd name="T5" fmla="*/ 86 h 174"/>
                  <a:gd name="T6" fmla="*/ 254 w 542"/>
                  <a:gd name="T7" fmla="*/ 63 h 174"/>
                  <a:gd name="T8" fmla="*/ 314 w 542"/>
                  <a:gd name="T9" fmla="*/ 44 h 174"/>
                  <a:gd name="T10" fmla="*/ 352 w 542"/>
                  <a:gd name="T11" fmla="*/ 34 h 174"/>
                  <a:gd name="T12" fmla="*/ 383 w 542"/>
                  <a:gd name="T13" fmla="*/ 24 h 174"/>
                  <a:gd name="T14" fmla="*/ 411 w 542"/>
                  <a:gd name="T15" fmla="*/ 15 h 174"/>
                  <a:gd name="T16" fmla="*/ 434 w 542"/>
                  <a:gd name="T17" fmla="*/ 9 h 174"/>
                  <a:gd name="T18" fmla="*/ 453 w 542"/>
                  <a:gd name="T19" fmla="*/ 3 h 174"/>
                  <a:gd name="T20" fmla="*/ 469 w 542"/>
                  <a:gd name="T21" fmla="*/ 1 h 174"/>
                  <a:gd name="T22" fmla="*/ 480 w 542"/>
                  <a:gd name="T23" fmla="*/ 0 h 174"/>
                  <a:gd name="T24" fmla="*/ 492 w 542"/>
                  <a:gd name="T25" fmla="*/ 0 h 174"/>
                  <a:gd name="T26" fmla="*/ 503 w 542"/>
                  <a:gd name="T27" fmla="*/ 1 h 174"/>
                  <a:gd name="T28" fmla="*/ 513 w 542"/>
                  <a:gd name="T29" fmla="*/ 7 h 174"/>
                  <a:gd name="T30" fmla="*/ 522 w 542"/>
                  <a:gd name="T31" fmla="*/ 19 h 174"/>
                  <a:gd name="T32" fmla="*/ 532 w 542"/>
                  <a:gd name="T33" fmla="*/ 32 h 174"/>
                  <a:gd name="T34" fmla="*/ 538 w 542"/>
                  <a:gd name="T35" fmla="*/ 42 h 174"/>
                  <a:gd name="T36" fmla="*/ 542 w 542"/>
                  <a:gd name="T37" fmla="*/ 49 h 174"/>
                  <a:gd name="T38" fmla="*/ 542 w 542"/>
                  <a:gd name="T39" fmla="*/ 55 h 174"/>
                  <a:gd name="T40" fmla="*/ 538 w 542"/>
                  <a:gd name="T41" fmla="*/ 59 h 174"/>
                  <a:gd name="T42" fmla="*/ 530 w 542"/>
                  <a:gd name="T43" fmla="*/ 61 h 174"/>
                  <a:gd name="T44" fmla="*/ 520 w 542"/>
                  <a:gd name="T45" fmla="*/ 65 h 174"/>
                  <a:gd name="T46" fmla="*/ 505 w 542"/>
                  <a:gd name="T47" fmla="*/ 68 h 174"/>
                  <a:gd name="T48" fmla="*/ 484 w 542"/>
                  <a:gd name="T49" fmla="*/ 74 h 174"/>
                  <a:gd name="T50" fmla="*/ 461 w 542"/>
                  <a:gd name="T51" fmla="*/ 80 h 174"/>
                  <a:gd name="T52" fmla="*/ 434 w 542"/>
                  <a:gd name="T53" fmla="*/ 86 h 174"/>
                  <a:gd name="T54" fmla="*/ 404 w 542"/>
                  <a:gd name="T55" fmla="*/ 91 h 174"/>
                  <a:gd name="T56" fmla="*/ 369 w 542"/>
                  <a:gd name="T57" fmla="*/ 101 h 174"/>
                  <a:gd name="T58" fmla="*/ 337 w 542"/>
                  <a:gd name="T59" fmla="*/ 111 h 174"/>
                  <a:gd name="T60" fmla="*/ 308 w 542"/>
                  <a:gd name="T61" fmla="*/ 118 h 174"/>
                  <a:gd name="T62" fmla="*/ 279 w 542"/>
                  <a:gd name="T63" fmla="*/ 126 h 174"/>
                  <a:gd name="T64" fmla="*/ 254 w 542"/>
                  <a:gd name="T65" fmla="*/ 133 h 174"/>
                  <a:gd name="T66" fmla="*/ 232 w 542"/>
                  <a:gd name="T67" fmla="*/ 141 h 174"/>
                  <a:gd name="T68" fmla="*/ 210 w 542"/>
                  <a:gd name="T69" fmla="*/ 147 h 174"/>
                  <a:gd name="T70" fmla="*/ 193 w 542"/>
                  <a:gd name="T71" fmla="*/ 153 h 174"/>
                  <a:gd name="T72" fmla="*/ 168 w 542"/>
                  <a:gd name="T73" fmla="*/ 158 h 174"/>
                  <a:gd name="T74" fmla="*/ 142 w 542"/>
                  <a:gd name="T75" fmla="*/ 166 h 174"/>
                  <a:gd name="T76" fmla="*/ 119 w 542"/>
                  <a:gd name="T77" fmla="*/ 172 h 174"/>
                  <a:gd name="T78" fmla="*/ 100 w 542"/>
                  <a:gd name="T79" fmla="*/ 174 h 174"/>
                  <a:gd name="T80" fmla="*/ 84 w 542"/>
                  <a:gd name="T81" fmla="*/ 174 h 174"/>
                  <a:gd name="T82" fmla="*/ 67 w 542"/>
                  <a:gd name="T83" fmla="*/ 168 h 174"/>
                  <a:gd name="T84" fmla="*/ 44 w 542"/>
                  <a:gd name="T85" fmla="*/ 158 h 174"/>
                  <a:gd name="T86" fmla="*/ 15 w 542"/>
                  <a:gd name="T87" fmla="*/ 145 h 174"/>
                  <a:gd name="T88" fmla="*/ 0 w 542"/>
                  <a:gd name="T89" fmla="*/ 13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42" h="174">
                    <a:moveTo>
                      <a:pt x="0" y="135"/>
                    </a:moveTo>
                    <a:lnTo>
                      <a:pt x="33" y="128"/>
                    </a:lnTo>
                    <a:lnTo>
                      <a:pt x="67" y="118"/>
                    </a:lnTo>
                    <a:lnTo>
                      <a:pt x="101" y="109"/>
                    </a:lnTo>
                    <a:lnTo>
                      <a:pt x="138" y="97"/>
                    </a:lnTo>
                    <a:lnTo>
                      <a:pt x="176" y="86"/>
                    </a:lnTo>
                    <a:lnTo>
                      <a:pt x="214" y="74"/>
                    </a:lnTo>
                    <a:lnTo>
                      <a:pt x="254" y="63"/>
                    </a:lnTo>
                    <a:lnTo>
                      <a:pt x="295" y="51"/>
                    </a:lnTo>
                    <a:lnTo>
                      <a:pt x="314" y="44"/>
                    </a:lnTo>
                    <a:lnTo>
                      <a:pt x="333" y="38"/>
                    </a:lnTo>
                    <a:lnTo>
                      <a:pt x="352" y="34"/>
                    </a:lnTo>
                    <a:lnTo>
                      <a:pt x="367" y="28"/>
                    </a:lnTo>
                    <a:lnTo>
                      <a:pt x="383" y="24"/>
                    </a:lnTo>
                    <a:lnTo>
                      <a:pt x="398" y="19"/>
                    </a:lnTo>
                    <a:lnTo>
                      <a:pt x="411" y="15"/>
                    </a:lnTo>
                    <a:lnTo>
                      <a:pt x="423" y="13"/>
                    </a:lnTo>
                    <a:lnTo>
                      <a:pt x="434" y="9"/>
                    </a:lnTo>
                    <a:lnTo>
                      <a:pt x="446" y="7"/>
                    </a:lnTo>
                    <a:lnTo>
                      <a:pt x="453" y="3"/>
                    </a:lnTo>
                    <a:lnTo>
                      <a:pt x="463" y="1"/>
                    </a:lnTo>
                    <a:lnTo>
                      <a:pt x="469" y="1"/>
                    </a:lnTo>
                    <a:lnTo>
                      <a:pt x="475" y="0"/>
                    </a:lnTo>
                    <a:lnTo>
                      <a:pt x="480" y="0"/>
                    </a:lnTo>
                    <a:lnTo>
                      <a:pt x="484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3" y="1"/>
                    </a:lnTo>
                    <a:lnTo>
                      <a:pt x="509" y="3"/>
                    </a:lnTo>
                    <a:lnTo>
                      <a:pt x="513" y="7"/>
                    </a:lnTo>
                    <a:lnTo>
                      <a:pt x="519" y="13"/>
                    </a:lnTo>
                    <a:lnTo>
                      <a:pt x="522" y="19"/>
                    </a:lnTo>
                    <a:lnTo>
                      <a:pt x="526" y="24"/>
                    </a:lnTo>
                    <a:lnTo>
                      <a:pt x="532" y="32"/>
                    </a:lnTo>
                    <a:lnTo>
                      <a:pt x="536" y="38"/>
                    </a:lnTo>
                    <a:lnTo>
                      <a:pt x="538" y="42"/>
                    </a:lnTo>
                    <a:lnTo>
                      <a:pt x="540" y="45"/>
                    </a:lnTo>
                    <a:lnTo>
                      <a:pt x="542" y="49"/>
                    </a:lnTo>
                    <a:lnTo>
                      <a:pt x="542" y="51"/>
                    </a:lnTo>
                    <a:lnTo>
                      <a:pt x="542" y="55"/>
                    </a:lnTo>
                    <a:lnTo>
                      <a:pt x="540" y="57"/>
                    </a:lnTo>
                    <a:lnTo>
                      <a:pt x="538" y="59"/>
                    </a:lnTo>
                    <a:lnTo>
                      <a:pt x="536" y="59"/>
                    </a:lnTo>
                    <a:lnTo>
                      <a:pt x="530" y="61"/>
                    </a:lnTo>
                    <a:lnTo>
                      <a:pt x="526" y="63"/>
                    </a:lnTo>
                    <a:lnTo>
                      <a:pt x="520" y="65"/>
                    </a:lnTo>
                    <a:lnTo>
                      <a:pt x="513" y="67"/>
                    </a:lnTo>
                    <a:lnTo>
                      <a:pt x="505" y="68"/>
                    </a:lnTo>
                    <a:lnTo>
                      <a:pt x="496" y="72"/>
                    </a:lnTo>
                    <a:lnTo>
                      <a:pt x="484" y="74"/>
                    </a:lnTo>
                    <a:lnTo>
                      <a:pt x="473" y="76"/>
                    </a:lnTo>
                    <a:lnTo>
                      <a:pt x="461" y="80"/>
                    </a:lnTo>
                    <a:lnTo>
                      <a:pt x="448" y="82"/>
                    </a:lnTo>
                    <a:lnTo>
                      <a:pt x="434" y="86"/>
                    </a:lnTo>
                    <a:lnTo>
                      <a:pt x="419" y="89"/>
                    </a:lnTo>
                    <a:lnTo>
                      <a:pt x="404" y="91"/>
                    </a:lnTo>
                    <a:lnTo>
                      <a:pt x="387" y="95"/>
                    </a:lnTo>
                    <a:lnTo>
                      <a:pt x="369" y="101"/>
                    </a:lnTo>
                    <a:lnTo>
                      <a:pt x="352" y="105"/>
                    </a:lnTo>
                    <a:lnTo>
                      <a:pt x="337" y="111"/>
                    </a:lnTo>
                    <a:lnTo>
                      <a:pt x="321" y="114"/>
                    </a:lnTo>
                    <a:lnTo>
                      <a:pt x="308" y="118"/>
                    </a:lnTo>
                    <a:lnTo>
                      <a:pt x="293" y="122"/>
                    </a:lnTo>
                    <a:lnTo>
                      <a:pt x="279" y="126"/>
                    </a:lnTo>
                    <a:lnTo>
                      <a:pt x="266" y="130"/>
                    </a:lnTo>
                    <a:lnTo>
                      <a:pt x="254" y="133"/>
                    </a:lnTo>
                    <a:lnTo>
                      <a:pt x="243" y="137"/>
                    </a:lnTo>
                    <a:lnTo>
                      <a:pt x="232" y="141"/>
                    </a:lnTo>
                    <a:lnTo>
                      <a:pt x="220" y="143"/>
                    </a:lnTo>
                    <a:lnTo>
                      <a:pt x="210" y="147"/>
                    </a:lnTo>
                    <a:lnTo>
                      <a:pt x="201" y="149"/>
                    </a:lnTo>
                    <a:lnTo>
                      <a:pt x="193" y="153"/>
                    </a:lnTo>
                    <a:lnTo>
                      <a:pt x="184" y="155"/>
                    </a:lnTo>
                    <a:lnTo>
                      <a:pt x="168" y="158"/>
                    </a:lnTo>
                    <a:lnTo>
                      <a:pt x="155" y="162"/>
                    </a:lnTo>
                    <a:lnTo>
                      <a:pt x="142" y="166"/>
                    </a:lnTo>
                    <a:lnTo>
                      <a:pt x="128" y="170"/>
                    </a:lnTo>
                    <a:lnTo>
                      <a:pt x="119" y="172"/>
                    </a:lnTo>
                    <a:lnTo>
                      <a:pt x="109" y="172"/>
                    </a:lnTo>
                    <a:lnTo>
                      <a:pt x="100" y="174"/>
                    </a:lnTo>
                    <a:lnTo>
                      <a:pt x="92" y="174"/>
                    </a:lnTo>
                    <a:lnTo>
                      <a:pt x="84" y="174"/>
                    </a:lnTo>
                    <a:lnTo>
                      <a:pt x="77" y="172"/>
                    </a:lnTo>
                    <a:lnTo>
                      <a:pt x="67" y="168"/>
                    </a:lnTo>
                    <a:lnTo>
                      <a:pt x="55" y="164"/>
                    </a:lnTo>
                    <a:lnTo>
                      <a:pt x="44" y="158"/>
                    </a:lnTo>
                    <a:lnTo>
                      <a:pt x="31" y="153"/>
                    </a:lnTo>
                    <a:lnTo>
                      <a:pt x="15" y="145"/>
                    </a:lnTo>
                    <a:lnTo>
                      <a:pt x="0" y="135"/>
                    </a:lnTo>
                    <a:lnTo>
                      <a:pt x="0" y="135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2356661" y="1865145"/>
                <a:ext cx="111125" cy="985838"/>
              </a:xfrm>
              <a:custGeom>
                <a:avLst/>
                <a:gdLst>
                  <a:gd name="T0" fmla="*/ 90 w 139"/>
                  <a:gd name="T1" fmla="*/ 877 h 1242"/>
                  <a:gd name="T2" fmla="*/ 90 w 139"/>
                  <a:gd name="T3" fmla="*/ 957 h 1242"/>
                  <a:gd name="T4" fmla="*/ 88 w 139"/>
                  <a:gd name="T5" fmla="*/ 1028 h 1242"/>
                  <a:gd name="T6" fmla="*/ 86 w 139"/>
                  <a:gd name="T7" fmla="*/ 1087 h 1242"/>
                  <a:gd name="T8" fmla="*/ 84 w 139"/>
                  <a:gd name="T9" fmla="*/ 1137 h 1242"/>
                  <a:gd name="T10" fmla="*/ 82 w 139"/>
                  <a:gd name="T11" fmla="*/ 1175 h 1242"/>
                  <a:gd name="T12" fmla="*/ 80 w 139"/>
                  <a:gd name="T13" fmla="*/ 1202 h 1242"/>
                  <a:gd name="T14" fmla="*/ 78 w 139"/>
                  <a:gd name="T15" fmla="*/ 1221 h 1242"/>
                  <a:gd name="T16" fmla="*/ 65 w 139"/>
                  <a:gd name="T17" fmla="*/ 1238 h 1242"/>
                  <a:gd name="T18" fmla="*/ 49 w 139"/>
                  <a:gd name="T19" fmla="*/ 1240 h 1242"/>
                  <a:gd name="T20" fmla="*/ 34 w 139"/>
                  <a:gd name="T21" fmla="*/ 1215 h 1242"/>
                  <a:gd name="T22" fmla="*/ 19 w 139"/>
                  <a:gd name="T23" fmla="*/ 1171 h 1242"/>
                  <a:gd name="T24" fmla="*/ 9 w 139"/>
                  <a:gd name="T25" fmla="*/ 1125 h 1242"/>
                  <a:gd name="T26" fmla="*/ 4 w 139"/>
                  <a:gd name="T27" fmla="*/ 1093 h 1242"/>
                  <a:gd name="T28" fmla="*/ 5 w 139"/>
                  <a:gd name="T29" fmla="*/ 1079 h 1242"/>
                  <a:gd name="T30" fmla="*/ 7 w 139"/>
                  <a:gd name="T31" fmla="*/ 1056 h 1242"/>
                  <a:gd name="T32" fmla="*/ 13 w 139"/>
                  <a:gd name="T33" fmla="*/ 1020 h 1242"/>
                  <a:gd name="T34" fmla="*/ 21 w 139"/>
                  <a:gd name="T35" fmla="*/ 970 h 1242"/>
                  <a:gd name="T36" fmla="*/ 25 w 139"/>
                  <a:gd name="T37" fmla="*/ 932 h 1242"/>
                  <a:gd name="T38" fmla="*/ 27 w 139"/>
                  <a:gd name="T39" fmla="*/ 892 h 1242"/>
                  <a:gd name="T40" fmla="*/ 28 w 139"/>
                  <a:gd name="T41" fmla="*/ 844 h 1242"/>
                  <a:gd name="T42" fmla="*/ 30 w 139"/>
                  <a:gd name="T43" fmla="*/ 789 h 1242"/>
                  <a:gd name="T44" fmla="*/ 32 w 139"/>
                  <a:gd name="T45" fmla="*/ 723 h 1242"/>
                  <a:gd name="T46" fmla="*/ 34 w 139"/>
                  <a:gd name="T47" fmla="*/ 651 h 1242"/>
                  <a:gd name="T48" fmla="*/ 34 w 139"/>
                  <a:gd name="T49" fmla="*/ 570 h 1242"/>
                  <a:gd name="T50" fmla="*/ 34 w 139"/>
                  <a:gd name="T51" fmla="*/ 480 h 1242"/>
                  <a:gd name="T52" fmla="*/ 34 w 139"/>
                  <a:gd name="T53" fmla="*/ 389 h 1242"/>
                  <a:gd name="T54" fmla="*/ 34 w 139"/>
                  <a:gd name="T55" fmla="*/ 308 h 1242"/>
                  <a:gd name="T56" fmla="*/ 32 w 139"/>
                  <a:gd name="T57" fmla="*/ 237 h 1242"/>
                  <a:gd name="T58" fmla="*/ 30 w 139"/>
                  <a:gd name="T59" fmla="*/ 178 h 1242"/>
                  <a:gd name="T60" fmla="*/ 28 w 139"/>
                  <a:gd name="T61" fmla="*/ 130 h 1242"/>
                  <a:gd name="T62" fmla="*/ 25 w 139"/>
                  <a:gd name="T63" fmla="*/ 92 h 1242"/>
                  <a:gd name="T64" fmla="*/ 21 w 139"/>
                  <a:gd name="T65" fmla="*/ 67 h 1242"/>
                  <a:gd name="T66" fmla="*/ 17 w 139"/>
                  <a:gd name="T67" fmla="*/ 52 h 1242"/>
                  <a:gd name="T68" fmla="*/ 4 w 139"/>
                  <a:gd name="T69" fmla="*/ 29 h 1242"/>
                  <a:gd name="T70" fmla="*/ 2 w 139"/>
                  <a:gd name="T71" fmla="*/ 8 h 1242"/>
                  <a:gd name="T72" fmla="*/ 17 w 139"/>
                  <a:gd name="T73" fmla="*/ 2 h 1242"/>
                  <a:gd name="T74" fmla="*/ 44 w 139"/>
                  <a:gd name="T75" fmla="*/ 10 h 1242"/>
                  <a:gd name="T76" fmla="*/ 71 w 139"/>
                  <a:gd name="T77" fmla="*/ 23 h 1242"/>
                  <a:gd name="T78" fmla="*/ 99 w 139"/>
                  <a:gd name="T79" fmla="*/ 37 h 1242"/>
                  <a:gd name="T80" fmla="*/ 126 w 139"/>
                  <a:gd name="T81" fmla="*/ 58 h 1242"/>
                  <a:gd name="T82" fmla="*/ 139 w 139"/>
                  <a:gd name="T83" fmla="*/ 81 h 1242"/>
                  <a:gd name="T84" fmla="*/ 126 w 139"/>
                  <a:gd name="T85" fmla="*/ 113 h 1242"/>
                  <a:gd name="T86" fmla="*/ 118 w 139"/>
                  <a:gd name="T87" fmla="*/ 134 h 1242"/>
                  <a:gd name="T88" fmla="*/ 113 w 139"/>
                  <a:gd name="T89" fmla="*/ 169 h 1242"/>
                  <a:gd name="T90" fmla="*/ 107 w 139"/>
                  <a:gd name="T91" fmla="*/ 218 h 1242"/>
                  <a:gd name="T92" fmla="*/ 101 w 139"/>
                  <a:gd name="T93" fmla="*/ 281 h 1242"/>
                  <a:gd name="T94" fmla="*/ 99 w 139"/>
                  <a:gd name="T95" fmla="*/ 369 h 1242"/>
                  <a:gd name="T96" fmla="*/ 95 w 139"/>
                  <a:gd name="T97" fmla="*/ 486 h 1242"/>
                  <a:gd name="T98" fmla="*/ 93 w 139"/>
                  <a:gd name="T99" fmla="*/ 632 h 1242"/>
                  <a:gd name="T100" fmla="*/ 90 w 139"/>
                  <a:gd name="T101" fmla="*/ 808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9" h="1242">
                    <a:moveTo>
                      <a:pt x="90" y="808"/>
                    </a:moveTo>
                    <a:lnTo>
                      <a:pt x="90" y="831"/>
                    </a:lnTo>
                    <a:lnTo>
                      <a:pt x="90" y="854"/>
                    </a:lnTo>
                    <a:lnTo>
                      <a:pt x="90" y="877"/>
                    </a:lnTo>
                    <a:lnTo>
                      <a:pt x="90" y="898"/>
                    </a:lnTo>
                    <a:lnTo>
                      <a:pt x="90" y="919"/>
                    </a:lnTo>
                    <a:lnTo>
                      <a:pt x="90" y="938"/>
                    </a:lnTo>
                    <a:lnTo>
                      <a:pt x="90" y="957"/>
                    </a:lnTo>
                    <a:lnTo>
                      <a:pt x="88" y="976"/>
                    </a:lnTo>
                    <a:lnTo>
                      <a:pt x="88" y="993"/>
                    </a:lnTo>
                    <a:lnTo>
                      <a:pt x="88" y="1010"/>
                    </a:lnTo>
                    <a:lnTo>
                      <a:pt x="88" y="1028"/>
                    </a:lnTo>
                    <a:lnTo>
                      <a:pt x="88" y="1043"/>
                    </a:lnTo>
                    <a:lnTo>
                      <a:pt x="88" y="1058"/>
                    </a:lnTo>
                    <a:lnTo>
                      <a:pt x="86" y="1074"/>
                    </a:lnTo>
                    <a:lnTo>
                      <a:pt x="86" y="1087"/>
                    </a:lnTo>
                    <a:lnTo>
                      <a:pt x="86" y="1100"/>
                    </a:lnTo>
                    <a:lnTo>
                      <a:pt x="86" y="1114"/>
                    </a:lnTo>
                    <a:lnTo>
                      <a:pt x="86" y="1125"/>
                    </a:lnTo>
                    <a:lnTo>
                      <a:pt x="84" y="1137"/>
                    </a:lnTo>
                    <a:lnTo>
                      <a:pt x="84" y="1146"/>
                    </a:lnTo>
                    <a:lnTo>
                      <a:pt x="84" y="1156"/>
                    </a:lnTo>
                    <a:lnTo>
                      <a:pt x="84" y="1165"/>
                    </a:lnTo>
                    <a:lnTo>
                      <a:pt x="82" y="1175"/>
                    </a:lnTo>
                    <a:lnTo>
                      <a:pt x="82" y="1183"/>
                    </a:lnTo>
                    <a:lnTo>
                      <a:pt x="82" y="1190"/>
                    </a:lnTo>
                    <a:lnTo>
                      <a:pt x="80" y="1196"/>
                    </a:lnTo>
                    <a:lnTo>
                      <a:pt x="80" y="1202"/>
                    </a:lnTo>
                    <a:lnTo>
                      <a:pt x="80" y="1208"/>
                    </a:lnTo>
                    <a:lnTo>
                      <a:pt x="80" y="1213"/>
                    </a:lnTo>
                    <a:lnTo>
                      <a:pt x="78" y="1217"/>
                    </a:lnTo>
                    <a:lnTo>
                      <a:pt x="78" y="1221"/>
                    </a:lnTo>
                    <a:lnTo>
                      <a:pt x="78" y="1223"/>
                    </a:lnTo>
                    <a:lnTo>
                      <a:pt x="72" y="1229"/>
                    </a:lnTo>
                    <a:lnTo>
                      <a:pt x="69" y="1234"/>
                    </a:lnTo>
                    <a:lnTo>
                      <a:pt x="65" y="1238"/>
                    </a:lnTo>
                    <a:lnTo>
                      <a:pt x="59" y="1242"/>
                    </a:lnTo>
                    <a:lnTo>
                      <a:pt x="55" y="1242"/>
                    </a:lnTo>
                    <a:lnTo>
                      <a:pt x="53" y="1242"/>
                    </a:lnTo>
                    <a:lnTo>
                      <a:pt x="49" y="1240"/>
                    </a:lnTo>
                    <a:lnTo>
                      <a:pt x="48" y="1236"/>
                    </a:lnTo>
                    <a:lnTo>
                      <a:pt x="42" y="1231"/>
                    </a:lnTo>
                    <a:lnTo>
                      <a:pt x="38" y="1223"/>
                    </a:lnTo>
                    <a:lnTo>
                      <a:pt x="34" y="1215"/>
                    </a:lnTo>
                    <a:lnTo>
                      <a:pt x="28" y="1206"/>
                    </a:lnTo>
                    <a:lnTo>
                      <a:pt x="25" y="1196"/>
                    </a:lnTo>
                    <a:lnTo>
                      <a:pt x="23" y="1185"/>
                    </a:lnTo>
                    <a:lnTo>
                      <a:pt x="19" y="1171"/>
                    </a:lnTo>
                    <a:lnTo>
                      <a:pt x="17" y="1158"/>
                    </a:lnTo>
                    <a:lnTo>
                      <a:pt x="13" y="1146"/>
                    </a:lnTo>
                    <a:lnTo>
                      <a:pt x="11" y="1135"/>
                    </a:lnTo>
                    <a:lnTo>
                      <a:pt x="9" y="1125"/>
                    </a:lnTo>
                    <a:lnTo>
                      <a:pt x="7" y="1116"/>
                    </a:lnTo>
                    <a:lnTo>
                      <a:pt x="5" y="1106"/>
                    </a:lnTo>
                    <a:lnTo>
                      <a:pt x="5" y="1098"/>
                    </a:lnTo>
                    <a:lnTo>
                      <a:pt x="4" y="1093"/>
                    </a:lnTo>
                    <a:lnTo>
                      <a:pt x="4" y="1087"/>
                    </a:lnTo>
                    <a:lnTo>
                      <a:pt x="4" y="1085"/>
                    </a:lnTo>
                    <a:lnTo>
                      <a:pt x="4" y="1083"/>
                    </a:lnTo>
                    <a:lnTo>
                      <a:pt x="5" y="1079"/>
                    </a:lnTo>
                    <a:lnTo>
                      <a:pt x="5" y="1074"/>
                    </a:lnTo>
                    <a:lnTo>
                      <a:pt x="5" y="1070"/>
                    </a:lnTo>
                    <a:lnTo>
                      <a:pt x="7" y="1064"/>
                    </a:lnTo>
                    <a:lnTo>
                      <a:pt x="7" y="1056"/>
                    </a:lnTo>
                    <a:lnTo>
                      <a:pt x="9" y="1049"/>
                    </a:lnTo>
                    <a:lnTo>
                      <a:pt x="9" y="1039"/>
                    </a:lnTo>
                    <a:lnTo>
                      <a:pt x="11" y="1030"/>
                    </a:lnTo>
                    <a:lnTo>
                      <a:pt x="13" y="1020"/>
                    </a:lnTo>
                    <a:lnTo>
                      <a:pt x="15" y="1009"/>
                    </a:lnTo>
                    <a:lnTo>
                      <a:pt x="17" y="997"/>
                    </a:lnTo>
                    <a:lnTo>
                      <a:pt x="19" y="984"/>
                    </a:lnTo>
                    <a:lnTo>
                      <a:pt x="21" y="970"/>
                    </a:lnTo>
                    <a:lnTo>
                      <a:pt x="23" y="957"/>
                    </a:lnTo>
                    <a:lnTo>
                      <a:pt x="23" y="949"/>
                    </a:lnTo>
                    <a:lnTo>
                      <a:pt x="23" y="942"/>
                    </a:lnTo>
                    <a:lnTo>
                      <a:pt x="25" y="932"/>
                    </a:lnTo>
                    <a:lnTo>
                      <a:pt x="25" y="922"/>
                    </a:lnTo>
                    <a:lnTo>
                      <a:pt x="25" y="913"/>
                    </a:lnTo>
                    <a:lnTo>
                      <a:pt x="27" y="903"/>
                    </a:lnTo>
                    <a:lnTo>
                      <a:pt x="27" y="892"/>
                    </a:lnTo>
                    <a:lnTo>
                      <a:pt x="27" y="882"/>
                    </a:lnTo>
                    <a:lnTo>
                      <a:pt x="27" y="869"/>
                    </a:lnTo>
                    <a:lnTo>
                      <a:pt x="28" y="857"/>
                    </a:lnTo>
                    <a:lnTo>
                      <a:pt x="28" y="844"/>
                    </a:lnTo>
                    <a:lnTo>
                      <a:pt x="28" y="831"/>
                    </a:lnTo>
                    <a:lnTo>
                      <a:pt x="30" y="817"/>
                    </a:lnTo>
                    <a:lnTo>
                      <a:pt x="30" y="804"/>
                    </a:lnTo>
                    <a:lnTo>
                      <a:pt x="30" y="789"/>
                    </a:lnTo>
                    <a:lnTo>
                      <a:pt x="30" y="773"/>
                    </a:lnTo>
                    <a:lnTo>
                      <a:pt x="30" y="756"/>
                    </a:lnTo>
                    <a:lnTo>
                      <a:pt x="32" y="741"/>
                    </a:lnTo>
                    <a:lnTo>
                      <a:pt x="32" y="723"/>
                    </a:lnTo>
                    <a:lnTo>
                      <a:pt x="32" y="706"/>
                    </a:lnTo>
                    <a:lnTo>
                      <a:pt x="32" y="689"/>
                    </a:lnTo>
                    <a:lnTo>
                      <a:pt x="32" y="670"/>
                    </a:lnTo>
                    <a:lnTo>
                      <a:pt x="34" y="651"/>
                    </a:lnTo>
                    <a:lnTo>
                      <a:pt x="34" y="632"/>
                    </a:lnTo>
                    <a:lnTo>
                      <a:pt x="34" y="611"/>
                    </a:lnTo>
                    <a:lnTo>
                      <a:pt x="34" y="591"/>
                    </a:lnTo>
                    <a:lnTo>
                      <a:pt x="34" y="570"/>
                    </a:lnTo>
                    <a:lnTo>
                      <a:pt x="34" y="547"/>
                    </a:lnTo>
                    <a:lnTo>
                      <a:pt x="34" y="526"/>
                    </a:lnTo>
                    <a:lnTo>
                      <a:pt x="34" y="503"/>
                    </a:lnTo>
                    <a:lnTo>
                      <a:pt x="34" y="480"/>
                    </a:lnTo>
                    <a:lnTo>
                      <a:pt x="34" y="457"/>
                    </a:lnTo>
                    <a:lnTo>
                      <a:pt x="34" y="435"/>
                    </a:lnTo>
                    <a:lnTo>
                      <a:pt x="34" y="412"/>
                    </a:lnTo>
                    <a:lnTo>
                      <a:pt x="34" y="389"/>
                    </a:lnTo>
                    <a:lnTo>
                      <a:pt x="34" y="368"/>
                    </a:lnTo>
                    <a:lnTo>
                      <a:pt x="34" y="347"/>
                    </a:lnTo>
                    <a:lnTo>
                      <a:pt x="34" y="327"/>
                    </a:lnTo>
                    <a:lnTo>
                      <a:pt x="34" y="308"/>
                    </a:lnTo>
                    <a:lnTo>
                      <a:pt x="34" y="289"/>
                    </a:lnTo>
                    <a:lnTo>
                      <a:pt x="32" y="272"/>
                    </a:lnTo>
                    <a:lnTo>
                      <a:pt x="32" y="255"/>
                    </a:lnTo>
                    <a:lnTo>
                      <a:pt x="32" y="237"/>
                    </a:lnTo>
                    <a:lnTo>
                      <a:pt x="32" y="222"/>
                    </a:lnTo>
                    <a:lnTo>
                      <a:pt x="32" y="207"/>
                    </a:lnTo>
                    <a:lnTo>
                      <a:pt x="30" y="192"/>
                    </a:lnTo>
                    <a:lnTo>
                      <a:pt x="30" y="178"/>
                    </a:lnTo>
                    <a:lnTo>
                      <a:pt x="30" y="165"/>
                    </a:lnTo>
                    <a:lnTo>
                      <a:pt x="30" y="153"/>
                    </a:lnTo>
                    <a:lnTo>
                      <a:pt x="28" y="142"/>
                    </a:lnTo>
                    <a:lnTo>
                      <a:pt x="28" y="130"/>
                    </a:lnTo>
                    <a:lnTo>
                      <a:pt x="27" y="121"/>
                    </a:lnTo>
                    <a:lnTo>
                      <a:pt x="27" y="111"/>
                    </a:lnTo>
                    <a:lnTo>
                      <a:pt x="27" y="102"/>
                    </a:lnTo>
                    <a:lnTo>
                      <a:pt x="25" y="92"/>
                    </a:lnTo>
                    <a:lnTo>
                      <a:pt x="25" y="84"/>
                    </a:lnTo>
                    <a:lnTo>
                      <a:pt x="23" y="79"/>
                    </a:lnTo>
                    <a:lnTo>
                      <a:pt x="23" y="73"/>
                    </a:lnTo>
                    <a:lnTo>
                      <a:pt x="21" y="67"/>
                    </a:lnTo>
                    <a:lnTo>
                      <a:pt x="21" y="61"/>
                    </a:lnTo>
                    <a:lnTo>
                      <a:pt x="19" y="58"/>
                    </a:lnTo>
                    <a:lnTo>
                      <a:pt x="19" y="54"/>
                    </a:lnTo>
                    <a:lnTo>
                      <a:pt x="17" y="52"/>
                    </a:lnTo>
                    <a:lnTo>
                      <a:pt x="17" y="48"/>
                    </a:lnTo>
                    <a:lnTo>
                      <a:pt x="11" y="42"/>
                    </a:lnTo>
                    <a:lnTo>
                      <a:pt x="5" y="35"/>
                    </a:lnTo>
                    <a:lnTo>
                      <a:pt x="4" y="29"/>
                    </a:lnTo>
                    <a:lnTo>
                      <a:pt x="2" y="23"/>
                    </a:lnTo>
                    <a:lnTo>
                      <a:pt x="0" y="17"/>
                    </a:lnTo>
                    <a:lnTo>
                      <a:pt x="2" y="14"/>
                    </a:lnTo>
                    <a:lnTo>
                      <a:pt x="2" y="8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5" y="4"/>
                    </a:lnTo>
                    <a:lnTo>
                      <a:pt x="32" y="6"/>
                    </a:lnTo>
                    <a:lnTo>
                      <a:pt x="38" y="8"/>
                    </a:lnTo>
                    <a:lnTo>
                      <a:pt x="44" y="10"/>
                    </a:lnTo>
                    <a:lnTo>
                      <a:pt x="49" y="14"/>
                    </a:lnTo>
                    <a:lnTo>
                      <a:pt x="57" y="15"/>
                    </a:lnTo>
                    <a:lnTo>
                      <a:pt x="63" y="19"/>
                    </a:lnTo>
                    <a:lnTo>
                      <a:pt x="71" y="23"/>
                    </a:lnTo>
                    <a:lnTo>
                      <a:pt x="80" y="27"/>
                    </a:lnTo>
                    <a:lnTo>
                      <a:pt x="86" y="31"/>
                    </a:lnTo>
                    <a:lnTo>
                      <a:pt x="93" y="35"/>
                    </a:lnTo>
                    <a:lnTo>
                      <a:pt x="99" y="37"/>
                    </a:lnTo>
                    <a:lnTo>
                      <a:pt x="105" y="40"/>
                    </a:lnTo>
                    <a:lnTo>
                      <a:pt x="111" y="44"/>
                    </a:lnTo>
                    <a:lnTo>
                      <a:pt x="118" y="52"/>
                    </a:lnTo>
                    <a:lnTo>
                      <a:pt x="126" y="58"/>
                    </a:lnTo>
                    <a:lnTo>
                      <a:pt x="132" y="63"/>
                    </a:lnTo>
                    <a:lnTo>
                      <a:pt x="136" y="69"/>
                    </a:lnTo>
                    <a:lnTo>
                      <a:pt x="139" y="75"/>
                    </a:lnTo>
                    <a:lnTo>
                      <a:pt x="139" y="81"/>
                    </a:lnTo>
                    <a:lnTo>
                      <a:pt x="137" y="84"/>
                    </a:lnTo>
                    <a:lnTo>
                      <a:pt x="136" y="94"/>
                    </a:lnTo>
                    <a:lnTo>
                      <a:pt x="132" y="103"/>
                    </a:lnTo>
                    <a:lnTo>
                      <a:pt x="126" y="113"/>
                    </a:lnTo>
                    <a:lnTo>
                      <a:pt x="124" y="117"/>
                    </a:lnTo>
                    <a:lnTo>
                      <a:pt x="122" y="123"/>
                    </a:lnTo>
                    <a:lnTo>
                      <a:pt x="120" y="128"/>
                    </a:lnTo>
                    <a:lnTo>
                      <a:pt x="118" y="134"/>
                    </a:lnTo>
                    <a:lnTo>
                      <a:pt x="116" y="142"/>
                    </a:lnTo>
                    <a:lnTo>
                      <a:pt x="115" y="149"/>
                    </a:lnTo>
                    <a:lnTo>
                      <a:pt x="113" y="159"/>
                    </a:lnTo>
                    <a:lnTo>
                      <a:pt x="113" y="169"/>
                    </a:lnTo>
                    <a:lnTo>
                      <a:pt x="111" y="180"/>
                    </a:lnTo>
                    <a:lnTo>
                      <a:pt x="109" y="192"/>
                    </a:lnTo>
                    <a:lnTo>
                      <a:pt x="109" y="205"/>
                    </a:lnTo>
                    <a:lnTo>
                      <a:pt x="107" y="218"/>
                    </a:lnTo>
                    <a:lnTo>
                      <a:pt x="105" y="232"/>
                    </a:lnTo>
                    <a:lnTo>
                      <a:pt x="105" y="247"/>
                    </a:lnTo>
                    <a:lnTo>
                      <a:pt x="103" y="264"/>
                    </a:lnTo>
                    <a:lnTo>
                      <a:pt x="101" y="281"/>
                    </a:lnTo>
                    <a:lnTo>
                      <a:pt x="101" y="301"/>
                    </a:lnTo>
                    <a:lnTo>
                      <a:pt x="99" y="322"/>
                    </a:lnTo>
                    <a:lnTo>
                      <a:pt x="99" y="345"/>
                    </a:lnTo>
                    <a:lnTo>
                      <a:pt x="99" y="369"/>
                    </a:lnTo>
                    <a:lnTo>
                      <a:pt x="97" y="396"/>
                    </a:lnTo>
                    <a:lnTo>
                      <a:pt x="97" y="425"/>
                    </a:lnTo>
                    <a:lnTo>
                      <a:pt x="97" y="456"/>
                    </a:lnTo>
                    <a:lnTo>
                      <a:pt x="95" y="486"/>
                    </a:lnTo>
                    <a:lnTo>
                      <a:pt x="95" y="521"/>
                    </a:lnTo>
                    <a:lnTo>
                      <a:pt x="95" y="555"/>
                    </a:lnTo>
                    <a:lnTo>
                      <a:pt x="93" y="593"/>
                    </a:lnTo>
                    <a:lnTo>
                      <a:pt x="93" y="632"/>
                    </a:lnTo>
                    <a:lnTo>
                      <a:pt x="93" y="674"/>
                    </a:lnTo>
                    <a:lnTo>
                      <a:pt x="92" y="716"/>
                    </a:lnTo>
                    <a:lnTo>
                      <a:pt x="92" y="762"/>
                    </a:lnTo>
                    <a:lnTo>
                      <a:pt x="90" y="808"/>
                    </a:lnTo>
                    <a:lnTo>
                      <a:pt x="90" y="808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2110599" y="2212808"/>
                <a:ext cx="296863" cy="495300"/>
              </a:xfrm>
              <a:custGeom>
                <a:avLst/>
                <a:gdLst>
                  <a:gd name="T0" fmla="*/ 111 w 375"/>
                  <a:gd name="T1" fmla="*/ 465 h 624"/>
                  <a:gd name="T2" fmla="*/ 151 w 375"/>
                  <a:gd name="T3" fmla="*/ 412 h 624"/>
                  <a:gd name="T4" fmla="*/ 187 w 375"/>
                  <a:gd name="T5" fmla="*/ 356 h 624"/>
                  <a:gd name="T6" fmla="*/ 222 w 375"/>
                  <a:gd name="T7" fmla="*/ 299 h 624"/>
                  <a:gd name="T8" fmla="*/ 239 w 375"/>
                  <a:gd name="T9" fmla="*/ 270 h 624"/>
                  <a:gd name="T10" fmla="*/ 254 w 375"/>
                  <a:gd name="T11" fmla="*/ 240 h 624"/>
                  <a:gd name="T12" fmla="*/ 270 w 375"/>
                  <a:gd name="T13" fmla="*/ 205 h 624"/>
                  <a:gd name="T14" fmla="*/ 287 w 375"/>
                  <a:gd name="T15" fmla="*/ 169 h 624"/>
                  <a:gd name="T16" fmla="*/ 302 w 375"/>
                  <a:gd name="T17" fmla="*/ 130 h 624"/>
                  <a:gd name="T18" fmla="*/ 319 w 375"/>
                  <a:gd name="T19" fmla="*/ 88 h 624"/>
                  <a:gd name="T20" fmla="*/ 335 w 375"/>
                  <a:gd name="T21" fmla="*/ 44 h 624"/>
                  <a:gd name="T22" fmla="*/ 350 w 375"/>
                  <a:gd name="T23" fmla="*/ 0 h 624"/>
                  <a:gd name="T24" fmla="*/ 375 w 375"/>
                  <a:gd name="T25" fmla="*/ 136 h 624"/>
                  <a:gd name="T26" fmla="*/ 358 w 375"/>
                  <a:gd name="T27" fmla="*/ 178 h 624"/>
                  <a:gd name="T28" fmla="*/ 338 w 375"/>
                  <a:gd name="T29" fmla="*/ 218 h 624"/>
                  <a:gd name="T30" fmla="*/ 319 w 375"/>
                  <a:gd name="T31" fmla="*/ 257 h 624"/>
                  <a:gd name="T32" fmla="*/ 302 w 375"/>
                  <a:gd name="T33" fmla="*/ 293 h 624"/>
                  <a:gd name="T34" fmla="*/ 281 w 375"/>
                  <a:gd name="T35" fmla="*/ 326 h 624"/>
                  <a:gd name="T36" fmla="*/ 262 w 375"/>
                  <a:gd name="T37" fmla="*/ 358 h 624"/>
                  <a:gd name="T38" fmla="*/ 222 w 375"/>
                  <a:gd name="T39" fmla="*/ 416 h 624"/>
                  <a:gd name="T40" fmla="*/ 203 w 375"/>
                  <a:gd name="T41" fmla="*/ 440 h 624"/>
                  <a:gd name="T42" fmla="*/ 182 w 375"/>
                  <a:gd name="T43" fmla="*/ 465 h 624"/>
                  <a:gd name="T44" fmla="*/ 145 w 375"/>
                  <a:gd name="T45" fmla="*/ 507 h 624"/>
                  <a:gd name="T46" fmla="*/ 109 w 375"/>
                  <a:gd name="T47" fmla="*/ 542 h 624"/>
                  <a:gd name="T48" fmla="*/ 74 w 375"/>
                  <a:gd name="T49" fmla="*/ 571 h 624"/>
                  <a:gd name="T50" fmla="*/ 61 w 375"/>
                  <a:gd name="T51" fmla="*/ 584 h 624"/>
                  <a:gd name="T52" fmla="*/ 48 w 375"/>
                  <a:gd name="T53" fmla="*/ 595 h 624"/>
                  <a:gd name="T54" fmla="*/ 34 w 375"/>
                  <a:gd name="T55" fmla="*/ 607 h 624"/>
                  <a:gd name="T56" fmla="*/ 25 w 375"/>
                  <a:gd name="T57" fmla="*/ 615 h 624"/>
                  <a:gd name="T58" fmla="*/ 17 w 375"/>
                  <a:gd name="T59" fmla="*/ 620 h 624"/>
                  <a:gd name="T60" fmla="*/ 9 w 375"/>
                  <a:gd name="T61" fmla="*/ 622 h 624"/>
                  <a:gd name="T62" fmla="*/ 5 w 375"/>
                  <a:gd name="T63" fmla="*/ 624 h 624"/>
                  <a:gd name="T64" fmla="*/ 2 w 375"/>
                  <a:gd name="T65" fmla="*/ 622 h 624"/>
                  <a:gd name="T66" fmla="*/ 0 w 375"/>
                  <a:gd name="T67" fmla="*/ 618 h 624"/>
                  <a:gd name="T68" fmla="*/ 2 w 375"/>
                  <a:gd name="T69" fmla="*/ 613 h 624"/>
                  <a:gd name="T70" fmla="*/ 5 w 375"/>
                  <a:gd name="T71" fmla="*/ 605 h 624"/>
                  <a:gd name="T72" fmla="*/ 13 w 375"/>
                  <a:gd name="T73" fmla="*/ 594 h 624"/>
                  <a:gd name="T74" fmla="*/ 23 w 375"/>
                  <a:gd name="T75" fmla="*/ 578 h 624"/>
                  <a:gd name="T76" fmla="*/ 34 w 375"/>
                  <a:gd name="T77" fmla="*/ 561 h 624"/>
                  <a:gd name="T78" fmla="*/ 49 w 375"/>
                  <a:gd name="T79" fmla="*/ 542 h 624"/>
                  <a:gd name="T80" fmla="*/ 69 w 375"/>
                  <a:gd name="T81" fmla="*/ 519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5" h="624">
                    <a:moveTo>
                      <a:pt x="69" y="519"/>
                    </a:moveTo>
                    <a:lnTo>
                      <a:pt x="111" y="465"/>
                    </a:lnTo>
                    <a:lnTo>
                      <a:pt x="130" y="439"/>
                    </a:lnTo>
                    <a:lnTo>
                      <a:pt x="151" y="412"/>
                    </a:lnTo>
                    <a:lnTo>
                      <a:pt x="170" y="383"/>
                    </a:lnTo>
                    <a:lnTo>
                      <a:pt x="187" y="356"/>
                    </a:lnTo>
                    <a:lnTo>
                      <a:pt x="206" y="328"/>
                    </a:lnTo>
                    <a:lnTo>
                      <a:pt x="222" y="299"/>
                    </a:lnTo>
                    <a:lnTo>
                      <a:pt x="229" y="285"/>
                    </a:lnTo>
                    <a:lnTo>
                      <a:pt x="239" y="270"/>
                    </a:lnTo>
                    <a:lnTo>
                      <a:pt x="247" y="255"/>
                    </a:lnTo>
                    <a:lnTo>
                      <a:pt x="254" y="240"/>
                    </a:lnTo>
                    <a:lnTo>
                      <a:pt x="262" y="222"/>
                    </a:lnTo>
                    <a:lnTo>
                      <a:pt x="270" y="205"/>
                    </a:lnTo>
                    <a:lnTo>
                      <a:pt x="279" y="188"/>
                    </a:lnTo>
                    <a:lnTo>
                      <a:pt x="287" y="169"/>
                    </a:lnTo>
                    <a:lnTo>
                      <a:pt x="294" y="150"/>
                    </a:lnTo>
                    <a:lnTo>
                      <a:pt x="302" y="130"/>
                    </a:lnTo>
                    <a:lnTo>
                      <a:pt x="312" y="109"/>
                    </a:lnTo>
                    <a:lnTo>
                      <a:pt x="319" y="88"/>
                    </a:lnTo>
                    <a:lnTo>
                      <a:pt x="327" y="67"/>
                    </a:lnTo>
                    <a:lnTo>
                      <a:pt x="335" y="44"/>
                    </a:lnTo>
                    <a:lnTo>
                      <a:pt x="342" y="23"/>
                    </a:lnTo>
                    <a:lnTo>
                      <a:pt x="350" y="0"/>
                    </a:lnTo>
                    <a:lnTo>
                      <a:pt x="363" y="67"/>
                    </a:lnTo>
                    <a:lnTo>
                      <a:pt x="375" y="136"/>
                    </a:lnTo>
                    <a:lnTo>
                      <a:pt x="367" y="157"/>
                    </a:lnTo>
                    <a:lnTo>
                      <a:pt x="358" y="178"/>
                    </a:lnTo>
                    <a:lnTo>
                      <a:pt x="348" y="199"/>
                    </a:lnTo>
                    <a:lnTo>
                      <a:pt x="338" y="218"/>
                    </a:lnTo>
                    <a:lnTo>
                      <a:pt x="329" y="238"/>
                    </a:lnTo>
                    <a:lnTo>
                      <a:pt x="319" y="257"/>
                    </a:lnTo>
                    <a:lnTo>
                      <a:pt x="310" y="276"/>
                    </a:lnTo>
                    <a:lnTo>
                      <a:pt x="302" y="293"/>
                    </a:lnTo>
                    <a:lnTo>
                      <a:pt x="291" y="310"/>
                    </a:lnTo>
                    <a:lnTo>
                      <a:pt x="281" y="326"/>
                    </a:lnTo>
                    <a:lnTo>
                      <a:pt x="271" y="343"/>
                    </a:lnTo>
                    <a:lnTo>
                      <a:pt x="262" y="358"/>
                    </a:lnTo>
                    <a:lnTo>
                      <a:pt x="243" y="387"/>
                    </a:lnTo>
                    <a:lnTo>
                      <a:pt x="222" y="416"/>
                    </a:lnTo>
                    <a:lnTo>
                      <a:pt x="212" y="429"/>
                    </a:lnTo>
                    <a:lnTo>
                      <a:pt x="203" y="440"/>
                    </a:lnTo>
                    <a:lnTo>
                      <a:pt x="193" y="454"/>
                    </a:lnTo>
                    <a:lnTo>
                      <a:pt x="182" y="465"/>
                    </a:lnTo>
                    <a:lnTo>
                      <a:pt x="162" y="486"/>
                    </a:lnTo>
                    <a:lnTo>
                      <a:pt x="145" y="507"/>
                    </a:lnTo>
                    <a:lnTo>
                      <a:pt x="126" y="527"/>
                    </a:lnTo>
                    <a:lnTo>
                      <a:pt x="109" y="542"/>
                    </a:lnTo>
                    <a:lnTo>
                      <a:pt x="92" y="557"/>
                    </a:lnTo>
                    <a:lnTo>
                      <a:pt x="74" y="571"/>
                    </a:lnTo>
                    <a:lnTo>
                      <a:pt x="67" y="578"/>
                    </a:lnTo>
                    <a:lnTo>
                      <a:pt x="61" y="584"/>
                    </a:lnTo>
                    <a:lnTo>
                      <a:pt x="53" y="592"/>
                    </a:lnTo>
                    <a:lnTo>
                      <a:pt x="48" y="595"/>
                    </a:lnTo>
                    <a:lnTo>
                      <a:pt x="40" y="601"/>
                    </a:lnTo>
                    <a:lnTo>
                      <a:pt x="34" y="607"/>
                    </a:lnTo>
                    <a:lnTo>
                      <a:pt x="30" y="611"/>
                    </a:lnTo>
                    <a:lnTo>
                      <a:pt x="25" y="615"/>
                    </a:lnTo>
                    <a:lnTo>
                      <a:pt x="21" y="616"/>
                    </a:lnTo>
                    <a:lnTo>
                      <a:pt x="17" y="620"/>
                    </a:lnTo>
                    <a:lnTo>
                      <a:pt x="13" y="622"/>
                    </a:lnTo>
                    <a:lnTo>
                      <a:pt x="9" y="622"/>
                    </a:lnTo>
                    <a:lnTo>
                      <a:pt x="7" y="624"/>
                    </a:lnTo>
                    <a:lnTo>
                      <a:pt x="5" y="624"/>
                    </a:lnTo>
                    <a:lnTo>
                      <a:pt x="4" y="624"/>
                    </a:lnTo>
                    <a:lnTo>
                      <a:pt x="2" y="622"/>
                    </a:lnTo>
                    <a:lnTo>
                      <a:pt x="2" y="620"/>
                    </a:lnTo>
                    <a:lnTo>
                      <a:pt x="0" y="618"/>
                    </a:lnTo>
                    <a:lnTo>
                      <a:pt x="2" y="616"/>
                    </a:lnTo>
                    <a:lnTo>
                      <a:pt x="2" y="613"/>
                    </a:lnTo>
                    <a:lnTo>
                      <a:pt x="4" y="609"/>
                    </a:lnTo>
                    <a:lnTo>
                      <a:pt x="5" y="605"/>
                    </a:lnTo>
                    <a:lnTo>
                      <a:pt x="9" y="599"/>
                    </a:lnTo>
                    <a:lnTo>
                      <a:pt x="13" y="594"/>
                    </a:lnTo>
                    <a:lnTo>
                      <a:pt x="17" y="586"/>
                    </a:lnTo>
                    <a:lnTo>
                      <a:pt x="23" y="578"/>
                    </a:lnTo>
                    <a:lnTo>
                      <a:pt x="28" y="571"/>
                    </a:lnTo>
                    <a:lnTo>
                      <a:pt x="34" y="561"/>
                    </a:lnTo>
                    <a:lnTo>
                      <a:pt x="42" y="551"/>
                    </a:lnTo>
                    <a:lnTo>
                      <a:pt x="49" y="542"/>
                    </a:lnTo>
                    <a:lnTo>
                      <a:pt x="59" y="530"/>
                    </a:lnTo>
                    <a:lnTo>
                      <a:pt x="69" y="519"/>
                    </a:lnTo>
                    <a:lnTo>
                      <a:pt x="69" y="519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2404286" y="2350920"/>
                <a:ext cx="146050" cy="133350"/>
              </a:xfrm>
              <a:custGeom>
                <a:avLst/>
                <a:gdLst>
                  <a:gd name="T0" fmla="*/ 184 w 186"/>
                  <a:gd name="T1" fmla="*/ 106 h 169"/>
                  <a:gd name="T2" fmla="*/ 186 w 186"/>
                  <a:gd name="T3" fmla="*/ 111 h 169"/>
                  <a:gd name="T4" fmla="*/ 186 w 186"/>
                  <a:gd name="T5" fmla="*/ 119 h 169"/>
                  <a:gd name="T6" fmla="*/ 186 w 186"/>
                  <a:gd name="T7" fmla="*/ 127 h 169"/>
                  <a:gd name="T8" fmla="*/ 186 w 186"/>
                  <a:gd name="T9" fmla="*/ 133 h 169"/>
                  <a:gd name="T10" fmla="*/ 184 w 186"/>
                  <a:gd name="T11" fmla="*/ 138 h 169"/>
                  <a:gd name="T12" fmla="*/ 182 w 186"/>
                  <a:gd name="T13" fmla="*/ 144 h 169"/>
                  <a:gd name="T14" fmla="*/ 180 w 186"/>
                  <a:gd name="T15" fmla="*/ 148 h 169"/>
                  <a:gd name="T16" fmla="*/ 178 w 186"/>
                  <a:gd name="T17" fmla="*/ 150 h 169"/>
                  <a:gd name="T18" fmla="*/ 176 w 186"/>
                  <a:gd name="T19" fmla="*/ 155 h 169"/>
                  <a:gd name="T20" fmla="*/ 172 w 186"/>
                  <a:gd name="T21" fmla="*/ 159 h 169"/>
                  <a:gd name="T22" fmla="*/ 168 w 186"/>
                  <a:gd name="T23" fmla="*/ 163 h 169"/>
                  <a:gd name="T24" fmla="*/ 165 w 186"/>
                  <a:gd name="T25" fmla="*/ 165 h 169"/>
                  <a:gd name="T26" fmla="*/ 163 w 186"/>
                  <a:gd name="T27" fmla="*/ 167 h 169"/>
                  <a:gd name="T28" fmla="*/ 159 w 186"/>
                  <a:gd name="T29" fmla="*/ 169 h 169"/>
                  <a:gd name="T30" fmla="*/ 155 w 186"/>
                  <a:gd name="T31" fmla="*/ 169 h 169"/>
                  <a:gd name="T32" fmla="*/ 153 w 186"/>
                  <a:gd name="T33" fmla="*/ 169 h 169"/>
                  <a:gd name="T34" fmla="*/ 151 w 186"/>
                  <a:gd name="T35" fmla="*/ 169 h 169"/>
                  <a:gd name="T36" fmla="*/ 149 w 186"/>
                  <a:gd name="T37" fmla="*/ 167 h 169"/>
                  <a:gd name="T38" fmla="*/ 145 w 186"/>
                  <a:gd name="T39" fmla="*/ 163 h 169"/>
                  <a:gd name="T40" fmla="*/ 140 w 186"/>
                  <a:gd name="T41" fmla="*/ 159 h 169"/>
                  <a:gd name="T42" fmla="*/ 134 w 186"/>
                  <a:gd name="T43" fmla="*/ 154 h 169"/>
                  <a:gd name="T44" fmla="*/ 126 w 186"/>
                  <a:gd name="T45" fmla="*/ 146 h 169"/>
                  <a:gd name="T46" fmla="*/ 119 w 186"/>
                  <a:gd name="T47" fmla="*/ 136 h 169"/>
                  <a:gd name="T48" fmla="*/ 109 w 186"/>
                  <a:gd name="T49" fmla="*/ 127 h 169"/>
                  <a:gd name="T50" fmla="*/ 98 w 186"/>
                  <a:gd name="T51" fmla="*/ 115 h 169"/>
                  <a:gd name="T52" fmla="*/ 86 w 186"/>
                  <a:gd name="T53" fmla="*/ 104 h 169"/>
                  <a:gd name="T54" fmla="*/ 75 w 186"/>
                  <a:gd name="T55" fmla="*/ 88 h 169"/>
                  <a:gd name="T56" fmla="*/ 61 w 186"/>
                  <a:gd name="T57" fmla="*/ 75 h 169"/>
                  <a:gd name="T58" fmla="*/ 48 w 186"/>
                  <a:gd name="T59" fmla="*/ 58 h 169"/>
                  <a:gd name="T60" fmla="*/ 33 w 186"/>
                  <a:gd name="T61" fmla="*/ 41 h 169"/>
                  <a:gd name="T62" fmla="*/ 17 w 186"/>
                  <a:gd name="T63" fmla="*/ 22 h 169"/>
                  <a:gd name="T64" fmla="*/ 0 w 186"/>
                  <a:gd name="T65" fmla="*/ 0 h 169"/>
                  <a:gd name="T66" fmla="*/ 25 w 186"/>
                  <a:gd name="T67" fmla="*/ 2 h 169"/>
                  <a:gd name="T68" fmla="*/ 48 w 186"/>
                  <a:gd name="T69" fmla="*/ 2 h 169"/>
                  <a:gd name="T70" fmla="*/ 69 w 186"/>
                  <a:gd name="T71" fmla="*/ 6 h 169"/>
                  <a:gd name="T72" fmla="*/ 88 w 186"/>
                  <a:gd name="T73" fmla="*/ 10 h 169"/>
                  <a:gd name="T74" fmla="*/ 105 w 186"/>
                  <a:gd name="T75" fmla="*/ 14 h 169"/>
                  <a:gd name="T76" fmla="*/ 121 w 186"/>
                  <a:gd name="T77" fmla="*/ 20 h 169"/>
                  <a:gd name="T78" fmla="*/ 134 w 186"/>
                  <a:gd name="T79" fmla="*/ 27 h 169"/>
                  <a:gd name="T80" fmla="*/ 147 w 186"/>
                  <a:gd name="T81" fmla="*/ 33 h 169"/>
                  <a:gd name="T82" fmla="*/ 155 w 186"/>
                  <a:gd name="T83" fmla="*/ 41 h 169"/>
                  <a:gd name="T84" fmla="*/ 163 w 186"/>
                  <a:gd name="T85" fmla="*/ 50 h 169"/>
                  <a:gd name="T86" fmla="*/ 170 w 186"/>
                  <a:gd name="T87" fmla="*/ 58 h 169"/>
                  <a:gd name="T88" fmla="*/ 174 w 186"/>
                  <a:gd name="T89" fmla="*/ 67 h 169"/>
                  <a:gd name="T90" fmla="*/ 178 w 186"/>
                  <a:gd name="T91" fmla="*/ 75 h 169"/>
                  <a:gd name="T92" fmla="*/ 182 w 186"/>
                  <a:gd name="T93" fmla="*/ 85 h 169"/>
                  <a:gd name="T94" fmla="*/ 184 w 186"/>
                  <a:gd name="T95" fmla="*/ 94 h 169"/>
                  <a:gd name="T96" fmla="*/ 184 w 186"/>
                  <a:gd name="T97" fmla="*/ 106 h 169"/>
                  <a:gd name="T98" fmla="*/ 184 w 186"/>
                  <a:gd name="T99" fmla="*/ 10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6" h="169">
                    <a:moveTo>
                      <a:pt x="184" y="106"/>
                    </a:moveTo>
                    <a:lnTo>
                      <a:pt x="186" y="111"/>
                    </a:lnTo>
                    <a:lnTo>
                      <a:pt x="186" y="119"/>
                    </a:lnTo>
                    <a:lnTo>
                      <a:pt x="186" y="127"/>
                    </a:lnTo>
                    <a:lnTo>
                      <a:pt x="186" y="133"/>
                    </a:lnTo>
                    <a:lnTo>
                      <a:pt x="184" y="138"/>
                    </a:lnTo>
                    <a:lnTo>
                      <a:pt x="182" y="144"/>
                    </a:lnTo>
                    <a:lnTo>
                      <a:pt x="180" y="148"/>
                    </a:lnTo>
                    <a:lnTo>
                      <a:pt x="178" y="150"/>
                    </a:lnTo>
                    <a:lnTo>
                      <a:pt x="176" y="155"/>
                    </a:lnTo>
                    <a:lnTo>
                      <a:pt x="172" y="159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3" y="167"/>
                    </a:lnTo>
                    <a:lnTo>
                      <a:pt x="159" y="169"/>
                    </a:lnTo>
                    <a:lnTo>
                      <a:pt x="155" y="169"/>
                    </a:lnTo>
                    <a:lnTo>
                      <a:pt x="153" y="169"/>
                    </a:lnTo>
                    <a:lnTo>
                      <a:pt x="151" y="169"/>
                    </a:lnTo>
                    <a:lnTo>
                      <a:pt x="149" y="167"/>
                    </a:lnTo>
                    <a:lnTo>
                      <a:pt x="145" y="163"/>
                    </a:lnTo>
                    <a:lnTo>
                      <a:pt x="140" y="159"/>
                    </a:lnTo>
                    <a:lnTo>
                      <a:pt x="134" y="154"/>
                    </a:lnTo>
                    <a:lnTo>
                      <a:pt x="126" y="146"/>
                    </a:lnTo>
                    <a:lnTo>
                      <a:pt x="119" y="136"/>
                    </a:lnTo>
                    <a:lnTo>
                      <a:pt x="109" y="127"/>
                    </a:lnTo>
                    <a:lnTo>
                      <a:pt x="98" y="115"/>
                    </a:lnTo>
                    <a:lnTo>
                      <a:pt x="86" y="104"/>
                    </a:lnTo>
                    <a:lnTo>
                      <a:pt x="75" y="88"/>
                    </a:lnTo>
                    <a:lnTo>
                      <a:pt x="61" y="75"/>
                    </a:lnTo>
                    <a:lnTo>
                      <a:pt x="48" y="58"/>
                    </a:lnTo>
                    <a:lnTo>
                      <a:pt x="33" y="41"/>
                    </a:lnTo>
                    <a:lnTo>
                      <a:pt x="17" y="22"/>
                    </a:lnTo>
                    <a:lnTo>
                      <a:pt x="0" y="0"/>
                    </a:lnTo>
                    <a:lnTo>
                      <a:pt x="25" y="2"/>
                    </a:lnTo>
                    <a:lnTo>
                      <a:pt x="48" y="2"/>
                    </a:lnTo>
                    <a:lnTo>
                      <a:pt x="69" y="6"/>
                    </a:lnTo>
                    <a:lnTo>
                      <a:pt x="88" y="10"/>
                    </a:lnTo>
                    <a:lnTo>
                      <a:pt x="105" y="14"/>
                    </a:lnTo>
                    <a:lnTo>
                      <a:pt x="121" y="20"/>
                    </a:lnTo>
                    <a:lnTo>
                      <a:pt x="134" y="27"/>
                    </a:lnTo>
                    <a:lnTo>
                      <a:pt x="147" y="33"/>
                    </a:lnTo>
                    <a:lnTo>
                      <a:pt x="155" y="41"/>
                    </a:lnTo>
                    <a:lnTo>
                      <a:pt x="163" y="50"/>
                    </a:lnTo>
                    <a:lnTo>
                      <a:pt x="170" y="58"/>
                    </a:lnTo>
                    <a:lnTo>
                      <a:pt x="174" y="67"/>
                    </a:lnTo>
                    <a:lnTo>
                      <a:pt x="178" y="75"/>
                    </a:lnTo>
                    <a:lnTo>
                      <a:pt x="182" y="85"/>
                    </a:lnTo>
                    <a:lnTo>
                      <a:pt x="184" y="94"/>
                    </a:lnTo>
                    <a:lnTo>
                      <a:pt x="184" y="106"/>
                    </a:lnTo>
                    <a:lnTo>
                      <a:pt x="184" y="106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2605899" y="2087395"/>
                <a:ext cx="482600" cy="139700"/>
              </a:xfrm>
              <a:custGeom>
                <a:avLst/>
                <a:gdLst>
                  <a:gd name="T0" fmla="*/ 407 w 608"/>
                  <a:gd name="T1" fmla="*/ 20 h 176"/>
                  <a:gd name="T2" fmla="*/ 436 w 608"/>
                  <a:gd name="T3" fmla="*/ 10 h 176"/>
                  <a:gd name="T4" fmla="*/ 461 w 608"/>
                  <a:gd name="T5" fmla="*/ 4 h 176"/>
                  <a:gd name="T6" fmla="*/ 487 w 608"/>
                  <a:gd name="T7" fmla="*/ 2 h 176"/>
                  <a:gd name="T8" fmla="*/ 510 w 608"/>
                  <a:gd name="T9" fmla="*/ 2 h 176"/>
                  <a:gd name="T10" fmla="*/ 531 w 608"/>
                  <a:gd name="T11" fmla="*/ 4 h 176"/>
                  <a:gd name="T12" fmla="*/ 553 w 608"/>
                  <a:gd name="T13" fmla="*/ 8 h 176"/>
                  <a:gd name="T14" fmla="*/ 570 w 608"/>
                  <a:gd name="T15" fmla="*/ 12 h 176"/>
                  <a:gd name="T16" fmla="*/ 585 w 608"/>
                  <a:gd name="T17" fmla="*/ 20 h 176"/>
                  <a:gd name="T18" fmla="*/ 597 w 608"/>
                  <a:gd name="T19" fmla="*/ 29 h 176"/>
                  <a:gd name="T20" fmla="*/ 604 w 608"/>
                  <a:gd name="T21" fmla="*/ 39 h 176"/>
                  <a:gd name="T22" fmla="*/ 608 w 608"/>
                  <a:gd name="T23" fmla="*/ 48 h 176"/>
                  <a:gd name="T24" fmla="*/ 608 w 608"/>
                  <a:gd name="T25" fmla="*/ 56 h 176"/>
                  <a:gd name="T26" fmla="*/ 606 w 608"/>
                  <a:gd name="T27" fmla="*/ 60 h 176"/>
                  <a:gd name="T28" fmla="*/ 598 w 608"/>
                  <a:gd name="T29" fmla="*/ 66 h 176"/>
                  <a:gd name="T30" fmla="*/ 591 w 608"/>
                  <a:gd name="T31" fmla="*/ 69 h 176"/>
                  <a:gd name="T32" fmla="*/ 579 w 608"/>
                  <a:gd name="T33" fmla="*/ 73 h 176"/>
                  <a:gd name="T34" fmla="*/ 564 w 608"/>
                  <a:gd name="T35" fmla="*/ 77 h 176"/>
                  <a:gd name="T36" fmla="*/ 545 w 608"/>
                  <a:gd name="T37" fmla="*/ 81 h 176"/>
                  <a:gd name="T38" fmla="*/ 522 w 608"/>
                  <a:gd name="T39" fmla="*/ 85 h 176"/>
                  <a:gd name="T40" fmla="*/ 486 w 608"/>
                  <a:gd name="T41" fmla="*/ 90 h 176"/>
                  <a:gd name="T42" fmla="*/ 428 w 608"/>
                  <a:gd name="T43" fmla="*/ 102 h 176"/>
                  <a:gd name="T44" fmla="*/ 367 w 608"/>
                  <a:gd name="T45" fmla="*/ 115 h 176"/>
                  <a:gd name="T46" fmla="*/ 332 w 608"/>
                  <a:gd name="T47" fmla="*/ 123 h 176"/>
                  <a:gd name="T48" fmla="*/ 298 w 608"/>
                  <a:gd name="T49" fmla="*/ 131 h 176"/>
                  <a:gd name="T50" fmla="*/ 260 w 608"/>
                  <a:gd name="T51" fmla="*/ 138 h 176"/>
                  <a:gd name="T52" fmla="*/ 223 w 608"/>
                  <a:gd name="T53" fmla="*/ 146 h 176"/>
                  <a:gd name="T54" fmla="*/ 189 w 608"/>
                  <a:gd name="T55" fmla="*/ 155 h 176"/>
                  <a:gd name="T56" fmla="*/ 160 w 608"/>
                  <a:gd name="T57" fmla="*/ 161 h 176"/>
                  <a:gd name="T58" fmla="*/ 133 w 608"/>
                  <a:gd name="T59" fmla="*/ 167 h 176"/>
                  <a:gd name="T60" fmla="*/ 112 w 608"/>
                  <a:gd name="T61" fmla="*/ 171 h 176"/>
                  <a:gd name="T62" fmla="*/ 93 w 608"/>
                  <a:gd name="T63" fmla="*/ 175 h 176"/>
                  <a:gd name="T64" fmla="*/ 76 w 608"/>
                  <a:gd name="T65" fmla="*/ 176 h 176"/>
                  <a:gd name="T66" fmla="*/ 63 w 608"/>
                  <a:gd name="T67" fmla="*/ 176 h 176"/>
                  <a:gd name="T68" fmla="*/ 44 w 608"/>
                  <a:gd name="T69" fmla="*/ 175 h 176"/>
                  <a:gd name="T70" fmla="*/ 26 w 608"/>
                  <a:gd name="T71" fmla="*/ 171 h 176"/>
                  <a:gd name="T72" fmla="*/ 15 w 608"/>
                  <a:gd name="T73" fmla="*/ 165 h 176"/>
                  <a:gd name="T74" fmla="*/ 9 w 608"/>
                  <a:gd name="T75" fmla="*/ 157 h 176"/>
                  <a:gd name="T76" fmla="*/ 1 w 608"/>
                  <a:gd name="T77" fmla="*/ 148 h 176"/>
                  <a:gd name="T78" fmla="*/ 0 w 608"/>
                  <a:gd name="T79" fmla="*/ 142 h 176"/>
                  <a:gd name="T80" fmla="*/ 3 w 608"/>
                  <a:gd name="T81" fmla="*/ 136 h 176"/>
                  <a:gd name="T82" fmla="*/ 15 w 608"/>
                  <a:gd name="T83" fmla="*/ 131 h 176"/>
                  <a:gd name="T84" fmla="*/ 22 w 608"/>
                  <a:gd name="T85" fmla="*/ 129 h 176"/>
                  <a:gd name="T86" fmla="*/ 36 w 608"/>
                  <a:gd name="T87" fmla="*/ 125 h 176"/>
                  <a:gd name="T88" fmla="*/ 51 w 608"/>
                  <a:gd name="T89" fmla="*/ 121 h 176"/>
                  <a:gd name="T90" fmla="*/ 70 w 608"/>
                  <a:gd name="T91" fmla="*/ 115 h 176"/>
                  <a:gd name="T92" fmla="*/ 95 w 608"/>
                  <a:gd name="T93" fmla="*/ 110 h 176"/>
                  <a:gd name="T94" fmla="*/ 124 w 608"/>
                  <a:gd name="T95" fmla="*/ 104 h 176"/>
                  <a:gd name="T96" fmla="*/ 155 w 608"/>
                  <a:gd name="T97" fmla="*/ 94 h 176"/>
                  <a:gd name="T98" fmla="*/ 193 w 608"/>
                  <a:gd name="T99" fmla="*/ 87 h 176"/>
                  <a:gd name="T100" fmla="*/ 227 w 608"/>
                  <a:gd name="T101" fmla="*/ 77 h 176"/>
                  <a:gd name="T102" fmla="*/ 260 w 608"/>
                  <a:gd name="T103" fmla="*/ 67 h 176"/>
                  <a:gd name="T104" fmla="*/ 288 w 608"/>
                  <a:gd name="T105" fmla="*/ 60 h 176"/>
                  <a:gd name="T106" fmla="*/ 315 w 608"/>
                  <a:gd name="T107" fmla="*/ 52 h 176"/>
                  <a:gd name="T108" fmla="*/ 340 w 608"/>
                  <a:gd name="T109" fmla="*/ 44 h 176"/>
                  <a:gd name="T110" fmla="*/ 361 w 608"/>
                  <a:gd name="T111" fmla="*/ 39 h 176"/>
                  <a:gd name="T112" fmla="*/ 378 w 608"/>
                  <a:gd name="T113" fmla="*/ 33 h 176"/>
                  <a:gd name="T114" fmla="*/ 394 w 608"/>
                  <a:gd name="T115" fmla="*/ 2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08" h="176">
                    <a:moveTo>
                      <a:pt x="394" y="27"/>
                    </a:moveTo>
                    <a:lnTo>
                      <a:pt x="407" y="20"/>
                    </a:lnTo>
                    <a:lnTo>
                      <a:pt x="422" y="14"/>
                    </a:lnTo>
                    <a:lnTo>
                      <a:pt x="436" y="10"/>
                    </a:lnTo>
                    <a:lnTo>
                      <a:pt x="449" y="6"/>
                    </a:lnTo>
                    <a:lnTo>
                      <a:pt x="461" y="4"/>
                    </a:lnTo>
                    <a:lnTo>
                      <a:pt x="474" y="2"/>
                    </a:lnTo>
                    <a:lnTo>
                      <a:pt x="487" y="2"/>
                    </a:lnTo>
                    <a:lnTo>
                      <a:pt x="499" y="0"/>
                    </a:lnTo>
                    <a:lnTo>
                      <a:pt x="510" y="2"/>
                    </a:lnTo>
                    <a:lnTo>
                      <a:pt x="522" y="2"/>
                    </a:lnTo>
                    <a:lnTo>
                      <a:pt x="531" y="4"/>
                    </a:lnTo>
                    <a:lnTo>
                      <a:pt x="543" y="6"/>
                    </a:lnTo>
                    <a:lnTo>
                      <a:pt x="553" y="8"/>
                    </a:lnTo>
                    <a:lnTo>
                      <a:pt x="562" y="10"/>
                    </a:lnTo>
                    <a:lnTo>
                      <a:pt x="570" y="12"/>
                    </a:lnTo>
                    <a:lnTo>
                      <a:pt x="577" y="14"/>
                    </a:lnTo>
                    <a:lnTo>
                      <a:pt x="585" y="20"/>
                    </a:lnTo>
                    <a:lnTo>
                      <a:pt x="591" y="23"/>
                    </a:lnTo>
                    <a:lnTo>
                      <a:pt x="597" y="29"/>
                    </a:lnTo>
                    <a:lnTo>
                      <a:pt x="600" y="33"/>
                    </a:lnTo>
                    <a:lnTo>
                      <a:pt x="604" y="39"/>
                    </a:lnTo>
                    <a:lnTo>
                      <a:pt x="606" y="43"/>
                    </a:lnTo>
                    <a:lnTo>
                      <a:pt x="608" y="48"/>
                    </a:lnTo>
                    <a:lnTo>
                      <a:pt x="608" y="54"/>
                    </a:lnTo>
                    <a:lnTo>
                      <a:pt x="608" y="56"/>
                    </a:lnTo>
                    <a:lnTo>
                      <a:pt x="608" y="58"/>
                    </a:lnTo>
                    <a:lnTo>
                      <a:pt x="606" y="60"/>
                    </a:lnTo>
                    <a:lnTo>
                      <a:pt x="602" y="64"/>
                    </a:lnTo>
                    <a:lnTo>
                      <a:pt x="598" y="66"/>
                    </a:lnTo>
                    <a:lnTo>
                      <a:pt x="595" y="67"/>
                    </a:lnTo>
                    <a:lnTo>
                      <a:pt x="591" y="69"/>
                    </a:lnTo>
                    <a:lnTo>
                      <a:pt x="585" y="71"/>
                    </a:lnTo>
                    <a:lnTo>
                      <a:pt x="579" y="73"/>
                    </a:lnTo>
                    <a:lnTo>
                      <a:pt x="572" y="75"/>
                    </a:lnTo>
                    <a:lnTo>
                      <a:pt x="564" y="77"/>
                    </a:lnTo>
                    <a:lnTo>
                      <a:pt x="554" y="79"/>
                    </a:lnTo>
                    <a:lnTo>
                      <a:pt x="545" y="81"/>
                    </a:lnTo>
                    <a:lnTo>
                      <a:pt x="533" y="83"/>
                    </a:lnTo>
                    <a:lnTo>
                      <a:pt x="522" y="85"/>
                    </a:lnTo>
                    <a:lnTo>
                      <a:pt x="510" y="87"/>
                    </a:lnTo>
                    <a:lnTo>
                      <a:pt x="486" y="90"/>
                    </a:lnTo>
                    <a:lnTo>
                      <a:pt x="457" y="96"/>
                    </a:lnTo>
                    <a:lnTo>
                      <a:pt x="428" y="102"/>
                    </a:lnTo>
                    <a:lnTo>
                      <a:pt x="399" y="110"/>
                    </a:lnTo>
                    <a:lnTo>
                      <a:pt x="367" y="115"/>
                    </a:lnTo>
                    <a:lnTo>
                      <a:pt x="350" y="119"/>
                    </a:lnTo>
                    <a:lnTo>
                      <a:pt x="332" y="123"/>
                    </a:lnTo>
                    <a:lnTo>
                      <a:pt x="315" y="127"/>
                    </a:lnTo>
                    <a:lnTo>
                      <a:pt x="298" y="131"/>
                    </a:lnTo>
                    <a:lnTo>
                      <a:pt x="279" y="134"/>
                    </a:lnTo>
                    <a:lnTo>
                      <a:pt x="260" y="138"/>
                    </a:lnTo>
                    <a:lnTo>
                      <a:pt x="241" y="142"/>
                    </a:lnTo>
                    <a:lnTo>
                      <a:pt x="223" y="146"/>
                    </a:lnTo>
                    <a:lnTo>
                      <a:pt x="206" y="152"/>
                    </a:lnTo>
                    <a:lnTo>
                      <a:pt x="189" y="155"/>
                    </a:lnTo>
                    <a:lnTo>
                      <a:pt x="174" y="157"/>
                    </a:lnTo>
                    <a:lnTo>
                      <a:pt x="160" y="161"/>
                    </a:lnTo>
                    <a:lnTo>
                      <a:pt x="147" y="165"/>
                    </a:lnTo>
                    <a:lnTo>
                      <a:pt x="133" y="167"/>
                    </a:lnTo>
                    <a:lnTo>
                      <a:pt x="122" y="169"/>
                    </a:lnTo>
                    <a:lnTo>
                      <a:pt x="112" y="171"/>
                    </a:lnTo>
                    <a:lnTo>
                      <a:pt x="101" y="173"/>
                    </a:lnTo>
                    <a:lnTo>
                      <a:pt x="93" y="175"/>
                    </a:lnTo>
                    <a:lnTo>
                      <a:pt x="84" y="175"/>
                    </a:lnTo>
                    <a:lnTo>
                      <a:pt x="76" y="176"/>
                    </a:lnTo>
                    <a:lnTo>
                      <a:pt x="70" y="176"/>
                    </a:lnTo>
                    <a:lnTo>
                      <a:pt x="63" y="176"/>
                    </a:lnTo>
                    <a:lnTo>
                      <a:pt x="53" y="176"/>
                    </a:lnTo>
                    <a:lnTo>
                      <a:pt x="44" y="175"/>
                    </a:lnTo>
                    <a:lnTo>
                      <a:pt x="34" y="175"/>
                    </a:lnTo>
                    <a:lnTo>
                      <a:pt x="26" y="171"/>
                    </a:lnTo>
                    <a:lnTo>
                      <a:pt x="21" y="169"/>
                    </a:lnTo>
                    <a:lnTo>
                      <a:pt x="15" y="165"/>
                    </a:lnTo>
                    <a:lnTo>
                      <a:pt x="11" y="161"/>
                    </a:lnTo>
                    <a:lnTo>
                      <a:pt x="9" y="157"/>
                    </a:lnTo>
                    <a:lnTo>
                      <a:pt x="5" y="152"/>
                    </a:lnTo>
                    <a:lnTo>
                      <a:pt x="1" y="148"/>
                    </a:lnTo>
                    <a:lnTo>
                      <a:pt x="0" y="144"/>
                    </a:lnTo>
                    <a:lnTo>
                      <a:pt x="0" y="142"/>
                    </a:lnTo>
                    <a:lnTo>
                      <a:pt x="1" y="138"/>
                    </a:lnTo>
                    <a:lnTo>
                      <a:pt x="3" y="136"/>
                    </a:lnTo>
                    <a:lnTo>
                      <a:pt x="9" y="134"/>
                    </a:lnTo>
                    <a:lnTo>
                      <a:pt x="15" y="131"/>
                    </a:lnTo>
                    <a:lnTo>
                      <a:pt x="19" y="131"/>
                    </a:lnTo>
                    <a:lnTo>
                      <a:pt x="22" y="129"/>
                    </a:lnTo>
                    <a:lnTo>
                      <a:pt x="28" y="127"/>
                    </a:lnTo>
                    <a:lnTo>
                      <a:pt x="36" y="125"/>
                    </a:lnTo>
                    <a:lnTo>
                      <a:pt x="44" y="123"/>
                    </a:lnTo>
                    <a:lnTo>
                      <a:pt x="51" y="121"/>
                    </a:lnTo>
                    <a:lnTo>
                      <a:pt x="61" y="119"/>
                    </a:lnTo>
                    <a:lnTo>
                      <a:pt x="70" y="115"/>
                    </a:lnTo>
                    <a:lnTo>
                      <a:pt x="82" y="113"/>
                    </a:lnTo>
                    <a:lnTo>
                      <a:pt x="95" y="110"/>
                    </a:lnTo>
                    <a:lnTo>
                      <a:pt x="109" y="106"/>
                    </a:lnTo>
                    <a:lnTo>
                      <a:pt x="124" y="104"/>
                    </a:lnTo>
                    <a:lnTo>
                      <a:pt x="139" y="100"/>
                    </a:lnTo>
                    <a:lnTo>
                      <a:pt x="155" y="94"/>
                    </a:lnTo>
                    <a:lnTo>
                      <a:pt x="174" y="90"/>
                    </a:lnTo>
                    <a:lnTo>
                      <a:pt x="193" y="87"/>
                    </a:lnTo>
                    <a:lnTo>
                      <a:pt x="210" y="81"/>
                    </a:lnTo>
                    <a:lnTo>
                      <a:pt x="227" y="77"/>
                    </a:lnTo>
                    <a:lnTo>
                      <a:pt x="244" y="71"/>
                    </a:lnTo>
                    <a:lnTo>
                      <a:pt x="260" y="67"/>
                    </a:lnTo>
                    <a:lnTo>
                      <a:pt x="275" y="64"/>
                    </a:lnTo>
                    <a:lnTo>
                      <a:pt x="288" y="60"/>
                    </a:lnTo>
                    <a:lnTo>
                      <a:pt x="304" y="56"/>
                    </a:lnTo>
                    <a:lnTo>
                      <a:pt x="315" y="52"/>
                    </a:lnTo>
                    <a:lnTo>
                      <a:pt x="329" y="48"/>
                    </a:lnTo>
                    <a:lnTo>
                      <a:pt x="340" y="44"/>
                    </a:lnTo>
                    <a:lnTo>
                      <a:pt x="352" y="41"/>
                    </a:lnTo>
                    <a:lnTo>
                      <a:pt x="361" y="39"/>
                    </a:lnTo>
                    <a:lnTo>
                      <a:pt x="371" y="35"/>
                    </a:lnTo>
                    <a:lnTo>
                      <a:pt x="378" y="33"/>
                    </a:lnTo>
                    <a:lnTo>
                      <a:pt x="386" y="29"/>
                    </a:lnTo>
                    <a:lnTo>
                      <a:pt x="394" y="27"/>
                    </a:lnTo>
                    <a:lnTo>
                      <a:pt x="394" y="27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2745599" y="1801645"/>
                <a:ext cx="112713" cy="1101725"/>
              </a:xfrm>
              <a:custGeom>
                <a:avLst/>
                <a:gdLst>
                  <a:gd name="T0" fmla="*/ 130 w 141"/>
                  <a:gd name="T1" fmla="*/ 101 h 1387"/>
                  <a:gd name="T2" fmla="*/ 126 w 141"/>
                  <a:gd name="T3" fmla="*/ 120 h 1387"/>
                  <a:gd name="T4" fmla="*/ 122 w 141"/>
                  <a:gd name="T5" fmla="*/ 151 h 1387"/>
                  <a:gd name="T6" fmla="*/ 120 w 141"/>
                  <a:gd name="T7" fmla="*/ 193 h 1387"/>
                  <a:gd name="T8" fmla="*/ 120 w 141"/>
                  <a:gd name="T9" fmla="*/ 247 h 1387"/>
                  <a:gd name="T10" fmla="*/ 120 w 141"/>
                  <a:gd name="T11" fmla="*/ 314 h 1387"/>
                  <a:gd name="T12" fmla="*/ 120 w 141"/>
                  <a:gd name="T13" fmla="*/ 388 h 1387"/>
                  <a:gd name="T14" fmla="*/ 120 w 141"/>
                  <a:gd name="T15" fmla="*/ 474 h 1387"/>
                  <a:gd name="T16" fmla="*/ 118 w 141"/>
                  <a:gd name="T17" fmla="*/ 570 h 1387"/>
                  <a:gd name="T18" fmla="*/ 116 w 141"/>
                  <a:gd name="T19" fmla="*/ 683 h 1387"/>
                  <a:gd name="T20" fmla="*/ 116 w 141"/>
                  <a:gd name="T21" fmla="*/ 811 h 1387"/>
                  <a:gd name="T22" fmla="*/ 120 w 141"/>
                  <a:gd name="T23" fmla="*/ 953 h 1387"/>
                  <a:gd name="T24" fmla="*/ 122 w 141"/>
                  <a:gd name="T25" fmla="*/ 1094 h 1387"/>
                  <a:gd name="T26" fmla="*/ 122 w 141"/>
                  <a:gd name="T27" fmla="*/ 1169 h 1387"/>
                  <a:gd name="T28" fmla="*/ 122 w 141"/>
                  <a:gd name="T29" fmla="*/ 1221 h 1387"/>
                  <a:gd name="T30" fmla="*/ 120 w 141"/>
                  <a:gd name="T31" fmla="*/ 1263 h 1387"/>
                  <a:gd name="T32" fmla="*/ 116 w 141"/>
                  <a:gd name="T33" fmla="*/ 1297 h 1387"/>
                  <a:gd name="T34" fmla="*/ 112 w 141"/>
                  <a:gd name="T35" fmla="*/ 1324 h 1387"/>
                  <a:gd name="T36" fmla="*/ 109 w 141"/>
                  <a:gd name="T37" fmla="*/ 1343 h 1387"/>
                  <a:gd name="T38" fmla="*/ 95 w 141"/>
                  <a:gd name="T39" fmla="*/ 1374 h 1387"/>
                  <a:gd name="T40" fmla="*/ 80 w 141"/>
                  <a:gd name="T41" fmla="*/ 1387 h 1387"/>
                  <a:gd name="T42" fmla="*/ 65 w 141"/>
                  <a:gd name="T43" fmla="*/ 1370 h 1387"/>
                  <a:gd name="T44" fmla="*/ 49 w 141"/>
                  <a:gd name="T45" fmla="*/ 1331 h 1387"/>
                  <a:gd name="T46" fmla="*/ 40 w 141"/>
                  <a:gd name="T47" fmla="*/ 1287 h 1387"/>
                  <a:gd name="T48" fmla="*/ 34 w 141"/>
                  <a:gd name="T49" fmla="*/ 1259 h 1387"/>
                  <a:gd name="T50" fmla="*/ 36 w 141"/>
                  <a:gd name="T51" fmla="*/ 1249 h 1387"/>
                  <a:gd name="T52" fmla="*/ 38 w 141"/>
                  <a:gd name="T53" fmla="*/ 1230 h 1387"/>
                  <a:gd name="T54" fmla="*/ 42 w 141"/>
                  <a:gd name="T55" fmla="*/ 1199 h 1387"/>
                  <a:gd name="T56" fmla="*/ 45 w 141"/>
                  <a:gd name="T57" fmla="*/ 1163 h 1387"/>
                  <a:gd name="T58" fmla="*/ 49 w 141"/>
                  <a:gd name="T59" fmla="*/ 1132 h 1387"/>
                  <a:gd name="T60" fmla="*/ 51 w 141"/>
                  <a:gd name="T61" fmla="*/ 1098 h 1387"/>
                  <a:gd name="T62" fmla="*/ 53 w 141"/>
                  <a:gd name="T63" fmla="*/ 1054 h 1387"/>
                  <a:gd name="T64" fmla="*/ 55 w 141"/>
                  <a:gd name="T65" fmla="*/ 1000 h 1387"/>
                  <a:gd name="T66" fmla="*/ 57 w 141"/>
                  <a:gd name="T67" fmla="*/ 935 h 1387"/>
                  <a:gd name="T68" fmla="*/ 57 w 141"/>
                  <a:gd name="T69" fmla="*/ 861 h 1387"/>
                  <a:gd name="T70" fmla="*/ 59 w 141"/>
                  <a:gd name="T71" fmla="*/ 775 h 1387"/>
                  <a:gd name="T72" fmla="*/ 59 w 141"/>
                  <a:gd name="T73" fmla="*/ 677 h 1387"/>
                  <a:gd name="T74" fmla="*/ 59 w 141"/>
                  <a:gd name="T75" fmla="*/ 578 h 1387"/>
                  <a:gd name="T76" fmla="*/ 59 w 141"/>
                  <a:gd name="T77" fmla="*/ 486 h 1387"/>
                  <a:gd name="T78" fmla="*/ 57 w 141"/>
                  <a:gd name="T79" fmla="*/ 403 h 1387"/>
                  <a:gd name="T80" fmla="*/ 55 w 141"/>
                  <a:gd name="T81" fmla="*/ 333 h 1387"/>
                  <a:gd name="T82" fmla="*/ 53 w 141"/>
                  <a:gd name="T83" fmla="*/ 271 h 1387"/>
                  <a:gd name="T84" fmla="*/ 51 w 141"/>
                  <a:gd name="T85" fmla="*/ 222 h 1387"/>
                  <a:gd name="T86" fmla="*/ 49 w 141"/>
                  <a:gd name="T87" fmla="*/ 181 h 1387"/>
                  <a:gd name="T88" fmla="*/ 47 w 141"/>
                  <a:gd name="T89" fmla="*/ 153 h 1387"/>
                  <a:gd name="T90" fmla="*/ 44 w 141"/>
                  <a:gd name="T91" fmla="*/ 116 h 1387"/>
                  <a:gd name="T92" fmla="*/ 36 w 141"/>
                  <a:gd name="T93" fmla="*/ 84 h 1387"/>
                  <a:gd name="T94" fmla="*/ 21 w 141"/>
                  <a:gd name="T95" fmla="*/ 44 h 1387"/>
                  <a:gd name="T96" fmla="*/ 3 w 141"/>
                  <a:gd name="T97" fmla="*/ 21 h 1387"/>
                  <a:gd name="T98" fmla="*/ 1 w 141"/>
                  <a:gd name="T99" fmla="*/ 5 h 1387"/>
                  <a:gd name="T100" fmla="*/ 19 w 141"/>
                  <a:gd name="T101" fmla="*/ 0 h 1387"/>
                  <a:gd name="T102" fmla="*/ 59 w 141"/>
                  <a:gd name="T103" fmla="*/ 5 h 1387"/>
                  <a:gd name="T104" fmla="*/ 107 w 141"/>
                  <a:gd name="T105" fmla="*/ 25 h 1387"/>
                  <a:gd name="T106" fmla="*/ 135 w 141"/>
                  <a:gd name="T107" fmla="*/ 44 h 1387"/>
                  <a:gd name="T108" fmla="*/ 141 w 141"/>
                  <a:gd name="T109" fmla="*/ 69 h 1387"/>
                  <a:gd name="T110" fmla="*/ 132 w 141"/>
                  <a:gd name="T111" fmla="*/ 93 h 1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1" h="1387">
                    <a:moveTo>
                      <a:pt x="132" y="93"/>
                    </a:moveTo>
                    <a:lnTo>
                      <a:pt x="132" y="95"/>
                    </a:lnTo>
                    <a:lnTo>
                      <a:pt x="130" y="99"/>
                    </a:lnTo>
                    <a:lnTo>
                      <a:pt x="130" y="101"/>
                    </a:lnTo>
                    <a:lnTo>
                      <a:pt x="128" y="105"/>
                    </a:lnTo>
                    <a:lnTo>
                      <a:pt x="128" y="109"/>
                    </a:lnTo>
                    <a:lnTo>
                      <a:pt x="126" y="115"/>
                    </a:lnTo>
                    <a:lnTo>
                      <a:pt x="126" y="120"/>
                    </a:lnTo>
                    <a:lnTo>
                      <a:pt x="124" y="128"/>
                    </a:lnTo>
                    <a:lnTo>
                      <a:pt x="124" y="136"/>
                    </a:lnTo>
                    <a:lnTo>
                      <a:pt x="122" y="143"/>
                    </a:lnTo>
                    <a:lnTo>
                      <a:pt x="122" y="151"/>
                    </a:lnTo>
                    <a:lnTo>
                      <a:pt x="122" y="160"/>
                    </a:lnTo>
                    <a:lnTo>
                      <a:pt x="120" y="170"/>
                    </a:lnTo>
                    <a:lnTo>
                      <a:pt x="120" y="181"/>
                    </a:lnTo>
                    <a:lnTo>
                      <a:pt x="120" y="193"/>
                    </a:lnTo>
                    <a:lnTo>
                      <a:pt x="120" y="204"/>
                    </a:lnTo>
                    <a:lnTo>
                      <a:pt x="120" y="218"/>
                    </a:lnTo>
                    <a:lnTo>
                      <a:pt x="120" y="233"/>
                    </a:lnTo>
                    <a:lnTo>
                      <a:pt x="120" y="247"/>
                    </a:lnTo>
                    <a:lnTo>
                      <a:pt x="120" y="264"/>
                    </a:lnTo>
                    <a:lnTo>
                      <a:pt x="120" y="279"/>
                    </a:lnTo>
                    <a:lnTo>
                      <a:pt x="120" y="296"/>
                    </a:lnTo>
                    <a:lnTo>
                      <a:pt x="120" y="314"/>
                    </a:lnTo>
                    <a:lnTo>
                      <a:pt x="120" y="331"/>
                    </a:lnTo>
                    <a:lnTo>
                      <a:pt x="120" y="350"/>
                    </a:lnTo>
                    <a:lnTo>
                      <a:pt x="120" y="369"/>
                    </a:lnTo>
                    <a:lnTo>
                      <a:pt x="120" y="388"/>
                    </a:lnTo>
                    <a:lnTo>
                      <a:pt x="120" y="409"/>
                    </a:lnTo>
                    <a:lnTo>
                      <a:pt x="120" y="430"/>
                    </a:lnTo>
                    <a:lnTo>
                      <a:pt x="120" y="451"/>
                    </a:lnTo>
                    <a:lnTo>
                      <a:pt x="120" y="474"/>
                    </a:lnTo>
                    <a:lnTo>
                      <a:pt x="120" y="497"/>
                    </a:lnTo>
                    <a:lnTo>
                      <a:pt x="120" y="520"/>
                    </a:lnTo>
                    <a:lnTo>
                      <a:pt x="118" y="545"/>
                    </a:lnTo>
                    <a:lnTo>
                      <a:pt x="118" y="570"/>
                    </a:lnTo>
                    <a:lnTo>
                      <a:pt x="116" y="597"/>
                    </a:lnTo>
                    <a:lnTo>
                      <a:pt x="116" y="625"/>
                    </a:lnTo>
                    <a:lnTo>
                      <a:pt x="116" y="654"/>
                    </a:lnTo>
                    <a:lnTo>
                      <a:pt x="116" y="683"/>
                    </a:lnTo>
                    <a:lnTo>
                      <a:pt x="116" y="713"/>
                    </a:lnTo>
                    <a:lnTo>
                      <a:pt x="116" y="746"/>
                    </a:lnTo>
                    <a:lnTo>
                      <a:pt x="116" y="778"/>
                    </a:lnTo>
                    <a:lnTo>
                      <a:pt x="116" y="811"/>
                    </a:lnTo>
                    <a:lnTo>
                      <a:pt x="116" y="845"/>
                    </a:lnTo>
                    <a:lnTo>
                      <a:pt x="118" y="880"/>
                    </a:lnTo>
                    <a:lnTo>
                      <a:pt x="118" y="916"/>
                    </a:lnTo>
                    <a:lnTo>
                      <a:pt x="120" y="953"/>
                    </a:lnTo>
                    <a:lnTo>
                      <a:pt x="120" y="989"/>
                    </a:lnTo>
                    <a:lnTo>
                      <a:pt x="122" y="1025"/>
                    </a:lnTo>
                    <a:lnTo>
                      <a:pt x="122" y="1062"/>
                    </a:lnTo>
                    <a:lnTo>
                      <a:pt x="122" y="1094"/>
                    </a:lnTo>
                    <a:lnTo>
                      <a:pt x="122" y="1125"/>
                    </a:lnTo>
                    <a:lnTo>
                      <a:pt x="122" y="1140"/>
                    </a:lnTo>
                    <a:lnTo>
                      <a:pt x="122" y="1155"/>
                    </a:lnTo>
                    <a:lnTo>
                      <a:pt x="122" y="1169"/>
                    </a:lnTo>
                    <a:lnTo>
                      <a:pt x="122" y="1182"/>
                    </a:lnTo>
                    <a:lnTo>
                      <a:pt x="122" y="1196"/>
                    </a:lnTo>
                    <a:lnTo>
                      <a:pt x="122" y="1207"/>
                    </a:lnTo>
                    <a:lnTo>
                      <a:pt x="122" y="1221"/>
                    </a:lnTo>
                    <a:lnTo>
                      <a:pt x="120" y="1232"/>
                    </a:lnTo>
                    <a:lnTo>
                      <a:pt x="120" y="1242"/>
                    </a:lnTo>
                    <a:lnTo>
                      <a:pt x="120" y="1253"/>
                    </a:lnTo>
                    <a:lnTo>
                      <a:pt x="120" y="1263"/>
                    </a:lnTo>
                    <a:lnTo>
                      <a:pt x="118" y="1272"/>
                    </a:lnTo>
                    <a:lnTo>
                      <a:pt x="118" y="1282"/>
                    </a:lnTo>
                    <a:lnTo>
                      <a:pt x="118" y="1289"/>
                    </a:lnTo>
                    <a:lnTo>
                      <a:pt x="116" y="1297"/>
                    </a:lnTo>
                    <a:lnTo>
                      <a:pt x="116" y="1305"/>
                    </a:lnTo>
                    <a:lnTo>
                      <a:pt x="114" y="1312"/>
                    </a:lnTo>
                    <a:lnTo>
                      <a:pt x="114" y="1318"/>
                    </a:lnTo>
                    <a:lnTo>
                      <a:pt x="112" y="1324"/>
                    </a:lnTo>
                    <a:lnTo>
                      <a:pt x="112" y="1330"/>
                    </a:lnTo>
                    <a:lnTo>
                      <a:pt x="111" y="1335"/>
                    </a:lnTo>
                    <a:lnTo>
                      <a:pt x="111" y="1339"/>
                    </a:lnTo>
                    <a:lnTo>
                      <a:pt x="109" y="1343"/>
                    </a:lnTo>
                    <a:lnTo>
                      <a:pt x="109" y="1347"/>
                    </a:lnTo>
                    <a:lnTo>
                      <a:pt x="103" y="1358"/>
                    </a:lnTo>
                    <a:lnTo>
                      <a:pt x="99" y="1368"/>
                    </a:lnTo>
                    <a:lnTo>
                      <a:pt x="95" y="1374"/>
                    </a:lnTo>
                    <a:lnTo>
                      <a:pt x="91" y="1379"/>
                    </a:lnTo>
                    <a:lnTo>
                      <a:pt x="86" y="1385"/>
                    </a:lnTo>
                    <a:lnTo>
                      <a:pt x="84" y="1387"/>
                    </a:lnTo>
                    <a:lnTo>
                      <a:pt x="80" y="1387"/>
                    </a:lnTo>
                    <a:lnTo>
                      <a:pt x="78" y="1385"/>
                    </a:lnTo>
                    <a:lnTo>
                      <a:pt x="72" y="1381"/>
                    </a:lnTo>
                    <a:lnTo>
                      <a:pt x="68" y="1377"/>
                    </a:lnTo>
                    <a:lnTo>
                      <a:pt x="65" y="1370"/>
                    </a:lnTo>
                    <a:lnTo>
                      <a:pt x="59" y="1362"/>
                    </a:lnTo>
                    <a:lnTo>
                      <a:pt x="55" y="1353"/>
                    </a:lnTo>
                    <a:lnTo>
                      <a:pt x="53" y="1343"/>
                    </a:lnTo>
                    <a:lnTo>
                      <a:pt x="49" y="1331"/>
                    </a:lnTo>
                    <a:lnTo>
                      <a:pt x="47" y="1320"/>
                    </a:lnTo>
                    <a:lnTo>
                      <a:pt x="44" y="1309"/>
                    </a:lnTo>
                    <a:lnTo>
                      <a:pt x="42" y="1297"/>
                    </a:lnTo>
                    <a:lnTo>
                      <a:pt x="40" y="1287"/>
                    </a:lnTo>
                    <a:lnTo>
                      <a:pt x="38" y="1278"/>
                    </a:lnTo>
                    <a:lnTo>
                      <a:pt x="36" y="1270"/>
                    </a:lnTo>
                    <a:lnTo>
                      <a:pt x="36" y="1265"/>
                    </a:lnTo>
                    <a:lnTo>
                      <a:pt x="34" y="1259"/>
                    </a:lnTo>
                    <a:lnTo>
                      <a:pt x="34" y="1255"/>
                    </a:lnTo>
                    <a:lnTo>
                      <a:pt x="34" y="1253"/>
                    </a:lnTo>
                    <a:lnTo>
                      <a:pt x="34" y="1251"/>
                    </a:lnTo>
                    <a:lnTo>
                      <a:pt x="36" y="1249"/>
                    </a:lnTo>
                    <a:lnTo>
                      <a:pt x="36" y="1245"/>
                    </a:lnTo>
                    <a:lnTo>
                      <a:pt x="36" y="1240"/>
                    </a:lnTo>
                    <a:lnTo>
                      <a:pt x="36" y="1236"/>
                    </a:lnTo>
                    <a:lnTo>
                      <a:pt x="38" y="1230"/>
                    </a:lnTo>
                    <a:lnTo>
                      <a:pt x="38" y="1222"/>
                    </a:lnTo>
                    <a:lnTo>
                      <a:pt x="40" y="1217"/>
                    </a:lnTo>
                    <a:lnTo>
                      <a:pt x="40" y="1209"/>
                    </a:lnTo>
                    <a:lnTo>
                      <a:pt x="42" y="1199"/>
                    </a:lnTo>
                    <a:lnTo>
                      <a:pt x="42" y="1192"/>
                    </a:lnTo>
                    <a:lnTo>
                      <a:pt x="44" y="1182"/>
                    </a:lnTo>
                    <a:lnTo>
                      <a:pt x="44" y="1173"/>
                    </a:lnTo>
                    <a:lnTo>
                      <a:pt x="45" y="1163"/>
                    </a:lnTo>
                    <a:lnTo>
                      <a:pt x="47" y="1152"/>
                    </a:lnTo>
                    <a:lnTo>
                      <a:pt x="47" y="1146"/>
                    </a:lnTo>
                    <a:lnTo>
                      <a:pt x="47" y="1140"/>
                    </a:lnTo>
                    <a:lnTo>
                      <a:pt x="49" y="1132"/>
                    </a:lnTo>
                    <a:lnTo>
                      <a:pt x="49" y="1125"/>
                    </a:lnTo>
                    <a:lnTo>
                      <a:pt x="49" y="1117"/>
                    </a:lnTo>
                    <a:lnTo>
                      <a:pt x="49" y="1108"/>
                    </a:lnTo>
                    <a:lnTo>
                      <a:pt x="51" y="1098"/>
                    </a:lnTo>
                    <a:lnTo>
                      <a:pt x="51" y="1088"/>
                    </a:lnTo>
                    <a:lnTo>
                      <a:pt x="51" y="1077"/>
                    </a:lnTo>
                    <a:lnTo>
                      <a:pt x="53" y="1066"/>
                    </a:lnTo>
                    <a:lnTo>
                      <a:pt x="53" y="1054"/>
                    </a:lnTo>
                    <a:lnTo>
                      <a:pt x="53" y="1041"/>
                    </a:lnTo>
                    <a:lnTo>
                      <a:pt x="53" y="1027"/>
                    </a:lnTo>
                    <a:lnTo>
                      <a:pt x="55" y="1014"/>
                    </a:lnTo>
                    <a:lnTo>
                      <a:pt x="55" y="1000"/>
                    </a:lnTo>
                    <a:lnTo>
                      <a:pt x="55" y="985"/>
                    </a:lnTo>
                    <a:lnTo>
                      <a:pt x="55" y="968"/>
                    </a:lnTo>
                    <a:lnTo>
                      <a:pt x="55" y="953"/>
                    </a:lnTo>
                    <a:lnTo>
                      <a:pt x="57" y="935"/>
                    </a:lnTo>
                    <a:lnTo>
                      <a:pt x="57" y="918"/>
                    </a:lnTo>
                    <a:lnTo>
                      <a:pt x="57" y="899"/>
                    </a:lnTo>
                    <a:lnTo>
                      <a:pt x="57" y="880"/>
                    </a:lnTo>
                    <a:lnTo>
                      <a:pt x="57" y="861"/>
                    </a:lnTo>
                    <a:lnTo>
                      <a:pt x="57" y="840"/>
                    </a:lnTo>
                    <a:lnTo>
                      <a:pt x="59" y="819"/>
                    </a:lnTo>
                    <a:lnTo>
                      <a:pt x="59" y="798"/>
                    </a:lnTo>
                    <a:lnTo>
                      <a:pt x="59" y="775"/>
                    </a:lnTo>
                    <a:lnTo>
                      <a:pt x="59" y="752"/>
                    </a:lnTo>
                    <a:lnTo>
                      <a:pt x="59" y="727"/>
                    </a:lnTo>
                    <a:lnTo>
                      <a:pt x="59" y="704"/>
                    </a:lnTo>
                    <a:lnTo>
                      <a:pt x="59" y="677"/>
                    </a:lnTo>
                    <a:lnTo>
                      <a:pt x="59" y="652"/>
                    </a:lnTo>
                    <a:lnTo>
                      <a:pt x="59" y="625"/>
                    </a:lnTo>
                    <a:lnTo>
                      <a:pt x="59" y="601"/>
                    </a:lnTo>
                    <a:lnTo>
                      <a:pt x="59" y="578"/>
                    </a:lnTo>
                    <a:lnTo>
                      <a:pt x="59" y="553"/>
                    </a:lnTo>
                    <a:lnTo>
                      <a:pt x="59" y="530"/>
                    </a:lnTo>
                    <a:lnTo>
                      <a:pt x="59" y="507"/>
                    </a:lnTo>
                    <a:lnTo>
                      <a:pt x="59" y="486"/>
                    </a:lnTo>
                    <a:lnTo>
                      <a:pt x="57" y="463"/>
                    </a:lnTo>
                    <a:lnTo>
                      <a:pt x="57" y="444"/>
                    </a:lnTo>
                    <a:lnTo>
                      <a:pt x="57" y="423"/>
                    </a:lnTo>
                    <a:lnTo>
                      <a:pt x="57" y="403"/>
                    </a:lnTo>
                    <a:lnTo>
                      <a:pt x="57" y="384"/>
                    </a:lnTo>
                    <a:lnTo>
                      <a:pt x="57" y="367"/>
                    </a:lnTo>
                    <a:lnTo>
                      <a:pt x="55" y="350"/>
                    </a:lnTo>
                    <a:lnTo>
                      <a:pt x="55" y="333"/>
                    </a:lnTo>
                    <a:lnTo>
                      <a:pt x="55" y="317"/>
                    </a:lnTo>
                    <a:lnTo>
                      <a:pt x="55" y="300"/>
                    </a:lnTo>
                    <a:lnTo>
                      <a:pt x="55" y="287"/>
                    </a:lnTo>
                    <a:lnTo>
                      <a:pt x="53" y="271"/>
                    </a:lnTo>
                    <a:lnTo>
                      <a:pt x="53" y="258"/>
                    </a:lnTo>
                    <a:lnTo>
                      <a:pt x="53" y="245"/>
                    </a:lnTo>
                    <a:lnTo>
                      <a:pt x="53" y="233"/>
                    </a:lnTo>
                    <a:lnTo>
                      <a:pt x="51" y="222"/>
                    </a:lnTo>
                    <a:lnTo>
                      <a:pt x="51" y="210"/>
                    </a:lnTo>
                    <a:lnTo>
                      <a:pt x="51" y="201"/>
                    </a:lnTo>
                    <a:lnTo>
                      <a:pt x="49" y="191"/>
                    </a:lnTo>
                    <a:lnTo>
                      <a:pt x="49" y="181"/>
                    </a:lnTo>
                    <a:lnTo>
                      <a:pt x="49" y="174"/>
                    </a:lnTo>
                    <a:lnTo>
                      <a:pt x="49" y="166"/>
                    </a:lnTo>
                    <a:lnTo>
                      <a:pt x="47" y="159"/>
                    </a:lnTo>
                    <a:lnTo>
                      <a:pt x="47" y="153"/>
                    </a:lnTo>
                    <a:lnTo>
                      <a:pt x="47" y="147"/>
                    </a:lnTo>
                    <a:lnTo>
                      <a:pt x="45" y="136"/>
                    </a:lnTo>
                    <a:lnTo>
                      <a:pt x="44" y="126"/>
                    </a:lnTo>
                    <a:lnTo>
                      <a:pt x="44" y="116"/>
                    </a:lnTo>
                    <a:lnTo>
                      <a:pt x="42" y="107"/>
                    </a:lnTo>
                    <a:lnTo>
                      <a:pt x="40" y="99"/>
                    </a:lnTo>
                    <a:lnTo>
                      <a:pt x="38" y="92"/>
                    </a:lnTo>
                    <a:lnTo>
                      <a:pt x="36" y="84"/>
                    </a:lnTo>
                    <a:lnTo>
                      <a:pt x="34" y="76"/>
                    </a:lnTo>
                    <a:lnTo>
                      <a:pt x="30" y="65"/>
                    </a:lnTo>
                    <a:lnTo>
                      <a:pt x="24" y="53"/>
                    </a:lnTo>
                    <a:lnTo>
                      <a:pt x="21" y="44"/>
                    </a:lnTo>
                    <a:lnTo>
                      <a:pt x="17" y="36"/>
                    </a:lnTo>
                    <a:lnTo>
                      <a:pt x="11" y="30"/>
                    </a:lnTo>
                    <a:lnTo>
                      <a:pt x="5" y="27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9" y="0"/>
                    </a:lnTo>
                    <a:lnTo>
                      <a:pt x="26" y="0"/>
                    </a:lnTo>
                    <a:lnTo>
                      <a:pt x="36" y="0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70" y="9"/>
                    </a:lnTo>
                    <a:lnTo>
                      <a:pt x="84" y="15"/>
                    </a:lnTo>
                    <a:lnTo>
                      <a:pt x="97" y="21"/>
                    </a:lnTo>
                    <a:lnTo>
                      <a:pt x="107" y="25"/>
                    </a:lnTo>
                    <a:lnTo>
                      <a:pt x="116" y="30"/>
                    </a:lnTo>
                    <a:lnTo>
                      <a:pt x="124" y="34"/>
                    </a:lnTo>
                    <a:lnTo>
                      <a:pt x="132" y="40"/>
                    </a:lnTo>
                    <a:lnTo>
                      <a:pt x="135" y="44"/>
                    </a:lnTo>
                    <a:lnTo>
                      <a:pt x="139" y="49"/>
                    </a:lnTo>
                    <a:lnTo>
                      <a:pt x="141" y="55"/>
                    </a:lnTo>
                    <a:lnTo>
                      <a:pt x="141" y="63"/>
                    </a:lnTo>
                    <a:lnTo>
                      <a:pt x="141" y="69"/>
                    </a:lnTo>
                    <a:lnTo>
                      <a:pt x="139" y="74"/>
                    </a:lnTo>
                    <a:lnTo>
                      <a:pt x="139" y="80"/>
                    </a:lnTo>
                    <a:lnTo>
                      <a:pt x="137" y="84"/>
                    </a:lnTo>
                    <a:lnTo>
                      <a:pt x="132" y="93"/>
                    </a:lnTo>
                    <a:lnTo>
                      <a:pt x="132" y="93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2501124" y="2155658"/>
                <a:ext cx="315913" cy="500063"/>
              </a:xfrm>
              <a:custGeom>
                <a:avLst/>
                <a:gdLst>
                  <a:gd name="T0" fmla="*/ 266 w 398"/>
                  <a:gd name="T1" fmla="*/ 380 h 629"/>
                  <a:gd name="T2" fmla="*/ 228 w 398"/>
                  <a:gd name="T3" fmla="*/ 428 h 629"/>
                  <a:gd name="T4" fmla="*/ 188 w 398"/>
                  <a:gd name="T5" fmla="*/ 476 h 629"/>
                  <a:gd name="T6" fmla="*/ 142 w 398"/>
                  <a:gd name="T7" fmla="*/ 522 h 629"/>
                  <a:gd name="T8" fmla="*/ 104 w 398"/>
                  <a:gd name="T9" fmla="*/ 554 h 629"/>
                  <a:gd name="T10" fmla="*/ 79 w 398"/>
                  <a:gd name="T11" fmla="*/ 576 h 629"/>
                  <a:gd name="T12" fmla="*/ 60 w 398"/>
                  <a:gd name="T13" fmla="*/ 593 h 629"/>
                  <a:gd name="T14" fmla="*/ 41 w 398"/>
                  <a:gd name="T15" fmla="*/ 608 h 629"/>
                  <a:gd name="T16" fmla="*/ 27 w 398"/>
                  <a:gd name="T17" fmla="*/ 618 h 629"/>
                  <a:gd name="T18" fmla="*/ 16 w 398"/>
                  <a:gd name="T19" fmla="*/ 623 h 629"/>
                  <a:gd name="T20" fmla="*/ 8 w 398"/>
                  <a:gd name="T21" fmla="*/ 627 h 629"/>
                  <a:gd name="T22" fmla="*/ 2 w 398"/>
                  <a:gd name="T23" fmla="*/ 629 h 629"/>
                  <a:gd name="T24" fmla="*/ 0 w 398"/>
                  <a:gd name="T25" fmla="*/ 625 h 629"/>
                  <a:gd name="T26" fmla="*/ 0 w 398"/>
                  <a:gd name="T27" fmla="*/ 621 h 629"/>
                  <a:gd name="T28" fmla="*/ 4 w 398"/>
                  <a:gd name="T29" fmla="*/ 612 h 629"/>
                  <a:gd name="T30" fmla="*/ 12 w 398"/>
                  <a:gd name="T31" fmla="*/ 600 h 629"/>
                  <a:gd name="T32" fmla="*/ 22 w 398"/>
                  <a:gd name="T33" fmla="*/ 585 h 629"/>
                  <a:gd name="T34" fmla="*/ 35 w 398"/>
                  <a:gd name="T35" fmla="*/ 566 h 629"/>
                  <a:gd name="T36" fmla="*/ 54 w 398"/>
                  <a:gd name="T37" fmla="*/ 545 h 629"/>
                  <a:gd name="T38" fmla="*/ 75 w 398"/>
                  <a:gd name="T39" fmla="*/ 518 h 629"/>
                  <a:gd name="T40" fmla="*/ 111 w 398"/>
                  <a:gd name="T41" fmla="*/ 476 h 629"/>
                  <a:gd name="T42" fmla="*/ 154 w 398"/>
                  <a:gd name="T43" fmla="*/ 419 h 629"/>
                  <a:gd name="T44" fmla="*/ 192 w 398"/>
                  <a:gd name="T45" fmla="*/ 365 h 629"/>
                  <a:gd name="T46" fmla="*/ 224 w 398"/>
                  <a:gd name="T47" fmla="*/ 311 h 629"/>
                  <a:gd name="T48" fmla="*/ 245 w 398"/>
                  <a:gd name="T49" fmla="*/ 271 h 629"/>
                  <a:gd name="T50" fmla="*/ 261 w 398"/>
                  <a:gd name="T51" fmla="*/ 244 h 629"/>
                  <a:gd name="T52" fmla="*/ 276 w 398"/>
                  <a:gd name="T53" fmla="*/ 214 h 629"/>
                  <a:gd name="T54" fmla="*/ 291 w 398"/>
                  <a:gd name="T55" fmla="*/ 181 h 629"/>
                  <a:gd name="T56" fmla="*/ 309 w 398"/>
                  <a:gd name="T57" fmla="*/ 145 h 629"/>
                  <a:gd name="T58" fmla="*/ 326 w 398"/>
                  <a:gd name="T59" fmla="*/ 107 h 629"/>
                  <a:gd name="T60" fmla="*/ 345 w 398"/>
                  <a:gd name="T61" fmla="*/ 65 h 629"/>
                  <a:gd name="T62" fmla="*/ 364 w 398"/>
                  <a:gd name="T63" fmla="*/ 21 h 629"/>
                  <a:gd name="T64" fmla="*/ 398 w 398"/>
                  <a:gd name="T65" fmla="*/ 128 h 629"/>
                  <a:gd name="T66" fmla="*/ 374 w 398"/>
                  <a:gd name="T67" fmla="*/ 189 h 629"/>
                  <a:gd name="T68" fmla="*/ 345 w 398"/>
                  <a:gd name="T69" fmla="*/ 246 h 629"/>
                  <a:gd name="T70" fmla="*/ 314 w 398"/>
                  <a:gd name="T71" fmla="*/ 302 h 629"/>
                  <a:gd name="T72" fmla="*/ 282 w 398"/>
                  <a:gd name="T73" fmla="*/ 355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98" h="629">
                    <a:moveTo>
                      <a:pt x="282" y="355"/>
                    </a:moveTo>
                    <a:lnTo>
                      <a:pt x="266" y="380"/>
                    </a:lnTo>
                    <a:lnTo>
                      <a:pt x="247" y="403"/>
                    </a:lnTo>
                    <a:lnTo>
                      <a:pt x="228" y="428"/>
                    </a:lnTo>
                    <a:lnTo>
                      <a:pt x="209" y="451"/>
                    </a:lnTo>
                    <a:lnTo>
                      <a:pt x="188" y="476"/>
                    </a:lnTo>
                    <a:lnTo>
                      <a:pt x="165" y="499"/>
                    </a:lnTo>
                    <a:lnTo>
                      <a:pt x="142" y="522"/>
                    </a:lnTo>
                    <a:lnTo>
                      <a:pt x="117" y="543"/>
                    </a:lnTo>
                    <a:lnTo>
                      <a:pt x="104" y="554"/>
                    </a:lnTo>
                    <a:lnTo>
                      <a:pt x="90" y="566"/>
                    </a:lnTo>
                    <a:lnTo>
                      <a:pt x="79" y="576"/>
                    </a:lnTo>
                    <a:lnTo>
                      <a:pt x="69" y="585"/>
                    </a:lnTo>
                    <a:lnTo>
                      <a:pt x="60" y="593"/>
                    </a:lnTo>
                    <a:lnTo>
                      <a:pt x="50" y="600"/>
                    </a:lnTo>
                    <a:lnTo>
                      <a:pt x="41" y="608"/>
                    </a:lnTo>
                    <a:lnTo>
                      <a:pt x="33" y="612"/>
                    </a:lnTo>
                    <a:lnTo>
                      <a:pt x="27" y="618"/>
                    </a:lnTo>
                    <a:lnTo>
                      <a:pt x="22" y="621"/>
                    </a:lnTo>
                    <a:lnTo>
                      <a:pt x="16" y="623"/>
                    </a:lnTo>
                    <a:lnTo>
                      <a:pt x="12" y="627"/>
                    </a:lnTo>
                    <a:lnTo>
                      <a:pt x="8" y="627"/>
                    </a:lnTo>
                    <a:lnTo>
                      <a:pt x="4" y="629"/>
                    </a:lnTo>
                    <a:lnTo>
                      <a:pt x="2" y="629"/>
                    </a:lnTo>
                    <a:lnTo>
                      <a:pt x="0" y="627"/>
                    </a:lnTo>
                    <a:lnTo>
                      <a:pt x="0" y="625"/>
                    </a:lnTo>
                    <a:lnTo>
                      <a:pt x="0" y="623"/>
                    </a:lnTo>
                    <a:lnTo>
                      <a:pt x="0" y="621"/>
                    </a:lnTo>
                    <a:lnTo>
                      <a:pt x="2" y="618"/>
                    </a:lnTo>
                    <a:lnTo>
                      <a:pt x="4" y="612"/>
                    </a:lnTo>
                    <a:lnTo>
                      <a:pt x="8" y="606"/>
                    </a:lnTo>
                    <a:lnTo>
                      <a:pt x="12" y="600"/>
                    </a:lnTo>
                    <a:lnTo>
                      <a:pt x="16" y="593"/>
                    </a:lnTo>
                    <a:lnTo>
                      <a:pt x="22" y="585"/>
                    </a:lnTo>
                    <a:lnTo>
                      <a:pt x="29" y="576"/>
                    </a:lnTo>
                    <a:lnTo>
                      <a:pt x="35" y="566"/>
                    </a:lnTo>
                    <a:lnTo>
                      <a:pt x="45" y="556"/>
                    </a:lnTo>
                    <a:lnTo>
                      <a:pt x="54" y="545"/>
                    </a:lnTo>
                    <a:lnTo>
                      <a:pt x="64" y="531"/>
                    </a:lnTo>
                    <a:lnTo>
                      <a:pt x="75" y="518"/>
                    </a:lnTo>
                    <a:lnTo>
                      <a:pt x="87" y="505"/>
                    </a:lnTo>
                    <a:lnTo>
                      <a:pt x="111" y="476"/>
                    </a:lnTo>
                    <a:lnTo>
                      <a:pt x="133" y="447"/>
                    </a:lnTo>
                    <a:lnTo>
                      <a:pt x="154" y="419"/>
                    </a:lnTo>
                    <a:lnTo>
                      <a:pt x="175" y="392"/>
                    </a:lnTo>
                    <a:lnTo>
                      <a:pt x="192" y="365"/>
                    </a:lnTo>
                    <a:lnTo>
                      <a:pt x="209" y="338"/>
                    </a:lnTo>
                    <a:lnTo>
                      <a:pt x="224" y="311"/>
                    </a:lnTo>
                    <a:lnTo>
                      <a:pt x="240" y="285"/>
                    </a:lnTo>
                    <a:lnTo>
                      <a:pt x="245" y="271"/>
                    </a:lnTo>
                    <a:lnTo>
                      <a:pt x="253" y="258"/>
                    </a:lnTo>
                    <a:lnTo>
                      <a:pt x="261" y="244"/>
                    </a:lnTo>
                    <a:lnTo>
                      <a:pt x="268" y="229"/>
                    </a:lnTo>
                    <a:lnTo>
                      <a:pt x="276" y="214"/>
                    </a:lnTo>
                    <a:lnTo>
                      <a:pt x="284" y="199"/>
                    </a:lnTo>
                    <a:lnTo>
                      <a:pt x="291" y="181"/>
                    </a:lnTo>
                    <a:lnTo>
                      <a:pt x="301" y="164"/>
                    </a:lnTo>
                    <a:lnTo>
                      <a:pt x="309" y="145"/>
                    </a:lnTo>
                    <a:lnTo>
                      <a:pt x="318" y="126"/>
                    </a:lnTo>
                    <a:lnTo>
                      <a:pt x="326" y="107"/>
                    </a:lnTo>
                    <a:lnTo>
                      <a:pt x="335" y="86"/>
                    </a:lnTo>
                    <a:lnTo>
                      <a:pt x="345" y="65"/>
                    </a:lnTo>
                    <a:lnTo>
                      <a:pt x="354" y="44"/>
                    </a:lnTo>
                    <a:lnTo>
                      <a:pt x="364" y="21"/>
                    </a:lnTo>
                    <a:lnTo>
                      <a:pt x="374" y="0"/>
                    </a:lnTo>
                    <a:lnTo>
                      <a:pt x="398" y="128"/>
                    </a:lnTo>
                    <a:lnTo>
                      <a:pt x="387" y="160"/>
                    </a:lnTo>
                    <a:lnTo>
                      <a:pt x="374" y="189"/>
                    </a:lnTo>
                    <a:lnTo>
                      <a:pt x="360" y="218"/>
                    </a:lnTo>
                    <a:lnTo>
                      <a:pt x="345" y="246"/>
                    </a:lnTo>
                    <a:lnTo>
                      <a:pt x="330" y="275"/>
                    </a:lnTo>
                    <a:lnTo>
                      <a:pt x="314" y="302"/>
                    </a:lnTo>
                    <a:lnTo>
                      <a:pt x="282" y="355"/>
                    </a:lnTo>
                    <a:lnTo>
                      <a:pt x="282" y="355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2812274" y="2181058"/>
                <a:ext cx="481013" cy="455613"/>
              </a:xfrm>
              <a:custGeom>
                <a:avLst/>
                <a:gdLst>
                  <a:gd name="T0" fmla="*/ 484 w 606"/>
                  <a:gd name="T1" fmla="*/ 574 h 574"/>
                  <a:gd name="T2" fmla="*/ 451 w 606"/>
                  <a:gd name="T3" fmla="*/ 574 h 574"/>
                  <a:gd name="T4" fmla="*/ 425 w 606"/>
                  <a:gd name="T5" fmla="*/ 574 h 574"/>
                  <a:gd name="T6" fmla="*/ 402 w 606"/>
                  <a:gd name="T7" fmla="*/ 570 h 574"/>
                  <a:gd name="T8" fmla="*/ 373 w 606"/>
                  <a:gd name="T9" fmla="*/ 565 h 574"/>
                  <a:gd name="T10" fmla="*/ 340 w 606"/>
                  <a:gd name="T11" fmla="*/ 553 h 574"/>
                  <a:gd name="T12" fmla="*/ 314 w 606"/>
                  <a:gd name="T13" fmla="*/ 528 h 574"/>
                  <a:gd name="T14" fmla="*/ 296 w 606"/>
                  <a:gd name="T15" fmla="*/ 503 h 574"/>
                  <a:gd name="T16" fmla="*/ 287 w 606"/>
                  <a:gd name="T17" fmla="*/ 488 h 574"/>
                  <a:gd name="T18" fmla="*/ 273 w 606"/>
                  <a:gd name="T19" fmla="*/ 467 h 574"/>
                  <a:gd name="T20" fmla="*/ 254 w 606"/>
                  <a:gd name="T21" fmla="*/ 438 h 574"/>
                  <a:gd name="T22" fmla="*/ 231 w 606"/>
                  <a:gd name="T23" fmla="*/ 404 h 574"/>
                  <a:gd name="T24" fmla="*/ 206 w 606"/>
                  <a:gd name="T25" fmla="*/ 362 h 574"/>
                  <a:gd name="T26" fmla="*/ 176 w 606"/>
                  <a:gd name="T27" fmla="*/ 312 h 574"/>
                  <a:gd name="T28" fmla="*/ 141 w 606"/>
                  <a:gd name="T29" fmla="*/ 257 h 574"/>
                  <a:gd name="T30" fmla="*/ 103 w 606"/>
                  <a:gd name="T31" fmla="*/ 193 h 574"/>
                  <a:gd name="T32" fmla="*/ 61 w 606"/>
                  <a:gd name="T33" fmla="*/ 125 h 574"/>
                  <a:gd name="T34" fmla="*/ 15 w 606"/>
                  <a:gd name="T35" fmla="*/ 48 h 574"/>
                  <a:gd name="T36" fmla="*/ 42 w 606"/>
                  <a:gd name="T37" fmla="*/ 25 h 574"/>
                  <a:gd name="T38" fmla="*/ 95 w 606"/>
                  <a:gd name="T39" fmla="*/ 92 h 574"/>
                  <a:gd name="T40" fmla="*/ 143 w 606"/>
                  <a:gd name="T41" fmla="*/ 151 h 574"/>
                  <a:gd name="T42" fmla="*/ 187 w 606"/>
                  <a:gd name="T43" fmla="*/ 207 h 574"/>
                  <a:gd name="T44" fmla="*/ 227 w 606"/>
                  <a:gd name="T45" fmla="*/ 255 h 574"/>
                  <a:gd name="T46" fmla="*/ 264 w 606"/>
                  <a:gd name="T47" fmla="*/ 297 h 574"/>
                  <a:gd name="T48" fmla="*/ 294 w 606"/>
                  <a:gd name="T49" fmla="*/ 335 h 574"/>
                  <a:gd name="T50" fmla="*/ 323 w 606"/>
                  <a:gd name="T51" fmla="*/ 364 h 574"/>
                  <a:gd name="T52" fmla="*/ 346 w 606"/>
                  <a:gd name="T53" fmla="*/ 389 h 574"/>
                  <a:gd name="T54" fmla="*/ 365 w 606"/>
                  <a:gd name="T55" fmla="*/ 408 h 574"/>
                  <a:gd name="T56" fmla="*/ 381 w 606"/>
                  <a:gd name="T57" fmla="*/ 419 h 574"/>
                  <a:gd name="T58" fmla="*/ 434 w 606"/>
                  <a:gd name="T59" fmla="*/ 452 h 574"/>
                  <a:gd name="T60" fmla="*/ 488 w 606"/>
                  <a:gd name="T61" fmla="*/ 479 h 574"/>
                  <a:gd name="T62" fmla="*/ 536 w 606"/>
                  <a:gd name="T63" fmla="*/ 498 h 574"/>
                  <a:gd name="T64" fmla="*/ 562 w 606"/>
                  <a:gd name="T65" fmla="*/ 509 h 574"/>
                  <a:gd name="T66" fmla="*/ 581 w 606"/>
                  <a:gd name="T67" fmla="*/ 519 h 574"/>
                  <a:gd name="T68" fmla="*/ 595 w 606"/>
                  <a:gd name="T69" fmla="*/ 528 h 574"/>
                  <a:gd name="T70" fmla="*/ 603 w 606"/>
                  <a:gd name="T71" fmla="*/ 534 h 574"/>
                  <a:gd name="T72" fmla="*/ 606 w 606"/>
                  <a:gd name="T73" fmla="*/ 540 h 574"/>
                  <a:gd name="T74" fmla="*/ 603 w 606"/>
                  <a:gd name="T75" fmla="*/ 547 h 574"/>
                  <a:gd name="T76" fmla="*/ 593 w 606"/>
                  <a:gd name="T77" fmla="*/ 553 h 574"/>
                  <a:gd name="T78" fmla="*/ 576 w 606"/>
                  <a:gd name="T79" fmla="*/ 561 h 574"/>
                  <a:gd name="T80" fmla="*/ 551 w 606"/>
                  <a:gd name="T81" fmla="*/ 567 h 574"/>
                  <a:gd name="T82" fmla="*/ 520 w 606"/>
                  <a:gd name="T83" fmla="*/ 57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06" h="574">
                    <a:moveTo>
                      <a:pt x="507" y="572"/>
                    </a:moveTo>
                    <a:lnTo>
                      <a:pt x="495" y="572"/>
                    </a:lnTo>
                    <a:lnTo>
                      <a:pt x="484" y="574"/>
                    </a:lnTo>
                    <a:lnTo>
                      <a:pt x="472" y="574"/>
                    </a:lnTo>
                    <a:lnTo>
                      <a:pt x="461" y="574"/>
                    </a:lnTo>
                    <a:lnTo>
                      <a:pt x="451" y="574"/>
                    </a:lnTo>
                    <a:lnTo>
                      <a:pt x="442" y="574"/>
                    </a:lnTo>
                    <a:lnTo>
                      <a:pt x="432" y="574"/>
                    </a:lnTo>
                    <a:lnTo>
                      <a:pt x="425" y="574"/>
                    </a:lnTo>
                    <a:lnTo>
                      <a:pt x="417" y="572"/>
                    </a:lnTo>
                    <a:lnTo>
                      <a:pt x="409" y="572"/>
                    </a:lnTo>
                    <a:lnTo>
                      <a:pt x="402" y="570"/>
                    </a:lnTo>
                    <a:lnTo>
                      <a:pt x="394" y="570"/>
                    </a:lnTo>
                    <a:lnTo>
                      <a:pt x="382" y="568"/>
                    </a:lnTo>
                    <a:lnTo>
                      <a:pt x="373" y="565"/>
                    </a:lnTo>
                    <a:lnTo>
                      <a:pt x="361" y="563"/>
                    </a:lnTo>
                    <a:lnTo>
                      <a:pt x="352" y="559"/>
                    </a:lnTo>
                    <a:lnTo>
                      <a:pt x="340" y="553"/>
                    </a:lnTo>
                    <a:lnTo>
                      <a:pt x="331" y="546"/>
                    </a:lnTo>
                    <a:lnTo>
                      <a:pt x="323" y="538"/>
                    </a:lnTo>
                    <a:lnTo>
                      <a:pt x="314" y="528"/>
                    </a:lnTo>
                    <a:lnTo>
                      <a:pt x="306" y="519"/>
                    </a:lnTo>
                    <a:lnTo>
                      <a:pt x="300" y="507"/>
                    </a:lnTo>
                    <a:lnTo>
                      <a:pt x="296" y="503"/>
                    </a:lnTo>
                    <a:lnTo>
                      <a:pt x="294" y="500"/>
                    </a:lnTo>
                    <a:lnTo>
                      <a:pt x="291" y="494"/>
                    </a:lnTo>
                    <a:lnTo>
                      <a:pt x="287" y="488"/>
                    </a:lnTo>
                    <a:lnTo>
                      <a:pt x="283" y="482"/>
                    </a:lnTo>
                    <a:lnTo>
                      <a:pt x="277" y="475"/>
                    </a:lnTo>
                    <a:lnTo>
                      <a:pt x="273" y="467"/>
                    </a:lnTo>
                    <a:lnTo>
                      <a:pt x="268" y="457"/>
                    </a:lnTo>
                    <a:lnTo>
                      <a:pt x="262" y="450"/>
                    </a:lnTo>
                    <a:lnTo>
                      <a:pt x="254" y="438"/>
                    </a:lnTo>
                    <a:lnTo>
                      <a:pt x="247" y="427"/>
                    </a:lnTo>
                    <a:lnTo>
                      <a:pt x="241" y="415"/>
                    </a:lnTo>
                    <a:lnTo>
                      <a:pt x="231" y="404"/>
                    </a:lnTo>
                    <a:lnTo>
                      <a:pt x="224" y="391"/>
                    </a:lnTo>
                    <a:lnTo>
                      <a:pt x="216" y="377"/>
                    </a:lnTo>
                    <a:lnTo>
                      <a:pt x="206" y="362"/>
                    </a:lnTo>
                    <a:lnTo>
                      <a:pt x="197" y="347"/>
                    </a:lnTo>
                    <a:lnTo>
                      <a:pt x="187" y="329"/>
                    </a:lnTo>
                    <a:lnTo>
                      <a:pt x="176" y="312"/>
                    </a:lnTo>
                    <a:lnTo>
                      <a:pt x="164" y="295"/>
                    </a:lnTo>
                    <a:lnTo>
                      <a:pt x="153" y="276"/>
                    </a:lnTo>
                    <a:lnTo>
                      <a:pt x="141" y="257"/>
                    </a:lnTo>
                    <a:lnTo>
                      <a:pt x="130" y="237"/>
                    </a:lnTo>
                    <a:lnTo>
                      <a:pt x="116" y="216"/>
                    </a:lnTo>
                    <a:lnTo>
                      <a:pt x="103" y="193"/>
                    </a:lnTo>
                    <a:lnTo>
                      <a:pt x="90" y="172"/>
                    </a:lnTo>
                    <a:lnTo>
                      <a:pt x="76" y="148"/>
                    </a:lnTo>
                    <a:lnTo>
                      <a:pt x="61" y="125"/>
                    </a:lnTo>
                    <a:lnTo>
                      <a:pt x="48" y="100"/>
                    </a:lnTo>
                    <a:lnTo>
                      <a:pt x="32" y="75"/>
                    </a:lnTo>
                    <a:lnTo>
                      <a:pt x="15" y="48"/>
                    </a:lnTo>
                    <a:lnTo>
                      <a:pt x="0" y="21"/>
                    </a:lnTo>
                    <a:lnTo>
                      <a:pt x="25" y="0"/>
                    </a:lnTo>
                    <a:lnTo>
                      <a:pt x="42" y="25"/>
                    </a:lnTo>
                    <a:lnTo>
                      <a:pt x="61" y="48"/>
                    </a:lnTo>
                    <a:lnTo>
                      <a:pt x="78" y="69"/>
                    </a:lnTo>
                    <a:lnTo>
                      <a:pt x="95" y="92"/>
                    </a:lnTo>
                    <a:lnTo>
                      <a:pt x="111" y="113"/>
                    </a:lnTo>
                    <a:lnTo>
                      <a:pt x="128" y="132"/>
                    </a:lnTo>
                    <a:lnTo>
                      <a:pt x="143" y="151"/>
                    </a:lnTo>
                    <a:lnTo>
                      <a:pt x="159" y="170"/>
                    </a:lnTo>
                    <a:lnTo>
                      <a:pt x="174" y="190"/>
                    </a:lnTo>
                    <a:lnTo>
                      <a:pt x="187" y="207"/>
                    </a:lnTo>
                    <a:lnTo>
                      <a:pt x="201" y="224"/>
                    </a:lnTo>
                    <a:lnTo>
                      <a:pt x="214" y="239"/>
                    </a:lnTo>
                    <a:lnTo>
                      <a:pt x="227" y="255"/>
                    </a:lnTo>
                    <a:lnTo>
                      <a:pt x="241" y="270"/>
                    </a:lnTo>
                    <a:lnTo>
                      <a:pt x="252" y="283"/>
                    </a:lnTo>
                    <a:lnTo>
                      <a:pt x="264" y="297"/>
                    </a:lnTo>
                    <a:lnTo>
                      <a:pt x="275" y="310"/>
                    </a:lnTo>
                    <a:lnTo>
                      <a:pt x="285" y="322"/>
                    </a:lnTo>
                    <a:lnTo>
                      <a:pt x="294" y="335"/>
                    </a:lnTo>
                    <a:lnTo>
                      <a:pt x="304" y="345"/>
                    </a:lnTo>
                    <a:lnTo>
                      <a:pt x="314" y="354"/>
                    </a:lnTo>
                    <a:lnTo>
                      <a:pt x="323" y="364"/>
                    </a:lnTo>
                    <a:lnTo>
                      <a:pt x="331" y="373"/>
                    </a:lnTo>
                    <a:lnTo>
                      <a:pt x="338" y="381"/>
                    </a:lnTo>
                    <a:lnTo>
                      <a:pt x="346" y="389"/>
                    </a:lnTo>
                    <a:lnTo>
                      <a:pt x="354" y="396"/>
                    </a:lnTo>
                    <a:lnTo>
                      <a:pt x="359" y="402"/>
                    </a:lnTo>
                    <a:lnTo>
                      <a:pt x="365" y="408"/>
                    </a:lnTo>
                    <a:lnTo>
                      <a:pt x="371" y="412"/>
                    </a:lnTo>
                    <a:lnTo>
                      <a:pt x="377" y="415"/>
                    </a:lnTo>
                    <a:lnTo>
                      <a:pt x="381" y="419"/>
                    </a:lnTo>
                    <a:lnTo>
                      <a:pt x="384" y="423"/>
                    </a:lnTo>
                    <a:lnTo>
                      <a:pt x="417" y="442"/>
                    </a:lnTo>
                    <a:lnTo>
                      <a:pt x="434" y="452"/>
                    </a:lnTo>
                    <a:lnTo>
                      <a:pt x="451" y="461"/>
                    </a:lnTo>
                    <a:lnTo>
                      <a:pt x="469" y="469"/>
                    </a:lnTo>
                    <a:lnTo>
                      <a:pt x="488" y="479"/>
                    </a:lnTo>
                    <a:lnTo>
                      <a:pt x="507" y="486"/>
                    </a:lnTo>
                    <a:lnTo>
                      <a:pt x="526" y="494"/>
                    </a:lnTo>
                    <a:lnTo>
                      <a:pt x="536" y="498"/>
                    </a:lnTo>
                    <a:lnTo>
                      <a:pt x="545" y="501"/>
                    </a:lnTo>
                    <a:lnTo>
                      <a:pt x="555" y="505"/>
                    </a:lnTo>
                    <a:lnTo>
                      <a:pt x="562" y="509"/>
                    </a:lnTo>
                    <a:lnTo>
                      <a:pt x="568" y="511"/>
                    </a:lnTo>
                    <a:lnTo>
                      <a:pt x="576" y="515"/>
                    </a:lnTo>
                    <a:lnTo>
                      <a:pt x="581" y="519"/>
                    </a:lnTo>
                    <a:lnTo>
                      <a:pt x="587" y="523"/>
                    </a:lnTo>
                    <a:lnTo>
                      <a:pt x="591" y="524"/>
                    </a:lnTo>
                    <a:lnTo>
                      <a:pt x="595" y="528"/>
                    </a:lnTo>
                    <a:lnTo>
                      <a:pt x="599" y="530"/>
                    </a:lnTo>
                    <a:lnTo>
                      <a:pt x="601" y="532"/>
                    </a:lnTo>
                    <a:lnTo>
                      <a:pt x="603" y="534"/>
                    </a:lnTo>
                    <a:lnTo>
                      <a:pt x="604" y="536"/>
                    </a:lnTo>
                    <a:lnTo>
                      <a:pt x="606" y="538"/>
                    </a:lnTo>
                    <a:lnTo>
                      <a:pt x="606" y="540"/>
                    </a:lnTo>
                    <a:lnTo>
                      <a:pt x="606" y="542"/>
                    </a:lnTo>
                    <a:lnTo>
                      <a:pt x="604" y="544"/>
                    </a:lnTo>
                    <a:lnTo>
                      <a:pt x="603" y="547"/>
                    </a:lnTo>
                    <a:lnTo>
                      <a:pt x="601" y="549"/>
                    </a:lnTo>
                    <a:lnTo>
                      <a:pt x="597" y="551"/>
                    </a:lnTo>
                    <a:lnTo>
                      <a:pt x="593" y="553"/>
                    </a:lnTo>
                    <a:lnTo>
                      <a:pt x="587" y="555"/>
                    </a:lnTo>
                    <a:lnTo>
                      <a:pt x="581" y="559"/>
                    </a:lnTo>
                    <a:lnTo>
                      <a:pt x="576" y="561"/>
                    </a:lnTo>
                    <a:lnTo>
                      <a:pt x="568" y="563"/>
                    </a:lnTo>
                    <a:lnTo>
                      <a:pt x="560" y="565"/>
                    </a:lnTo>
                    <a:lnTo>
                      <a:pt x="551" y="567"/>
                    </a:lnTo>
                    <a:lnTo>
                      <a:pt x="541" y="567"/>
                    </a:lnTo>
                    <a:lnTo>
                      <a:pt x="532" y="568"/>
                    </a:lnTo>
                    <a:lnTo>
                      <a:pt x="520" y="570"/>
                    </a:lnTo>
                    <a:lnTo>
                      <a:pt x="507" y="572"/>
                    </a:lnTo>
                    <a:lnTo>
                      <a:pt x="507" y="572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Freeform 26"/>
            <p:cNvSpPr/>
            <p:nvPr/>
          </p:nvSpPr>
          <p:spPr bwMode="auto">
            <a:xfrm>
              <a:off x="2753316" y="3344661"/>
              <a:ext cx="575487" cy="184751"/>
            </a:xfrm>
            <a:custGeom>
              <a:avLst/>
              <a:gdLst>
                <a:gd name="T0" fmla="*/ 33 w 542"/>
                <a:gd name="T1" fmla="*/ 128 h 174"/>
                <a:gd name="T2" fmla="*/ 101 w 542"/>
                <a:gd name="T3" fmla="*/ 109 h 174"/>
                <a:gd name="T4" fmla="*/ 176 w 542"/>
                <a:gd name="T5" fmla="*/ 86 h 174"/>
                <a:gd name="T6" fmla="*/ 254 w 542"/>
                <a:gd name="T7" fmla="*/ 63 h 174"/>
                <a:gd name="T8" fmla="*/ 314 w 542"/>
                <a:gd name="T9" fmla="*/ 44 h 174"/>
                <a:gd name="T10" fmla="*/ 352 w 542"/>
                <a:gd name="T11" fmla="*/ 34 h 174"/>
                <a:gd name="T12" fmla="*/ 383 w 542"/>
                <a:gd name="T13" fmla="*/ 24 h 174"/>
                <a:gd name="T14" fmla="*/ 411 w 542"/>
                <a:gd name="T15" fmla="*/ 15 h 174"/>
                <a:gd name="T16" fmla="*/ 434 w 542"/>
                <a:gd name="T17" fmla="*/ 9 h 174"/>
                <a:gd name="T18" fmla="*/ 453 w 542"/>
                <a:gd name="T19" fmla="*/ 3 h 174"/>
                <a:gd name="T20" fmla="*/ 469 w 542"/>
                <a:gd name="T21" fmla="*/ 1 h 174"/>
                <a:gd name="T22" fmla="*/ 480 w 542"/>
                <a:gd name="T23" fmla="*/ 0 h 174"/>
                <a:gd name="T24" fmla="*/ 492 w 542"/>
                <a:gd name="T25" fmla="*/ 0 h 174"/>
                <a:gd name="T26" fmla="*/ 503 w 542"/>
                <a:gd name="T27" fmla="*/ 1 h 174"/>
                <a:gd name="T28" fmla="*/ 513 w 542"/>
                <a:gd name="T29" fmla="*/ 7 h 174"/>
                <a:gd name="T30" fmla="*/ 522 w 542"/>
                <a:gd name="T31" fmla="*/ 19 h 174"/>
                <a:gd name="T32" fmla="*/ 532 w 542"/>
                <a:gd name="T33" fmla="*/ 32 h 174"/>
                <a:gd name="T34" fmla="*/ 538 w 542"/>
                <a:gd name="T35" fmla="*/ 42 h 174"/>
                <a:gd name="T36" fmla="*/ 542 w 542"/>
                <a:gd name="T37" fmla="*/ 49 h 174"/>
                <a:gd name="T38" fmla="*/ 542 w 542"/>
                <a:gd name="T39" fmla="*/ 55 h 174"/>
                <a:gd name="T40" fmla="*/ 538 w 542"/>
                <a:gd name="T41" fmla="*/ 59 h 174"/>
                <a:gd name="T42" fmla="*/ 530 w 542"/>
                <a:gd name="T43" fmla="*/ 61 h 174"/>
                <a:gd name="T44" fmla="*/ 520 w 542"/>
                <a:gd name="T45" fmla="*/ 65 h 174"/>
                <a:gd name="T46" fmla="*/ 505 w 542"/>
                <a:gd name="T47" fmla="*/ 68 h 174"/>
                <a:gd name="T48" fmla="*/ 484 w 542"/>
                <a:gd name="T49" fmla="*/ 74 h 174"/>
                <a:gd name="T50" fmla="*/ 461 w 542"/>
                <a:gd name="T51" fmla="*/ 80 h 174"/>
                <a:gd name="T52" fmla="*/ 434 w 542"/>
                <a:gd name="T53" fmla="*/ 86 h 174"/>
                <a:gd name="T54" fmla="*/ 404 w 542"/>
                <a:gd name="T55" fmla="*/ 91 h 174"/>
                <a:gd name="T56" fmla="*/ 369 w 542"/>
                <a:gd name="T57" fmla="*/ 101 h 174"/>
                <a:gd name="T58" fmla="*/ 337 w 542"/>
                <a:gd name="T59" fmla="*/ 111 h 174"/>
                <a:gd name="T60" fmla="*/ 308 w 542"/>
                <a:gd name="T61" fmla="*/ 118 h 174"/>
                <a:gd name="T62" fmla="*/ 279 w 542"/>
                <a:gd name="T63" fmla="*/ 126 h 174"/>
                <a:gd name="T64" fmla="*/ 254 w 542"/>
                <a:gd name="T65" fmla="*/ 133 h 174"/>
                <a:gd name="T66" fmla="*/ 232 w 542"/>
                <a:gd name="T67" fmla="*/ 141 h 174"/>
                <a:gd name="T68" fmla="*/ 210 w 542"/>
                <a:gd name="T69" fmla="*/ 147 h 174"/>
                <a:gd name="T70" fmla="*/ 193 w 542"/>
                <a:gd name="T71" fmla="*/ 153 h 174"/>
                <a:gd name="T72" fmla="*/ 168 w 542"/>
                <a:gd name="T73" fmla="*/ 158 h 174"/>
                <a:gd name="T74" fmla="*/ 142 w 542"/>
                <a:gd name="T75" fmla="*/ 166 h 174"/>
                <a:gd name="T76" fmla="*/ 119 w 542"/>
                <a:gd name="T77" fmla="*/ 172 h 174"/>
                <a:gd name="T78" fmla="*/ 100 w 542"/>
                <a:gd name="T79" fmla="*/ 174 h 174"/>
                <a:gd name="T80" fmla="*/ 84 w 542"/>
                <a:gd name="T81" fmla="*/ 174 h 174"/>
                <a:gd name="T82" fmla="*/ 67 w 542"/>
                <a:gd name="T83" fmla="*/ 168 h 174"/>
                <a:gd name="T84" fmla="*/ 44 w 542"/>
                <a:gd name="T85" fmla="*/ 158 h 174"/>
                <a:gd name="T86" fmla="*/ 15 w 542"/>
                <a:gd name="T87" fmla="*/ 145 h 174"/>
                <a:gd name="T88" fmla="*/ 0 w 542"/>
                <a:gd name="T89" fmla="*/ 13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174">
                  <a:moveTo>
                    <a:pt x="0" y="135"/>
                  </a:moveTo>
                  <a:lnTo>
                    <a:pt x="33" y="128"/>
                  </a:lnTo>
                  <a:lnTo>
                    <a:pt x="67" y="118"/>
                  </a:lnTo>
                  <a:lnTo>
                    <a:pt x="101" y="109"/>
                  </a:lnTo>
                  <a:lnTo>
                    <a:pt x="138" y="97"/>
                  </a:lnTo>
                  <a:lnTo>
                    <a:pt x="176" y="86"/>
                  </a:lnTo>
                  <a:lnTo>
                    <a:pt x="214" y="74"/>
                  </a:lnTo>
                  <a:lnTo>
                    <a:pt x="254" y="63"/>
                  </a:lnTo>
                  <a:lnTo>
                    <a:pt x="295" y="51"/>
                  </a:lnTo>
                  <a:lnTo>
                    <a:pt x="314" y="44"/>
                  </a:lnTo>
                  <a:lnTo>
                    <a:pt x="333" y="38"/>
                  </a:lnTo>
                  <a:lnTo>
                    <a:pt x="352" y="34"/>
                  </a:lnTo>
                  <a:lnTo>
                    <a:pt x="367" y="28"/>
                  </a:lnTo>
                  <a:lnTo>
                    <a:pt x="383" y="24"/>
                  </a:lnTo>
                  <a:lnTo>
                    <a:pt x="398" y="19"/>
                  </a:lnTo>
                  <a:lnTo>
                    <a:pt x="411" y="15"/>
                  </a:lnTo>
                  <a:lnTo>
                    <a:pt x="423" y="13"/>
                  </a:lnTo>
                  <a:lnTo>
                    <a:pt x="434" y="9"/>
                  </a:lnTo>
                  <a:lnTo>
                    <a:pt x="446" y="7"/>
                  </a:lnTo>
                  <a:lnTo>
                    <a:pt x="453" y="3"/>
                  </a:lnTo>
                  <a:lnTo>
                    <a:pt x="463" y="1"/>
                  </a:lnTo>
                  <a:lnTo>
                    <a:pt x="469" y="1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3" y="1"/>
                  </a:lnTo>
                  <a:lnTo>
                    <a:pt x="509" y="3"/>
                  </a:lnTo>
                  <a:lnTo>
                    <a:pt x="513" y="7"/>
                  </a:lnTo>
                  <a:lnTo>
                    <a:pt x="519" y="13"/>
                  </a:lnTo>
                  <a:lnTo>
                    <a:pt x="522" y="19"/>
                  </a:lnTo>
                  <a:lnTo>
                    <a:pt x="526" y="24"/>
                  </a:lnTo>
                  <a:lnTo>
                    <a:pt x="532" y="32"/>
                  </a:lnTo>
                  <a:lnTo>
                    <a:pt x="536" y="38"/>
                  </a:lnTo>
                  <a:lnTo>
                    <a:pt x="538" y="42"/>
                  </a:lnTo>
                  <a:lnTo>
                    <a:pt x="540" y="45"/>
                  </a:lnTo>
                  <a:lnTo>
                    <a:pt x="542" y="49"/>
                  </a:lnTo>
                  <a:lnTo>
                    <a:pt x="542" y="51"/>
                  </a:lnTo>
                  <a:lnTo>
                    <a:pt x="542" y="55"/>
                  </a:lnTo>
                  <a:lnTo>
                    <a:pt x="540" y="57"/>
                  </a:lnTo>
                  <a:lnTo>
                    <a:pt x="538" y="59"/>
                  </a:lnTo>
                  <a:lnTo>
                    <a:pt x="536" y="59"/>
                  </a:lnTo>
                  <a:lnTo>
                    <a:pt x="530" y="61"/>
                  </a:lnTo>
                  <a:lnTo>
                    <a:pt x="526" y="63"/>
                  </a:lnTo>
                  <a:lnTo>
                    <a:pt x="520" y="65"/>
                  </a:lnTo>
                  <a:lnTo>
                    <a:pt x="513" y="67"/>
                  </a:lnTo>
                  <a:lnTo>
                    <a:pt x="505" y="68"/>
                  </a:lnTo>
                  <a:lnTo>
                    <a:pt x="496" y="72"/>
                  </a:lnTo>
                  <a:lnTo>
                    <a:pt x="484" y="74"/>
                  </a:lnTo>
                  <a:lnTo>
                    <a:pt x="473" y="76"/>
                  </a:lnTo>
                  <a:lnTo>
                    <a:pt x="461" y="80"/>
                  </a:lnTo>
                  <a:lnTo>
                    <a:pt x="448" y="82"/>
                  </a:lnTo>
                  <a:lnTo>
                    <a:pt x="434" y="86"/>
                  </a:lnTo>
                  <a:lnTo>
                    <a:pt x="419" y="89"/>
                  </a:lnTo>
                  <a:lnTo>
                    <a:pt x="404" y="91"/>
                  </a:lnTo>
                  <a:lnTo>
                    <a:pt x="387" y="95"/>
                  </a:lnTo>
                  <a:lnTo>
                    <a:pt x="369" y="101"/>
                  </a:lnTo>
                  <a:lnTo>
                    <a:pt x="352" y="105"/>
                  </a:lnTo>
                  <a:lnTo>
                    <a:pt x="337" y="111"/>
                  </a:lnTo>
                  <a:lnTo>
                    <a:pt x="321" y="114"/>
                  </a:lnTo>
                  <a:lnTo>
                    <a:pt x="308" y="118"/>
                  </a:lnTo>
                  <a:lnTo>
                    <a:pt x="293" y="122"/>
                  </a:lnTo>
                  <a:lnTo>
                    <a:pt x="279" y="126"/>
                  </a:lnTo>
                  <a:lnTo>
                    <a:pt x="266" y="130"/>
                  </a:lnTo>
                  <a:lnTo>
                    <a:pt x="254" y="133"/>
                  </a:lnTo>
                  <a:lnTo>
                    <a:pt x="243" y="137"/>
                  </a:lnTo>
                  <a:lnTo>
                    <a:pt x="232" y="141"/>
                  </a:lnTo>
                  <a:lnTo>
                    <a:pt x="220" y="143"/>
                  </a:lnTo>
                  <a:lnTo>
                    <a:pt x="210" y="147"/>
                  </a:lnTo>
                  <a:lnTo>
                    <a:pt x="201" y="149"/>
                  </a:lnTo>
                  <a:lnTo>
                    <a:pt x="193" y="153"/>
                  </a:lnTo>
                  <a:lnTo>
                    <a:pt x="184" y="155"/>
                  </a:lnTo>
                  <a:lnTo>
                    <a:pt x="168" y="158"/>
                  </a:lnTo>
                  <a:lnTo>
                    <a:pt x="155" y="162"/>
                  </a:lnTo>
                  <a:lnTo>
                    <a:pt x="142" y="166"/>
                  </a:lnTo>
                  <a:lnTo>
                    <a:pt x="128" y="170"/>
                  </a:lnTo>
                  <a:lnTo>
                    <a:pt x="119" y="172"/>
                  </a:lnTo>
                  <a:lnTo>
                    <a:pt x="109" y="172"/>
                  </a:lnTo>
                  <a:lnTo>
                    <a:pt x="100" y="174"/>
                  </a:lnTo>
                  <a:lnTo>
                    <a:pt x="92" y="174"/>
                  </a:lnTo>
                  <a:lnTo>
                    <a:pt x="84" y="174"/>
                  </a:lnTo>
                  <a:lnTo>
                    <a:pt x="77" y="172"/>
                  </a:lnTo>
                  <a:lnTo>
                    <a:pt x="67" y="168"/>
                  </a:lnTo>
                  <a:lnTo>
                    <a:pt x="55" y="164"/>
                  </a:lnTo>
                  <a:lnTo>
                    <a:pt x="44" y="158"/>
                  </a:lnTo>
                  <a:lnTo>
                    <a:pt x="31" y="153"/>
                  </a:lnTo>
                  <a:lnTo>
                    <a:pt x="15" y="145"/>
                  </a:lnTo>
                  <a:lnTo>
                    <a:pt x="0" y="135"/>
                  </a:lnTo>
                  <a:lnTo>
                    <a:pt x="0" y="135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3042121" y="2956048"/>
              <a:ext cx="148649" cy="1318735"/>
            </a:xfrm>
            <a:custGeom>
              <a:avLst/>
              <a:gdLst>
                <a:gd name="T0" fmla="*/ 90 w 139"/>
                <a:gd name="T1" fmla="*/ 877 h 1242"/>
                <a:gd name="T2" fmla="*/ 90 w 139"/>
                <a:gd name="T3" fmla="*/ 957 h 1242"/>
                <a:gd name="T4" fmla="*/ 88 w 139"/>
                <a:gd name="T5" fmla="*/ 1028 h 1242"/>
                <a:gd name="T6" fmla="*/ 86 w 139"/>
                <a:gd name="T7" fmla="*/ 1087 h 1242"/>
                <a:gd name="T8" fmla="*/ 84 w 139"/>
                <a:gd name="T9" fmla="*/ 1137 h 1242"/>
                <a:gd name="T10" fmla="*/ 82 w 139"/>
                <a:gd name="T11" fmla="*/ 1175 h 1242"/>
                <a:gd name="T12" fmla="*/ 80 w 139"/>
                <a:gd name="T13" fmla="*/ 1202 h 1242"/>
                <a:gd name="T14" fmla="*/ 78 w 139"/>
                <a:gd name="T15" fmla="*/ 1221 h 1242"/>
                <a:gd name="T16" fmla="*/ 65 w 139"/>
                <a:gd name="T17" fmla="*/ 1238 h 1242"/>
                <a:gd name="T18" fmla="*/ 49 w 139"/>
                <a:gd name="T19" fmla="*/ 1240 h 1242"/>
                <a:gd name="T20" fmla="*/ 34 w 139"/>
                <a:gd name="T21" fmla="*/ 1215 h 1242"/>
                <a:gd name="T22" fmla="*/ 19 w 139"/>
                <a:gd name="T23" fmla="*/ 1171 h 1242"/>
                <a:gd name="T24" fmla="*/ 9 w 139"/>
                <a:gd name="T25" fmla="*/ 1125 h 1242"/>
                <a:gd name="T26" fmla="*/ 4 w 139"/>
                <a:gd name="T27" fmla="*/ 1093 h 1242"/>
                <a:gd name="T28" fmla="*/ 5 w 139"/>
                <a:gd name="T29" fmla="*/ 1079 h 1242"/>
                <a:gd name="T30" fmla="*/ 7 w 139"/>
                <a:gd name="T31" fmla="*/ 1056 h 1242"/>
                <a:gd name="T32" fmla="*/ 13 w 139"/>
                <a:gd name="T33" fmla="*/ 1020 h 1242"/>
                <a:gd name="T34" fmla="*/ 21 w 139"/>
                <a:gd name="T35" fmla="*/ 970 h 1242"/>
                <a:gd name="T36" fmla="*/ 25 w 139"/>
                <a:gd name="T37" fmla="*/ 932 h 1242"/>
                <a:gd name="T38" fmla="*/ 27 w 139"/>
                <a:gd name="T39" fmla="*/ 892 h 1242"/>
                <a:gd name="T40" fmla="*/ 28 w 139"/>
                <a:gd name="T41" fmla="*/ 844 h 1242"/>
                <a:gd name="T42" fmla="*/ 30 w 139"/>
                <a:gd name="T43" fmla="*/ 789 h 1242"/>
                <a:gd name="T44" fmla="*/ 32 w 139"/>
                <a:gd name="T45" fmla="*/ 723 h 1242"/>
                <a:gd name="T46" fmla="*/ 34 w 139"/>
                <a:gd name="T47" fmla="*/ 651 h 1242"/>
                <a:gd name="T48" fmla="*/ 34 w 139"/>
                <a:gd name="T49" fmla="*/ 570 h 1242"/>
                <a:gd name="T50" fmla="*/ 34 w 139"/>
                <a:gd name="T51" fmla="*/ 480 h 1242"/>
                <a:gd name="T52" fmla="*/ 34 w 139"/>
                <a:gd name="T53" fmla="*/ 389 h 1242"/>
                <a:gd name="T54" fmla="*/ 34 w 139"/>
                <a:gd name="T55" fmla="*/ 308 h 1242"/>
                <a:gd name="T56" fmla="*/ 32 w 139"/>
                <a:gd name="T57" fmla="*/ 237 h 1242"/>
                <a:gd name="T58" fmla="*/ 30 w 139"/>
                <a:gd name="T59" fmla="*/ 178 h 1242"/>
                <a:gd name="T60" fmla="*/ 28 w 139"/>
                <a:gd name="T61" fmla="*/ 130 h 1242"/>
                <a:gd name="T62" fmla="*/ 25 w 139"/>
                <a:gd name="T63" fmla="*/ 92 h 1242"/>
                <a:gd name="T64" fmla="*/ 21 w 139"/>
                <a:gd name="T65" fmla="*/ 67 h 1242"/>
                <a:gd name="T66" fmla="*/ 17 w 139"/>
                <a:gd name="T67" fmla="*/ 52 h 1242"/>
                <a:gd name="T68" fmla="*/ 4 w 139"/>
                <a:gd name="T69" fmla="*/ 29 h 1242"/>
                <a:gd name="T70" fmla="*/ 2 w 139"/>
                <a:gd name="T71" fmla="*/ 8 h 1242"/>
                <a:gd name="T72" fmla="*/ 17 w 139"/>
                <a:gd name="T73" fmla="*/ 2 h 1242"/>
                <a:gd name="T74" fmla="*/ 44 w 139"/>
                <a:gd name="T75" fmla="*/ 10 h 1242"/>
                <a:gd name="T76" fmla="*/ 71 w 139"/>
                <a:gd name="T77" fmla="*/ 23 h 1242"/>
                <a:gd name="T78" fmla="*/ 99 w 139"/>
                <a:gd name="T79" fmla="*/ 37 h 1242"/>
                <a:gd name="T80" fmla="*/ 126 w 139"/>
                <a:gd name="T81" fmla="*/ 58 h 1242"/>
                <a:gd name="T82" fmla="*/ 139 w 139"/>
                <a:gd name="T83" fmla="*/ 81 h 1242"/>
                <a:gd name="T84" fmla="*/ 126 w 139"/>
                <a:gd name="T85" fmla="*/ 113 h 1242"/>
                <a:gd name="T86" fmla="*/ 118 w 139"/>
                <a:gd name="T87" fmla="*/ 134 h 1242"/>
                <a:gd name="T88" fmla="*/ 113 w 139"/>
                <a:gd name="T89" fmla="*/ 169 h 1242"/>
                <a:gd name="T90" fmla="*/ 107 w 139"/>
                <a:gd name="T91" fmla="*/ 218 h 1242"/>
                <a:gd name="T92" fmla="*/ 101 w 139"/>
                <a:gd name="T93" fmla="*/ 281 h 1242"/>
                <a:gd name="T94" fmla="*/ 99 w 139"/>
                <a:gd name="T95" fmla="*/ 369 h 1242"/>
                <a:gd name="T96" fmla="*/ 95 w 139"/>
                <a:gd name="T97" fmla="*/ 486 h 1242"/>
                <a:gd name="T98" fmla="*/ 93 w 139"/>
                <a:gd name="T99" fmla="*/ 632 h 1242"/>
                <a:gd name="T100" fmla="*/ 90 w 139"/>
                <a:gd name="T101" fmla="*/ 80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9" h="1242">
                  <a:moveTo>
                    <a:pt x="90" y="808"/>
                  </a:moveTo>
                  <a:lnTo>
                    <a:pt x="90" y="831"/>
                  </a:lnTo>
                  <a:lnTo>
                    <a:pt x="90" y="854"/>
                  </a:lnTo>
                  <a:lnTo>
                    <a:pt x="90" y="877"/>
                  </a:lnTo>
                  <a:lnTo>
                    <a:pt x="90" y="898"/>
                  </a:lnTo>
                  <a:lnTo>
                    <a:pt x="90" y="919"/>
                  </a:lnTo>
                  <a:lnTo>
                    <a:pt x="90" y="938"/>
                  </a:lnTo>
                  <a:lnTo>
                    <a:pt x="90" y="957"/>
                  </a:lnTo>
                  <a:lnTo>
                    <a:pt x="88" y="976"/>
                  </a:lnTo>
                  <a:lnTo>
                    <a:pt x="88" y="993"/>
                  </a:lnTo>
                  <a:lnTo>
                    <a:pt x="88" y="1010"/>
                  </a:lnTo>
                  <a:lnTo>
                    <a:pt x="88" y="1028"/>
                  </a:lnTo>
                  <a:lnTo>
                    <a:pt x="88" y="1043"/>
                  </a:lnTo>
                  <a:lnTo>
                    <a:pt x="88" y="1058"/>
                  </a:lnTo>
                  <a:lnTo>
                    <a:pt x="86" y="1074"/>
                  </a:lnTo>
                  <a:lnTo>
                    <a:pt x="86" y="1087"/>
                  </a:lnTo>
                  <a:lnTo>
                    <a:pt x="86" y="1100"/>
                  </a:lnTo>
                  <a:lnTo>
                    <a:pt x="86" y="1114"/>
                  </a:lnTo>
                  <a:lnTo>
                    <a:pt x="86" y="1125"/>
                  </a:lnTo>
                  <a:lnTo>
                    <a:pt x="84" y="1137"/>
                  </a:lnTo>
                  <a:lnTo>
                    <a:pt x="84" y="1146"/>
                  </a:lnTo>
                  <a:lnTo>
                    <a:pt x="84" y="1156"/>
                  </a:lnTo>
                  <a:lnTo>
                    <a:pt x="84" y="1165"/>
                  </a:lnTo>
                  <a:lnTo>
                    <a:pt x="82" y="1175"/>
                  </a:lnTo>
                  <a:lnTo>
                    <a:pt x="82" y="1183"/>
                  </a:lnTo>
                  <a:lnTo>
                    <a:pt x="82" y="1190"/>
                  </a:lnTo>
                  <a:lnTo>
                    <a:pt x="80" y="1196"/>
                  </a:lnTo>
                  <a:lnTo>
                    <a:pt x="80" y="1202"/>
                  </a:lnTo>
                  <a:lnTo>
                    <a:pt x="80" y="1208"/>
                  </a:lnTo>
                  <a:lnTo>
                    <a:pt x="80" y="1213"/>
                  </a:lnTo>
                  <a:lnTo>
                    <a:pt x="78" y="1217"/>
                  </a:lnTo>
                  <a:lnTo>
                    <a:pt x="78" y="1221"/>
                  </a:lnTo>
                  <a:lnTo>
                    <a:pt x="78" y="1223"/>
                  </a:lnTo>
                  <a:lnTo>
                    <a:pt x="72" y="1229"/>
                  </a:lnTo>
                  <a:lnTo>
                    <a:pt x="69" y="1234"/>
                  </a:lnTo>
                  <a:lnTo>
                    <a:pt x="65" y="1238"/>
                  </a:lnTo>
                  <a:lnTo>
                    <a:pt x="59" y="1242"/>
                  </a:lnTo>
                  <a:lnTo>
                    <a:pt x="55" y="1242"/>
                  </a:lnTo>
                  <a:lnTo>
                    <a:pt x="53" y="1242"/>
                  </a:lnTo>
                  <a:lnTo>
                    <a:pt x="49" y="1240"/>
                  </a:lnTo>
                  <a:lnTo>
                    <a:pt x="48" y="1236"/>
                  </a:lnTo>
                  <a:lnTo>
                    <a:pt x="42" y="1231"/>
                  </a:lnTo>
                  <a:lnTo>
                    <a:pt x="38" y="1223"/>
                  </a:lnTo>
                  <a:lnTo>
                    <a:pt x="34" y="1215"/>
                  </a:lnTo>
                  <a:lnTo>
                    <a:pt x="28" y="1206"/>
                  </a:lnTo>
                  <a:lnTo>
                    <a:pt x="25" y="1196"/>
                  </a:lnTo>
                  <a:lnTo>
                    <a:pt x="23" y="1185"/>
                  </a:lnTo>
                  <a:lnTo>
                    <a:pt x="19" y="1171"/>
                  </a:lnTo>
                  <a:lnTo>
                    <a:pt x="17" y="1158"/>
                  </a:lnTo>
                  <a:lnTo>
                    <a:pt x="13" y="1146"/>
                  </a:lnTo>
                  <a:lnTo>
                    <a:pt x="11" y="1135"/>
                  </a:lnTo>
                  <a:lnTo>
                    <a:pt x="9" y="1125"/>
                  </a:lnTo>
                  <a:lnTo>
                    <a:pt x="7" y="1116"/>
                  </a:lnTo>
                  <a:lnTo>
                    <a:pt x="5" y="1106"/>
                  </a:lnTo>
                  <a:lnTo>
                    <a:pt x="5" y="1098"/>
                  </a:lnTo>
                  <a:lnTo>
                    <a:pt x="4" y="1093"/>
                  </a:lnTo>
                  <a:lnTo>
                    <a:pt x="4" y="1087"/>
                  </a:lnTo>
                  <a:lnTo>
                    <a:pt x="4" y="1085"/>
                  </a:lnTo>
                  <a:lnTo>
                    <a:pt x="4" y="1083"/>
                  </a:lnTo>
                  <a:lnTo>
                    <a:pt x="5" y="1079"/>
                  </a:lnTo>
                  <a:lnTo>
                    <a:pt x="5" y="1074"/>
                  </a:lnTo>
                  <a:lnTo>
                    <a:pt x="5" y="1070"/>
                  </a:lnTo>
                  <a:lnTo>
                    <a:pt x="7" y="1064"/>
                  </a:lnTo>
                  <a:lnTo>
                    <a:pt x="7" y="1056"/>
                  </a:lnTo>
                  <a:lnTo>
                    <a:pt x="9" y="1049"/>
                  </a:lnTo>
                  <a:lnTo>
                    <a:pt x="9" y="1039"/>
                  </a:lnTo>
                  <a:lnTo>
                    <a:pt x="11" y="1030"/>
                  </a:lnTo>
                  <a:lnTo>
                    <a:pt x="13" y="1020"/>
                  </a:lnTo>
                  <a:lnTo>
                    <a:pt x="15" y="1009"/>
                  </a:lnTo>
                  <a:lnTo>
                    <a:pt x="17" y="997"/>
                  </a:lnTo>
                  <a:lnTo>
                    <a:pt x="19" y="984"/>
                  </a:lnTo>
                  <a:lnTo>
                    <a:pt x="21" y="970"/>
                  </a:lnTo>
                  <a:lnTo>
                    <a:pt x="23" y="957"/>
                  </a:lnTo>
                  <a:lnTo>
                    <a:pt x="23" y="949"/>
                  </a:lnTo>
                  <a:lnTo>
                    <a:pt x="23" y="942"/>
                  </a:lnTo>
                  <a:lnTo>
                    <a:pt x="25" y="932"/>
                  </a:lnTo>
                  <a:lnTo>
                    <a:pt x="25" y="922"/>
                  </a:lnTo>
                  <a:lnTo>
                    <a:pt x="25" y="913"/>
                  </a:lnTo>
                  <a:lnTo>
                    <a:pt x="27" y="903"/>
                  </a:lnTo>
                  <a:lnTo>
                    <a:pt x="27" y="892"/>
                  </a:lnTo>
                  <a:lnTo>
                    <a:pt x="27" y="882"/>
                  </a:lnTo>
                  <a:lnTo>
                    <a:pt x="27" y="869"/>
                  </a:lnTo>
                  <a:lnTo>
                    <a:pt x="28" y="857"/>
                  </a:lnTo>
                  <a:lnTo>
                    <a:pt x="28" y="844"/>
                  </a:lnTo>
                  <a:lnTo>
                    <a:pt x="28" y="831"/>
                  </a:lnTo>
                  <a:lnTo>
                    <a:pt x="30" y="817"/>
                  </a:lnTo>
                  <a:lnTo>
                    <a:pt x="30" y="804"/>
                  </a:lnTo>
                  <a:lnTo>
                    <a:pt x="30" y="789"/>
                  </a:lnTo>
                  <a:lnTo>
                    <a:pt x="30" y="773"/>
                  </a:lnTo>
                  <a:lnTo>
                    <a:pt x="30" y="756"/>
                  </a:lnTo>
                  <a:lnTo>
                    <a:pt x="32" y="741"/>
                  </a:lnTo>
                  <a:lnTo>
                    <a:pt x="32" y="723"/>
                  </a:lnTo>
                  <a:lnTo>
                    <a:pt x="32" y="706"/>
                  </a:lnTo>
                  <a:lnTo>
                    <a:pt x="32" y="689"/>
                  </a:lnTo>
                  <a:lnTo>
                    <a:pt x="32" y="670"/>
                  </a:lnTo>
                  <a:lnTo>
                    <a:pt x="34" y="651"/>
                  </a:lnTo>
                  <a:lnTo>
                    <a:pt x="34" y="632"/>
                  </a:lnTo>
                  <a:lnTo>
                    <a:pt x="34" y="611"/>
                  </a:lnTo>
                  <a:lnTo>
                    <a:pt x="34" y="591"/>
                  </a:lnTo>
                  <a:lnTo>
                    <a:pt x="34" y="570"/>
                  </a:lnTo>
                  <a:lnTo>
                    <a:pt x="34" y="547"/>
                  </a:lnTo>
                  <a:lnTo>
                    <a:pt x="34" y="526"/>
                  </a:lnTo>
                  <a:lnTo>
                    <a:pt x="34" y="503"/>
                  </a:lnTo>
                  <a:lnTo>
                    <a:pt x="34" y="480"/>
                  </a:lnTo>
                  <a:lnTo>
                    <a:pt x="34" y="457"/>
                  </a:lnTo>
                  <a:lnTo>
                    <a:pt x="34" y="435"/>
                  </a:lnTo>
                  <a:lnTo>
                    <a:pt x="34" y="412"/>
                  </a:lnTo>
                  <a:lnTo>
                    <a:pt x="34" y="389"/>
                  </a:lnTo>
                  <a:lnTo>
                    <a:pt x="34" y="368"/>
                  </a:lnTo>
                  <a:lnTo>
                    <a:pt x="34" y="347"/>
                  </a:lnTo>
                  <a:lnTo>
                    <a:pt x="34" y="327"/>
                  </a:lnTo>
                  <a:lnTo>
                    <a:pt x="34" y="308"/>
                  </a:lnTo>
                  <a:lnTo>
                    <a:pt x="34" y="289"/>
                  </a:lnTo>
                  <a:lnTo>
                    <a:pt x="32" y="272"/>
                  </a:lnTo>
                  <a:lnTo>
                    <a:pt x="32" y="255"/>
                  </a:lnTo>
                  <a:lnTo>
                    <a:pt x="32" y="237"/>
                  </a:lnTo>
                  <a:lnTo>
                    <a:pt x="32" y="222"/>
                  </a:lnTo>
                  <a:lnTo>
                    <a:pt x="32" y="207"/>
                  </a:lnTo>
                  <a:lnTo>
                    <a:pt x="30" y="192"/>
                  </a:lnTo>
                  <a:lnTo>
                    <a:pt x="30" y="178"/>
                  </a:lnTo>
                  <a:lnTo>
                    <a:pt x="30" y="165"/>
                  </a:lnTo>
                  <a:lnTo>
                    <a:pt x="30" y="153"/>
                  </a:lnTo>
                  <a:lnTo>
                    <a:pt x="28" y="142"/>
                  </a:lnTo>
                  <a:lnTo>
                    <a:pt x="28" y="130"/>
                  </a:lnTo>
                  <a:lnTo>
                    <a:pt x="27" y="121"/>
                  </a:lnTo>
                  <a:lnTo>
                    <a:pt x="27" y="111"/>
                  </a:lnTo>
                  <a:lnTo>
                    <a:pt x="27" y="102"/>
                  </a:lnTo>
                  <a:lnTo>
                    <a:pt x="25" y="92"/>
                  </a:lnTo>
                  <a:lnTo>
                    <a:pt x="25" y="84"/>
                  </a:lnTo>
                  <a:lnTo>
                    <a:pt x="23" y="79"/>
                  </a:lnTo>
                  <a:lnTo>
                    <a:pt x="23" y="73"/>
                  </a:lnTo>
                  <a:lnTo>
                    <a:pt x="21" y="67"/>
                  </a:lnTo>
                  <a:lnTo>
                    <a:pt x="21" y="61"/>
                  </a:lnTo>
                  <a:lnTo>
                    <a:pt x="19" y="58"/>
                  </a:lnTo>
                  <a:lnTo>
                    <a:pt x="19" y="54"/>
                  </a:lnTo>
                  <a:lnTo>
                    <a:pt x="17" y="52"/>
                  </a:lnTo>
                  <a:lnTo>
                    <a:pt x="17" y="48"/>
                  </a:lnTo>
                  <a:lnTo>
                    <a:pt x="11" y="42"/>
                  </a:lnTo>
                  <a:lnTo>
                    <a:pt x="5" y="35"/>
                  </a:lnTo>
                  <a:lnTo>
                    <a:pt x="4" y="29"/>
                  </a:lnTo>
                  <a:lnTo>
                    <a:pt x="2" y="23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5" y="4"/>
                  </a:lnTo>
                  <a:lnTo>
                    <a:pt x="32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49" y="14"/>
                  </a:lnTo>
                  <a:lnTo>
                    <a:pt x="57" y="15"/>
                  </a:lnTo>
                  <a:lnTo>
                    <a:pt x="63" y="19"/>
                  </a:lnTo>
                  <a:lnTo>
                    <a:pt x="71" y="23"/>
                  </a:lnTo>
                  <a:lnTo>
                    <a:pt x="80" y="27"/>
                  </a:lnTo>
                  <a:lnTo>
                    <a:pt x="86" y="31"/>
                  </a:lnTo>
                  <a:lnTo>
                    <a:pt x="93" y="35"/>
                  </a:lnTo>
                  <a:lnTo>
                    <a:pt x="99" y="37"/>
                  </a:lnTo>
                  <a:lnTo>
                    <a:pt x="105" y="40"/>
                  </a:lnTo>
                  <a:lnTo>
                    <a:pt x="111" y="44"/>
                  </a:lnTo>
                  <a:lnTo>
                    <a:pt x="118" y="52"/>
                  </a:lnTo>
                  <a:lnTo>
                    <a:pt x="126" y="58"/>
                  </a:lnTo>
                  <a:lnTo>
                    <a:pt x="132" y="63"/>
                  </a:lnTo>
                  <a:lnTo>
                    <a:pt x="136" y="69"/>
                  </a:lnTo>
                  <a:lnTo>
                    <a:pt x="139" y="75"/>
                  </a:lnTo>
                  <a:lnTo>
                    <a:pt x="139" y="81"/>
                  </a:lnTo>
                  <a:lnTo>
                    <a:pt x="137" y="84"/>
                  </a:lnTo>
                  <a:lnTo>
                    <a:pt x="136" y="94"/>
                  </a:lnTo>
                  <a:lnTo>
                    <a:pt x="132" y="103"/>
                  </a:lnTo>
                  <a:lnTo>
                    <a:pt x="126" y="113"/>
                  </a:lnTo>
                  <a:lnTo>
                    <a:pt x="124" y="117"/>
                  </a:lnTo>
                  <a:lnTo>
                    <a:pt x="122" y="123"/>
                  </a:lnTo>
                  <a:lnTo>
                    <a:pt x="120" y="128"/>
                  </a:lnTo>
                  <a:lnTo>
                    <a:pt x="118" y="134"/>
                  </a:lnTo>
                  <a:lnTo>
                    <a:pt x="116" y="142"/>
                  </a:lnTo>
                  <a:lnTo>
                    <a:pt x="115" y="149"/>
                  </a:lnTo>
                  <a:lnTo>
                    <a:pt x="113" y="159"/>
                  </a:lnTo>
                  <a:lnTo>
                    <a:pt x="113" y="169"/>
                  </a:lnTo>
                  <a:lnTo>
                    <a:pt x="111" y="180"/>
                  </a:lnTo>
                  <a:lnTo>
                    <a:pt x="109" y="192"/>
                  </a:lnTo>
                  <a:lnTo>
                    <a:pt x="109" y="205"/>
                  </a:lnTo>
                  <a:lnTo>
                    <a:pt x="107" y="218"/>
                  </a:lnTo>
                  <a:lnTo>
                    <a:pt x="105" y="232"/>
                  </a:lnTo>
                  <a:lnTo>
                    <a:pt x="105" y="247"/>
                  </a:lnTo>
                  <a:lnTo>
                    <a:pt x="103" y="264"/>
                  </a:lnTo>
                  <a:lnTo>
                    <a:pt x="101" y="281"/>
                  </a:lnTo>
                  <a:lnTo>
                    <a:pt x="101" y="301"/>
                  </a:lnTo>
                  <a:lnTo>
                    <a:pt x="99" y="322"/>
                  </a:lnTo>
                  <a:lnTo>
                    <a:pt x="99" y="345"/>
                  </a:lnTo>
                  <a:lnTo>
                    <a:pt x="99" y="369"/>
                  </a:lnTo>
                  <a:lnTo>
                    <a:pt x="97" y="396"/>
                  </a:lnTo>
                  <a:lnTo>
                    <a:pt x="97" y="425"/>
                  </a:lnTo>
                  <a:lnTo>
                    <a:pt x="97" y="456"/>
                  </a:lnTo>
                  <a:lnTo>
                    <a:pt x="95" y="486"/>
                  </a:lnTo>
                  <a:lnTo>
                    <a:pt x="95" y="521"/>
                  </a:lnTo>
                  <a:lnTo>
                    <a:pt x="95" y="555"/>
                  </a:lnTo>
                  <a:lnTo>
                    <a:pt x="93" y="593"/>
                  </a:lnTo>
                  <a:lnTo>
                    <a:pt x="93" y="632"/>
                  </a:lnTo>
                  <a:lnTo>
                    <a:pt x="93" y="674"/>
                  </a:lnTo>
                  <a:lnTo>
                    <a:pt x="92" y="716"/>
                  </a:lnTo>
                  <a:lnTo>
                    <a:pt x="92" y="762"/>
                  </a:lnTo>
                  <a:lnTo>
                    <a:pt x="90" y="808"/>
                  </a:lnTo>
                  <a:lnTo>
                    <a:pt x="90" y="808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8"/>
            <p:cNvSpPr/>
            <p:nvPr/>
          </p:nvSpPr>
          <p:spPr bwMode="auto">
            <a:xfrm>
              <a:off x="2712968" y="3421110"/>
              <a:ext cx="397108" cy="662552"/>
            </a:xfrm>
            <a:custGeom>
              <a:avLst/>
              <a:gdLst>
                <a:gd name="T0" fmla="*/ 111 w 375"/>
                <a:gd name="T1" fmla="*/ 465 h 624"/>
                <a:gd name="T2" fmla="*/ 151 w 375"/>
                <a:gd name="T3" fmla="*/ 412 h 624"/>
                <a:gd name="T4" fmla="*/ 187 w 375"/>
                <a:gd name="T5" fmla="*/ 356 h 624"/>
                <a:gd name="T6" fmla="*/ 222 w 375"/>
                <a:gd name="T7" fmla="*/ 299 h 624"/>
                <a:gd name="T8" fmla="*/ 239 w 375"/>
                <a:gd name="T9" fmla="*/ 270 h 624"/>
                <a:gd name="T10" fmla="*/ 254 w 375"/>
                <a:gd name="T11" fmla="*/ 240 h 624"/>
                <a:gd name="T12" fmla="*/ 270 w 375"/>
                <a:gd name="T13" fmla="*/ 205 h 624"/>
                <a:gd name="T14" fmla="*/ 287 w 375"/>
                <a:gd name="T15" fmla="*/ 169 h 624"/>
                <a:gd name="T16" fmla="*/ 302 w 375"/>
                <a:gd name="T17" fmla="*/ 130 h 624"/>
                <a:gd name="T18" fmla="*/ 319 w 375"/>
                <a:gd name="T19" fmla="*/ 88 h 624"/>
                <a:gd name="T20" fmla="*/ 335 w 375"/>
                <a:gd name="T21" fmla="*/ 44 h 624"/>
                <a:gd name="T22" fmla="*/ 350 w 375"/>
                <a:gd name="T23" fmla="*/ 0 h 624"/>
                <a:gd name="T24" fmla="*/ 375 w 375"/>
                <a:gd name="T25" fmla="*/ 136 h 624"/>
                <a:gd name="T26" fmla="*/ 358 w 375"/>
                <a:gd name="T27" fmla="*/ 178 h 624"/>
                <a:gd name="T28" fmla="*/ 338 w 375"/>
                <a:gd name="T29" fmla="*/ 218 h 624"/>
                <a:gd name="T30" fmla="*/ 319 w 375"/>
                <a:gd name="T31" fmla="*/ 257 h 624"/>
                <a:gd name="T32" fmla="*/ 302 w 375"/>
                <a:gd name="T33" fmla="*/ 293 h 624"/>
                <a:gd name="T34" fmla="*/ 281 w 375"/>
                <a:gd name="T35" fmla="*/ 326 h 624"/>
                <a:gd name="T36" fmla="*/ 262 w 375"/>
                <a:gd name="T37" fmla="*/ 358 h 624"/>
                <a:gd name="T38" fmla="*/ 222 w 375"/>
                <a:gd name="T39" fmla="*/ 416 h 624"/>
                <a:gd name="T40" fmla="*/ 203 w 375"/>
                <a:gd name="T41" fmla="*/ 440 h 624"/>
                <a:gd name="T42" fmla="*/ 182 w 375"/>
                <a:gd name="T43" fmla="*/ 465 h 624"/>
                <a:gd name="T44" fmla="*/ 145 w 375"/>
                <a:gd name="T45" fmla="*/ 507 h 624"/>
                <a:gd name="T46" fmla="*/ 109 w 375"/>
                <a:gd name="T47" fmla="*/ 542 h 624"/>
                <a:gd name="T48" fmla="*/ 74 w 375"/>
                <a:gd name="T49" fmla="*/ 571 h 624"/>
                <a:gd name="T50" fmla="*/ 61 w 375"/>
                <a:gd name="T51" fmla="*/ 584 h 624"/>
                <a:gd name="T52" fmla="*/ 48 w 375"/>
                <a:gd name="T53" fmla="*/ 595 h 624"/>
                <a:gd name="T54" fmla="*/ 34 w 375"/>
                <a:gd name="T55" fmla="*/ 607 h 624"/>
                <a:gd name="T56" fmla="*/ 25 w 375"/>
                <a:gd name="T57" fmla="*/ 615 h 624"/>
                <a:gd name="T58" fmla="*/ 17 w 375"/>
                <a:gd name="T59" fmla="*/ 620 h 624"/>
                <a:gd name="T60" fmla="*/ 9 w 375"/>
                <a:gd name="T61" fmla="*/ 622 h 624"/>
                <a:gd name="T62" fmla="*/ 5 w 375"/>
                <a:gd name="T63" fmla="*/ 624 h 624"/>
                <a:gd name="T64" fmla="*/ 2 w 375"/>
                <a:gd name="T65" fmla="*/ 622 h 624"/>
                <a:gd name="T66" fmla="*/ 0 w 375"/>
                <a:gd name="T67" fmla="*/ 618 h 624"/>
                <a:gd name="T68" fmla="*/ 2 w 375"/>
                <a:gd name="T69" fmla="*/ 613 h 624"/>
                <a:gd name="T70" fmla="*/ 5 w 375"/>
                <a:gd name="T71" fmla="*/ 605 h 624"/>
                <a:gd name="T72" fmla="*/ 13 w 375"/>
                <a:gd name="T73" fmla="*/ 594 h 624"/>
                <a:gd name="T74" fmla="*/ 23 w 375"/>
                <a:gd name="T75" fmla="*/ 578 h 624"/>
                <a:gd name="T76" fmla="*/ 34 w 375"/>
                <a:gd name="T77" fmla="*/ 561 h 624"/>
                <a:gd name="T78" fmla="*/ 49 w 375"/>
                <a:gd name="T79" fmla="*/ 542 h 624"/>
                <a:gd name="T80" fmla="*/ 69 w 375"/>
                <a:gd name="T81" fmla="*/ 51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5" h="624">
                  <a:moveTo>
                    <a:pt x="69" y="519"/>
                  </a:moveTo>
                  <a:lnTo>
                    <a:pt x="111" y="465"/>
                  </a:lnTo>
                  <a:lnTo>
                    <a:pt x="130" y="439"/>
                  </a:lnTo>
                  <a:lnTo>
                    <a:pt x="151" y="412"/>
                  </a:lnTo>
                  <a:lnTo>
                    <a:pt x="170" y="383"/>
                  </a:lnTo>
                  <a:lnTo>
                    <a:pt x="187" y="356"/>
                  </a:lnTo>
                  <a:lnTo>
                    <a:pt x="206" y="328"/>
                  </a:lnTo>
                  <a:lnTo>
                    <a:pt x="222" y="299"/>
                  </a:lnTo>
                  <a:lnTo>
                    <a:pt x="229" y="285"/>
                  </a:lnTo>
                  <a:lnTo>
                    <a:pt x="239" y="270"/>
                  </a:lnTo>
                  <a:lnTo>
                    <a:pt x="247" y="255"/>
                  </a:lnTo>
                  <a:lnTo>
                    <a:pt x="254" y="240"/>
                  </a:lnTo>
                  <a:lnTo>
                    <a:pt x="262" y="222"/>
                  </a:lnTo>
                  <a:lnTo>
                    <a:pt x="270" y="205"/>
                  </a:lnTo>
                  <a:lnTo>
                    <a:pt x="279" y="188"/>
                  </a:lnTo>
                  <a:lnTo>
                    <a:pt x="287" y="169"/>
                  </a:lnTo>
                  <a:lnTo>
                    <a:pt x="294" y="150"/>
                  </a:lnTo>
                  <a:lnTo>
                    <a:pt x="302" y="130"/>
                  </a:lnTo>
                  <a:lnTo>
                    <a:pt x="312" y="109"/>
                  </a:lnTo>
                  <a:lnTo>
                    <a:pt x="319" y="88"/>
                  </a:lnTo>
                  <a:lnTo>
                    <a:pt x="327" y="67"/>
                  </a:lnTo>
                  <a:lnTo>
                    <a:pt x="335" y="44"/>
                  </a:lnTo>
                  <a:lnTo>
                    <a:pt x="342" y="23"/>
                  </a:lnTo>
                  <a:lnTo>
                    <a:pt x="350" y="0"/>
                  </a:lnTo>
                  <a:lnTo>
                    <a:pt x="363" y="67"/>
                  </a:lnTo>
                  <a:lnTo>
                    <a:pt x="375" y="136"/>
                  </a:lnTo>
                  <a:lnTo>
                    <a:pt x="367" y="157"/>
                  </a:lnTo>
                  <a:lnTo>
                    <a:pt x="358" y="178"/>
                  </a:lnTo>
                  <a:lnTo>
                    <a:pt x="348" y="199"/>
                  </a:lnTo>
                  <a:lnTo>
                    <a:pt x="338" y="218"/>
                  </a:lnTo>
                  <a:lnTo>
                    <a:pt x="329" y="238"/>
                  </a:lnTo>
                  <a:lnTo>
                    <a:pt x="319" y="257"/>
                  </a:lnTo>
                  <a:lnTo>
                    <a:pt x="310" y="276"/>
                  </a:lnTo>
                  <a:lnTo>
                    <a:pt x="302" y="293"/>
                  </a:lnTo>
                  <a:lnTo>
                    <a:pt x="291" y="310"/>
                  </a:lnTo>
                  <a:lnTo>
                    <a:pt x="281" y="326"/>
                  </a:lnTo>
                  <a:lnTo>
                    <a:pt x="271" y="343"/>
                  </a:lnTo>
                  <a:lnTo>
                    <a:pt x="262" y="358"/>
                  </a:lnTo>
                  <a:lnTo>
                    <a:pt x="243" y="387"/>
                  </a:lnTo>
                  <a:lnTo>
                    <a:pt x="222" y="416"/>
                  </a:lnTo>
                  <a:lnTo>
                    <a:pt x="212" y="429"/>
                  </a:lnTo>
                  <a:lnTo>
                    <a:pt x="203" y="440"/>
                  </a:lnTo>
                  <a:lnTo>
                    <a:pt x="193" y="454"/>
                  </a:lnTo>
                  <a:lnTo>
                    <a:pt x="182" y="465"/>
                  </a:lnTo>
                  <a:lnTo>
                    <a:pt x="162" y="486"/>
                  </a:lnTo>
                  <a:lnTo>
                    <a:pt x="145" y="507"/>
                  </a:lnTo>
                  <a:lnTo>
                    <a:pt x="126" y="527"/>
                  </a:lnTo>
                  <a:lnTo>
                    <a:pt x="109" y="542"/>
                  </a:lnTo>
                  <a:lnTo>
                    <a:pt x="92" y="557"/>
                  </a:lnTo>
                  <a:lnTo>
                    <a:pt x="74" y="571"/>
                  </a:lnTo>
                  <a:lnTo>
                    <a:pt x="67" y="578"/>
                  </a:lnTo>
                  <a:lnTo>
                    <a:pt x="61" y="584"/>
                  </a:lnTo>
                  <a:lnTo>
                    <a:pt x="53" y="592"/>
                  </a:lnTo>
                  <a:lnTo>
                    <a:pt x="48" y="595"/>
                  </a:lnTo>
                  <a:lnTo>
                    <a:pt x="40" y="601"/>
                  </a:lnTo>
                  <a:lnTo>
                    <a:pt x="34" y="607"/>
                  </a:lnTo>
                  <a:lnTo>
                    <a:pt x="30" y="611"/>
                  </a:lnTo>
                  <a:lnTo>
                    <a:pt x="25" y="615"/>
                  </a:lnTo>
                  <a:lnTo>
                    <a:pt x="21" y="616"/>
                  </a:lnTo>
                  <a:lnTo>
                    <a:pt x="17" y="620"/>
                  </a:lnTo>
                  <a:lnTo>
                    <a:pt x="13" y="622"/>
                  </a:lnTo>
                  <a:lnTo>
                    <a:pt x="9" y="622"/>
                  </a:lnTo>
                  <a:lnTo>
                    <a:pt x="7" y="624"/>
                  </a:lnTo>
                  <a:lnTo>
                    <a:pt x="5" y="624"/>
                  </a:lnTo>
                  <a:lnTo>
                    <a:pt x="4" y="624"/>
                  </a:lnTo>
                  <a:lnTo>
                    <a:pt x="2" y="622"/>
                  </a:lnTo>
                  <a:lnTo>
                    <a:pt x="2" y="620"/>
                  </a:lnTo>
                  <a:lnTo>
                    <a:pt x="0" y="618"/>
                  </a:lnTo>
                  <a:lnTo>
                    <a:pt x="2" y="616"/>
                  </a:lnTo>
                  <a:lnTo>
                    <a:pt x="2" y="613"/>
                  </a:lnTo>
                  <a:lnTo>
                    <a:pt x="4" y="609"/>
                  </a:lnTo>
                  <a:lnTo>
                    <a:pt x="5" y="605"/>
                  </a:lnTo>
                  <a:lnTo>
                    <a:pt x="9" y="599"/>
                  </a:lnTo>
                  <a:lnTo>
                    <a:pt x="13" y="594"/>
                  </a:lnTo>
                  <a:lnTo>
                    <a:pt x="17" y="586"/>
                  </a:lnTo>
                  <a:lnTo>
                    <a:pt x="23" y="578"/>
                  </a:lnTo>
                  <a:lnTo>
                    <a:pt x="28" y="571"/>
                  </a:lnTo>
                  <a:lnTo>
                    <a:pt x="34" y="561"/>
                  </a:lnTo>
                  <a:lnTo>
                    <a:pt x="42" y="551"/>
                  </a:lnTo>
                  <a:lnTo>
                    <a:pt x="49" y="542"/>
                  </a:lnTo>
                  <a:lnTo>
                    <a:pt x="59" y="530"/>
                  </a:lnTo>
                  <a:lnTo>
                    <a:pt x="69" y="519"/>
                  </a:lnTo>
                  <a:lnTo>
                    <a:pt x="69" y="519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9"/>
            <p:cNvSpPr/>
            <p:nvPr/>
          </p:nvSpPr>
          <p:spPr bwMode="auto">
            <a:xfrm>
              <a:off x="3105828" y="3605859"/>
              <a:ext cx="195368" cy="178379"/>
            </a:xfrm>
            <a:custGeom>
              <a:avLst/>
              <a:gdLst>
                <a:gd name="T0" fmla="*/ 184 w 186"/>
                <a:gd name="T1" fmla="*/ 106 h 169"/>
                <a:gd name="T2" fmla="*/ 186 w 186"/>
                <a:gd name="T3" fmla="*/ 111 h 169"/>
                <a:gd name="T4" fmla="*/ 186 w 186"/>
                <a:gd name="T5" fmla="*/ 119 h 169"/>
                <a:gd name="T6" fmla="*/ 186 w 186"/>
                <a:gd name="T7" fmla="*/ 127 h 169"/>
                <a:gd name="T8" fmla="*/ 186 w 186"/>
                <a:gd name="T9" fmla="*/ 133 h 169"/>
                <a:gd name="T10" fmla="*/ 184 w 186"/>
                <a:gd name="T11" fmla="*/ 138 h 169"/>
                <a:gd name="T12" fmla="*/ 182 w 186"/>
                <a:gd name="T13" fmla="*/ 144 h 169"/>
                <a:gd name="T14" fmla="*/ 180 w 186"/>
                <a:gd name="T15" fmla="*/ 148 h 169"/>
                <a:gd name="T16" fmla="*/ 178 w 186"/>
                <a:gd name="T17" fmla="*/ 150 h 169"/>
                <a:gd name="T18" fmla="*/ 176 w 186"/>
                <a:gd name="T19" fmla="*/ 155 h 169"/>
                <a:gd name="T20" fmla="*/ 172 w 186"/>
                <a:gd name="T21" fmla="*/ 159 h 169"/>
                <a:gd name="T22" fmla="*/ 168 w 186"/>
                <a:gd name="T23" fmla="*/ 163 h 169"/>
                <a:gd name="T24" fmla="*/ 165 w 186"/>
                <a:gd name="T25" fmla="*/ 165 h 169"/>
                <a:gd name="T26" fmla="*/ 163 w 186"/>
                <a:gd name="T27" fmla="*/ 167 h 169"/>
                <a:gd name="T28" fmla="*/ 159 w 186"/>
                <a:gd name="T29" fmla="*/ 169 h 169"/>
                <a:gd name="T30" fmla="*/ 155 w 186"/>
                <a:gd name="T31" fmla="*/ 169 h 169"/>
                <a:gd name="T32" fmla="*/ 153 w 186"/>
                <a:gd name="T33" fmla="*/ 169 h 169"/>
                <a:gd name="T34" fmla="*/ 151 w 186"/>
                <a:gd name="T35" fmla="*/ 169 h 169"/>
                <a:gd name="T36" fmla="*/ 149 w 186"/>
                <a:gd name="T37" fmla="*/ 167 h 169"/>
                <a:gd name="T38" fmla="*/ 145 w 186"/>
                <a:gd name="T39" fmla="*/ 163 h 169"/>
                <a:gd name="T40" fmla="*/ 140 w 186"/>
                <a:gd name="T41" fmla="*/ 159 h 169"/>
                <a:gd name="T42" fmla="*/ 134 w 186"/>
                <a:gd name="T43" fmla="*/ 154 h 169"/>
                <a:gd name="T44" fmla="*/ 126 w 186"/>
                <a:gd name="T45" fmla="*/ 146 h 169"/>
                <a:gd name="T46" fmla="*/ 119 w 186"/>
                <a:gd name="T47" fmla="*/ 136 h 169"/>
                <a:gd name="T48" fmla="*/ 109 w 186"/>
                <a:gd name="T49" fmla="*/ 127 h 169"/>
                <a:gd name="T50" fmla="*/ 98 w 186"/>
                <a:gd name="T51" fmla="*/ 115 h 169"/>
                <a:gd name="T52" fmla="*/ 86 w 186"/>
                <a:gd name="T53" fmla="*/ 104 h 169"/>
                <a:gd name="T54" fmla="*/ 75 w 186"/>
                <a:gd name="T55" fmla="*/ 88 h 169"/>
                <a:gd name="T56" fmla="*/ 61 w 186"/>
                <a:gd name="T57" fmla="*/ 75 h 169"/>
                <a:gd name="T58" fmla="*/ 48 w 186"/>
                <a:gd name="T59" fmla="*/ 58 h 169"/>
                <a:gd name="T60" fmla="*/ 33 w 186"/>
                <a:gd name="T61" fmla="*/ 41 h 169"/>
                <a:gd name="T62" fmla="*/ 17 w 186"/>
                <a:gd name="T63" fmla="*/ 22 h 169"/>
                <a:gd name="T64" fmla="*/ 0 w 186"/>
                <a:gd name="T65" fmla="*/ 0 h 169"/>
                <a:gd name="T66" fmla="*/ 25 w 186"/>
                <a:gd name="T67" fmla="*/ 2 h 169"/>
                <a:gd name="T68" fmla="*/ 48 w 186"/>
                <a:gd name="T69" fmla="*/ 2 h 169"/>
                <a:gd name="T70" fmla="*/ 69 w 186"/>
                <a:gd name="T71" fmla="*/ 6 h 169"/>
                <a:gd name="T72" fmla="*/ 88 w 186"/>
                <a:gd name="T73" fmla="*/ 10 h 169"/>
                <a:gd name="T74" fmla="*/ 105 w 186"/>
                <a:gd name="T75" fmla="*/ 14 h 169"/>
                <a:gd name="T76" fmla="*/ 121 w 186"/>
                <a:gd name="T77" fmla="*/ 20 h 169"/>
                <a:gd name="T78" fmla="*/ 134 w 186"/>
                <a:gd name="T79" fmla="*/ 27 h 169"/>
                <a:gd name="T80" fmla="*/ 147 w 186"/>
                <a:gd name="T81" fmla="*/ 33 h 169"/>
                <a:gd name="T82" fmla="*/ 155 w 186"/>
                <a:gd name="T83" fmla="*/ 41 h 169"/>
                <a:gd name="T84" fmla="*/ 163 w 186"/>
                <a:gd name="T85" fmla="*/ 50 h 169"/>
                <a:gd name="T86" fmla="*/ 170 w 186"/>
                <a:gd name="T87" fmla="*/ 58 h 169"/>
                <a:gd name="T88" fmla="*/ 174 w 186"/>
                <a:gd name="T89" fmla="*/ 67 h 169"/>
                <a:gd name="T90" fmla="*/ 178 w 186"/>
                <a:gd name="T91" fmla="*/ 75 h 169"/>
                <a:gd name="T92" fmla="*/ 182 w 186"/>
                <a:gd name="T93" fmla="*/ 85 h 169"/>
                <a:gd name="T94" fmla="*/ 184 w 186"/>
                <a:gd name="T95" fmla="*/ 94 h 169"/>
                <a:gd name="T96" fmla="*/ 184 w 186"/>
                <a:gd name="T97" fmla="*/ 106 h 169"/>
                <a:gd name="T98" fmla="*/ 184 w 186"/>
                <a:gd name="T99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" h="169">
                  <a:moveTo>
                    <a:pt x="184" y="106"/>
                  </a:moveTo>
                  <a:lnTo>
                    <a:pt x="186" y="111"/>
                  </a:lnTo>
                  <a:lnTo>
                    <a:pt x="186" y="119"/>
                  </a:lnTo>
                  <a:lnTo>
                    <a:pt x="186" y="127"/>
                  </a:lnTo>
                  <a:lnTo>
                    <a:pt x="186" y="133"/>
                  </a:lnTo>
                  <a:lnTo>
                    <a:pt x="184" y="138"/>
                  </a:lnTo>
                  <a:lnTo>
                    <a:pt x="182" y="144"/>
                  </a:lnTo>
                  <a:lnTo>
                    <a:pt x="180" y="148"/>
                  </a:lnTo>
                  <a:lnTo>
                    <a:pt x="178" y="150"/>
                  </a:lnTo>
                  <a:lnTo>
                    <a:pt x="176" y="155"/>
                  </a:lnTo>
                  <a:lnTo>
                    <a:pt x="172" y="159"/>
                  </a:lnTo>
                  <a:lnTo>
                    <a:pt x="168" y="163"/>
                  </a:lnTo>
                  <a:lnTo>
                    <a:pt x="165" y="165"/>
                  </a:lnTo>
                  <a:lnTo>
                    <a:pt x="163" y="167"/>
                  </a:lnTo>
                  <a:lnTo>
                    <a:pt x="159" y="169"/>
                  </a:lnTo>
                  <a:lnTo>
                    <a:pt x="155" y="169"/>
                  </a:lnTo>
                  <a:lnTo>
                    <a:pt x="153" y="169"/>
                  </a:lnTo>
                  <a:lnTo>
                    <a:pt x="151" y="169"/>
                  </a:lnTo>
                  <a:lnTo>
                    <a:pt x="149" y="167"/>
                  </a:lnTo>
                  <a:lnTo>
                    <a:pt x="145" y="163"/>
                  </a:lnTo>
                  <a:lnTo>
                    <a:pt x="140" y="159"/>
                  </a:lnTo>
                  <a:lnTo>
                    <a:pt x="134" y="154"/>
                  </a:lnTo>
                  <a:lnTo>
                    <a:pt x="126" y="146"/>
                  </a:lnTo>
                  <a:lnTo>
                    <a:pt x="119" y="136"/>
                  </a:lnTo>
                  <a:lnTo>
                    <a:pt x="109" y="127"/>
                  </a:lnTo>
                  <a:lnTo>
                    <a:pt x="98" y="115"/>
                  </a:lnTo>
                  <a:lnTo>
                    <a:pt x="86" y="104"/>
                  </a:lnTo>
                  <a:lnTo>
                    <a:pt x="75" y="88"/>
                  </a:lnTo>
                  <a:lnTo>
                    <a:pt x="61" y="75"/>
                  </a:lnTo>
                  <a:lnTo>
                    <a:pt x="48" y="58"/>
                  </a:lnTo>
                  <a:lnTo>
                    <a:pt x="33" y="41"/>
                  </a:lnTo>
                  <a:lnTo>
                    <a:pt x="17" y="22"/>
                  </a:lnTo>
                  <a:lnTo>
                    <a:pt x="0" y="0"/>
                  </a:lnTo>
                  <a:lnTo>
                    <a:pt x="25" y="2"/>
                  </a:lnTo>
                  <a:lnTo>
                    <a:pt x="48" y="2"/>
                  </a:lnTo>
                  <a:lnTo>
                    <a:pt x="69" y="6"/>
                  </a:lnTo>
                  <a:lnTo>
                    <a:pt x="88" y="10"/>
                  </a:lnTo>
                  <a:lnTo>
                    <a:pt x="105" y="14"/>
                  </a:lnTo>
                  <a:lnTo>
                    <a:pt x="121" y="20"/>
                  </a:lnTo>
                  <a:lnTo>
                    <a:pt x="134" y="27"/>
                  </a:lnTo>
                  <a:lnTo>
                    <a:pt x="147" y="33"/>
                  </a:lnTo>
                  <a:lnTo>
                    <a:pt x="155" y="41"/>
                  </a:lnTo>
                  <a:lnTo>
                    <a:pt x="163" y="50"/>
                  </a:lnTo>
                  <a:lnTo>
                    <a:pt x="170" y="58"/>
                  </a:lnTo>
                  <a:lnTo>
                    <a:pt x="174" y="67"/>
                  </a:lnTo>
                  <a:lnTo>
                    <a:pt x="178" y="75"/>
                  </a:lnTo>
                  <a:lnTo>
                    <a:pt x="182" y="85"/>
                  </a:lnTo>
                  <a:lnTo>
                    <a:pt x="184" y="94"/>
                  </a:lnTo>
                  <a:lnTo>
                    <a:pt x="184" y="106"/>
                  </a:lnTo>
                  <a:lnTo>
                    <a:pt x="184" y="106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0"/>
            <p:cNvSpPr/>
            <p:nvPr/>
          </p:nvSpPr>
          <p:spPr bwMode="auto">
            <a:xfrm>
              <a:off x="3375521" y="3253347"/>
              <a:ext cx="645564" cy="186874"/>
            </a:xfrm>
            <a:custGeom>
              <a:avLst/>
              <a:gdLst>
                <a:gd name="T0" fmla="*/ 407 w 608"/>
                <a:gd name="T1" fmla="*/ 20 h 176"/>
                <a:gd name="T2" fmla="*/ 436 w 608"/>
                <a:gd name="T3" fmla="*/ 10 h 176"/>
                <a:gd name="T4" fmla="*/ 461 w 608"/>
                <a:gd name="T5" fmla="*/ 4 h 176"/>
                <a:gd name="T6" fmla="*/ 487 w 608"/>
                <a:gd name="T7" fmla="*/ 2 h 176"/>
                <a:gd name="T8" fmla="*/ 510 w 608"/>
                <a:gd name="T9" fmla="*/ 2 h 176"/>
                <a:gd name="T10" fmla="*/ 531 w 608"/>
                <a:gd name="T11" fmla="*/ 4 h 176"/>
                <a:gd name="T12" fmla="*/ 553 w 608"/>
                <a:gd name="T13" fmla="*/ 8 h 176"/>
                <a:gd name="T14" fmla="*/ 570 w 608"/>
                <a:gd name="T15" fmla="*/ 12 h 176"/>
                <a:gd name="T16" fmla="*/ 585 w 608"/>
                <a:gd name="T17" fmla="*/ 20 h 176"/>
                <a:gd name="T18" fmla="*/ 597 w 608"/>
                <a:gd name="T19" fmla="*/ 29 h 176"/>
                <a:gd name="T20" fmla="*/ 604 w 608"/>
                <a:gd name="T21" fmla="*/ 39 h 176"/>
                <a:gd name="T22" fmla="*/ 608 w 608"/>
                <a:gd name="T23" fmla="*/ 48 h 176"/>
                <a:gd name="T24" fmla="*/ 608 w 608"/>
                <a:gd name="T25" fmla="*/ 56 h 176"/>
                <a:gd name="T26" fmla="*/ 606 w 608"/>
                <a:gd name="T27" fmla="*/ 60 h 176"/>
                <a:gd name="T28" fmla="*/ 598 w 608"/>
                <a:gd name="T29" fmla="*/ 66 h 176"/>
                <a:gd name="T30" fmla="*/ 591 w 608"/>
                <a:gd name="T31" fmla="*/ 69 h 176"/>
                <a:gd name="T32" fmla="*/ 579 w 608"/>
                <a:gd name="T33" fmla="*/ 73 h 176"/>
                <a:gd name="T34" fmla="*/ 564 w 608"/>
                <a:gd name="T35" fmla="*/ 77 h 176"/>
                <a:gd name="T36" fmla="*/ 545 w 608"/>
                <a:gd name="T37" fmla="*/ 81 h 176"/>
                <a:gd name="T38" fmla="*/ 522 w 608"/>
                <a:gd name="T39" fmla="*/ 85 h 176"/>
                <a:gd name="T40" fmla="*/ 486 w 608"/>
                <a:gd name="T41" fmla="*/ 90 h 176"/>
                <a:gd name="T42" fmla="*/ 428 w 608"/>
                <a:gd name="T43" fmla="*/ 102 h 176"/>
                <a:gd name="T44" fmla="*/ 367 w 608"/>
                <a:gd name="T45" fmla="*/ 115 h 176"/>
                <a:gd name="T46" fmla="*/ 332 w 608"/>
                <a:gd name="T47" fmla="*/ 123 h 176"/>
                <a:gd name="T48" fmla="*/ 298 w 608"/>
                <a:gd name="T49" fmla="*/ 131 h 176"/>
                <a:gd name="T50" fmla="*/ 260 w 608"/>
                <a:gd name="T51" fmla="*/ 138 h 176"/>
                <a:gd name="T52" fmla="*/ 223 w 608"/>
                <a:gd name="T53" fmla="*/ 146 h 176"/>
                <a:gd name="T54" fmla="*/ 189 w 608"/>
                <a:gd name="T55" fmla="*/ 155 h 176"/>
                <a:gd name="T56" fmla="*/ 160 w 608"/>
                <a:gd name="T57" fmla="*/ 161 h 176"/>
                <a:gd name="T58" fmla="*/ 133 w 608"/>
                <a:gd name="T59" fmla="*/ 167 h 176"/>
                <a:gd name="T60" fmla="*/ 112 w 608"/>
                <a:gd name="T61" fmla="*/ 171 h 176"/>
                <a:gd name="T62" fmla="*/ 93 w 608"/>
                <a:gd name="T63" fmla="*/ 175 h 176"/>
                <a:gd name="T64" fmla="*/ 76 w 608"/>
                <a:gd name="T65" fmla="*/ 176 h 176"/>
                <a:gd name="T66" fmla="*/ 63 w 608"/>
                <a:gd name="T67" fmla="*/ 176 h 176"/>
                <a:gd name="T68" fmla="*/ 44 w 608"/>
                <a:gd name="T69" fmla="*/ 175 h 176"/>
                <a:gd name="T70" fmla="*/ 26 w 608"/>
                <a:gd name="T71" fmla="*/ 171 h 176"/>
                <a:gd name="T72" fmla="*/ 15 w 608"/>
                <a:gd name="T73" fmla="*/ 165 h 176"/>
                <a:gd name="T74" fmla="*/ 9 w 608"/>
                <a:gd name="T75" fmla="*/ 157 h 176"/>
                <a:gd name="T76" fmla="*/ 1 w 608"/>
                <a:gd name="T77" fmla="*/ 148 h 176"/>
                <a:gd name="T78" fmla="*/ 0 w 608"/>
                <a:gd name="T79" fmla="*/ 142 h 176"/>
                <a:gd name="T80" fmla="*/ 3 w 608"/>
                <a:gd name="T81" fmla="*/ 136 h 176"/>
                <a:gd name="T82" fmla="*/ 15 w 608"/>
                <a:gd name="T83" fmla="*/ 131 h 176"/>
                <a:gd name="T84" fmla="*/ 22 w 608"/>
                <a:gd name="T85" fmla="*/ 129 h 176"/>
                <a:gd name="T86" fmla="*/ 36 w 608"/>
                <a:gd name="T87" fmla="*/ 125 h 176"/>
                <a:gd name="T88" fmla="*/ 51 w 608"/>
                <a:gd name="T89" fmla="*/ 121 h 176"/>
                <a:gd name="T90" fmla="*/ 70 w 608"/>
                <a:gd name="T91" fmla="*/ 115 h 176"/>
                <a:gd name="T92" fmla="*/ 95 w 608"/>
                <a:gd name="T93" fmla="*/ 110 h 176"/>
                <a:gd name="T94" fmla="*/ 124 w 608"/>
                <a:gd name="T95" fmla="*/ 104 h 176"/>
                <a:gd name="T96" fmla="*/ 155 w 608"/>
                <a:gd name="T97" fmla="*/ 94 h 176"/>
                <a:gd name="T98" fmla="*/ 193 w 608"/>
                <a:gd name="T99" fmla="*/ 87 h 176"/>
                <a:gd name="T100" fmla="*/ 227 w 608"/>
                <a:gd name="T101" fmla="*/ 77 h 176"/>
                <a:gd name="T102" fmla="*/ 260 w 608"/>
                <a:gd name="T103" fmla="*/ 67 h 176"/>
                <a:gd name="T104" fmla="*/ 288 w 608"/>
                <a:gd name="T105" fmla="*/ 60 h 176"/>
                <a:gd name="T106" fmla="*/ 315 w 608"/>
                <a:gd name="T107" fmla="*/ 52 h 176"/>
                <a:gd name="T108" fmla="*/ 340 w 608"/>
                <a:gd name="T109" fmla="*/ 44 h 176"/>
                <a:gd name="T110" fmla="*/ 361 w 608"/>
                <a:gd name="T111" fmla="*/ 39 h 176"/>
                <a:gd name="T112" fmla="*/ 378 w 608"/>
                <a:gd name="T113" fmla="*/ 33 h 176"/>
                <a:gd name="T114" fmla="*/ 394 w 608"/>
                <a:gd name="T115" fmla="*/ 2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8" h="176">
                  <a:moveTo>
                    <a:pt x="394" y="27"/>
                  </a:moveTo>
                  <a:lnTo>
                    <a:pt x="407" y="20"/>
                  </a:lnTo>
                  <a:lnTo>
                    <a:pt x="422" y="14"/>
                  </a:lnTo>
                  <a:lnTo>
                    <a:pt x="436" y="10"/>
                  </a:lnTo>
                  <a:lnTo>
                    <a:pt x="449" y="6"/>
                  </a:lnTo>
                  <a:lnTo>
                    <a:pt x="461" y="4"/>
                  </a:lnTo>
                  <a:lnTo>
                    <a:pt x="474" y="2"/>
                  </a:lnTo>
                  <a:lnTo>
                    <a:pt x="487" y="2"/>
                  </a:lnTo>
                  <a:lnTo>
                    <a:pt x="499" y="0"/>
                  </a:lnTo>
                  <a:lnTo>
                    <a:pt x="510" y="2"/>
                  </a:lnTo>
                  <a:lnTo>
                    <a:pt x="522" y="2"/>
                  </a:lnTo>
                  <a:lnTo>
                    <a:pt x="531" y="4"/>
                  </a:lnTo>
                  <a:lnTo>
                    <a:pt x="543" y="6"/>
                  </a:lnTo>
                  <a:lnTo>
                    <a:pt x="553" y="8"/>
                  </a:lnTo>
                  <a:lnTo>
                    <a:pt x="562" y="10"/>
                  </a:lnTo>
                  <a:lnTo>
                    <a:pt x="570" y="12"/>
                  </a:lnTo>
                  <a:lnTo>
                    <a:pt x="577" y="14"/>
                  </a:lnTo>
                  <a:lnTo>
                    <a:pt x="585" y="20"/>
                  </a:lnTo>
                  <a:lnTo>
                    <a:pt x="591" y="23"/>
                  </a:lnTo>
                  <a:lnTo>
                    <a:pt x="597" y="29"/>
                  </a:lnTo>
                  <a:lnTo>
                    <a:pt x="600" y="33"/>
                  </a:lnTo>
                  <a:lnTo>
                    <a:pt x="604" y="39"/>
                  </a:lnTo>
                  <a:lnTo>
                    <a:pt x="606" y="43"/>
                  </a:lnTo>
                  <a:lnTo>
                    <a:pt x="608" y="48"/>
                  </a:lnTo>
                  <a:lnTo>
                    <a:pt x="608" y="54"/>
                  </a:lnTo>
                  <a:lnTo>
                    <a:pt x="608" y="56"/>
                  </a:lnTo>
                  <a:lnTo>
                    <a:pt x="608" y="58"/>
                  </a:lnTo>
                  <a:lnTo>
                    <a:pt x="606" y="60"/>
                  </a:lnTo>
                  <a:lnTo>
                    <a:pt x="602" y="64"/>
                  </a:lnTo>
                  <a:lnTo>
                    <a:pt x="598" y="66"/>
                  </a:lnTo>
                  <a:lnTo>
                    <a:pt x="595" y="67"/>
                  </a:lnTo>
                  <a:lnTo>
                    <a:pt x="591" y="69"/>
                  </a:lnTo>
                  <a:lnTo>
                    <a:pt x="585" y="71"/>
                  </a:lnTo>
                  <a:lnTo>
                    <a:pt x="579" y="73"/>
                  </a:lnTo>
                  <a:lnTo>
                    <a:pt x="572" y="75"/>
                  </a:lnTo>
                  <a:lnTo>
                    <a:pt x="564" y="77"/>
                  </a:lnTo>
                  <a:lnTo>
                    <a:pt x="554" y="79"/>
                  </a:lnTo>
                  <a:lnTo>
                    <a:pt x="545" y="81"/>
                  </a:lnTo>
                  <a:lnTo>
                    <a:pt x="533" y="83"/>
                  </a:lnTo>
                  <a:lnTo>
                    <a:pt x="522" y="85"/>
                  </a:lnTo>
                  <a:lnTo>
                    <a:pt x="510" y="87"/>
                  </a:lnTo>
                  <a:lnTo>
                    <a:pt x="486" y="90"/>
                  </a:lnTo>
                  <a:lnTo>
                    <a:pt x="457" y="96"/>
                  </a:lnTo>
                  <a:lnTo>
                    <a:pt x="428" y="102"/>
                  </a:lnTo>
                  <a:lnTo>
                    <a:pt x="399" y="110"/>
                  </a:lnTo>
                  <a:lnTo>
                    <a:pt x="367" y="115"/>
                  </a:lnTo>
                  <a:lnTo>
                    <a:pt x="350" y="119"/>
                  </a:lnTo>
                  <a:lnTo>
                    <a:pt x="332" y="123"/>
                  </a:lnTo>
                  <a:lnTo>
                    <a:pt x="315" y="127"/>
                  </a:lnTo>
                  <a:lnTo>
                    <a:pt x="298" y="131"/>
                  </a:lnTo>
                  <a:lnTo>
                    <a:pt x="279" y="134"/>
                  </a:lnTo>
                  <a:lnTo>
                    <a:pt x="260" y="138"/>
                  </a:lnTo>
                  <a:lnTo>
                    <a:pt x="241" y="142"/>
                  </a:lnTo>
                  <a:lnTo>
                    <a:pt x="223" y="146"/>
                  </a:lnTo>
                  <a:lnTo>
                    <a:pt x="206" y="152"/>
                  </a:lnTo>
                  <a:lnTo>
                    <a:pt x="189" y="155"/>
                  </a:lnTo>
                  <a:lnTo>
                    <a:pt x="174" y="157"/>
                  </a:lnTo>
                  <a:lnTo>
                    <a:pt x="160" y="161"/>
                  </a:lnTo>
                  <a:lnTo>
                    <a:pt x="147" y="165"/>
                  </a:lnTo>
                  <a:lnTo>
                    <a:pt x="133" y="167"/>
                  </a:lnTo>
                  <a:lnTo>
                    <a:pt x="122" y="169"/>
                  </a:lnTo>
                  <a:lnTo>
                    <a:pt x="112" y="171"/>
                  </a:lnTo>
                  <a:lnTo>
                    <a:pt x="101" y="173"/>
                  </a:lnTo>
                  <a:lnTo>
                    <a:pt x="93" y="175"/>
                  </a:lnTo>
                  <a:lnTo>
                    <a:pt x="84" y="175"/>
                  </a:lnTo>
                  <a:lnTo>
                    <a:pt x="76" y="176"/>
                  </a:lnTo>
                  <a:lnTo>
                    <a:pt x="70" y="176"/>
                  </a:lnTo>
                  <a:lnTo>
                    <a:pt x="63" y="176"/>
                  </a:lnTo>
                  <a:lnTo>
                    <a:pt x="53" y="176"/>
                  </a:lnTo>
                  <a:lnTo>
                    <a:pt x="44" y="175"/>
                  </a:lnTo>
                  <a:lnTo>
                    <a:pt x="34" y="175"/>
                  </a:lnTo>
                  <a:lnTo>
                    <a:pt x="26" y="171"/>
                  </a:lnTo>
                  <a:lnTo>
                    <a:pt x="21" y="169"/>
                  </a:lnTo>
                  <a:lnTo>
                    <a:pt x="15" y="165"/>
                  </a:lnTo>
                  <a:lnTo>
                    <a:pt x="11" y="161"/>
                  </a:lnTo>
                  <a:lnTo>
                    <a:pt x="9" y="157"/>
                  </a:lnTo>
                  <a:lnTo>
                    <a:pt x="5" y="152"/>
                  </a:lnTo>
                  <a:lnTo>
                    <a:pt x="1" y="148"/>
                  </a:lnTo>
                  <a:lnTo>
                    <a:pt x="0" y="144"/>
                  </a:lnTo>
                  <a:lnTo>
                    <a:pt x="0" y="142"/>
                  </a:lnTo>
                  <a:lnTo>
                    <a:pt x="1" y="138"/>
                  </a:lnTo>
                  <a:lnTo>
                    <a:pt x="3" y="136"/>
                  </a:lnTo>
                  <a:lnTo>
                    <a:pt x="9" y="134"/>
                  </a:lnTo>
                  <a:lnTo>
                    <a:pt x="15" y="131"/>
                  </a:lnTo>
                  <a:lnTo>
                    <a:pt x="19" y="131"/>
                  </a:lnTo>
                  <a:lnTo>
                    <a:pt x="22" y="129"/>
                  </a:lnTo>
                  <a:lnTo>
                    <a:pt x="28" y="127"/>
                  </a:lnTo>
                  <a:lnTo>
                    <a:pt x="36" y="125"/>
                  </a:lnTo>
                  <a:lnTo>
                    <a:pt x="44" y="123"/>
                  </a:lnTo>
                  <a:lnTo>
                    <a:pt x="51" y="121"/>
                  </a:lnTo>
                  <a:lnTo>
                    <a:pt x="61" y="119"/>
                  </a:lnTo>
                  <a:lnTo>
                    <a:pt x="70" y="115"/>
                  </a:lnTo>
                  <a:lnTo>
                    <a:pt x="82" y="113"/>
                  </a:lnTo>
                  <a:lnTo>
                    <a:pt x="95" y="110"/>
                  </a:lnTo>
                  <a:lnTo>
                    <a:pt x="109" y="106"/>
                  </a:lnTo>
                  <a:lnTo>
                    <a:pt x="124" y="104"/>
                  </a:lnTo>
                  <a:lnTo>
                    <a:pt x="139" y="100"/>
                  </a:lnTo>
                  <a:lnTo>
                    <a:pt x="155" y="94"/>
                  </a:lnTo>
                  <a:lnTo>
                    <a:pt x="174" y="90"/>
                  </a:lnTo>
                  <a:lnTo>
                    <a:pt x="193" y="87"/>
                  </a:lnTo>
                  <a:lnTo>
                    <a:pt x="210" y="81"/>
                  </a:lnTo>
                  <a:lnTo>
                    <a:pt x="227" y="77"/>
                  </a:lnTo>
                  <a:lnTo>
                    <a:pt x="244" y="71"/>
                  </a:lnTo>
                  <a:lnTo>
                    <a:pt x="260" y="67"/>
                  </a:lnTo>
                  <a:lnTo>
                    <a:pt x="275" y="64"/>
                  </a:lnTo>
                  <a:lnTo>
                    <a:pt x="288" y="60"/>
                  </a:lnTo>
                  <a:lnTo>
                    <a:pt x="304" y="56"/>
                  </a:lnTo>
                  <a:lnTo>
                    <a:pt x="315" y="52"/>
                  </a:lnTo>
                  <a:lnTo>
                    <a:pt x="329" y="48"/>
                  </a:lnTo>
                  <a:lnTo>
                    <a:pt x="340" y="44"/>
                  </a:lnTo>
                  <a:lnTo>
                    <a:pt x="352" y="41"/>
                  </a:lnTo>
                  <a:lnTo>
                    <a:pt x="361" y="39"/>
                  </a:lnTo>
                  <a:lnTo>
                    <a:pt x="371" y="35"/>
                  </a:lnTo>
                  <a:lnTo>
                    <a:pt x="378" y="33"/>
                  </a:lnTo>
                  <a:lnTo>
                    <a:pt x="386" y="29"/>
                  </a:lnTo>
                  <a:lnTo>
                    <a:pt x="394" y="27"/>
                  </a:lnTo>
                  <a:lnTo>
                    <a:pt x="394" y="27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1"/>
            <p:cNvSpPr/>
            <p:nvPr/>
          </p:nvSpPr>
          <p:spPr bwMode="auto">
            <a:xfrm>
              <a:off x="3562394" y="2871106"/>
              <a:ext cx="150774" cy="1473755"/>
            </a:xfrm>
            <a:custGeom>
              <a:avLst/>
              <a:gdLst>
                <a:gd name="T0" fmla="*/ 130 w 141"/>
                <a:gd name="T1" fmla="*/ 101 h 1387"/>
                <a:gd name="T2" fmla="*/ 126 w 141"/>
                <a:gd name="T3" fmla="*/ 120 h 1387"/>
                <a:gd name="T4" fmla="*/ 122 w 141"/>
                <a:gd name="T5" fmla="*/ 151 h 1387"/>
                <a:gd name="T6" fmla="*/ 120 w 141"/>
                <a:gd name="T7" fmla="*/ 193 h 1387"/>
                <a:gd name="T8" fmla="*/ 120 w 141"/>
                <a:gd name="T9" fmla="*/ 247 h 1387"/>
                <a:gd name="T10" fmla="*/ 120 w 141"/>
                <a:gd name="T11" fmla="*/ 314 h 1387"/>
                <a:gd name="T12" fmla="*/ 120 w 141"/>
                <a:gd name="T13" fmla="*/ 388 h 1387"/>
                <a:gd name="T14" fmla="*/ 120 w 141"/>
                <a:gd name="T15" fmla="*/ 474 h 1387"/>
                <a:gd name="T16" fmla="*/ 118 w 141"/>
                <a:gd name="T17" fmla="*/ 570 h 1387"/>
                <a:gd name="T18" fmla="*/ 116 w 141"/>
                <a:gd name="T19" fmla="*/ 683 h 1387"/>
                <a:gd name="T20" fmla="*/ 116 w 141"/>
                <a:gd name="T21" fmla="*/ 811 h 1387"/>
                <a:gd name="T22" fmla="*/ 120 w 141"/>
                <a:gd name="T23" fmla="*/ 953 h 1387"/>
                <a:gd name="T24" fmla="*/ 122 w 141"/>
                <a:gd name="T25" fmla="*/ 1094 h 1387"/>
                <a:gd name="T26" fmla="*/ 122 w 141"/>
                <a:gd name="T27" fmla="*/ 1169 h 1387"/>
                <a:gd name="T28" fmla="*/ 122 w 141"/>
                <a:gd name="T29" fmla="*/ 1221 h 1387"/>
                <a:gd name="T30" fmla="*/ 120 w 141"/>
                <a:gd name="T31" fmla="*/ 1263 h 1387"/>
                <a:gd name="T32" fmla="*/ 116 w 141"/>
                <a:gd name="T33" fmla="*/ 1297 h 1387"/>
                <a:gd name="T34" fmla="*/ 112 w 141"/>
                <a:gd name="T35" fmla="*/ 1324 h 1387"/>
                <a:gd name="T36" fmla="*/ 109 w 141"/>
                <a:gd name="T37" fmla="*/ 1343 h 1387"/>
                <a:gd name="T38" fmla="*/ 95 w 141"/>
                <a:gd name="T39" fmla="*/ 1374 h 1387"/>
                <a:gd name="T40" fmla="*/ 80 w 141"/>
                <a:gd name="T41" fmla="*/ 1387 h 1387"/>
                <a:gd name="T42" fmla="*/ 65 w 141"/>
                <a:gd name="T43" fmla="*/ 1370 h 1387"/>
                <a:gd name="T44" fmla="*/ 49 w 141"/>
                <a:gd name="T45" fmla="*/ 1331 h 1387"/>
                <a:gd name="T46" fmla="*/ 40 w 141"/>
                <a:gd name="T47" fmla="*/ 1287 h 1387"/>
                <a:gd name="T48" fmla="*/ 34 w 141"/>
                <a:gd name="T49" fmla="*/ 1259 h 1387"/>
                <a:gd name="T50" fmla="*/ 36 w 141"/>
                <a:gd name="T51" fmla="*/ 1249 h 1387"/>
                <a:gd name="T52" fmla="*/ 38 w 141"/>
                <a:gd name="T53" fmla="*/ 1230 h 1387"/>
                <a:gd name="T54" fmla="*/ 42 w 141"/>
                <a:gd name="T55" fmla="*/ 1199 h 1387"/>
                <a:gd name="T56" fmla="*/ 45 w 141"/>
                <a:gd name="T57" fmla="*/ 1163 h 1387"/>
                <a:gd name="T58" fmla="*/ 49 w 141"/>
                <a:gd name="T59" fmla="*/ 1132 h 1387"/>
                <a:gd name="T60" fmla="*/ 51 w 141"/>
                <a:gd name="T61" fmla="*/ 1098 h 1387"/>
                <a:gd name="T62" fmla="*/ 53 w 141"/>
                <a:gd name="T63" fmla="*/ 1054 h 1387"/>
                <a:gd name="T64" fmla="*/ 55 w 141"/>
                <a:gd name="T65" fmla="*/ 1000 h 1387"/>
                <a:gd name="T66" fmla="*/ 57 w 141"/>
                <a:gd name="T67" fmla="*/ 935 h 1387"/>
                <a:gd name="T68" fmla="*/ 57 w 141"/>
                <a:gd name="T69" fmla="*/ 861 h 1387"/>
                <a:gd name="T70" fmla="*/ 59 w 141"/>
                <a:gd name="T71" fmla="*/ 775 h 1387"/>
                <a:gd name="T72" fmla="*/ 59 w 141"/>
                <a:gd name="T73" fmla="*/ 677 h 1387"/>
                <a:gd name="T74" fmla="*/ 59 w 141"/>
                <a:gd name="T75" fmla="*/ 578 h 1387"/>
                <a:gd name="T76" fmla="*/ 59 w 141"/>
                <a:gd name="T77" fmla="*/ 486 h 1387"/>
                <a:gd name="T78" fmla="*/ 57 w 141"/>
                <a:gd name="T79" fmla="*/ 403 h 1387"/>
                <a:gd name="T80" fmla="*/ 55 w 141"/>
                <a:gd name="T81" fmla="*/ 333 h 1387"/>
                <a:gd name="T82" fmla="*/ 53 w 141"/>
                <a:gd name="T83" fmla="*/ 271 h 1387"/>
                <a:gd name="T84" fmla="*/ 51 w 141"/>
                <a:gd name="T85" fmla="*/ 222 h 1387"/>
                <a:gd name="T86" fmla="*/ 49 w 141"/>
                <a:gd name="T87" fmla="*/ 181 h 1387"/>
                <a:gd name="T88" fmla="*/ 47 w 141"/>
                <a:gd name="T89" fmla="*/ 153 h 1387"/>
                <a:gd name="T90" fmla="*/ 44 w 141"/>
                <a:gd name="T91" fmla="*/ 116 h 1387"/>
                <a:gd name="T92" fmla="*/ 36 w 141"/>
                <a:gd name="T93" fmla="*/ 84 h 1387"/>
                <a:gd name="T94" fmla="*/ 21 w 141"/>
                <a:gd name="T95" fmla="*/ 44 h 1387"/>
                <a:gd name="T96" fmla="*/ 3 w 141"/>
                <a:gd name="T97" fmla="*/ 21 h 1387"/>
                <a:gd name="T98" fmla="*/ 1 w 141"/>
                <a:gd name="T99" fmla="*/ 5 h 1387"/>
                <a:gd name="T100" fmla="*/ 19 w 141"/>
                <a:gd name="T101" fmla="*/ 0 h 1387"/>
                <a:gd name="T102" fmla="*/ 59 w 141"/>
                <a:gd name="T103" fmla="*/ 5 h 1387"/>
                <a:gd name="T104" fmla="*/ 107 w 141"/>
                <a:gd name="T105" fmla="*/ 25 h 1387"/>
                <a:gd name="T106" fmla="*/ 135 w 141"/>
                <a:gd name="T107" fmla="*/ 44 h 1387"/>
                <a:gd name="T108" fmla="*/ 141 w 141"/>
                <a:gd name="T109" fmla="*/ 69 h 1387"/>
                <a:gd name="T110" fmla="*/ 132 w 141"/>
                <a:gd name="T111" fmla="*/ 93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1" h="1387">
                  <a:moveTo>
                    <a:pt x="132" y="93"/>
                  </a:moveTo>
                  <a:lnTo>
                    <a:pt x="132" y="95"/>
                  </a:lnTo>
                  <a:lnTo>
                    <a:pt x="130" y="99"/>
                  </a:lnTo>
                  <a:lnTo>
                    <a:pt x="130" y="101"/>
                  </a:lnTo>
                  <a:lnTo>
                    <a:pt x="128" y="105"/>
                  </a:lnTo>
                  <a:lnTo>
                    <a:pt x="128" y="109"/>
                  </a:lnTo>
                  <a:lnTo>
                    <a:pt x="126" y="115"/>
                  </a:lnTo>
                  <a:lnTo>
                    <a:pt x="126" y="120"/>
                  </a:lnTo>
                  <a:lnTo>
                    <a:pt x="124" y="128"/>
                  </a:lnTo>
                  <a:lnTo>
                    <a:pt x="124" y="136"/>
                  </a:lnTo>
                  <a:lnTo>
                    <a:pt x="122" y="143"/>
                  </a:lnTo>
                  <a:lnTo>
                    <a:pt x="122" y="151"/>
                  </a:lnTo>
                  <a:lnTo>
                    <a:pt x="122" y="160"/>
                  </a:lnTo>
                  <a:lnTo>
                    <a:pt x="120" y="170"/>
                  </a:lnTo>
                  <a:lnTo>
                    <a:pt x="120" y="181"/>
                  </a:lnTo>
                  <a:lnTo>
                    <a:pt x="120" y="193"/>
                  </a:lnTo>
                  <a:lnTo>
                    <a:pt x="120" y="204"/>
                  </a:lnTo>
                  <a:lnTo>
                    <a:pt x="120" y="218"/>
                  </a:lnTo>
                  <a:lnTo>
                    <a:pt x="120" y="233"/>
                  </a:lnTo>
                  <a:lnTo>
                    <a:pt x="120" y="247"/>
                  </a:lnTo>
                  <a:lnTo>
                    <a:pt x="120" y="264"/>
                  </a:lnTo>
                  <a:lnTo>
                    <a:pt x="120" y="279"/>
                  </a:lnTo>
                  <a:lnTo>
                    <a:pt x="120" y="296"/>
                  </a:lnTo>
                  <a:lnTo>
                    <a:pt x="120" y="314"/>
                  </a:lnTo>
                  <a:lnTo>
                    <a:pt x="120" y="331"/>
                  </a:lnTo>
                  <a:lnTo>
                    <a:pt x="120" y="350"/>
                  </a:lnTo>
                  <a:lnTo>
                    <a:pt x="120" y="369"/>
                  </a:lnTo>
                  <a:lnTo>
                    <a:pt x="120" y="388"/>
                  </a:lnTo>
                  <a:lnTo>
                    <a:pt x="120" y="409"/>
                  </a:lnTo>
                  <a:lnTo>
                    <a:pt x="120" y="430"/>
                  </a:lnTo>
                  <a:lnTo>
                    <a:pt x="120" y="451"/>
                  </a:lnTo>
                  <a:lnTo>
                    <a:pt x="120" y="474"/>
                  </a:lnTo>
                  <a:lnTo>
                    <a:pt x="120" y="497"/>
                  </a:lnTo>
                  <a:lnTo>
                    <a:pt x="120" y="520"/>
                  </a:lnTo>
                  <a:lnTo>
                    <a:pt x="118" y="545"/>
                  </a:lnTo>
                  <a:lnTo>
                    <a:pt x="118" y="570"/>
                  </a:lnTo>
                  <a:lnTo>
                    <a:pt x="116" y="597"/>
                  </a:lnTo>
                  <a:lnTo>
                    <a:pt x="116" y="625"/>
                  </a:lnTo>
                  <a:lnTo>
                    <a:pt x="116" y="654"/>
                  </a:lnTo>
                  <a:lnTo>
                    <a:pt x="116" y="683"/>
                  </a:lnTo>
                  <a:lnTo>
                    <a:pt x="116" y="713"/>
                  </a:lnTo>
                  <a:lnTo>
                    <a:pt x="116" y="746"/>
                  </a:lnTo>
                  <a:lnTo>
                    <a:pt x="116" y="778"/>
                  </a:lnTo>
                  <a:lnTo>
                    <a:pt x="116" y="811"/>
                  </a:lnTo>
                  <a:lnTo>
                    <a:pt x="116" y="845"/>
                  </a:lnTo>
                  <a:lnTo>
                    <a:pt x="118" y="880"/>
                  </a:lnTo>
                  <a:lnTo>
                    <a:pt x="118" y="916"/>
                  </a:lnTo>
                  <a:lnTo>
                    <a:pt x="120" y="953"/>
                  </a:lnTo>
                  <a:lnTo>
                    <a:pt x="120" y="989"/>
                  </a:lnTo>
                  <a:lnTo>
                    <a:pt x="122" y="1025"/>
                  </a:lnTo>
                  <a:lnTo>
                    <a:pt x="122" y="1062"/>
                  </a:lnTo>
                  <a:lnTo>
                    <a:pt x="122" y="1094"/>
                  </a:lnTo>
                  <a:lnTo>
                    <a:pt x="122" y="1125"/>
                  </a:lnTo>
                  <a:lnTo>
                    <a:pt x="122" y="1140"/>
                  </a:lnTo>
                  <a:lnTo>
                    <a:pt x="122" y="1155"/>
                  </a:lnTo>
                  <a:lnTo>
                    <a:pt x="122" y="1169"/>
                  </a:lnTo>
                  <a:lnTo>
                    <a:pt x="122" y="1182"/>
                  </a:lnTo>
                  <a:lnTo>
                    <a:pt x="122" y="1196"/>
                  </a:lnTo>
                  <a:lnTo>
                    <a:pt x="122" y="1207"/>
                  </a:lnTo>
                  <a:lnTo>
                    <a:pt x="122" y="1221"/>
                  </a:lnTo>
                  <a:lnTo>
                    <a:pt x="120" y="1232"/>
                  </a:lnTo>
                  <a:lnTo>
                    <a:pt x="120" y="1242"/>
                  </a:lnTo>
                  <a:lnTo>
                    <a:pt x="120" y="1253"/>
                  </a:lnTo>
                  <a:lnTo>
                    <a:pt x="120" y="1263"/>
                  </a:lnTo>
                  <a:lnTo>
                    <a:pt x="118" y="1272"/>
                  </a:lnTo>
                  <a:lnTo>
                    <a:pt x="118" y="1282"/>
                  </a:lnTo>
                  <a:lnTo>
                    <a:pt x="118" y="1289"/>
                  </a:lnTo>
                  <a:lnTo>
                    <a:pt x="116" y="1297"/>
                  </a:lnTo>
                  <a:lnTo>
                    <a:pt x="116" y="1305"/>
                  </a:lnTo>
                  <a:lnTo>
                    <a:pt x="114" y="1312"/>
                  </a:lnTo>
                  <a:lnTo>
                    <a:pt x="114" y="1318"/>
                  </a:lnTo>
                  <a:lnTo>
                    <a:pt x="112" y="1324"/>
                  </a:lnTo>
                  <a:lnTo>
                    <a:pt x="112" y="1330"/>
                  </a:lnTo>
                  <a:lnTo>
                    <a:pt x="111" y="1335"/>
                  </a:lnTo>
                  <a:lnTo>
                    <a:pt x="111" y="1339"/>
                  </a:lnTo>
                  <a:lnTo>
                    <a:pt x="109" y="1343"/>
                  </a:lnTo>
                  <a:lnTo>
                    <a:pt x="109" y="1347"/>
                  </a:lnTo>
                  <a:lnTo>
                    <a:pt x="103" y="1358"/>
                  </a:lnTo>
                  <a:lnTo>
                    <a:pt x="99" y="1368"/>
                  </a:lnTo>
                  <a:lnTo>
                    <a:pt x="95" y="1374"/>
                  </a:lnTo>
                  <a:lnTo>
                    <a:pt x="91" y="1379"/>
                  </a:lnTo>
                  <a:lnTo>
                    <a:pt x="86" y="1385"/>
                  </a:lnTo>
                  <a:lnTo>
                    <a:pt x="84" y="1387"/>
                  </a:lnTo>
                  <a:lnTo>
                    <a:pt x="80" y="1387"/>
                  </a:lnTo>
                  <a:lnTo>
                    <a:pt x="78" y="1385"/>
                  </a:lnTo>
                  <a:lnTo>
                    <a:pt x="72" y="1381"/>
                  </a:lnTo>
                  <a:lnTo>
                    <a:pt x="68" y="1377"/>
                  </a:lnTo>
                  <a:lnTo>
                    <a:pt x="65" y="1370"/>
                  </a:lnTo>
                  <a:lnTo>
                    <a:pt x="59" y="1362"/>
                  </a:lnTo>
                  <a:lnTo>
                    <a:pt x="55" y="1353"/>
                  </a:lnTo>
                  <a:lnTo>
                    <a:pt x="53" y="1343"/>
                  </a:lnTo>
                  <a:lnTo>
                    <a:pt x="49" y="1331"/>
                  </a:lnTo>
                  <a:lnTo>
                    <a:pt x="47" y="1320"/>
                  </a:lnTo>
                  <a:lnTo>
                    <a:pt x="44" y="1309"/>
                  </a:lnTo>
                  <a:lnTo>
                    <a:pt x="42" y="1297"/>
                  </a:lnTo>
                  <a:lnTo>
                    <a:pt x="40" y="1287"/>
                  </a:lnTo>
                  <a:lnTo>
                    <a:pt x="38" y="1278"/>
                  </a:lnTo>
                  <a:lnTo>
                    <a:pt x="36" y="1270"/>
                  </a:lnTo>
                  <a:lnTo>
                    <a:pt x="36" y="1265"/>
                  </a:lnTo>
                  <a:lnTo>
                    <a:pt x="34" y="1259"/>
                  </a:lnTo>
                  <a:lnTo>
                    <a:pt x="34" y="1255"/>
                  </a:lnTo>
                  <a:lnTo>
                    <a:pt x="34" y="1253"/>
                  </a:lnTo>
                  <a:lnTo>
                    <a:pt x="34" y="1251"/>
                  </a:lnTo>
                  <a:lnTo>
                    <a:pt x="36" y="1249"/>
                  </a:lnTo>
                  <a:lnTo>
                    <a:pt x="36" y="1245"/>
                  </a:lnTo>
                  <a:lnTo>
                    <a:pt x="36" y="1240"/>
                  </a:lnTo>
                  <a:lnTo>
                    <a:pt x="36" y="1236"/>
                  </a:lnTo>
                  <a:lnTo>
                    <a:pt x="38" y="1230"/>
                  </a:lnTo>
                  <a:lnTo>
                    <a:pt x="38" y="1222"/>
                  </a:lnTo>
                  <a:lnTo>
                    <a:pt x="40" y="1217"/>
                  </a:lnTo>
                  <a:lnTo>
                    <a:pt x="40" y="1209"/>
                  </a:lnTo>
                  <a:lnTo>
                    <a:pt x="42" y="1199"/>
                  </a:lnTo>
                  <a:lnTo>
                    <a:pt x="42" y="1192"/>
                  </a:lnTo>
                  <a:lnTo>
                    <a:pt x="44" y="1182"/>
                  </a:lnTo>
                  <a:lnTo>
                    <a:pt x="44" y="1173"/>
                  </a:lnTo>
                  <a:lnTo>
                    <a:pt x="45" y="1163"/>
                  </a:lnTo>
                  <a:lnTo>
                    <a:pt x="47" y="1152"/>
                  </a:lnTo>
                  <a:lnTo>
                    <a:pt x="47" y="1146"/>
                  </a:lnTo>
                  <a:lnTo>
                    <a:pt x="47" y="1140"/>
                  </a:lnTo>
                  <a:lnTo>
                    <a:pt x="49" y="1132"/>
                  </a:lnTo>
                  <a:lnTo>
                    <a:pt x="49" y="1125"/>
                  </a:lnTo>
                  <a:lnTo>
                    <a:pt x="49" y="1117"/>
                  </a:lnTo>
                  <a:lnTo>
                    <a:pt x="49" y="1108"/>
                  </a:lnTo>
                  <a:lnTo>
                    <a:pt x="51" y="1098"/>
                  </a:lnTo>
                  <a:lnTo>
                    <a:pt x="51" y="1088"/>
                  </a:lnTo>
                  <a:lnTo>
                    <a:pt x="51" y="1077"/>
                  </a:lnTo>
                  <a:lnTo>
                    <a:pt x="53" y="1066"/>
                  </a:lnTo>
                  <a:lnTo>
                    <a:pt x="53" y="1054"/>
                  </a:lnTo>
                  <a:lnTo>
                    <a:pt x="53" y="1041"/>
                  </a:lnTo>
                  <a:lnTo>
                    <a:pt x="53" y="1027"/>
                  </a:lnTo>
                  <a:lnTo>
                    <a:pt x="55" y="1014"/>
                  </a:lnTo>
                  <a:lnTo>
                    <a:pt x="55" y="1000"/>
                  </a:lnTo>
                  <a:lnTo>
                    <a:pt x="55" y="985"/>
                  </a:lnTo>
                  <a:lnTo>
                    <a:pt x="55" y="968"/>
                  </a:lnTo>
                  <a:lnTo>
                    <a:pt x="55" y="953"/>
                  </a:lnTo>
                  <a:lnTo>
                    <a:pt x="57" y="935"/>
                  </a:lnTo>
                  <a:lnTo>
                    <a:pt x="57" y="918"/>
                  </a:lnTo>
                  <a:lnTo>
                    <a:pt x="57" y="899"/>
                  </a:lnTo>
                  <a:lnTo>
                    <a:pt x="57" y="880"/>
                  </a:lnTo>
                  <a:lnTo>
                    <a:pt x="57" y="861"/>
                  </a:lnTo>
                  <a:lnTo>
                    <a:pt x="57" y="840"/>
                  </a:lnTo>
                  <a:lnTo>
                    <a:pt x="59" y="819"/>
                  </a:lnTo>
                  <a:lnTo>
                    <a:pt x="59" y="798"/>
                  </a:lnTo>
                  <a:lnTo>
                    <a:pt x="59" y="775"/>
                  </a:lnTo>
                  <a:lnTo>
                    <a:pt x="59" y="752"/>
                  </a:lnTo>
                  <a:lnTo>
                    <a:pt x="59" y="727"/>
                  </a:lnTo>
                  <a:lnTo>
                    <a:pt x="59" y="704"/>
                  </a:lnTo>
                  <a:lnTo>
                    <a:pt x="59" y="677"/>
                  </a:lnTo>
                  <a:lnTo>
                    <a:pt x="59" y="652"/>
                  </a:lnTo>
                  <a:lnTo>
                    <a:pt x="59" y="625"/>
                  </a:lnTo>
                  <a:lnTo>
                    <a:pt x="59" y="601"/>
                  </a:lnTo>
                  <a:lnTo>
                    <a:pt x="59" y="578"/>
                  </a:lnTo>
                  <a:lnTo>
                    <a:pt x="59" y="553"/>
                  </a:lnTo>
                  <a:lnTo>
                    <a:pt x="59" y="530"/>
                  </a:lnTo>
                  <a:lnTo>
                    <a:pt x="59" y="507"/>
                  </a:lnTo>
                  <a:lnTo>
                    <a:pt x="59" y="486"/>
                  </a:lnTo>
                  <a:lnTo>
                    <a:pt x="57" y="463"/>
                  </a:lnTo>
                  <a:lnTo>
                    <a:pt x="57" y="444"/>
                  </a:lnTo>
                  <a:lnTo>
                    <a:pt x="57" y="423"/>
                  </a:lnTo>
                  <a:lnTo>
                    <a:pt x="57" y="403"/>
                  </a:lnTo>
                  <a:lnTo>
                    <a:pt x="57" y="384"/>
                  </a:lnTo>
                  <a:lnTo>
                    <a:pt x="57" y="367"/>
                  </a:lnTo>
                  <a:lnTo>
                    <a:pt x="55" y="350"/>
                  </a:lnTo>
                  <a:lnTo>
                    <a:pt x="55" y="333"/>
                  </a:lnTo>
                  <a:lnTo>
                    <a:pt x="55" y="317"/>
                  </a:lnTo>
                  <a:lnTo>
                    <a:pt x="55" y="300"/>
                  </a:lnTo>
                  <a:lnTo>
                    <a:pt x="55" y="287"/>
                  </a:lnTo>
                  <a:lnTo>
                    <a:pt x="53" y="271"/>
                  </a:lnTo>
                  <a:lnTo>
                    <a:pt x="53" y="258"/>
                  </a:lnTo>
                  <a:lnTo>
                    <a:pt x="53" y="245"/>
                  </a:lnTo>
                  <a:lnTo>
                    <a:pt x="53" y="233"/>
                  </a:lnTo>
                  <a:lnTo>
                    <a:pt x="51" y="222"/>
                  </a:lnTo>
                  <a:lnTo>
                    <a:pt x="51" y="210"/>
                  </a:lnTo>
                  <a:lnTo>
                    <a:pt x="51" y="201"/>
                  </a:lnTo>
                  <a:lnTo>
                    <a:pt x="49" y="191"/>
                  </a:lnTo>
                  <a:lnTo>
                    <a:pt x="49" y="181"/>
                  </a:lnTo>
                  <a:lnTo>
                    <a:pt x="49" y="174"/>
                  </a:lnTo>
                  <a:lnTo>
                    <a:pt x="49" y="166"/>
                  </a:lnTo>
                  <a:lnTo>
                    <a:pt x="47" y="159"/>
                  </a:lnTo>
                  <a:lnTo>
                    <a:pt x="47" y="153"/>
                  </a:lnTo>
                  <a:lnTo>
                    <a:pt x="47" y="147"/>
                  </a:lnTo>
                  <a:lnTo>
                    <a:pt x="45" y="136"/>
                  </a:lnTo>
                  <a:lnTo>
                    <a:pt x="44" y="126"/>
                  </a:lnTo>
                  <a:lnTo>
                    <a:pt x="44" y="116"/>
                  </a:lnTo>
                  <a:lnTo>
                    <a:pt x="42" y="107"/>
                  </a:lnTo>
                  <a:lnTo>
                    <a:pt x="40" y="99"/>
                  </a:lnTo>
                  <a:lnTo>
                    <a:pt x="38" y="92"/>
                  </a:lnTo>
                  <a:lnTo>
                    <a:pt x="36" y="84"/>
                  </a:lnTo>
                  <a:lnTo>
                    <a:pt x="34" y="76"/>
                  </a:lnTo>
                  <a:lnTo>
                    <a:pt x="30" y="65"/>
                  </a:lnTo>
                  <a:lnTo>
                    <a:pt x="24" y="53"/>
                  </a:lnTo>
                  <a:lnTo>
                    <a:pt x="21" y="44"/>
                  </a:lnTo>
                  <a:lnTo>
                    <a:pt x="17" y="36"/>
                  </a:lnTo>
                  <a:lnTo>
                    <a:pt x="11" y="30"/>
                  </a:lnTo>
                  <a:lnTo>
                    <a:pt x="5" y="27"/>
                  </a:lnTo>
                  <a:lnTo>
                    <a:pt x="3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9"/>
                  </a:lnTo>
                  <a:lnTo>
                    <a:pt x="1" y="5"/>
                  </a:lnTo>
                  <a:lnTo>
                    <a:pt x="3" y="4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5" y="2"/>
                  </a:lnTo>
                  <a:lnTo>
                    <a:pt x="59" y="5"/>
                  </a:lnTo>
                  <a:lnTo>
                    <a:pt x="70" y="9"/>
                  </a:lnTo>
                  <a:lnTo>
                    <a:pt x="84" y="15"/>
                  </a:lnTo>
                  <a:lnTo>
                    <a:pt x="97" y="21"/>
                  </a:lnTo>
                  <a:lnTo>
                    <a:pt x="107" y="25"/>
                  </a:lnTo>
                  <a:lnTo>
                    <a:pt x="116" y="30"/>
                  </a:lnTo>
                  <a:lnTo>
                    <a:pt x="124" y="34"/>
                  </a:lnTo>
                  <a:lnTo>
                    <a:pt x="132" y="40"/>
                  </a:lnTo>
                  <a:lnTo>
                    <a:pt x="135" y="44"/>
                  </a:lnTo>
                  <a:lnTo>
                    <a:pt x="139" y="49"/>
                  </a:lnTo>
                  <a:lnTo>
                    <a:pt x="141" y="55"/>
                  </a:lnTo>
                  <a:lnTo>
                    <a:pt x="141" y="63"/>
                  </a:lnTo>
                  <a:lnTo>
                    <a:pt x="141" y="69"/>
                  </a:lnTo>
                  <a:lnTo>
                    <a:pt x="139" y="74"/>
                  </a:lnTo>
                  <a:lnTo>
                    <a:pt x="139" y="80"/>
                  </a:lnTo>
                  <a:lnTo>
                    <a:pt x="137" y="84"/>
                  </a:lnTo>
                  <a:lnTo>
                    <a:pt x="132" y="93"/>
                  </a:lnTo>
                  <a:lnTo>
                    <a:pt x="132" y="93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2"/>
            <p:cNvSpPr/>
            <p:nvPr/>
          </p:nvSpPr>
          <p:spPr bwMode="auto">
            <a:xfrm>
              <a:off x="3235366" y="3344661"/>
              <a:ext cx="422590" cy="668924"/>
            </a:xfrm>
            <a:custGeom>
              <a:avLst/>
              <a:gdLst>
                <a:gd name="T0" fmla="*/ 266 w 398"/>
                <a:gd name="T1" fmla="*/ 380 h 629"/>
                <a:gd name="T2" fmla="*/ 228 w 398"/>
                <a:gd name="T3" fmla="*/ 428 h 629"/>
                <a:gd name="T4" fmla="*/ 188 w 398"/>
                <a:gd name="T5" fmla="*/ 476 h 629"/>
                <a:gd name="T6" fmla="*/ 142 w 398"/>
                <a:gd name="T7" fmla="*/ 522 h 629"/>
                <a:gd name="T8" fmla="*/ 104 w 398"/>
                <a:gd name="T9" fmla="*/ 554 h 629"/>
                <a:gd name="T10" fmla="*/ 79 w 398"/>
                <a:gd name="T11" fmla="*/ 576 h 629"/>
                <a:gd name="T12" fmla="*/ 60 w 398"/>
                <a:gd name="T13" fmla="*/ 593 h 629"/>
                <a:gd name="T14" fmla="*/ 41 w 398"/>
                <a:gd name="T15" fmla="*/ 608 h 629"/>
                <a:gd name="T16" fmla="*/ 27 w 398"/>
                <a:gd name="T17" fmla="*/ 618 h 629"/>
                <a:gd name="T18" fmla="*/ 16 w 398"/>
                <a:gd name="T19" fmla="*/ 623 h 629"/>
                <a:gd name="T20" fmla="*/ 8 w 398"/>
                <a:gd name="T21" fmla="*/ 627 h 629"/>
                <a:gd name="T22" fmla="*/ 2 w 398"/>
                <a:gd name="T23" fmla="*/ 629 h 629"/>
                <a:gd name="T24" fmla="*/ 0 w 398"/>
                <a:gd name="T25" fmla="*/ 625 h 629"/>
                <a:gd name="T26" fmla="*/ 0 w 398"/>
                <a:gd name="T27" fmla="*/ 621 h 629"/>
                <a:gd name="T28" fmla="*/ 4 w 398"/>
                <a:gd name="T29" fmla="*/ 612 h 629"/>
                <a:gd name="T30" fmla="*/ 12 w 398"/>
                <a:gd name="T31" fmla="*/ 600 h 629"/>
                <a:gd name="T32" fmla="*/ 22 w 398"/>
                <a:gd name="T33" fmla="*/ 585 h 629"/>
                <a:gd name="T34" fmla="*/ 35 w 398"/>
                <a:gd name="T35" fmla="*/ 566 h 629"/>
                <a:gd name="T36" fmla="*/ 54 w 398"/>
                <a:gd name="T37" fmla="*/ 545 h 629"/>
                <a:gd name="T38" fmla="*/ 75 w 398"/>
                <a:gd name="T39" fmla="*/ 518 h 629"/>
                <a:gd name="T40" fmla="*/ 111 w 398"/>
                <a:gd name="T41" fmla="*/ 476 h 629"/>
                <a:gd name="T42" fmla="*/ 154 w 398"/>
                <a:gd name="T43" fmla="*/ 419 h 629"/>
                <a:gd name="T44" fmla="*/ 192 w 398"/>
                <a:gd name="T45" fmla="*/ 365 h 629"/>
                <a:gd name="T46" fmla="*/ 224 w 398"/>
                <a:gd name="T47" fmla="*/ 311 h 629"/>
                <a:gd name="T48" fmla="*/ 245 w 398"/>
                <a:gd name="T49" fmla="*/ 271 h 629"/>
                <a:gd name="T50" fmla="*/ 261 w 398"/>
                <a:gd name="T51" fmla="*/ 244 h 629"/>
                <a:gd name="T52" fmla="*/ 276 w 398"/>
                <a:gd name="T53" fmla="*/ 214 h 629"/>
                <a:gd name="T54" fmla="*/ 291 w 398"/>
                <a:gd name="T55" fmla="*/ 181 h 629"/>
                <a:gd name="T56" fmla="*/ 309 w 398"/>
                <a:gd name="T57" fmla="*/ 145 h 629"/>
                <a:gd name="T58" fmla="*/ 326 w 398"/>
                <a:gd name="T59" fmla="*/ 107 h 629"/>
                <a:gd name="T60" fmla="*/ 345 w 398"/>
                <a:gd name="T61" fmla="*/ 65 h 629"/>
                <a:gd name="T62" fmla="*/ 364 w 398"/>
                <a:gd name="T63" fmla="*/ 21 h 629"/>
                <a:gd name="T64" fmla="*/ 398 w 398"/>
                <a:gd name="T65" fmla="*/ 128 h 629"/>
                <a:gd name="T66" fmla="*/ 374 w 398"/>
                <a:gd name="T67" fmla="*/ 189 h 629"/>
                <a:gd name="T68" fmla="*/ 345 w 398"/>
                <a:gd name="T69" fmla="*/ 246 h 629"/>
                <a:gd name="T70" fmla="*/ 314 w 398"/>
                <a:gd name="T71" fmla="*/ 302 h 629"/>
                <a:gd name="T72" fmla="*/ 282 w 398"/>
                <a:gd name="T73" fmla="*/ 35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8" h="629">
                  <a:moveTo>
                    <a:pt x="282" y="355"/>
                  </a:moveTo>
                  <a:lnTo>
                    <a:pt x="266" y="380"/>
                  </a:lnTo>
                  <a:lnTo>
                    <a:pt x="247" y="403"/>
                  </a:lnTo>
                  <a:lnTo>
                    <a:pt x="228" y="428"/>
                  </a:lnTo>
                  <a:lnTo>
                    <a:pt x="209" y="451"/>
                  </a:lnTo>
                  <a:lnTo>
                    <a:pt x="188" y="476"/>
                  </a:lnTo>
                  <a:lnTo>
                    <a:pt x="165" y="499"/>
                  </a:lnTo>
                  <a:lnTo>
                    <a:pt x="142" y="522"/>
                  </a:lnTo>
                  <a:lnTo>
                    <a:pt x="117" y="543"/>
                  </a:lnTo>
                  <a:lnTo>
                    <a:pt x="104" y="554"/>
                  </a:lnTo>
                  <a:lnTo>
                    <a:pt x="90" y="566"/>
                  </a:lnTo>
                  <a:lnTo>
                    <a:pt x="79" y="576"/>
                  </a:lnTo>
                  <a:lnTo>
                    <a:pt x="69" y="585"/>
                  </a:lnTo>
                  <a:lnTo>
                    <a:pt x="60" y="593"/>
                  </a:lnTo>
                  <a:lnTo>
                    <a:pt x="50" y="600"/>
                  </a:lnTo>
                  <a:lnTo>
                    <a:pt x="41" y="608"/>
                  </a:lnTo>
                  <a:lnTo>
                    <a:pt x="33" y="612"/>
                  </a:lnTo>
                  <a:lnTo>
                    <a:pt x="27" y="618"/>
                  </a:lnTo>
                  <a:lnTo>
                    <a:pt x="22" y="621"/>
                  </a:lnTo>
                  <a:lnTo>
                    <a:pt x="16" y="623"/>
                  </a:lnTo>
                  <a:lnTo>
                    <a:pt x="12" y="627"/>
                  </a:lnTo>
                  <a:lnTo>
                    <a:pt x="8" y="627"/>
                  </a:lnTo>
                  <a:lnTo>
                    <a:pt x="4" y="629"/>
                  </a:lnTo>
                  <a:lnTo>
                    <a:pt x="2" y="629"/>
                  </a:lnTo>
                  <a:lnTo>
                    <a:pt x="0" y="627"/>
                  </a:lnTo>
                  <a:lnTo>
                    <a:pt x="0" y="625"/>
                  </a:lnTo>
                  <a:lnTo>
                    <a:pt x="0" y="623"/>
                  </a:lnTo>
                  <a:lnTo>
                    <a:pt x="0" y="621"/>
                  </a:lnTo>
                  <a:lnTo>
                    <a:pt x="2" y="618"/>
                  </a:lnTo>
                  <a:lnTo>
                    <a:pt x="4" y="612"/>
                  </a:lnTo>
                  <a:lnTo>
                    <a:pt x="8" y="606"/>
                  </a:lnTo>
                  <a:lnTo>
                    <a:pt x="12" y="600"/>
                  </a:lnTo>
                  <a:lnTo>
                    <a:pt x="16" y="593"/>
                  </a:lnTo>
                  <a:lnTo>
                    <a:pt x="22" y="585"/>
                  </a:lnTo>
                  <a:lnTo>
                    <a:pt x="29" y="576"/>
                  </a:lnTo>
                  <a:lnTo>
                    <a:pt x="35" y="566"/>
                  </a:lnTo>
                  <a:lnTo>
                    <a:pt x="45" y="556"/>
                  </a:lnTo>
                  <a:lnTo>
                    <a:pt x="54" y="545"/>
                  </a:lnTo>
                  <a:lnTo>
                    <a:pt x="64" y="531"/>
                  </a:lnTo>
                  <a:lnTo>
                    <a:pt x="75" y="518"/>
                  </a:lnTo>
                  <a:lnTo>
                    <a:pt x="87" y="505"/>
                  </a:lnTo>
                  <a:lnTo>
                    <a:pt x="111" y="476"/>
                  </a:lnTo>
                  <a:lnTo>
                    <a:pt x="133" y="447"/>
                  </a:lnTo>
                  <a:lnTo>
                    <a:pt x="154" y="419"/>
                  </a:lnTo>
                  <a:lnTo>
                    <a:pt x="175" y="392"/>
                  </a:lnTo>
                  <a:lnTo>
                    <a:pt x="192" y="365"/>
                  </a:lnTo>
                  <a:lnTo>
                    <a:pt x="209" y="338"/>
                  </a:lnTo>
                  <a:lnTo>
                    <a:pt x="224" y="311"/>
                  </a:lnTo>
                  <a:lnTo>
                    <a:pt x="240" y="285"/>
                  </a:lnTo>
                  <a:lnTo>
                    <a:pt x="245" y="271"/>
                  </a:lnTo>
                  <a:lnTo>
                    <a:pt x="253" y="258"/>
                  </a:lnTo>
                  <a:lnTo>
                    <a:pt x="261" y="244"/>
                  </a:lnTo>
                  <a:lnTo>
                    <a:pt x="268" y="229"/>
                  </a:lnTo>
                  <a:lnTo>
                    <a:pt x="276" y="214"/>
                  </a:lnTo>
                  <a:lnTo>
                    <a:pt x="284" y="199"/>
                  </a:lnTo>
                  <a:lnTo>
                    <a:pt x="291" y="181"/>
                  </a:lnTo>
                  <a:lnTo>
                    <a:pt x="301" y="164"/>
                  </a:lnTo>
                  <a:lnTo>
                    <a:pt x="309" y="145"/>
                  </a:lnTo>
                  <a:lnTo>
                    <a:pt x="318" y="126"/>
                  </a:lnTo>
                  <a:lnTo>
                    <a:pt x="326" y="107"/>
                  </a:lnTo>
                  <a:lnTo>
                    <a:pt x="335" y="86"/>
                  </a:lnTo>
                  <a:lnTo>
                    <a:pt x="345" y="65"/>
                  </a:lnTo>
                  <a:lnTo>
                    <a:pt x="354" y="44"/>
                  </a:lnTo>
                  <a:lnTo>
                    <a:pt x="364" y="21"/>
                  </a:lnTo>
                  <a:lnTo>
                    <a:pt x="374" y="0"/>
                  </a:lnTo>
                  <a:lnTo>
                    <a:pt x="398" y="128"/>
                  </a:lnTo>
                  <a:lnTo>
                    <a:pt x="387" y="160"/>
                  </a:lnTo>
                  <a:lnTo>
                    <a:pt x="374" y="189"/>
                  </a:lnTo>
                  <a:lnTo>
                    <a:pt x="360" y="218"/>
                  </a:lnTo>
                  <a:lnTo>
                    <a:pt x="345" y="246"/>
                  </a:lnTo>
                  <a:lnTo>
                    <a:pt x="330" y="275"/>
                  </a:lnTo>
                  <a:lnTo>
                    <a:pt x="314" y="302"/>
                  </a:lnTo>
                  <a:lnTo>
                    <a:pt x="282" y="355"/>
                  </a:lnTo>
                  <a:lnTo>
                    <a:pt x="282" y="355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3"/>
            <p:cNvSpPr/>
            <p:nvPr/>
          </p:nvSpPr>
          <p:spPr bwMode="auto">
            <a:xfrm>
              <a:off x="3651584" y="3378639"/>
              <a:ext cx="643441" cy="609464"/>
            </a:xfrm>
            <a:custGeom>
              <a:avLst/>
              <a:gdLst>
                <a:gd name="T0" fmla="*/ 484 w 606"/>
                <a:gd name="T1" fmla="*/ 574 h 574"/>
                <a:gd name="T2" fmla="*/ 451 w 606"/>
                <a:gd name="T3" fmla="*/ 574 h 574"/>
                <a:gd name="T4" fmla="*/ 425 w 606"/>
                <a:gd name="T5" fmla="*/ 574 h 574"/>
                <a:gd name="T6" fmla="*/ 402 w 606"/>
                <a:gd name="T7" fmla="*/ 570 h 574"/>
                <a:gd name="T8" fmla="*/ 373 w 606"/>
                <a:gd name="T9" fmla="*/ 565 h 574"/>
                <a:gd name="T10" fmla="*/ 340 w 606"/>
                <a:gd name="T11" fmla="*/ 553 h 574"/>
                <a:gd name="T12" fmla="*/ 314 w 606"/>
                <a:gd name="T13" fmla="*/ 528 h 574"/>
                <a:gd name="T14" fmla="*/ 296 w 606"/>
                <a:gd name="T15" fmla="*/ 503 h 574"/>
                <a:gd name="T16" fmla="*/ 287 w 606"/>
                <a:gd name="T17" fmla="*/ 488 h 574"/>
                <a:gd name="T18" fmla="*/ 273 w 606"/>
                <a:gd name="T19" fmla="*/ 467 h 574"/>
                <a:gd name="T20" fmla="*/ 254 w 606"/>
                <a:gd name="T21" fmla="*/ 438 h 574"/>
                <a:gd name="T22" fmla="*/ 231 w 606"/>
                <a:gd name="T23" fmla="*/ 404 h 574"/>
                <a:gd name="T24" fmla="*/ 206 w 606"/>
                <a:gd name="T25" fmla="*/ 362 h 574"/>
                <a:gd name="T26" fmla="*/ 176 w 606"/>
                <a:gd name="T27" fmla="*/ 312 h 574"/>
                <a:gd name="T28" fmla="*/ 141 w 606"/>
                <a:gd name="T29" fmla="*/ 257 h 574"/>
                <a:gd name="T30" fmla="*/ 103 w 606"/>
                <a:gd name="T31" fmla="*/ 193 h 574"/>
                <a:gd name="T32" fmla="*/ 61 w 606"/>
                <a:gd name="T33" fmla="*/ 125 h 574"/>
                <a:gd name="T34" fmla="*/ 15 w 606"/>
                <a:gd name="T35" fmla="*/ 48 h 574"/>
                <a:gd name="T36" fmla="*/ 42 w 606"/>
                <a:gd name="T37" fmla="*/ 25 h 574"/>
                <a:gd name="T38" fmla="*/ 95 w 606"/>
                <a:gd name="T39" fmla="*/ 92 h 574"/>
                <a:gd name="T40" fmla="*/ 143 w 606"/>
                <a:gd name="T41" fmla="*/ 151 h 574"/>
                <a:gd name="T42" fmla="*/ 187 w 606"/>
                <a:gd name="T43" fmla="*/ 207 h 574"/>
                <a:gd name="T44" fmla="*/ 227 w 606"/>
                <a:gd name="T45" fmla="*/ 255 h 574"/>
                <a:gd name="T46" fmla="*/ 264 w 606"/>
                <a:gd name="T47" fmla="*/ 297 h 574"/>
                <a:gd name="T48" fmla="*/ 294 w 606"/>
                <a:gd name="T49" fmla="*/ 335 h 574"/>
                <a:gd name="T50" fmla="*/ 323 w 606"/>
                <a:gd name="T51" fmla="*/ 364 h 574"/>
                <a:gd name="T52" fmla="*/ 346 w 606"/>
                <a:gd name="T53" fmla="*/ 389 h 574"/>
                <a:gd name="T54" fmla="*/ 365 w 606"/>
                <a:gd name="T55" fmla="*/ 408 h 574"/>
                <a:gd name="T56" fmla="*/ 381 w 606"/>
                <a:gd name="T57" fmla="*/ 419 h 574"/>
                <a:gd name="T58" fmla="*/ 434 w 606"/>
                <a:gd name="T59" fmla="*/ 452 h 574"/>
                <a:gd name="T60" fmla="*/ 488 w 606"/>
                <a:gd name="T61" fmla="*/ 479 h 574"/>
                <a:gd name="T62" fmla="*/ 536 w 606"/>
                <a:gd name="T63" fmla="*/ 498 h 574"/>
                <a:gd name="T64" fmla="*/ 562 w 606"/>
                <a:gd name="T65" fmla="*/ 509 h 574"/>
                <a:gd name="T66" fmla="*/ 581 w 606"/>
                <a:gd name="T67" fmla="*/ 519 h 574"/>
                <a:gd name="T68" fmla="*/ 595 w 606"/>
                <a:gd name="T69" fmla="*/ 528 h 574"/>
                <a:gd name="T70" fmla="*/ 603 w 606"/>
                <a:gd name="T71" fmla="*/ 534 h 574"/>
                <a:gd name="T72" fmla="*/ 606 w 606"/>
                <a:gd name="T73" fmla="*/ 540 h 574"/>
                <a:gd name="T74" fmla="*/ 603 w 606"/>
                <a:gd name="T75" fmla="*/ 547 h 574"/>
                <a:gd name="T76" fmla="*/ 593 w 606"/>
                <a:gd name="T77" fmla="*/ 553 h 574"/>
                <a:gd name="T78" fmla="*/ 576 w 606"/>
                <a:gd name="T79" fmla="*/ 561 h 574"/>
                <a:gd name="T80" fmla="*/ 551 w 606"/>
                <a:gd name="T81" fmla="*/ 567 h 574"/>
                <a:gd name="T82" fmla="*/ 520 w 606"/>
                <a:gd name="T83" fmla="*/ 57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6" h="574">
                  <a:moveTo>
                    <a:pt x="507" y="572"/>
                  </a:moveTo>
                  <a:lnTo>
                    <a:pt x="495" y="572"/>
                  </a:lnTo>
                  <a:lnTo>
                    <a:pt x="484" y="574"/>
                  </a:lnTo>
                  <a:lnTo>
                    <a:pt x="472" y="574"/>
                  </a:lnTo>
                  <a:lnTo>
                    <a:pt x="461" y="574"/>
                  </a:lnTo>
                  <a:lnTo>
                    <a:pt x="451" y="574"/>
                  </a:lnTo>
                  <a:lnTo>
                    <a:pt x="442" y="574"/>
                  </a:lnTo>
                  <a:lnTo>
                    <a:pt x="432" y="574"/>
                  </a:lnTo>
                  <a:lnTo>
                    <a:pt x="425" y="574"/>
                  </a:lnTo>
                  <a:lnTo>
                    <a:pt x="417" y="572"/>
                  </a:lnTo>
                  <a:lnTo>
                    <a:pt x="409" y="572"/>
                  </a:lnTo>
                  <a:lnTo>
                    <a:pt x="402" y="570"/>
                  </a:lnTo>
                  <a:lnTo>
                    <a:pt x="394" y="570"/>
                  </a:lnTo>
                  <a:lnTo>
                    <a:pt x="382" y="568"/>
                  </a:lnTo>
                  <a:lnTo>
                    <a:pt x="373" y="565"/>
                  </a:lnTo>
                  <a:lnTo>
                    <a:pt x="361" y="563"/>
                  </a:lnTo>
                  <a:lnTo>
                    <a:pt x="352" y="559"/>
                  </a:lnTo>
                  <a:lnTo>
                    <a:pt x="340" y="553"/>
                  </a:lnTo>
                  <a:lnTo>
                    <a:pt x="331" y="546"/>
                  </a:lnTo>
                  <a:lnTo>
                    <a:pt x="323" y="538"/>
                  </a:lnTo>
                  <a:lnTo>
                    <a:pt x="314" y="528"/>
                  </a:lnTo>
                  <a:lnTo>
                    <a:pt x="306" y="519"/>
                  </a:lnTo>
                  <a:lnTo>
                    <a:pt x="300" y="507"/>
                  </a:lnTo>
                  <a:lnTo>
                    <a:pt x="296" y="503"/>
                  </a:lnTo>
                  <a:lnTo>
                    <a:pt x="294" y="500"/>
                  </a:lnTo>
                  <a:lnTo>
                    <a:pt x="291" y="494"/>
                  </a:lnTo>
                  <a:lnTo>
                    <a:pt x="287" y="488"/>
                  </a:lnTo>
                  <a:lnTo>
                    <a:pt x="283" y="482"/>
                  </a:lnTo>
                  <a:lnTo>
                    <a:pt x="277" y="475"/>
                  </a:lnTo>
                  <a:lnTo>
                    <a:pt x="273" y="467"/>
                  </a:lnTo>
                  <a:lnTo>
                    <a:pt x="268" y="457"/>
                  </a:lnTo>
                  <a:lnTo>
                    <a:pt x="262" y="450"/>
                  </a:lnTo>
                  <a:lnTo>
                    <a:pt x="254" y="438"/>
                  </a:lnTo>
                  <a:lnTo>
                    <a:pt x="247" y="427"/>
                  </a:lnTo>
                  <a:lnTo>
                    <a:pt x="241" y="415"/>
                  </a:lnTo>
                  <a:lnTo>
                    <a:pt x="231" y="404"/>
                  </a:lnTo>
                  <a:lnTo>
                    <a:pt x="224" y="391"/>
                  </a:lnTo>
                  <a:lnTo>
                    <a:pt x="216" y="377"/>
                  </a:lnTo>
                  <a:lnTo>
                    <a:pt x="206" y="362"/>
                  </a:lnTo>
                  <a:lnTo>
                    <a:pt x="197" y="347"/>
                  </a:lnTo>
                  <a:lnTo>
                    <a:pt x="187" y="329"/>
                  </a:lnTo>
                  <a:lnTo>
                    <a:pt x="176" y="312"/>
                  </a:lnTo>
                  <a:lnTo>
                    <a:pt x="164" y="295"/>
                  </a:lnTo>
                  <a:lnTo>
                    <a:pt x="153" y="276"/>
                  </a:lnTo>
                  <a:lnTo>
                    <a:pt x="141" y="257"/>
                  </a:lnTo>
                  <a:lnTo>
                    <a:pt x="130" y="237"/>
                  </a:lnTo>
                  <a:lnTo>
                    <a:pt x="116" y="216"/>
                  </a:lnTo>
                  <a:lnTo>
                    <a:pt x="103" y="193"/>
                  </a:lnTo>
                  <a:lnTo>
                    <a:pt x="90" y="172"/>
                  </a:lnTo>
                  <a:lnTo>
                    <a:pt x="76" y="148"/>
                  </a:lnTo>
                  <a:lnTo>
                    <a:pt x="61" y="125"/>
                  </a:lnTo>
                  <a:lnTo>
                    <a:pt x="48" y="100"/>
                  </a:lnTo>
                  <a:lnTo>
                    <a:pt x="32" y="75"/>
                  </a:lnTo>
                  <a:lnTo>
                    <a:pt x="15" y="48"/>
                  </a:lnTo>
                  <a:lnTo>
                    <a:pt x="0" y="21"/>
                  </a:lnTo>
                  <a:lnTo>
                    <a:pt x="25" y="0"/>
                  </a:lnTo>
                  <a:lnTo>
                    <a:pt x="42" y="25"/>
                  </a:lnTo>
                  <a:lnTo>
                    <a:pt x="61" y="48"/>
                  </a:lnTo>
                  <a:lnTo>
                    <a:pt x="78" y="69"/>
                  </a:lnTo>
                  <a:lnTo>
                    <a:pt x="95" y="92"/>
                  </a:lnTo>
                  <a:lnTo>
                    <a:pt x="111" y="113"/>
                  </a:lnTo>
                  <a:lnTo>
                    <a:pt x="128" y="132"/>
                  </a:lnTo>
                  <a:lnTo>
                    <a:pt x="143" y="151"/>
                  </a:lnTo>
                  <a:lnTo>
                    <a:pt x="159" y="170"/>
                  </a:lnTo>
                  <a:lnTo>
                    <a:pt x="174" y="190"/>
                  </a:lnTo>
                  <a:lnTo>
                    <a:pt x="187" y="207"/>
                  </a:lnTo>
                  <a:lnTo>
                    <a:pt x="201" y="224"/>
                  </a:lnTo>
                  <a:lnTo>
                    <a:pt x="214" y="239"/>
                  </a:lnTo>
                  <a:lnTo>
                    <a:pt x="227" y="255"/>
                  </a:lnTo>
                  <a:lnTo>
                    <a:pt x="241" y="270"/>
                  </a:lnTo>
                  <a:lnTo>
                    <a:pt x="252" y="283"/>
                  </a:lnTo>
                  <a:lnTo>
                    <a:pt x="264" y="297"/>
                  </a:lnTo>
                  <a:lnTo>
                    <a:pt x="275" y="310"/>
                  </a:lnTo>
                  <a:lnTo>
                    <a:pt x="285" y="322"/>
                  </a:lnTo>
                  <a:lnTo>
                    <a:pt x="294" y="335"/>
                  </a:lnTo>
                  <a:lnTo>
                    <a:pt x="304" y="345"/>
                  </a:lnTo>
                  <a:lnTo>
                    <a:pt x="314" y="354"/>
                  </a:lnTo>
                  <a:lnTo>
                    <a:pt x="323" y="364"/>
                  </a:lnTo>
                  <a:lnTo>
                    <a:pt x="331" y="373"/>
                  </a:lnTo>
                  <a:lnTo>
                    <a:pt x="338" y="381"/>
                  </a:lnTo>
                  <a:lnTo>
                    <a:pt x="346" y="389"/>
                  </a:lnTo>
                  <a:lnTo>
                    <a:pt x="354" y="396"/>
                  </a:lnTo>
                  <a:lnTo>
                    <a:pt x="359" y="402"/>
                  </a:lnTo>
                  <a:lnTo>
                    <a:pt x="365" y="408"/>
                  </a:lnTo>
                  <a:lnTo>
                    <a:pt x="371" y="412"/>
                  </a:lnTo>
                  <a:lnTo>
                    <a:pt x="377" y="415"/>
                  </a:lnTo>
                  <a:lnTo>
                    <a:pt x="381" y="419"/>
                  </a:lnTo>
                  <a:lnTo>
                    <a:pt x="384" y="423"/>
                  </a:lnTo>
                  <a:lnTo>
                    <a:pt x="417" y="442"/>
                  </a:lnTo>
                  <a:lnTo>
                    <a:pt x="434" y="452"/>
                  </a:lnTo>
                  <a:lnTo>
                    <a:pt x="451" y="461"/>
                  </a:lnTo>
                  <a:lnTo>
                    <a:pt x="469" y="469"/>
                  </a:lnTo>
                  <a:lnTo>
                    <a:pt x="488" y="479"/>
                  </a:lnTo>
                  <a:lnTo>
                    <a:pt x="507" y="486"/>
                  </a:lnTo>
                  <a:lnTo>
                    <a:pt x="526" y="494"/>
                  </a:lnTo>
                  <a:lnTo>
                    <a:pt x="536" y="498"/>
                  </a:lnTo>
                  <a:lnTo>
                    <a:pt x="545" y="501"/>
                  </a:lnTo>
                  <a:lnTo>
                    <a:pt x="555" y="505"/>
                  </a:lnTo>
                  <a:lnTo>
                    <a:pt x="562" y="509"/>
                  </a:lnTo>
                  <a:lnTo>
                    <a:pt x="568" y="511"/>
                  </a:lnTo>
                  <a:lnTo>
                    <a:pt x="576" y="515"/>
                  </a:lnTo>
                  <a:lnTo>
                    <a:pt x="581" y="519"/>
                  </a:lnTo>
                  <a:lnTo>
                    <a:pt x="587" y="523"/>
                  </a:lnTo>
                  <a:lnTo>
                    <a:pt x="591" y="524"/>
                  </a:lnTo>
                  <a:lnTo>
                    <a:pt x="595" y="528"/>
                  </a:lnTo>
                  <a:lnTo>
                    <a:pt x="599" y="530"/>
                  </a:lnTo>
                  <a:lnTo>
                    <a:pt x="601" y="532"/>
                  </a:lnTo>
                  <a:lnTo>
                    <a:pt x="603" y="534"/>
                  </a:lnTo>
                  <a:lnTo>
                    <a:pt x="604" y="536"/>
                  </a:lnTo>
                  <a:lnTo>
                    <a:pt x="606" y="538"/>
                  </a:lnTo>
                  <a:lnTo>
                    <a:pt x="606" y="540"/>
                  </a:lnTo>
                  <a:lnTo>
                    <a:pt x="606" y="542"/>
                  </a:lnTo>
                  <a:lnTo>
                    <a:pt x="604" y="544"/>
                  </a:lnTo>
                  <a:lnTo>
                    <a:pt x="603" y="547"/>
                  </a:lnTo>
                  <a:lnTo>
                    <a:pt x="601" y="549"/>
                  </a:lnTo>
                  <a:lnTo>
                    <a:pt x="597" y="551"/>
                  </a:lnTo>
                  <a:lnTo>
                    <a:pt x="593" y="553"/>
                  </a:lnTo>
                  <a:lnTo>
                    <a:pt x="587" y="555"/>
                  </a:lnTo>
                  <a:lnTo>
                    <a:pt x="581" y="559"/>
                  </a:lnTo>
                  <a:lnTo>
                    <a:pt x="576" y="561"/>
                  </a:lnTo>
                  <a:lnTo>
                    <a:pt x="568" y="563"/>
                  </a:lnTo>
                  <a:lnTo>
                    <a:pt x="560" y="565"/>
                  </a:lnTo>
                  <a:lnTo>
                    <a:pt x="551" y="567"/>
                  </a:lnTo>
                  <a:lnTo>
                    <a:pt x="541" y="567"/>
                  </a:lnTo>
                  <a:lnTo>
                    <a:pt x="532" y="568"/>
                  </a:lnTo>
                  <a:lnTo>
                    <a:pt x="520" y="570"/>
                  </a:lnTo>
                  <a:lnTo>
                    <a:pt x="507" y="572"/>
                  </a:lnTo>
                  <a:lnTo>
                    <a:pt x="507" y="572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835131" y="2692236"/>
              <a:ext cx="1825101" cy="1831495"/>
              <a:chOff x="5534807" y="1672548"/>
              <a:chExt cx="2318547" cy="2326669"/>
            </a:xfrm>
          </p:grpSpPr>
          <p:sp>
            <p:nvSpPr>
              <p:cNvPr id="42" name="矩形 41"/>
              <p:cNvSpPr>
                <a:spLocks noChangeAspect="1"/>
              </p:cNvSpPr>
              <p:nvPr/>
            </p:nvSpPr>
            <p:spPr>
              <a:xfrm>
                <a:off x="5534807" y="1672548"/>
                <a:ext cx="2304000" cy="2304000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5549354" y="2824548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5400000">
                <a:off x="5508232" y="2847217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4985427" y="2829336"/>
              <a:ext cx="1524508" cy="1557293"/>
              <a:chOff x="3371074" y="1750845"/>
              <a:chExt cx="1181100" cy="1206500"/>
            </a:xfrm>
            <a:solidFill>
              <a:schemeClr val="tx1"/>
            </a:solidFill>
          </p:grpSpPr>
          <p:sp>
            <p:nvSpPr>
              <p:cNvPr id="46" name="Freeform 34"/>
              <p:cNvSpPr/>
              <p:nvPr/>
            </p:nvSpPr>
            <p:spPr bwMode="auto">
              <a:xfrm>
                <a:off x="3658411" y="2568408"/>
                <a:ext cx="441325" cy="106363"/>
              </a:xfrm>
              <a:custGeom>
                <a:avLst/>
                <a:gdLst>
                  <a:gd name="T0" fmla="*/ 233 w 556"/>
                  <a:gd name="T1" fmla="*/ 54 h 136"/>
                  <a:gd name="T2" fmla="*/ 283 w 556"/>
                  <a:gd name="T3" fmla="*/ 44 h 136"/>
                  <a:gd name="T4" fmla="*/ 323 w 556"/>
                  <a:gd name="T5" fmla="*/ 35 h 136"/>
                  <a:gd name="T6" fmla="*/ 357 w 556"/>
                  <a:gd name="T7" fmla="*/ 23 h 136"/>
                  <a:gd name="T8" fmla="*/ 384 w 556"/>
                  <a:gd name="T9" fmla="*/ 13 h 136"/>
                  <a:gd name="T10" fmla="*/ 403 w 556"/>
                  <a:gd name="T11" fmla="*/ 8 h 136"/>
                  <a:gd name="T12" fmla="*/ 421 w 556"/>
                  <a:gd name="T13" fmla="*/ 2 h 136"/>
                  <a:gd name="T14" fmla="*/ 434 w 556"/>
                  <a:gd name="T15" fmla="*/ 0 h 136"/>
                  <a:gd name="T16" fmla="*/ 445 w 556"/>
                  <a:gd name="T17" fmla="*/ 0 h 136"/>
                  <a:gd name="T18" fmla="*/ 459 w 556"/>
                  <a:gd name="T19" fmla="*/ 2 h 136"/>
                  <a:gd name="T20" fmla="*/ 476 w 556"/>
                  <a:gd name="T21" fmla="*/ 6 h 136"/>
                  <a:gd name="T22" fmla="*/ 495 w 556"/>
                  <a:gd name="T23" fmla="*/ 10 h 136"/>
                  <a:gd name="T24" fmla="*/ 518 w 556"/>
                  <a:gd name="T25" fmla="*/ 17 h 136"/>
                  <a:gd name="T26" fmla="*/ 535 w 556"/>
                  <a:gd name="T27" fmla="*/ 27 h 136"/>
                  <a:gd name="T28" fmla="*/ 549 w 556"/>
                  <a:gd name="T29" fmla="*/ 36 h 136"/>
                  <a:gd name="T30" fmla="*/ 554 w 556"/>
                  <a:gd name="T31" fmla="*/ 46 h 136"/>
                  <a:gd name="T32" fmla="*/ 554 w 556"/>
                  <a:gd name="T33" fmla="*/ 54 h 136"/>
                  <a:gd name="T34" fmla="*/ 549 w 556"/>
                  <a:gd name="T35" fmla="*/ 59 h 136"/>
                  <a:gd name="T36" fmla="*/ 537 w 556"/>
                  <a:gd name="T37" fmla="*/ 65 h 136"/>
                  <a:gd name="T38" fmla="*/ 518 w 556"/>
                  <a:gd name="T39" fmla="*/ 71 h 136"/>
                  <a:gd name="T40" fmla="*/ 493 w 556"/>
                  <a:gd name="T41" fmla="*/ 79 h 136"/>
                  <a:gd name="T42" fmla="*/ 463 w 556"/>
                  <a:gd name="T43" fmla="*/ 84 h 136"/>
                  <a:gd name="T44" fmla="*/ 426 w 556"/>
                  <a:gd name="T45" fmla="*/ 92 h 136"/>
                  <a:gd name="T46" fmla="*/ 384 w 556"/>
                  <a:gd name="T47" fmla="*/ 100 h 136"/>
                  <a:gd name="T48" fmla="*/ 336 w 556"/>
                  <a:gd name="T49" fmla="*/ 107 h 136"/>
                  <a:gd name="T50" fmla="*/ 292 w 556"/>
                  <a:gd name="T51" fmla="*/ 113 h 136"/>
                  <a:gd name="T52" fmla="*/ 254 w 556"/>
                  <a:gd name="T53" fmla="*/ 119 h 136"/>
                  <a:gd name="T54" fmla="*/ 222 w 556"/>
                  <a:gd name="T55" fmla="*/ 124 h 136"/>
                  <a:gd name="T56" fmla="*/ 193 w 556"/>
                  <a:gd name="T57" fmla="*/ 128 h 136"/>
                  <a:gd name="T58" fmla="*/ 168 w 556"/>
                  <a:gd name="T59" fmla="*/ 132 h 136"/>
                  <a:gd name="T60" fmla="*/ 151 w 556"/>
                  <a:gd name="T61" fmla="*/ 134 h 136"/>
                  <a:gd name="T62" fmla="*/ 137 w 556"/>
                  <a:gd name="T63" fmla="*/ 136 h 136"/>
                  <a:gd name="T64" fmla="*/ 126 w 556"/>
                  <a:gd name="T65" fmla="*/ 136 h 136"/>
                  <a:gd name="T66" fmla="*/ 109 w 556"/>
                  <a:gd name="T67" fmla="*/ 132 h 136"/>
                  <a:gd name="T68" fmla="*/ 88 w 556"/>
                  <a:gd name="T69" fmla="*/ 128 h 136"/>
                  <a:gd name="T70" fmla="*/ 65 w 556"/>
                  <a:gd name="T71" fmla="*/ 121 h 136"/>
                  <a:gd name="T72" fmla="*/ 42 w 556"/>
                  <a:gd name="T73" fmla="*/ 111 h 136"/>
                  <a:gd name="T74" fmla="*/ 21 w 556"/>
                  <a:gd name="T75" fmla="*/ 102 h 136"/>
                  <a:gd name="T76" fmla="*/ 7 w 556"/>
                  <a:gd name="T77" fmla="*/ 94 h 136"/>
                  <a:gd name="T78" fmla="*/ 0 w 556"/>
                  <a:gd name="T79" fmla="*/ 86 h 136"/>
                  <a:gd name="T80" fmla="*/ 0 w 556"/>
                  <a:gd name="T81" fmla="*/ 82 h 136"/>
                  <a:gd name="T82" fmla="*/ 7 w 556"/>
                  <a:gd name="T83" fmla="*/ 79 h 136"/>
                  <a:gd name="T84" fmla="*/ 21 w 556"/>
                  <a:gd name="T85" fmla="*/ 77 h 136"/>
                  <a:gd name="T86" fmla="*/ 42 w 556"/>
                  <a:gd name="T87" fmla="*/ 73 h 136"/>
                  <a:gd name="T88" fmla="*/ 61 w 556"/>
                  <a:gd name="T89" fmla="*/ 71 h 136"/>
                  <a:gd name="T90" fmla="*/ 74 w 556"/>
                  <a:gd name="T91" fmla="*/ 71 h 136"/>
                  <a:gd name="T92" fmla="*/ 89 w 556"/>
                  <a:gd name="T93" fmla="*/ 69 h 136"/>
                  <a:gd name="T94" fmla="*/ 116 w 556"/>
                  <a:gd name="T95" fmla="*/ 67 h 136"/>
                  <a:gd name="T96" fmla="*/ 158 w 556"/>
                  <a:gd name="T97" fmla="*/ 63 h 136"/>
                  <a:gd name="T98" fmla="*/ 208 w 556"/>
                  <a:gd name="T99" fmla="*/ 5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6" h="136">
                    <a:moveTo>
                      <a:pt x="208" y="58"/>
                    </a:moveTo>
                    <a:lnTo>
                      <a:pt x="233" y="54"/>
                    </a:lnTo>
                    <a:lnTo>
                      <a:pt x="260" y="48"/>
                    </a:lnTo>
                    <a:lnTo>
                      <a:pt x="283" y="44"/>
                    </a:lnTo>
                    <a:lnTo>
                      <a:pt x="304" y="38"/>
                    </a:lnTo>
                    <a:lnTo>
                      <a:pt x="323" y="35"/>
                    </a:lnTo>
                    <a:lnTo>
                      <a:pt x="342" y="29"/>
                    </a:lnTo>
                    <a:lnTo>
                      <a:pt x="357" y="23"/>
                    </a:lnTo>
                    <a:lnTo>
                      <a:pt x="373" y="19"/>
                    </a:lnTo>
                    <a:lnTo>
                      <a:pt x="384" y="13"/>
                    </a:lnTo>
                    <a:lnTo>
                      <a:pt x="394" y="10"/>
                    </a:lnTo>
                    <a:lnTo>
                      <a:pt x="403" y="8"/>
                    </a:lnTo>
                    <a:lnTo>
                      <a:pt x="413" y="4"/>
                    </a:lnTo>
                    <a:lnTo>
                      <a:pt x="421" y="2"/>
                    </a:lnTo>
                    <a:lnTo>
                      <a:pt x="428" y="0"/>
                    </a:lnTo>
                    <a:lnTo>
                      <a:pt x="434" y="0"/>
                    </a:lnTo>
                    <a:lnTo>
                      <a:pt x="440" y="0"/>
                    </a:lnTo>
                    <a:lnTo>
                      <a:pt x="445" y="0"/>
                    </a:lnTo>
                    <a:lnTo>
                      <a:pt x="451" y="0"/>
                    </a:lnTo>
                    <a:lnTo>
                      <a:pt x="459" y="2"/>
                    </a:lnTo>
                    <a:lnTo>
                      <a:pt x="466" y="4"/>
                    </a:lnTo>
                    <a:lnTo>
                      <a:pt x="476" y="6"/>
                    </a:lnTo>
                    <a:lnTo>
                      <a:pt x="486" y="8"/>
                    </a:lnTo>
                    <a:lnTo>
                      <a:pt x="495" y="10"/>
                    </a:lnTo>
                    <a:lnTo>
                      <a:pt x="507" y="13"/>
                    </a:lnTo>
                    <a:lnTo>
                      <a:pt x="518" y="17"/>
                    </a:lnTo>
                    <a:lnTo>
                      <a:pt x="528" y="23"/>
                    </a:lnTo>
                    <a:lnTo>
                      <a:pt x="535" y="27"/>
                    </a:lnTo>
                    <a:lnTo>
                      <a:pt x="543" y="33"/>
                    </a:lnTo>
                    <a:lnTo>
                      <a:pt x="549" y="36"/>
                    </a:lnTo>
                    <a:lnTo>
                      <a:pt x="553" y="42"/>
                    </a:lnTo>
                    <a:lnTo>
                      <a:pt x="554" y="46"/>
                    </a:lnTo>
                    <a:lnTo>
                      <a:pt x="556" y="52"/>
                    </a:lnTo>
                    <a:lnTo>
                      <a:pt x="554" y="54"/>
                    </a:lnTo>
                    <a:lnTo>
                      <a:pt x="553" y="56"/>
                    </a:lnTo>
                    <a:lnTo>
                      <a:pt x="549" y="59"/>
                    </a:lnTo>
                    <a:lnTo>
                      <a:pt x="543" y="61"/>
                    </a:lnTo>
                    <a:lnTo>
                      <a:pt x="537" y="65"/>
                    </a:lnTo>
                    <a:lnTo>
                      <a:pt x="528" y="69"/>
                    </a:lnTo>
                    <a:lnTo>
                      <a:pt x="518" y="71"/>
                    </a:lnTo>
                    <a:lnTo>
                      <a:pt x="507" y="75"/>
                    </a:lnTo>
                    <a:lnTo>
                      <a:pt x="493" y="79"/>
                    </a:lnTo>
                    <a:lnTo>
                      <a:pt x="478" y="82"/>
                    </a:lnTo>
                    <a:lnTo>
                      <a:pt x="463" y="84"/>
                    </a:lnTo>
                    <a:lnTo>
                      <a:pt x="445" y="88"/>
                    </a:lnTo>
                    <a:lnTo>
                      <a:pt x="426" y="92"/>
                    </a:lnTo>
                    <a:lnTo>
                      <a:pt x="405" y="96"/>
                    </a:lnTo>
                    <a:lnTo>
                      <a:pt x="384" y="100"/>
                    </a:lnTo>
                    <a:lnTo>
                      <a:pt x="361" y="103"/>
                    </a:lnTo>
                    <a:lnTo>
                      <a:pt x="336" y="107"/>
                    </a:lnTo>
                    <a:lnTo>
                      <a:pt x="315" y="111"/>
                    </a:lnTo>
                    <a:lnTo>
                      <a:pt x="292" y="113"/>
                    </a:lnTo>
                    <a:lnTo>
                      <a:pt x="273" y="117"/>
                    </a:lnTo>
                    <a:lnTo>
                      <a:pt x="254" y="119"/>
                    </a:lnTo>
                    <a:lnTo>
                      <a:pt x="237" y="123"/>
                    </a:lnTo>
                    <a:lnTo>
                      <a:pt x="222" y="124"/>
                    </a:lnTo>
                    <a:lnTo>
                      <a:pt x="206" y="126"/>
                    </a:lnTo>
                    <a:lnTo>
                      <a:pt x="193" y="128"/>
                    </a:lnTo>
                    <a:lnTo>
                      <a:pt x="179" y="130"/>
                    </a:lnTo>
                    <a:lnTo>
                      <a:pt x="168" y="132"/>
                    </a:lnTo>
                    <a:lnTo>
                      <a:pt x="158" y="134"/>
                    </a:lnTo>
                    <a:lnTo>
                      <a:pt x="151" y="134"/>
                    </a:lnTo>
                    <a:lnTo>
                      <a:pt x="143" y="136"/>
                    </a:lnTo>
                    <a:lnTo>
                      <a:pt x="137" y="136"/>
                    </a:lnTo>
                    <a:lnTo>
                      <a:pt x="134" y="136"/>
                    </a:lnTo>
                    <a:lnTo>
                      <a:pt x="126" y="136"/>
                    </a:lnTo>
                    <a:lnTo>
                      <a:pt x="118" y="134"/>
                    </a:lnTo>
                    <a:lnTo>
                      <a:pt x="109" y="132"/>
                    </a:lnTo>
                    <a:lnTo>
                      <a:pt x="99" y="130"/>
                    </a:lnTo>
                    <a:lnTo>
                      <a:pt x="88" y="128"/>
                    </a:lnTo>
                    <a:lnTo>
                      <a:pt x="76" y="124"/>
                    </a:lnTo>
                    <a:lnTo>
                      <a:pt x="65" y="121"/>
                    </a:lnTo>
                    <a:lnTo>
                      <a:pt x="55" y="117"/>
                    </a:lnTo>
                    <a:lnTo>
                      <a:pt x="42" y="111"/>
                    </a:lnTo>
                    <a:lnTo>
                      <a:pt x="30" y="107"/>
                    </a:lnTo>
                    <a:lnTo>
                      <a:pt x="21" y="102"/>
                    </a:lnTo>
                    <a:lnTo>
                      <a:pt x="13" y="98"/>
                    </a:lnTo>
                    <a:lnTo>
                      <a:pt x="7" y="94"/>
                    </a:lnTo>
                    <a:lnTo>
                      <a:pt x="1" y="90"/>
                    </a:lnTo>
                    <a:lnTo>
                      <a:pt x="0" y="86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1" y="80"/>
                    </a:lnTo>
                    <a:lnTo>
                      <a:pt x="7" y="79"/>
                    </a:lnTo>
                    <a:lnTo>
                      <a:pt x="13" y="77"/>
                    </a:lnTo>
                    <a:lnTo>
                      <a:pt x="21" y="77"/>
                    </a:lnTo>
                    <a:lnTo>
                      <a:pt x="30" y="75"/>
                    </a:lnTo>
                    <a:lnTo>
                      <a:pt x="42" y="73"/>
                    </a:lnTo>
                    <a:lnTo>
                      <a:pt x="55" y="71"/>
                    </a:lnTo>
                    <a:lnTo>
                      <a:pt x="61" y="71"/>
                    </a:lnTo>
                    <a:lnTo>
                      <a:pt x="67" y="71"/>
                    </a:lnTo>
                    <a:lnTo>
                      <a:pt x="74" y="71"/>
                    </a:lnTo>
                    <a:lnTo>
                      <a:pt x="82" y="69"/>
                    </a:lnTo>
                    <a:lnTo>
                      <a:pt x="89" y="69"/>
                    </a:lnTo>
                    <a:lnTo>
                      <a:pt x="99" y="69"/>
                    </a:lnTo>
                    <a:lnTo>
                      <a:pt x="116" y="67"/>
                    </a:lnTo>
                    <a:lnTo>
                      <a:pt x="137" y="65"/>
                    </a:lnTo>
                    <a:lnTo>
                      <a:pt x="158" y="63"/>
                    </a:lnTo>
                    <a:lnTo>
                      <a:pt x="183" y="61"/>
                    </a:lnTo>
                    <a:lnTo>
                      <a:pt x="208" y="58"/>
                    </a:lnTo>
                    <a:lnTo>
                      <a:pt x="208" y="58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35"/>
              <p:cNvSpPr/>
              <p:nvPr/>
            </p:nvSpPr>
            <p:spPr bwMode="auto">
              <a:xfrm>
                <a:off x="3556811" y="1990558"/>
                <a:ext cx="684213" cy="165100"/>
              </a:xfrm>
              <a:custGeom>
                <a:avLst/>
                <a:gdLst>
                  <a:gd name="T0" fmla="*/ 861 w 863"/>
                  <a:gd name="T1" fmla="*/ 61 h 209"/>
                  <a:gd name="T2" fmla="*/ 858 w 863"/>
                  <a:gd name="T3" fmla="*/ 67 h 209"/>
                  <a:gd name="T4" fmla="*/ 848 w 863"/>
                  <a:gd name="T5" fmla="*/ 75 h 209"/>
                  <a:gd name="T6" fmla="*/ 835 w 863"/>
                  <a:gd name="T7" fmla="*/ 82 h 209"/>
                  <a:gd name="T8" fmla="*/ 814 w 863"/>
                  <a:gd name="T9" fmla="*/ 90 h 209"/>
                  <a:gd name="T10" fmla="*/ 783 w 863"/>
                  <a:gd name="T11" fmla="*/ 99 h 209"/>
                  <a:gd name="T12" fmla="*/ 747 w 863"/>
                  <a:gd name="T13" fmla="*/ 107 h 209"/>
                  <a:gd name="T14" fmla="*/ 703 w 863"/>
                  <a:gd name="T15" fmla="*/ 115 h 209"/>
                  <a:gd name="T16" fmla="*/ 651 w 863"/>
                  <a:gd name="T17" fmla="*/ 122 h 209"/>
                  <a:gd name="T18" fmla="*/ 572 w 863"/>
                  <a:gd name="T19" fmla="*/ 136 h 209"/>
                  <a:gd name="T20" fmla="*/ 471 w 863"/>
                  <a:gd name="T21" fmla="*/ 155 h 209"/>
                  <a:gd name="T22" fmla="*/ 370 w 863"/>
                  <a:gd name="T23" fmla="*/ 174 h 209"/>
                  <a:gd name="T24" fmla="*/ 293 w 863"/>
                  <a:gd name="T25" fmla="*/ 186 h 209"/>
                  <a:gd name="T26" fmla="*/ 245 w 863"/>
                  <a:gd name="T27" fmla="*/ 193 h 209"/>
                  <a:gd name="T28" fmla="*/ 211 w 863"/>
                  <a:gd name="T29" fmla="*/ 199 h 209"/>
                  <a:gd name="T30" fmla="*/ 192 w 863"/>
                  <a:gd name="T31" fmla="*/ 201 h 209"/>
                  <a:gd name="T32" fmla="*/ 174 w 863"/>
                  <a:gd name="T33" fmla="*/ 205 h 209"/>
                  <a:gd name="T34" fmla="*/ 157 w 863"/>
                  <a:gd name="T35" fmla="*/ 207 h 209"/>
                  <a:gd name="T36" fmla="*/ 144 w 863"/>
                  <a:gd name="T37" fmla="*/ 207 h 209"/>
                  <a:gd name="T38" fmla="*/ 132 w 863"/>
                  <a:gd name="T39" fmla="*/ 207 h 209"/>
                  <a:gd name="T40" fmla="*/ 119 w 863"/>
                  <a:gd name="T41" fmla="*/ 207 h 209"/>
                  <a:gd name="T42" fmla="*/ 100 w 863"/>
                  <a:gd name="T43" fmla="*/ 205 h 209"/>
                  <a:gd name="T44" fmla="*/ 81 w 863"/>
                  <a:gd name="T45" fmla="*/ 201 h 209"/>
                  <a:gd name="T46" fmla="*/ 60 w 863"/>
                  <a:gd name="T47" fmla="*/ 193 h 209"/>
                  <a:gd name="T48" fmla="*/ 37 w 863"/>
                  <a:gd name="T49" fmla="*/ 186 h 209"/>
                  <a:gd name="T50" fmla="*/ 19 w 863"/>
                  <a:gd name="T51" fmla="*/ 178 h 209"/>
                  <a:gd name="T52" fmla="*/ 6 w 863"/>
                  <a:gd name="T53" fmla="*/ 172 h 209"/>
                  <a:gd name="T54" fmla="*/ 0 w 863"/>
                  <a:gd name="T55" fmla="*/ 165 h 209"/>
                  <a:gd name="T56" fmla="*/ 0 w 863"/>
                  <a:gd name="T57" fmla="*/ 161 h 209"/>
                  <a:gd name="T58" fmla="*/ 6 w 863"/>
                  <a:gd name="T59" fmla="*/ 157 h 209"/>
                  <a:gd name="T60" fmla="*/ 19 w 863"/>
                  <a:gd name="T61" fmla="*/ 155 h 209"/>
                  <a:gd name="T62" fmla="*/ 37 w 863"/>
                  <a:gd name="T63" fmla="*/ 151 h 209"/>
                  <a:gd name="T64" fmla="*/ 56 w 863"/>
                  <a:gd name="T65" fmla="*/ 147 h 209"/>
                  <a:gd name="T66" fmla="*/ 73 w 863"/>
                  <a:gd name="T67" fmla="*/ 145 h 209"/>
                  <a:gd name="T68" fmla="*/ 98 w 863"/>
                  <a:gd name="T69" fmla="*/ 142 h 209"/>
                  <a:gd name="T70" fmla="*/ 130 w 863"/>
                  <a:gd name="T71" fmla="*/ 136 h 209"/>
                  <a:gd name="T72" fmla="*/ 167 w 863"/>
                  <a:gd name="T73" fmla="*/ 130 h 209"/>
                  <a:gd name="T74" fmla="*/ 211 w 863"/>
                  <a:gd name="T75" fmla="*/ 122 h 209"/>
                  <a:gd name="T76" fmla="*/ 263 w 863"/>
                  <a:gd name="T77" fmla="*/ 115 h 209"/>
                  <a:gd name="T78" fmla="*/ 318 w 863"/>
                  <a:gd name="T79" fmla="*/ 103 h 209"/>
                  <a:gd name="T80" fmla="*/ 379 w 863"/>
                  <a:gd name="T81" fmla="*/ 92 h 209"/>
                  <a:gd name="T82" fmla="*/ 435 w 863"/>
                  <a:gd name="T83" fmla="*/ 80 h 209"/>
                  <a:gd name="T84" fmla="*/ 486 w 863"/>
                  <a:gd name="T85" fmla="*/ 71 h 209"/>
                  <a:gd name="T86" fmla="*/ 530 w 863"/>
                  <a:gd name="T87" fmla="*/ 61 h 209"/>
                  <a:gd name="T88" fmla="*/ 569 w 863"/>
                  <a:gd name="T89" fmla="*/ 52 h 209"/>
                  <a:gd name="T90" fmla="*/ 603 w 863"/>
                  <a:gd name="T91" fmla="*/ 44 h 209"/>
                  <a:gd name="T92" fmla="*/ 630 w 863"/>
                  <a:gd name="T93" fmla="*/ 36 h 209"/>
                  <a:gd name="T94" fmla="*/ 651 w 863"/>
                  <a:gd name="T95" fmla="*/ 31 h 209"/>
                  <a:gd name="T96" fmla="*/ 674 w 863"/>
                  <a:gd name="T97" fmla="*/ 19 h 209"/>
                  <a:gd name="T98" fmla="*/ 699 w 863"/>
                  <a:gd name="T99" fmla="*/ 10 h 209"/>
                  <a:gd name="T100" fmla="*/ 724 w 863"/>
                  <a:gd name="T101" fmla="*/ 4 h 209"/>
                  <a:gd name="T102" fmla="*/ 747 w 863"/>
                  <a:gd name="T103" fmla="*/ 0 h 209"/>
                  <a:gd name="T104" fmla="*/ 770 w 863"/>
                  <a:gd name="T105" fmla="*/ 0 h 209"/>
                  <a:gd name="T106" fmla="*/ 791 w 863"/>
                  <a:gd name="T107" fmla="*/ 2 h 209"/>
                  <a:gd name="T108" fmla="*/ 810 w 863"/>
                  <a:gd name="T109" fmla="*/ 8 h 209"/>
                  <a:gd name="T110" fmla="*/ 825 w 863"/>
                  <a:gd name="T111" fmla="*/ 15 h 209"/>
                  <a:gd name="T112" fmla="*/ 838 w 863"/>
                  <a:gd name="T113" fmla="*/ 27 h 209"/>
                  <a:gd name="T114" fmla="*/ 850 w 863"/>
                  <a:gd name="T115" fmla="*/ 38 h 209"/>
                  <a:gd name="T116" fmla="*/ 858 w 863"/>
                  <a:gd name="T117" fmla="*/ 48 h 209"/>
                  <a:gd name="T118" fmla="*/ 861 w 863"/>
                  <a:gd name="T119" fmla="*/ 55 h 209"/>
                  <a:gd name="T120" fmla="*/ 863 w 863"/>
                  <a:gd name="T121" fmla="*/ 5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63" h="209">
                    <a:moveTo>
                      <a:pt x="863" y="59"/>
                    </a:moveTo>
                    <a:lnTo>
                      <a:pt x="861" y="61"/>
                    </a:lnTo>
                    <a:lnTo>
                      <a:pt x="860" y="65"/>
                    </a:lnTo>
                    <a:lnTo>
                      <a:pt x="858" y="67"/>
                    </a:lnTo>
                    <a:lnTo>
                      <a:pt x="854" y="71"/>
                    </a:lnTo>
                    <a:lnTo>
                      <a:pt x="848" y="75"/>
                    </a:lnTo>
                    <a:lnTo>
                      <a:pt x="842" y="78"/>
                    </a:lnTo>
                    <a:lnTo>
                      <a:pt x="835" y="82"/>
                    </a:lnTo>
                    <a:lnTo>
                      <a:pt x="827" y="84"/>
                    </a:lnTo>
                    <a:lnTo>
                      <a:pt x="814" y="90"/>
                    </a:lnTo>
                    <a:lnTo>
                      <a:pt x="800" y="94"/>
                    </a:lnTo>
                    <a:lnTo>
                      <a:pt x="783" y="99"/>
                    </a:lnTo>
                    <a:lnTo>
                      <a:pt x="766" y="103"/>
                    </a:lnTo>
                    <a:lnTo>
                      <a:pt x="747" y="107"/>
                    </a:lnTo>
                    <a:lnTo>
                      <a:pt x="726" y="111"/>
                    </a:lnTo>
                    <a:lnTo>
                      <a:pt x="703" y="115"/>
                    </a:lnTo>
                    <a:lnTo>
                      <a:pt x="680" y="117"/>
                    </a:lnTo>
                    <a:lnTo>
                      <a:pt x="651" y="122"/>
                    </a:lnTo>
                    <a:lnTo>
                      <a:pt x="624" y="126"/>
                    </a:lnTo>
                    <a:lnTo>
                      <a:pt x="572" y="136"/>
                    </a:lnTo>
                    <a:lnTo>
                      <a:pt x="521" y="145"/>
                    </a:lnTo>
                    <a:lnTo>
                      <a:pt x="471" y="155"/>
                    </a:lnTo>
                    <a:lnTo>
                      <a:pt x="419" y="165"/>
                    </a:lnTo>
                    <a:lnTo>
                      <a:pt x="370" y="174"/>
                    </a:lnTo>
                    <a:lnTo>
                      <a:pt x="320" y="182"/>
                    </a:lnTo>
                    <a:lnTo>
                      <a:pt x="293" y="186"/>
                    </a:lnTo>
                    <a:lnTo>
                      <a:pt x="268" y="188"/>
                    </a:lnTo>
                    <a:lnTo>
                      <a:pt x="245" y="193"/>
                    </a:lnTo>
                    <a:lnTo>
                      <a:pt x="222" y="197"/>
                    </a:lnTo>
                    <a:lnTo>
                      <a:pt x="211" y="199"/>
                    </a:lnTo>
                    <a:lnTo>
                      <a:pt x="201" y="201"/>
                    </a:lnTo>
                    <a:lnTo>
                      <a:pt x="192" y="201"/>
                    </a:lnTo>
                    <a:lnTo>
                      <a:pt x="182" y="203"/>
                    </a:lnTo>
                    <a:lnTo>
                      <a:pt x="174" y="205"/>
                    </a:lnTo>
                    <a:lnTo>
                      <a:pt x="165" y="205"/>
                    </a:lnTo>
                    <a:lnTo>
                      <a:pt x="157" y="207"/>
                    </a:lnTo>
                    <a:lnTo>
                      <a:pt x="152" y="207"/>
                    </a:lnTo>
                    <a:lnTo>
                      <a:pt x="144" y="207"/>
                    </a:lnTo>
                    <a:lnTo>
                      <a:pt x="138" y="207"/>
                    </a:lnTo>
                    <a:lnTo>
                      <a:pt x="132" y="207"/>
                    </a:lnTo>
                    <a:lnTo>
                      <a:pt x="129" y="209"/>
                    </a:lnTo>
                    <a:lnTo>
                      <a:pt x="119" y="207"/>
                    </a:lnTo>
                    <a:lnTo>
                      <a:pt x="109" y="207"/>
                    </a:lnTo>
                    <a:lnTo>
                      <a:pt x="100" y="205"/>
                    </a:lnTo>
                    <a:lnTo>
                      <a:pt x="90" y="203"/>
                    </a:lnTo>
                    <a:lnTo>
                      <a:pt x="81" y="201"/>
                    </a:lnTo>
                    <a:lnTo>
                      <a:pt x="71" y="197"/>
                    </a:lnTo>
                    <a:lnTo>
                      <a:pt x="60" y="193"/>
                    </a:lnTo>
                    <a:lnTo>
                      <a:pt x="48" y="188"/>
                    </a:lnTo>
                    <a:lnTo>
                      <a:pt x="37" y="186"/>
                    </a:lnTo>
                    <a:lnTo>
                      <a:pt x="27" y="182"/>
                    </a:lnTo>
                    <a:lnTo>
                      <a:pt x="19" y="178"/>
                    </a:lnTo>
                    <a:lnTo>
                      <a:pt x="12" y="176"/>
                    </a:lnTo>
                    <a:lnTo>
                      <a:pt x="6" y="172"/>
                    </a:lnTo>
                    <a:lnTo>
                      <a:pt x="2" y="168"/>
                    </a:lnTo>
                    <a:lnTo>
                      <a:pt x="0" y="165"/>
                    </a:lnTo>
                    <a:lnTo>
                      <a:pt x="0" y="163"/>
                    </a:lnTo>
                    <a:lnTo>
                      <a:pt x="0" y="161"/>
                    </a:lnTo>
                    <a:lnTo>
                      <a:pt x="2" y="159"/>
                    </a:lnTo>
                    <a:lnTo>
                      <a:pt x="6" y="157"/>
                    </a:lnTo>
                    <a:lnTo>
                      <a:pt x="12" y="155"/>
                    </a:lnTo>
                    <a:lnTo>
                      <a:pt x="19" y="155"/>
                    </a:lnTo>
                    <a:lnTo>
                      <a:pt x="27" y="153"/>
                    </a:lnTo>
                    <a:lnTo>
                      <a:pt x="37" y="151"/>
                    </a:lnTo>
                    <a:lnTo>
                      <a:pt x="48" y="149"/>
                    </a:lnTo>
                    <a:lnTo>
                      <a:pt x="56" y="147"/>
                    </a:lnTo>
                    <a:lnTo>
                      <a:pt x="64" y="147"/>
                    </a:lnTo>
                    <a:lnTo>
                      <a:pt x="73" y="145"/>
                    </a:lnTo>
                    <a:lnTo>
                      <a:pt x="85" y="143"/>
                    </a:lnTo>
                    <a:lnTo>
                      <a:pt x="98" y="142"/>
                    </a:lnTo>
                    <a:lnTo>
                      <a:pt x="113" y="138"/>
                    </a:lnTo>
                    <a:lnTo>
                      <a:pt x="130" y="136"/>
                    </a:lnTo>
                    <a:lnTo>
                      <a:pt x="148" y="134"/>
                    </a:lnTo>
                    <a:lnTo>
                      <a:pt x="167" y="130"/>
                    </a:lnTo>
                    <a:lnTo>
                      <a:pt x="190" y="126"/>
                    </a:lnTo>
                    <a:lnTo>
                      <a:pt x="211" y="122"/>
                    </a:lnTo>
                    <a:lnTo>
                      <a:pt x="236" y="119"/>
                    </a:lnTo>
                    <a:lnTo>
                      <a:pt x="263" y="115"/>
                    </a:lnTo>
                    <a:lnTo>
                      <a:pt x="289" y="109"/>
                    </a:lnTo>
                    <a:lnTo>
                      <a:pt x="318" y="103"/>
                    </a:lnTo>
                    <a:lnTo>
                      <a:pt x="349" y="98"/>
                    </a:lnTo>
                    <a:lnTo>
                      <a:pt x="379" y="92"/>
                    </a:lnTo>
                    <a:lnTo>
                      <a:pt x="408" y="86"/>
                    </a:lnTo>
                    <a:lnTo>
                      <a:pt x="435" y="80"/>
                    </a:lnTo>
                    <a:lnTo>
                      <a:pt x="462" y="75"/>
                    </a:lnTo>
                    <a:lnTo>
                      <a:pt x="486" y="71"/>
                    </a:lnTo>
                    <a:lnTo>
                      <a:pt x="509" y="65"/>
                    </a:lnTo>
                    <a:lnTo>
                      <a:pt x="530" y="61"/>
                    </a:lnTo>
                    <a:lnTo>
                      <a:pt x="551" y="57"/>
                    </a:lnTo>
                    <a:lnTo>
                      <a:pt x="569" y="52"/>
                    </a:lnTo>
                    <a:lnTo>
                      <a:pt x="586" y="48"/>
                    </a:lnTo>
                    <a:lnTo>
                      <a:pt x="603" y="44"/>
                    </a:lnTo>
                    <a:lnTo>
                      <a:pt x="617" y="40"/>
                    </a:lnTo>
                    <a:lnTo>
                      <a:pt x="630" y="36"/>
                    </a:lnTo>
                    <a:lnTo>
                      <a:pt x="641" y="33"/>
                    </a:lnTo>
                    <a:lnTo>
                      <a:pt x="651" y="31"/>
                    </a:lnTo>
                    <a:lnTo>
                      <a:pt x="661" y="27"/>
                    </a:lnTo>
                    <a:lnTo>
                      <a:pt x="674" y="19"/>
                    </a:lnTo>
                    <a:lnTo>
                      <a:pt x="687" y="13"/>
                    </a:lnTo>
                    <a:lnTo>
                      <a:pt x="699" y="10"/>
                    </a:lnTo>
                    <a:lnTo>
                      <a:pt x="712" y="6"/>
                    </a:lnTo>
                    <a:lnTo>
                      <a:pt x="724" y="4"/>
                    </a:lnTo>
                    <a:lnTo>
                      <a:pt x="735" y="2"/>
                    </a:lnTo>
                    <a:lnTo>
                      <a:pt x="747" y="0"/>
                    </a:lnTo>
                    <a:lnTo>
                      <a:pt x="758" y="0"/>
                    </a:lnTo>
                    <a:lnTo>
                      <a:pt x="770" y="0"/>
                    </a:lnTo>
                    <a:lnTo>
                      <a:pt x="781" y="2"/>
                    </a:lnTo>
                    <a:lnTo>
                      <a:pt x="791" y="2"/>
                    </a:lnTo>
                    <a:lnTo>
                      <a:pt x="800" y="6"/>
                    </a:lnTo>
                    <a:lnTo>
                      <a:pt x="810" y="8"/>
                    </a:lnTo>
                    <a:lnTo>
                      <a:pt x="817" y="11"/>
                    </a:lnTo>
                    <a:lnTo>
                      <a:pt x="825" y="15"/>
                    </a:lnTo>
                    <a:lnTo>
                      <a:pt x="833" y="19"/>
                    </a:lnTo>
                    <a:lnTo>
                      <a:pt x="838" y="27"/>
                    </a:lnTo>
                    <a:lnTo>
                      <a:pt x="844" y="33"/>
                    </a:lnTo>
                    <a:lnTo>
                      <a:pt x="850" y="38"/>
                    </a:lnTo>
                    <a:lnTo>
                      <a:pt x="854" y="44"/>
                    </a:lnTo>
                    <a:lnTo>
                      <a:pt x="858" y="48"/>
                    </a:lnTo>
                    <a:lnTo>
                      <a:pt x="860" y="52"/>
                    </a:lnTo>
                    <a:lnTo>
                      <a:pt x="861" y="55"/>
                    </a:lnTo>
                    <a:lnTo>
                      <a:pt x="863" y="59"/>
                    </a:lnTo>
                    <a:lnTo>
                      <a:pt x="863" y="59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36"/>
              <p:cNvSpPr/>
              <p:nvPr/>
            </p:nvSpPr>
            <p:spPr bwMode="auto">
              <a:xfrm>
                <a:off x="3823511" y="1750845"/>
                <a:ext cx="115888" cy="1206500"/>
              </a:xfrm>
              <a:custGeom>
                <a:avLst/>
                <a:gdLst>
                  <a:gd name="T0" fmla="*/ 35 w 146"/>
                  <a:gd name="T1" fmla="*/ 0 h 1521"/>
                  <a:gd name="T2" fmla="*/ 79 w 146"/>
                  <a:gd name="T3" fmla="*/ 5 h 1521"/>
                  <a:gd name="T4" fmla="*/ 125 w 146"/>
                  <a:gd name="T5" fmla="*/ 30 h 1521"/>
                  <a:gd name="T6" fmla="*/ 146 w 146"/>
                  <a:gd name="T7" fmla="*/ 46 h 1521"/>
                  <a:gd name="T8" fmla="*/ 146 w 146"/>
                  <a:gd name="T9" fmla="*/ 63 h 1521"/>
                  <a:gd name="T10" fmla="*/ 142 w 146"/>
                  <a:gd name="T11" fmla="*/ 95 h 1521"/>
                  <a:gd name="T12" fmla="*/ 134 w 146"/>
                  <a:gd name="T13" fmla="*/ 147 h 1521"/>
                  <a:gd name="T14" fmla="*/ 128 w 146"/>
                  <a:gd name="T15" fmla="*/ 216 h 1521"/>
                  <a:gd name="T16" fmla="*/ 126 w 146"/>
                  <a:gd name="T17" fmla="*/ 256 h 1521"/>
                  <a:gd name="T18" fmla="*/ 125 w 146"/>
                  <a:gd name="T19" fmla="*/ 292 h 1521"/>
                  <a:gd name="T20" fmla="*/ 123 w 146"/>
                  <a:gd name="T21" fmla="*/ 342 h 1521"/>
                  <a:gd name="T22" fmla="*/ 123 w 146"/>
                  <a:gd name="T23" fmla="*/ 401 h 1521"/>
                  <a:gd name="T24" fmla="*/ 123 w 146"/>
                  <a:gd name="T25" fmla="*/ 472 h 1521"/>
                  <a:gd name="T26" fmla="*/ 123 w 146"/>
                  <a:gd name="T27" fmla="*/ 556 h 1521"/>
                  <a:gd name="T28" fmla="*/ 123 w 146"/>
                  <a:gd name="T29" fmla="*/ 652 h 1521"/>
                  <a:gd name="T30" fmla="*/ 123 w 146"/>
                  <a:gd name="T31" fmla="*/ 759 h 1521"/>
                  <a:gd name="T32" fmla="*/ 121 w 146"/>
                  <a:gd name="T33" fmla="*/ 872 h 1521"/>
                  <a:gd name="T34" fmla="*/ 119 w 146"/>
                  <a:gd name="T35" fmla="*/ 974 h 1521"/>
                  <a:gd name="T36" fmla="*/ 117 w 146"/>
                  <a:gd name="T37" fmla="*/ 1062 h 1521"/>
                  <a:gd name="T38" fmla="*/ 117 w 146"/>
                  <a:gd name="T39" fmla="*/ 1136 h 1521"/>
                  <a:gd name="T40" fmla="*/ 117 w 146"/>
                  <a:gd name="T41" fmla="*/ 1199 h 1521"/>
                  <a:gd name="T42" fmla="*/ 115 w 146"/>
                  <a:gd name="T43" fmla="*/ 1249 h 1521"/>
                  <a:gd name="T44" fmla="*/ 115 w 146"/>
                  <a:gd name="T45" fmla="*/ 1286 h 1521"/>
                  <a:gd name="T46" fmla="*/ 115 w 146"/>
                  <a:gd name="T47" fmla="*/ 1310 h 1521"/>
                  <a:gd name="T48" fmla="*/ 113 w 146"/>
                  <a:gd name="T49" fmla="*/ 1360 h 1521"/>
                  <a:gd name="T50" fmla="*/ 105 w 146"/>
                  <a:gd name="T51" fmla="*/ 1431 h 1521"/>
                  <a:gd name="T52" fmla="*/ 98 w 146"/>
                  <a:gd name="T53" fmla="*/ 1481 h 1521"/>
                  <a:gd name="T54" fmla="*/ 92 w 146"/>
                  <a:gd name="T55" fmla="*/ 1504 h 1521"/>
                  <a:gd name="T56" fmla="*/ 84 w 146"/>
                  <a:gd name="T57" fmla="*/ 1517 h 1521"/>
                  <a:gd name="T58" fmla="*/ 79 w 146"/>
                  <a:gd name="T59" fmla="*/ 1521 h 1521"/>
                  <a:gd name="T60" fmla="*/ 67 w 146"/>
                  <a:gd name="T61" fmla="*/ 1509 h 1521"/>
                  <a:gd name="T62" fmla="*/ 58 w 146"/>
                  <a:gd name="T63" fmla="*/ 1490 h 1521"/>
                  <a:gd name="T64" fmla="*/ 48 w 146"/>
                  <a:gd name="T65" fmla="*/ 1463 h 1521"/>
                  <a:gd name="T66" fmla="*/ 36 w 146"/>
                  <a:gd name="T67" fmla="*/ 1419 h 1521"/>
                  <a:gd name="T68" fmla="*/ 21 w 146"/>
                  <a:gd name="T69" fmla="*/ 1362 h 1521"/>
                  <a:gd name="T70" fmla="*/ 23 w 146"/>
                  <a:gd name="T71" fmla="*/ 1337 h 1521"/>
                  <a:gd name="T72" fmla="*/ 25 w 146"/>
                  <a:gd name="T73" fmla="*/ 1308 h 1521"/>
                  <a:gd name="T74" fmla="*/ 29 w 146"/>
                  <a:gd name="T75" fmla="*/ 1257 h 1521"/>
                  <a:gd name="T76" fmla="*/ 36 w 146"/>
                  <a:gd name="T77" fmla="*/ 1184 h 1521"/>
                  <a:gd name="T78" fmla="*/ 42 w 146"/>
                  <a:gd name="T79" fmla="*/ 1087 h 1521"/>
                  <a:gd name="T80" fmla="*/ 48 w 146"/>
                  <a:gd name="T81" fmla="*/ 977 h 1521"/>
                  <a:gd name="T82" fmla="*/ 50 w 146"/>
                  <a:gd name="T83" fmla="*/ 859 h 1521"/>
                  <a:gd name="T84" fmla="*/ 50 w 146"/>
                  <a:gd name="T85" fmla="*/ 729 h 1521"/>
                  <a:gd name="T86" fmla="*/ 46 w 146"/>
                  <a:gd name="T87" fmla="*/ 593 h 1521"/>
                  <a:gd name="T88" fmla="*/ 44 w 146"/>
                  <a:gd name="T89" fmla="*/ 468 h 1521"/>
                  <a:gd name="T90" fmla="*/ 42 w 146"/>
                  <a:gd name="T91" fmla="*/ 361 h 1521"/>
                  <a:gd name="T92" fmla="*/ 42 w 146"/>
                  <a:gd name="T93" fmla="*/ 269 h 1521"/>
                  <a:gd name="T94" fmla="*/ 42 w 146"/>
                  <a:gd name="T95" fmla="*/ 193 h 1521"/>
                  <a:gd name="T96" fmla="*/ 40 w 146"/>
                  <a:gd name="T97" fmla="*/ 134 h 1521"/>
                  <a:gd name="T98" fmla="*/ 35 w 146"/>
                  <a:gd name="T99" fmla="*/ 88 h 1521"/>
                  <a:gd name="T100" fmla="*/ 27 w 146"/>
                  <a:gd name="T101" fmla="*/ 57 h 1521"/>
                  <a:gd name="T102" fmla="*/ 12 w 146"/>
                  <a:gd name="T103" fmla="*/ 36 h 1521"/>
                  <a:gd name="T104" fmla="*/ 0 w 146"/>
                  <a:gd name="T105" fmla="*/ 13 h 1521"/>
                  <a:gd name="T106" fmla="*/ 6 w 146"/>
                  <a:gd name="T107" fmla="*/ 7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6" h="1521">
                    <a:moveTo>
                      <a:pt x="12" y="3"/>
                    </a:moveTo>
                    <a:lnTo>
                      <a:pt x="19" y="2"/>
                    </a:lnTo>
                    <a:lnTo>
                      <a:pt x="27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54" y="2"/>
                    </a:lnTo>
                    <a:lnTo>
                      <a:pt x="65" y="3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3" y="17"/>
                    </a:lnTo>
                    <a:lnTo>
                      <a:pt x="115" y="25"/>
                    </a:lnTo>
                    <a:lnTo>
                      <a:pt x="125" y="30"/>
                    </a:lnTo>
                    <a:lnTo>
                      <a:pt x="132" y="34"/>
                    </a:lnTo>
                    <a:lnTo>
                      <a:pt x="138" y="40"/>
                    </a:lnTo>
                    <a:lnTo>
                      <a:pt x="142" y="44"/>
                    </a:lnTo>
                    <a:lnTo>
                      <a:pt x="146" y="46"/>
                    </a:lnTo>
                    <a:lnTo>
                      <a:pt x="146" y="49"/>
                    </a:lnTo>
                    <a:lnTo>
                      <a:pt x="146" y="51"/>
                    </a:lnTo>
                    <a:lnTo>
                      <a:pt x="146" y="57"/>
                    </a:lnTo>
                    <a:lnTo>
                      <a:pt x="146" y="63"/>
                    </a:lnTo>
                    <a:lnTo>
                      <a:pt x="146" y="69"/>
                    </a:lnTo>
                    <a:lnTo>
                      <a:pt x="144" y="76"/>
                    </a:lnTo>
                    <a:lnTo>
                      <a:pt x="144" y="86"/>
                    </a:lnTo>
                    <a:lnTo>
                      <a:pt x="142" y="95"/>
                    </a:lnTo>
                    <a:lnTo>
                      <a:pt x="140" y="107"/>
                    </a:lnTo>
                    <a:lnTo>
                      <a:pt x="138" y="120"/>
                    </a:lnTo>
                    <a:lnTo>
                      <a:pt x="136" y="134"/>
                    </a:lnTo>
                    <a:lnTo>
                      <a:pt x="134" y="147"/>
                    </a:lnTo>
                    <a:lnTo>
                      <a:pt x="132" y="162"/>
                    </a:lnTo>
                    <a:lnTo>
                      <a:pt x="130" y="180"/>
                    </a:lnTo>
                    <a:lnTo>
                      <a:pt x="128" y="197"/>
                    </a:lnTo>
                    <a:lnTo>
                      <a:pt x="128" y="216"/>
                    </a:lnTo>
                    <a:lnTo>
                      <a:pt x="128" y="237"/>
                    </a:lnTo>
                    <a:lnTo>
                      <a:pt x="126" y="243"/>
                    </a:lnTo>
                    <a:lnTo>
                      <a:pt x="126" y="250"/>
                    </a:lnTo>
                    <a:lnTo>
                      <a:pt x="126" y="256"/>
                    </a:lnTo>
                    <a:lnTo>
                      <a:pt x="126" y="266"/>
                    </a:lnTo>
                    <a:lnTo>
                      <a:pt x="125" y="273"/>
                    </a:lnTo>
                    <a:lnTo>
                      <a:pt x="125" y="283"/>
                    </a:lnTo>
                    <a:lnTo>
                      <a:pt x="125" y="292"/>
                    </a:lnTo>
                    <a:lnTo>
                      <a:pt x="125" y="304"/>
                    </a:lnTo>
                    <a:lnTo>
                      <a:pt x="125" y="315"/>
                    </a:lnTo>
                    <a:lnTo>
                      <a:pt x="125" y="329"/>
                    </a:lnTo>
                    <a:lnTo>
                      <a:pt x="123" y="342"/>
                    </a:lnTo>
                    <a:lnTo>
                      <a:pt x="123" y="356"/>
                    </a:lnTo>
                    <a:lnTo>
                      <a:pt x="123" y="369"/>
                    </a:lnTo>
                    <a:lnTo>
                      <a:pt x="123" y="384"/>
                    </a:lnTo>
                    <a:lnTo>
                      <a:pt x="123" y="401"/>
                    </a:lnTo>
                    <a:lnTo>
                      <a:pt x="123" y="419"/>
                    </a:lnTo>
                    <a:lnTo>
                      <a:pt x="123" y="436"/>
                    </a:lnTo>
                    <a:lnTo>
                      <a:pt x="123" y="453"/>
                    </a:lnTo>
                    <a:lnTo>
                      <a:pt x="123" y="472"/>
                    </a:lnTo>
                    <a:lnTo>
                      <a:pt x="123" y="493"/>
                    </a:lnTo>
                    <a:lnTo>
                      <a:pt x="123" y="512"/>
                    </a:lnTo>
                    <a:lnTo>
                      <a:pt x="123" y="534"/>
                    </a:lnTo>
                    <a:lnTo>
                      <a:pt x="123" y="556"/>
                    </a:lnTo>
                    <a:lnTo>
                      <a:pt x="123" y="579"/>
                    </a:lnTo>
                    <a:lnTo>
                      <a:pt x="123" y="602"/>
                    </a:lnTo>
                    <a:lnTo>
                      <a:pt x="123" y="627"/>
                    </a:lnTo>
                    <a:lnTo>
                      <a:pt x="123" y="652"/>
                    </a:lnTo>
                    <a:lnTo>
                      <a:pt x="123" y="677"/>
                    </a:lnTo>
                    <a:lnTo>
                      <a:pt x="123" y="704"/>
                    </a:lnTo>
                    <a:lnTo>
                      <a:pt x="123" y="733"/>
                    </a:lnTo>
                    <a:lnTo>
                      <a:pt x="123" y="759"/>
                    </a:lnTo>
                    <a:lnTo>
                      <a:pt x="123" y="788"/>
                    </a:lnTo>
                    <a:lnTo>
                      <a:pt x="121" y="817"/>
                    </a:lnTo>
                    <a:lnTo>
                      <a:pt x="121" y="845"/>
                    </a:lnTo>
                    <a:lnTo>
                      <a:pt x="121" y="872"/>
                    </a:lnTo>
                    <a:lnTo>
                      <a:pt x="119" y="899"/>
                    </a:lnTo>
                    <a:lnTo>
                      <a:pt x="119" y="924"/>
                    </a:lnTo>
                    <a:lnTo>
                      <a:pt x="119" y="949"/>
                    </a:lnTo>
                    <a:lnTo>
                      <a:pt x="119" y="974"/>
                    </a:lnTo>
                    <a:lnTo>
                      <a:pt x="119" y="997"/>
                    </a:lnTo>
                    <a:lnTo>
                      <a:pt x="119" y="1020"/>
                    </a:lnTo>
                    <a:lnTo>
                      <a:pt x="117" y="1041"/>
                    </a:lnTo>
                    <a:lnTo>
                      <a:pt x="117" y="1062"/>
                    </a:lnTo>
                    <a:lnTo>
                      <a:pt x="117" y="1081"/>
                    </a:lnTo>
                    <a:lnTo>
                      <a:pt x="117" y="1100"/>
                    </a:lnTo>
                    <a:lnTo>
                      <a:pt x="117" y="1119"/>
                    </a:lnTo>
                    <a:lnTo>
                      <a:pt x="117" y="1136"/>
                    </a:lnTo>
                    <a:lnTo>
                      <a:pt x="117" y="1153"/>
                    </a:lnTo>
                    <a:lnTo>
                      <a:pt x="117" y="1169"/>
                    </a:lnTo>
                    <a:lnTo>
                      <a:pt x="117" y="1184"/>
                    </a:lnTo>
                    <a:lnTo>
                      <a:pt x="117" y="1199"/>
                    </a:lnTo>
                    <a:lnTo>
                      <a:pt x="115" y="1213"/>
                    </a:lnTo>
                    <a:lnTo>
                      <a:pt x="115" y="1226"/>
                    </a:lnTo>
                    <a:lnTo>
                      <a:pt x="115" y="1238"/>
                    </a:lnTo>
                    <a:lnTo>
                      <a:pt x="115" y="1249"/>
                    </a:lnTo>
                    <a:lnTo>
                      <a:pt x="115" y="1259"/>
                    </a:lnTo>
                    <a:lnTo>
                      <a:pt x="115" y="1268"/>
                    </a:lnTo>
                    <a:lnTo>
                      <a:pt x="115" y="1278"/>
                    </a:lnTo>
                    <a:lnTo>
                      <a:pt x="115" y="1286"/>
                    </a:lnTo>
                    <a:lnTo>
                      <a:pt x="115" y="1293"/>
                    </a:lnTo>
                    <a:lnTo>
                      <a:pt x="115" y="1299"/>
                    </a:lnTo>
                    <a:lnTo>
                      <a:pt x="115" y="1305"/>
                    </a:lnTo>
                    <a:lnTo>
                      <a:pt x="115" y="1310"/>
                    </a:lnTo>
                    <a:lnTo>
                      <a:pt x="115" y="1314"/>
                    </a:lnTo>
                    <a:lnTo>
                      <a:pt x="115" y="1330"/>
                    </a:lnTo>
                    <a:lnTo>
                      <a:pt x="115" y="1345"/>
                    </a:lnTo>
                    <a:lnTo>
                      <a:pt x="113" y="1360"/>
                    </a:lnTo>
                    <a:lnTo>
                      <a:pt x="111" y="1377"/>
                    </a:lnTo>
                    <a:lnTo>
                      <a:pt x="109" y="1395"/>
                    </a:lnTo>
                    <a:lnTo>
                      <a:pt x="107" y="1412"/>
                    </a:lnTo>
                    <a:lnTo>
                      <a:pt x="105" y="1431"/>
                    </a:lnTo>
                    <a:lnTo>
                      <a:pt x="103" y="1450"/>
                    </a:lnTo>
                    <a:lnTo>
                      <a:pt x="102" y="1465"/>
                    </a:lnTo>
                    <a:lnTo>
                      <a:pt x="100" y="1473"/>
                    </a:lnTo>
                    <a:lnTo>
                      <a:pt x="98" y="1481"/>
                    </a:lnTo>
                    <a:lnTo>
                      <a:pt x="96" y="1486"/>
                    </a:lnTo>
                    <a:lnTo>
                      <a:pt x="94" y="1492"/>
                    </a:lnTo>
                    <a:lnTo>
                      <a:pt x="92" y="1498"/>
                    </a:lnTo>
                    <a:lnTo>
                      <a:pt x="92" y="1504"/>
                    </a:lnTo>
                    <a:lnTo>
                      <a:pt x="90" y="1507"/>
                    </a:lnTo>
                    <a:lnTo>
                      <a:pt x="88" y="1511"/>
                    </a:lnTo>
                    <a:lnTo>
                      <a:pt x="86" y="1513"/>
                    </a:lnTo>
                    <a:lnTo>
                      <a:pt x="84" y="1517"/>
                    </a:lnTo>
                    <a:lnTo>
                      <a:pt x="82" y="1519"/>
                    </a:lnTo>
                    <a:lnTo>
                      <a:pt x="81" y="1521"/>
                    </a:lnTo>
                    <a:lnTo>
                      <a:pt x="81" y="1521"/>
                    </a:lnTo>
                    <a:lnTo>
                      <a:pt x="79" y="1521"/>
                    </a:lnTo>
                    <a:lnTo>
                      <a:pt x="75" y="1519"/>
                    </a:lnTo>
                    <a:lnTo>
                      <a:pt x="73" y="1515"/>
                    </a:lnTo>
                    <a:lnTo>
                      <a:pt x="69" y="1513"/>
                    </a:lnTo>
                    <a:lnTo>
                      <a:pt x="67" y="1509"/>
                    </a:lnTo>
                    <a:lnTo>
                      <a:pt x="65" y="1506"/>
                    </a:lnTo>
                    <a:lnTo>
                      <a:pt x="63" y="1502"/>
                    </a:lnTo>
                    <a:lnTo>
                      <a:pt x="59" y="1496"/>
                    </a:lnTo>
                    <a:lnTo>
                      <a:pt x="58" y="1490"/>
                    </a:lnTo>
                    <a:lnTo>
                      <a:pt x="56" y="1485"/>
                    </a:lnTo>
                    <a:lnTo>
                      <a:pt x="54" y="1479"/>
                    </a:lnTo>
                    <a:lnTo>
                      <a:pt x="52" y="1471"/>
                    </a:lnTo>
                    <a:lnTo>
                      <a:pt x="48" y="1463"/>
                    </a:lnTo>
                    <a:lnTo>
                      <a:pt x="46" y="1456"/>
                    </a:lnTo>
                    <a:lnTo>
                      <a:pt x="44" y="1446"/>
                    </a:lnTo>
                    <a:lnTo>
                      <a:pt x="42" y="1437"/>
                    </a:lnTo>
                    <a:lnTo>
                      <a:pt x="36" y="1419"/>
                    </a:lnTo>
                    <a:lnTo>
                      <a:pt x="31" y="1402"/>
                    </a:lnTo>
                    <a:lnTo>
                      <a:pt x="27" y="1387"/>
                    </a:lnTo>
                    <a:lnTo>
                      <a:pt x="23" y="1374"/>
                    </a:lnTo>
                    <a:lnTo>
                      <a:pt x="21" y="1362"/>
                    </a:lnTo>
                    <a:lnTo>
                      <a:pt x="21" y="1352"/>
                    </a:lnTo>
                    <a:lnTo>
                      <a:pt x="21" y="1345"/>
                    </a:lnTo>
                    <a:lnTo>
                      <a:pt x="23" y="1339"/>
                    </a:lnTo>
                    <a:lnTo>
                      <a:pt x="23" y="1337"/>
                    </a:lnTo>
                    <a:lnTo>
                      <a:pt x="23" y="1331"/>
                    </a:lnTo>
                    <a:lnTo>
                      <a:pt x="25" y="1326"/>
                    </a:lnTo>
                    <a:lnTo>
                      <a:pt x="25" y="1318"/>
                    </a:lnTo>
                    <a:lnTo>
                      <a:pt x="25" y="1308"/>
                    </a:lnTo>
                    <a:lnTo>
                      <a:pt x="27" y="1299"/>
                    </a:lnTo>
                    <a:lnTo>
                      <a:pt x="27" y="1286"/>
                    </a:lnTo>
                    <a:lnTo>
                      <a:pt x="29" y="1272"/>
                    </a:lnTo>
                    <a:lnTo>
                      <a:pt x="29" y="1257"/>
                    </a:lnTo>
                    <a:lnTo>
                      <a:pt x="31" y="1241"/>
                    </a:lnTo>
                    <a:lnTo>
                      <a:pt x="33" y="1222"/>
                    </a:lnTo>
                    <a:lnTo>
                      <a:pt x="35" y="1203"/>
                    </a:lnTo>
                    <a:lnTo>
                      <a:pt x="36" y="1184"/>
                    </a:lnTo>
                    <a:lnTo>
                      <a:pt x="38" y="1161"/>
                    </a:lnTo>
                    <a:lnTo>
                      <a:pt x="40" y="1138"/>
                    </a:lnTo>
                    <a:lnTo>
                      <a:pt x="42" y="1113"/>
                    </a:lnTo>
                    <a:lnTo>
                      <a:pt x="42" y="1087"/>
                    </a:lnTo>
                    <a:lnTo>
                      <a:pt x="44" y="1060"/>
                    </a:lnTo>
                    <a:lnTo>
                      <a:pt x="46" y="1033"/>
                    </a:lnTo>
                    <a:lnTo>
                      <a:pt x="46" y="1006"/>
                    </a:lnTo>
                    <a:lnTo>
                      <a:pt x="48" y="977"/>
                    </a:lnTo>
                    <a:lnTo>
                      <a:pt x="48" y="949"/>
                    </a:lnTo>
                    <a:lnTo>
                      <a:pt x="50" y="920"/>
                    </a:lnTo>
                    <a:lnTo>
                      <a:pt x="50" y="889"/>
                    </a:lnTo>
                    <a:lnTo>
                      <a:pt x="50" y="859"/>
                    </a:lnTo>
                    <a:lnTo>
                      <a:pt x="50" y="826"/>
                    </a:lnTo>
                    <a:lnTo>
                      <a:pt x="50" y="796"/>
                    </a:lnTo>
                    <a:lnTo>
                      <a:pt x="50" y="763"/>
                    </a:lnTo>
                    <a:lnTo>
                      <a:pt x="50" y="729"/>
                    </a:lnTo>
                    <a:lnTo>
                      <a:pt x="50" y="696"/>
                    </a:lnTo>
                    <a:lnTo>
                      <a:pt x="50" y="662"/>
                    </a:lnTo>
                    <a:lnTo>
                      <a:pt x="48" y="627"/>
                    </a:lnTo>
                    <a:lnTo>
                      <a:pt x="46" y="593"/>
                    </a:lnTo>
                    <a:lnTo>
                      <a:pt x="46" y="560"/>
                    </a:lnTo>
                    <a:lnTo>
                      <a:pt x="46" y="530"/>
                    </a:lnTo>
                    <a:lnTo>
                      <a:pt x="44" y="499"/>
                    </a:lnTo>
                    <a:lnTo>
                      <a:pt x="44" y="468"/>
                    </a:lnTo>
                    <a:lnTo>
                      <a:pt x="44" y="442"/>
                    </a:lnTo>
                    <a:lnTo>
                      <a:pt x="42" y="413"/>
                    </a:lnTo>
                    <a:lnTo>
                      <a:pt x="42" y="388"/>
                    </a:lnTo>
                    <a:lnTo>
                      <a:pt x="42" y="361"/>
                    </a:lnTo>
                    <a:lnTo>
                      <a:pt x="42" y="338"/>
                    </a:lnTo>
                    <a:lnTo>
                      <a:pt x="42" y="313"/>
                    </a:lnTo>
                    <a:lnTo>
                      <a:pt x="42" y="292"/>
                    </a:lnTo>
                    <a:lnTo>
                      <a:pt x="42" y="269"/>
                    </a:lnTo>
                    <a:lnTo>
                      <a:pt x="42" y="250"/>
                    </a:lnTo>
                    <a:lnTo>
                      <a:pt x="42" y="229"/>
                    </a:lnTo>
                    <a:lnTo>
                      <a:pt x="42" y="212"/>
                    </a:lnTo>
                    <a:lnTo>
                      <a:pt x="42" y="193"/>
                    </a:lnTo>
                    <a:lnTo>
                      <a:pt x="42" y="178"/>
                    </a:lnTo>
                    <a:lnTo>
                      <a:pt x="42" y="160"/>
                    </a:lnTo>
                    <a:lnTo>
                      <a:pt x="40" y="147"/>
                    </a:lnTo>
                    <a:lnTo>
                      <a:pt x="40" y="134"/>
                    </a:lnTo>
                    <a:lnTo>
                      <a:pt x="38" y="120"/>
                    </a:lnTo>
                    <a:lnTo>
                      <a:pt x="38" y="109"/>
                    </a:lnTo>
                    <a:lnTo>
                      <a:pt x="36" y="97"/>
                    </a:lnTo>
                    <a:lnTo>
                      <a:pt x="35" y="88"/>
                    </a:lnTo>
                    <a:lnTo>
                      <a:pt x="33" y="78"/>
                    </a:lnTo>
                    <a:lnTo>
                      <a:pt x="31" y="70"/>
                    </a:lnTo>
                    <a:lnTo>
                      <a:pt x="29" y="63"/>
                    </a:lnTo>
                    <a:lnTo>
                      <a:pt x="27" y="57"/>
                    </a:lnTo>
                    <a:lnTo>
                      <a:pt x="23" y="51"/>
                    </a:lnTo>
                    <a:lnTo>
                      <a:pt x="21" y="47"/>
                    </a:lnTo>
                    <a:lnTo>
                      <a:pt x="17" y="42"/>
                    </a:lnTo>
                    <a:lnTo>
                      <a:pt x="12" y="36"/>
                    </a:lnTo>
                    <a:lnTo>
                      <a:pt x="6" y="28"/>
                    </a:lnTo>
                    <a:lnTo>
                      <a:pt x="2" y="23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12" y="3"/>
                    </a:lnTo>
                    <a:lnTo>
                      <a:pt x="12" y="3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7"/>
              <p:cNvSpPr/>
              <p:nvPr/>
            </p:nvSpPr>
            <p:spPr bwMode="auto">
              <a:xfrm>
                <a:off x="3371074" y="2082633"/>
                <a:ext cx="530225" cy="661988"/>
              </a:xfrm>
              <a:custGeom>
                <a:avLst/>
                <a:gdLst>
                  <a:gd name="T0" fmla="*/ 511 w 668"/>
                  <a:gd name="T1" fmla="*/ 388 h 832"/>
                  <a:gd name="T2" fmla="*/ 465 w 668"/>
                  <a:gd name="T3" fmla="*/ 451 h 832"/>
                  <a:gd name="T4" fmla="*/ 417 w 668"/>
                  <a:gd name="T5" fmla="*/ 511 h 832"/>
                  <a:gd name="T6" fmla="*/ 363 w 668"/>
                  <a:gd name="T7" fmla="*/ 570 h 832"/>
                  <a:gd name="T8" fmla="*/ 321 w 668"/>
                  <a:gd name="T9" fmla="*/ 610 h 832"/>
                  <a:gd name="T10" fmla="*/ 277 w 668"/>
                  <a:gd name="T11" fmla="*/ 652 h 832"/>
                  <a:gd name="T12" fmla="*/ 222 w 668"/>
                  <a:gd name="T13" fmla="*/ 700 h 832"/>
                  <a:gd name="T14" fmla="*/ 168 w 668"/>
                  <a:gd name="T15" fmla="*/ 742 h 832"/>
                  <a:gd name="T16" fmla="*/ 117 w 668"/>
                  <a:gd name="T17" fmla="*/ 778 h 832"/>
                  <a:gd name="T18" fmla="*/ 90 w 668"/>
                  <a:gd name="T19" fmla="*/ 794 h 832"/>
                  <a:gd name="T20" fmla="*/ 69 w 668"/>
                  <a:gd name="T21" fmla="*/ 807 h 832"/>
                  <a:gd name="T22" fmla="*/ 48 w 668"/>
                  <a:gd name="T23" fmla="*/ 817 h 832"/>
                  <a:gd name="T24" fmla="*/ 32 w 668"/>
                  <a:gd name="T25" fmla="*/ 824 h 832"/>
                  <a:gd name="T26" fmla="*/ 19 w 668"/>
                  <a:gd name="T27" fmla="*/ 828 h 832"/>
                  <a:gd name="T28" fmla="*/ 9 w 668"/>
                  <a:gd name="T29" fmla="*/ 832 h 832"/>
                  <a:gd name="T30" fmla="*/ 4 w 668"/>
                  <a:gd name="T31" fmla="*/ 832 h 832"/>
                  <a:gd name="T32" fmla="*/ 0 w 668"/>
                  <a:gd name="T33" fmla="*/ 830 h 832"/>
                  <a:gd name="T34" fmla="*/ 0 w 668"/>
                  <a:gd name="T35" fmla="*/ 826 h 832"/>
                  <a:gd name="T36" fmla="*/ 8 w 668"/>
                  <a:gd name="T37" fmla="*/ 817 h 832"/>
                  <a:gd name="T38" fmla="*/ 19 w 668"/>
                  <a:gd name="T39" fmla="*/ 803 h 832"/>
                  <a:gd name="T40" fmla="*/ 36 w 668"/>
                  <a:gd name="T41" fmla="*/ 786 h 832"/>
                  <a:gd name="T42" fmla="*/ 61 w 668"/>
                  <a:gd name="T43" fmla="*/ 765 h 832"/>
                  <a:gd name="T44" fmla="*/ 90 w 668"/>
                  <a:gd name="T45" fmla="*/ 740 h 832"/>
                  <a:gd name="T46" fmla="*/ 124 w 668"/>
                  <a:gd name="T47" fmla="*/ 710 h 832"/>
                  <a:gd name="T48" fmla="*/ 164 w 668"/>
                  <a:gd name="T49" fmla="*/ 675 h 832"/>
                  <a:gd name="T50" fmla="*/ 243 w 668"/>
                  <a:gd name="T51" fmla="*/ 599 h 832"/>
                  <a:gd name="T52" fmla="*/ 298 w 668"/>
                  <a:gd name="T53" fmla="*/ 539 h 832"/>
                  <a:gd name="T54" fmla="*/ 333 w 668"/>
                  <a:gd name="T55" fmla="*/ 499 h 832"/>
                  <a:gd name="T56" fmla="*/ 365 w 668"/>
                  <a:gd name="T57" fmla="*/ 459 h 832"/>
                  <a:gd name="T58" fmla="*/ 394 w 668"/>
                  <a:gd name="T59" fmla="*/ 419 h 832"/>
                  <a:gd name="T60" fmla="*/ 421 w 668"/>
                  <a:gd name="T61" fmla="*/ 377 h 832"/>
                  <a:gd name="T62" fmla="*/ 459 w 668"/>
                  <a:gd name="T63" fmla="*/ 315 h 832"/>
                  <a:gd name="T64" fmla="*/ 505 w 668"/>
                  <a:gd name="T65" fmla="*/ 227 h 832"/>
                  <a:gd name="T66" fmla="*/ 547 w 668"/>
                  <a:gd name="T67" fmla="*/ 137 h 832"/>
                  <a:gd name="T68" fmla="*/ 584 w 668"/>
                  <a:gd name="T69" fmla="*/ 46 h 832"/>
                  <a:gd name="T70" fmla="*/ 633 w 668"/>
                  <a:gd name="T71" fmla="*/ 36 h 832"/>
                  <a:gd name="T72" fmla="*/ 662 w 668"/>
                  <a:gd name="T73" fmla="*/ 90 h 832"/>
                  <a:gd name="T74" fmla="*/ 641 w 668"/>
                  <a:gd name="T75" fmla="*/ 143 h 832"/>
                  <a:gd name="T76" fmla="*/ 608 w 668"/>
                  <a:gd name="T77" fmla="*/ 216 h 832"/>
                  <a:gd name="T78" fmla="*/ 572 w 668"/>
                  <a:gd name="T79" fmla="*/ 287 h 832"/>
                  <a:gd name="T80" fmla="*/ 532 w 668"/>
                  <a:gd name="T81" fmla="*/ 358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68" h="832">
                    <a:moveTo>
                      <a:pt x="532" y="358"/>
                    </a:moveTo>
                    <a:lnTo>
                      <a:pt x="511" y="388"/>
                    </a:lnTo>
                    <a:lnTo>
                      <a:pt x="490" y="419"/>
                    </a:lnTo>
                    <a:lnTo>
                      <a:pt x="465" y="451"/>
                    </a:lnTo>
                    <a:lnTo>
                      <a:pt x="442" y="482"/>
                    </a:lnTo>
                    <a:lnTo>
                      <a:pt x="417" y="511"/>
                    </a:lnTo>
                    <a:lnTo>
                      <a:pt x="390" y="541"/>
                    </a:lnTo>
                    <a:lnTo>
                      <a:pt x="363" y="570"/>
                    </a:lnTo>
                    <a:lnTo>
                      <a:pt x="337" y="597"/>
                    </a:lnTo>
                    <a:lnTo>
                      <a:pt x="321" y="610"/>
                    </a:lnTo>
                    <a:lnTo>
                      <a:pt x="308" y="625"/>
                    </a:lnTo>
                    <a:lnTo>
                      <a:pt x="277" y="652"/>
                    </a:lnTo>
                    <a:lnTo>
                      <a:pt x="251" y="677"/>
                    </a:lnTo>
                    <a:lnTo>
                      <a:pt x="222" y="700"/>
                    </a:lnTo>
                    <a:lnTo>
                      <a:pt x="195" y="721"/>
                    </a:lnTo>
                    <a:lnTo>
                      <a:pt x="168" y="742"/>
                    </a:lnTo>
                    <a:lnTo>
                      <a:pt x="142" y="761"/>
                    </a:lnTo>
                    <a:lnTo>
                      <a:pt x="117" y="778"/>
                    </a:lnTo>
                    <a:lnTo>
                      <a:pt x="103" y="786"/>
                    </a:lnTo>
                    <a:lnTo>
                      <a:pt x="90" y="794"/>
                    </a:lnTo>
                    <a:lnTo>
                      <a:pt x="78" y="801"/>
                    </a:lnTo>
                    <a:lnTo>
                      <a:pt x="69" y="807"/>
                    </a:lnTo>
                    <a:lnTo>
                      <a:pt x="57" y="811"/>
                    </a:lnTo>
                    <a:lnTo>
                      <a:pt x="48" y="817"/>
                    </a:lnTo>
                    <a:lnTo>
                      <a:pt x="40" y="821"/>
                    </a:lnTo>
                    <a:lnTo>
                      <a:pt x="32" y="824"/>
                    </a:lnTo>
                    <a:lnTo>
                      <a:pt x="27" y="826"/>
                    </a:lnTo>
                    <a:lnTo>
                      <a:pt x="19" y="828"/>
                    </a:lnTo>
                    <a:lnTo>
                      <a:pt x="15" y="830"/>
                    </a:lnTo>
                    <a:lnTo>
                      <a:pt x="9" y="832"/>
                    </a:lnTo>
                    <a:lnTo>
                      <a:pt x="6" y="832"/>
                    </a:lnTo>
                    <a:lnTo>
                      <a:pt x="4" y="832"/>
                    </a:lnTo>
                    <a:lnTo>
                      <a:pt x="2" y="830"/>
                    </a:lnTo>
                    <a:lnTo>
                      <a:pt x="0" y="830"/>
                    </a:lnTo>
                    <a:lnTo>
                      <a:pt x="0" y="828"/>
                    </a:lnTo>
                    <a:lnTo>
                      <a:pt x="0" y="826"/>
                    </a:lnTo>
                    <a:lnTo>
                      <a:pt x="2" y="822"/>
                    </a:lnTo>
                    <a:lnTo>
                      <a:pt x="8" y="817"/>
                    </a:lnTo>
                    <a:lnTo>
                      <a:pt x="11" y="811"/>
                    </a:lnTo>
                    <a:lnTo>
                      <a:pt x="19" y="803"/>
                    </a:lnTo>
                    <a:lnTo>
                      <a:pt x="27" y="796"/>
                    </a:lnTo>
                    <a:lnTo>
                      <a:pt x="36" y="786"/>
                    </a:lnTo>
                    <a:lnTo>
                      <a:pt x="48" y="777"/>
                    </a:lnTo>
                    <a:lnTo>
                      <a:pt x="61" y="765"/>
                    </a:lnTo>
                    <a:lnTo>
                      <a:pt x="75" y="754"/>
                    </a:lnTo>
                    <a:lnTo>
                      <a:pt x="90" y="740"/>
                    </a:lnTo>
                    <a:lnTo>
                      <a:pt x="107" y="725"/>
                    </a:lnTo>
                    <a:lnTo>
                      <a:pt x="124" y="710"/>
                    </a:lnTo>
                    <a:lnTo>
                      <a:pt x="143" y="692"/>
                    </a:lnTo>
                    <a:lnTo>
                      <a:pt x="164" y="675"/>
                    </a:lnTo>
                    <a:lnTo>
                      <a:pt x="205" y="637"/>
                    </a:lnTo>
                    <a:lnTo>
                      <a:pt x="243" y="599"/>
                    </a:lnTo>
                    <a:lnTo>
                      <a:pt x="281" y="560"/>
                    </a:lnTo>
                    <a:lnTo>
                      <a:pt x="298" y="539"/>
                    </a:lnTo>
                    <a:lnTo>
                      <a:pt x="316" y="520"/>
                    </a:lnTo>
                    <a:lnTo>
                      <a:pt x="333" y="499"/>
                    </a:lnTo>
                    <a:lnTo>
                      <a:pt x="348" y="480"/>
                    </a:lnTo>
                    <a:lnTo>
                      <a:pt x="365" y="459"/>
                    </a:lnTo>
                    <a:lnTo>
                      <a:pt x="379" y="440"/>
                    </a:lnTo>
                    <a:lnTo>
                      <a:pt x="394" y="419"/>
                    </a:lnTo>
                    <a:lnTo>
                      <a:pt x="407" y="398"/>
                    </a:lnTo>
                    <a:lnTo>
                      <a:pt x="421" y="377"/>
                    </a:lnTo>
                    <a:lnTo>
                      <a:pt x="434" y="358"/>
                    </a:lnTo>
                    <a:lnTo>
                      <a:pt x="459" y="315"/>
                    </a:lnTo>
                    <a:lnTo>
                      <a:pt x="482" y="271"/>
                    </a:lnTo>
                    <a:lnTo>
                      <a:pt x="505" y="227"/>
                    </a:lnTo>
                    <a:lnTo>
                      <a:pt x="526" y="183"/>
                    </a:lnTo>
                    <a:lnTo>
                      <a:pt x="547" y="137"/>
                    </a:lnTo>
                    <a:lnTo>
                      <a:pt x="566" y="92"/>
                    </a:lnTo>
                    <a:lnTo>
                      <a:pt x="584" y="46"/>
                    </a:lnTo>
                    <a:lnTo>
                      <a:pt x="601" y="0"/>
                    </a:lnTo>
                    <a:lnTo>
                      <a:pt x="633" y="36"/>
                    </a:lnTo>
                    <a:lnTo>
                      <a:pt x="668" y="71"/>
                    </a:lnTo>
                    <a:lnTo>
                      <a:pt x="662" y="90"/>
                    </a:lnTo>
                    <a:lnTo>
                      <a:pt x="654" y="107"/>
                    </a:lnTo>
                    <a:lnTo>
                      <a:pt x="641" y="143"/>
                    </a:lnTo>
                    <a:lnTo>
                      <a:pt x="626" y="180"/>
                    </a:lnTo>
                    <a:lnTo>
                      <a:pt x="608" y="216"/>
                    </a:lnTo>
                    <a:lnTo>
                      <a:pt x="591" y="252"/>
                    </a:lnTo>
                    <a:lnTo>
                      <a:pt x="572" y="287"/>
                    </a:lnTo>
                    <a:lnTo>
                      <a:pt x="553" y="321"/>
                    </a:lnTo>
                    <a:lnTo>
                      <a:pt x="532" y="358"/>
                    </a:lnTo>
                    <a:lnTo>
                      <a:pt x="532" y="358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8"/>
              <p:cNvSpPr/>
              <p:nvPr/>
            </p:nvSpPr>
            <p:spPr bwMode="auto">
              <a:xfrm>
                <a:off x="3890186" y="2139783"/>
                <a:ext cx="661988" cy="511175"/>
              </a:xfrm>
              <a:custGeom>
                <a:avLst/>
                <a:gdLst>
                  <a:gd name="T0" fmla="*/ 833 w 835"/>
                  <a:gd name="T1" fmla="*/ 618 h 644"/>
                  <a:gd name="T2" fmla="*/ 831 w 835"/>
                  <a:gd name="T3" fmla="*/ 619 h 644"/>
                  <a:gd name="T4" fmla="*/ 827 w 835"/>
                  <a:gd name="T5" fmla="*/ 623 h 644"/>
                  <a:gd name="T6" fmla="*/ 819 w 835"/>
                  <a:gd name="T7" fmla="*/ 625 h 644"/>
                  <a:gd name="T8" fmla="*/ 810 w 835"/>
                  <a:gd name="T9" fmla="*/ 627 h 644"/>
                  <a:gd name="T10" fmla="*/ 798 w 835"/>
                  <a:gd name="T11" fmla="*/ 629 h 644"/>
                  <a:gd name="T12" fmla="*/ 785 w 835"/>
                  <a:gd name="T13" fmla="*/ 633 h 644"/>
                  <a:gd name="T14" fmla="*/ 770 w 835"/>
                  <a:gd name="T15" fmla="*/ 635 h 644"/>
                  <a:gd name="T16" fmla="*/ 743 w 835"/>
                  <a:gd name="T17" fmla="*/ 639 h 644"/>
                  <a:gd name="T18" fmla="*/ 708 w 835"/>
                  <a:gd name="T19" fmla="*/ 641 h 644"/>
                  <a:gd name="T20" fmla="*/ 676 w 835"/>
                  <a:gd name="T21" fmla="*/ 642 h 644"/>
                  <a:gd name="T22" fmla="*/ 645 w 835"/>
                  <a:gd name="T23" fmla="*/ 642 h 644"/>
                  <a:gd name="T24" fmla="*/ 616 w 835"/>
                  <a:gd name="T25" fmla="*/ 644 h 644"/>
                  <a:gd name="T26" fmla="*/ 586 w 835"/>
                  <a:gd name="T27" fmla="*/ 644 h 644"/>
                  <a:gd name="T28" fmla="*/ 557 w 835"/>
                  <a:gd name="T29" fmla="*/ 642 h 644"/>
                  <a:gd name="T30" fmla="*/ 515 w 835"/>
                  <a:gd name="T31" fmla="*/ 637 h 644"/>
                  <a:gd name="T32" fmla="*/ 500 w 835"/>
                  <a:gd name="T33" fmla="*/ 631 h 644"/>
                  <a:gd name="T34" fmla="*/ 484 w 835"/>
                  <a:gd name="T35" fmla="*/ 623 h 644"/>
                  <a:gd name="T36" fmla="*/ 465 w 835"/>
                  <a:gd name="T37" fmla="*/ 610 h 644"/>
                  <a:gd name="T38" fmla="*/ 446 w 835"/>
                  <a:gd name="T39" fmla="*/ 593 h 644"/>
                  <a:gd name="T40" fmla="*/ 425 w 835"/>
                  <a:gd name="T41" fmla="*/ 570 h 644"/>
                  <a:gd name="T42" fmla="*/ 400 w 835"/>
                  <a:gd name="T43" fmla="*/ 545 h 644"/>
                  <a:gd name="T44" fmla="*/ 375 w 835"/>
                  <a:gd name="T45" fmla="*/ 514 h 644"/>
                  <a:gd name="T46" fmla="*/ 350 w 835"/>
                  <a:gd name="T47" fmla="*/ 480 h 644"/>
                  <a:gd name="T48" fmla="*/ 318 w 835"/>
                  <a:gd name="T49" fmla="*/ 443 h 644"/>
                  <a:gd name="T50" fmla="*/ 284 w 835"/>
                  <a:gd name="T51" fmla="*/ 403 h 644"/>
                  <a:gd name="T52" fmla="*/ 245 w 835"/>
                  <a:gd name="T53" fmla="*/ 359 h 644"/>
                  <a:gd name="T54" fmla="*/ 203 w 835"/>
                  <a:gd name="T55" fmla="*/ 309 h 644"/>
                  <a:gd name="T56" fmla="*/ 157 w 835"/>
                  <a:gd name="T57" fmla="*/ 256 h 644"/>
                  <a:gd name="T58" fmla="*/ 107 w 835"/>
                  <a:gd name="T59" fmla="*/ 197 h 644"/>
                  <a:gd name="T60" fmla="*/ 56 w 835"/>
                  <a:gd name="T61" fmla="*/ 133 h 644"/>
                  <a:gd name="T62" fmla="*/ 0 w 835"/>
                  <a:gd name="T63" fmla="*/ 65 h 644"/>
                  <a:gd name="T64" fmla="*/ 25 w 835"/>
                  <a:gd name="T65" fmla="*/ 21 h 644"/>
                  <a:gd name="T66" fmla="*/ 79 w 835"/>
                  <a:gd name="T67" fmla="*/ 74 h 644"/>
                  <a:gd name="T68" fmla="*/ 146 w 835"/>
                  <a:gd name="T69" fmla="*/ 143 h 644"/>
                  <a:gd name="T70" fmla="*/ 207 w 835"/>
                  <a:gd name="T71" fmla="*/ 202 h 644"/>
                  <a:gd name="T72" fmla="*/ 264 w 835"/>
                  <a:gd name="T73" fmla="*/ 254 h 644"/>
                  <a:gd name="T74" fmla="*/ 314 w 835"/>
                  <a:gd name="T75" fmla="*/ 300 h 644"/>
                  <a:gd name="T76" fmla="*/ 358 w 835"/>
                  <a:gd name="T77" fmla="*/ 338 h 644"/>
                  <a:gd name="T78" fmla="*/ 396 w 835"/>
                  <a:gd name="T79" fmla="*/ 371 h 644"/>
                  <a:gd name="T80" fmla="*/ 429 w 835"/>
                  <a:gd name="T81" fmla="*/ 396 h 644"/>
                  <a:gd name="T82" fmla="*/ 486 w 835"/>
                  <a:gd name="T83" fmla="*/ 438 h 644"/>
                  <a:gd name="T84" fmla="*/ 549 w 835"/>
                  <a:gd name="T85" fmla="*/ 474 h 644"/>
                  <a:gd name="T86" fmla="*/ 616 w 835"/>
                  <a:gd name="T87" fmla="*/ 508 h 644"/>
                  <a:gd name="T88" fmla="*/ 687 w 835"/>
                  <a:gd name="T89" fmla="*/ 539 h 644"/>
                  <a:gd name="T90" fmla="*/ 722 w 835"/>
                  <a:gd name="T91" fmla="*/ 552 h 644"/>
                  <a:gd name="T92" fmla="*/ 750 w 835"/>
                  <a:gd name="T93" fmla="*/ 566 h 644"/>
                  <a:gd name="T94" fmla="*/ 775 w 835"/>
                  <a:gd name="T95" fmla="*/ 577 h 644"/>
                  <a:gd name="T96" fmla="*/ 796 w 835"/>
                  <a:gd name="T97" fmla="*/ 587 h 644"/>
                  <a:gd name="T98" fmla="*/ 814 w 835"/>
                  <a:gd name="T99" fmla="*/ 597 h 644"/>
                  <a:gd name="T100" fmla="*/ 825 w 835"/>
                  <a:gd name="T101" fmla="*/ 604 h 644"/>
                  <a:gd name="T102" fmla="*/ 831 w 835"/>
                  <a:gd name="T103" fmla="*/ 612 h 644"/>
                  <a:gd name="T104" fmla="*/ 835 w 835"/>
                  <a:gd name="T105" fmla="*/ 616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35" h="644">
                    <a:moveTo>
                      <a:pt x="835" y="616"/>
                    </a:moveTo>
                    <a:lnTo>
                      <a:pt x="833" y="618"/>
                    </a:lnTo>
                    <a:lnTo>
                      <a:pt x="833" y="619"/>
                    </a:lnTo>
                    <a:lnTo>
                      <a:pt x="831" y="619"/>
                    </a:lnTo>
                    <a:lnTo>
                      <a:pt x="829" y="621"/>
                    </a:lnTo>
                    <a:lnTo>
                      <a:pt x="827" y="623"/>
                    </a:lnTo>
                    <a:lnTo>
                      <a:pt x="823" y="623"/>
                    </a:lnTo>
                    <a:lnTo>
                      <a:pt x="819" y="625"/>
                    </a:lnTo>
                    <a:lnTo>
                      <a:pt x="815" y="625"/>
                    </a:lnTo>
                    <a:lnTo>
                      <a:pt x="810" y="627"/>
                    </a:lnTo>
                    <a:lnTo>
                      <a:pt x="804" y="629"/>
                    </a:lnTo>
                    <a:lnTo>
                      <a:pt x="798" y="629"/>
                    </a:lnTo>
                    <a:lnTo>
                      <a:pt x="793" y="631"/>
                    </a:lnTo>
                    <a:lnTo>
                      <a:pt x="785" y="633"/>
                    </a:lnTo>
                    <a:lnTo>
                      <a:pt x="777" y="633"/>
                    </a:lnTo>
                    <a:lnTo>
                      <a:pt x="770" y="635"/>
                    </a:lnTo>
                    <a:lnTo>
                      <a:pt x="760" y="637"/>
                    </a:lnTo>
                    <a:lnTo>
                      <a:pt x="743" y="639"/>
                    </a:lnTo>
                    <a:lnTo>
                      <a:pt x="726" y="641"/>
                    </a:lnTo>
                    <a:lnTo>
                      <a:pt x="708" y="641"/>
                    </a:lnTo>
                    <a:lnTo>
                      <a:pt x="691" y="642"/>
                    </a:lnTo>
                    <a:lnTo>
                      <a:pt x="676" y="642"/>
                    </a:lnTo>
                    <a:lnTo>
                      <a:pt x="660" y="642"/>
                    </a:lnTo>
                    <a:lnTo>
                      <a:pt x="645" y="642"/>
                    </a:lnTo>
                    <a:lnTo>
                      <a:pt x="632" y="642"/>
                    </a:lnTo>
                    <a:lnTo>
                      <a:pt x="616" y="644"/>
                    </a:lnTo>
                    <a:lnTo>
                      <a:pt x="601" y="644"/>
                    </a:lnTo>
                    <a:lnTo>
                      <a:pt x="586" y="644"/>
                    </a:lnTo>
                    <a:lnTo>
                      <a:pt x="571" y="644"/>
                    </a:lnTo>
                    <a:lnTo>
                      <a:pt x="557" y="642"/>
                    </a:lnTo>
                    <a:lnTo>
                      <a:pt x="544" y="641"/>
                    </a:lnTo>
                    <a:lnTo>
                      <a:pt x="515" y="637"/>
                    </a:lnTo>
                    <a:lnTo>
                      <a:pt x="507" y="635"/>
                    </a:lnTo>
                    <a:lnTo>
                      <a:pt x="500" y="631"/>
                    </a:lnTo>
                    <a:lnTo>
                      <a:pt x="492" y="627"/>
                    </a:lnTo>
                    <a:lnTo>
                      <a:pt x="484" y="623"/>
                    </a:lnTo>
                    <a:lnTo>
                      <a:pt x="475" y="616"/>
                    </a:lnTo>
                    <a:lnTo>
                      <a:pt x="465" y="610"/>
                    </a:lnTo>
                    <a:lnTo>
                      <a:pt x="456" y="602"/>
                    </a:lnTo>
                    <a:lnTo>
                      <a:pt x="446" y="593"/>
                    </a:lnTo>
                    <a:lnTo>
                      <a:pt x="435" y="581"/>
                    </a:lnTo>
                    <a:lnTo>
                      <a:pt x="425" y="570"/>
                    </a:lnTo>
                    <a:lnTo>
                      <a:pt x="414" y="558"/>
                    </a:lnTo>
                    <a:lnTo>
                      <a:pt x="400" y="545"/>
                    </a:lnTo>
                    <a:lnTo>
                      <a:pt x="389" y="530"/>
                    </a:lnTo>
                    <a:lnTo>
                      <a:pt x="375" y="514"/>
                    </a:lnTo>
                    <a:lnTo>
                      <a:pt x="364" y="497"/>
                    </a:lnTo>
                    <a:lnTo>
                      <a:pt x="350" y="480"/>
                    </a:lnTo>
                    <a:lnTo>
                      <a:pt x="335" y="463"/>
                    </a:lnTo>
                    <a:lnTo>
                      <a:pt x="318" y="443"/>
                    </a:lnTo>
                    <a:lnTo>
                      <a:pt x="301" y="424"/>
                    </a:lnTo>
                    <a:lnTo>
                      <a:pt x="284" y="403"/>
                    </a:lnTo>
                    <a:lnTo>
                      <a:pt x="264" y="382"/>
                    </a:lnTo>
                    <a:lnTo>
                      <a:pt x="245" y="359"/>
                    </a:lnTo>
                    <a:lnTo>
                      <a:pt x="224" y="334"/>
                    </a:lnTo>
                    <a:lnTo>
                      <a:pt x="203" y="309"/>
                    </a:lnTo>
                    <a:lnTo>
                      <a:pt x="180" y="283"/>
                    </a:lnTo>
                    <a:lnTo>
                      <a:pt x="157" y="256"/>
                    </a:lnTo>
                    <a:lnTo>
                      <a:pt x="132" y="227"/>
                    </a:lnTo>
                    <a:lnTo>
                      <a:pt x="107" y="197"/>
                    </a:lnTo>
                    <a:lnTo>
                      <a:pt x="83" y="166"/>
                    </a:lnTo>
                    <a:lnTo>
                      <a:pt x="56" y="133"/>
                    </a:lnTo>
                    <a:lnTo>
                      <a:pt x="29" y="99"/>
                    </a:lnTo>
                    <a:lnTo>
                      <a:pt x="0" y="65"/>
                    </a:lnTo>
                    <a:lnTo>
                      <a:pt x="8" y="0"/>
                    </a:lnTo>
                    <a:lnTo>
                      <a:pt x="25" y="21"/>
                    </a:lnTo>
                    <a:lnTo>
                      <a:pt x="44" y="38"/>
                    </a:lnTo>
                    <a:lnTo>
                      <a:pt x="79" y="74"/>
                    </a:lnTo>
                    <a:lnTo>
                      <a:pt x="113" y="109"/>
                    </a:lnTo>
                    <a:lnTo>
                      <a:pt x="146" y="143"/>
                    </a:lnTo>
                    <a:lnTo>
                      <a:pt x="178" y="174"/>
                    </a:lnTo>
                    <a:lnTo>
                      <a:pt x="207" y="202"/>
                    </a:lnTo>
                    <a:lnTo>
                      <a:pt x="236" y="229"/>
                    </a:lnTo>
                    <a:lnTo>
                      <a:pt x="264" y="254"/>
                    </a:lnTo>
                    <a:lnTo>
                      <a:pt x="289" y="279"/>
                    </a:lnTo>
                    <a:lnTo>
                      <a:pt x="314" y="300"/>
                    </a:lnTo>
                    <a:lnTo>
                      <a:pt x="337" y="321"/>
                    </a:lnTo>
                    <a:lnTo>
                      <a:pt x="358" y="338"/>
                    </a:lnTo>
                    <a:lnTo>
                      <a:pt x="379" y="355"/>
                    </a:lnTo>
                    <a:lnTo>
                      <a:pt x="396" y="371"/>
                    </a:lnTo>
                    <a:lnTo>
                      <a:pt x="414" y="384"/>
                    </a:lnTo>
                    <a:lnTo>
                      <a:pt x="429" y="396"/>
                    </a:lnTo>
                    <a:lnTo>
                      <a:pt x="458" y="417"/>
                    </a:lnTo>
                    <a:lnTo>
                      <a:pt x="486" y="438"/>
                    </a:lnTo>
                    <a:lnTo>
                      <a:pt x="517" y="457"/>
                    </a:lnTo>
                    <a:lnTo>
                      <a:pt x="549" y="474"/>
                    </a:lnTo>
                    <a:lnTo>
                      <a:pt x="582" y="491"/>
                    </a:lnTo>
                    <a:lnTo>
                      <a:pt x="616" y="508"/>
                    </a:lnTo>
                    <a:lnTo>
                      <a:pt x="651" y="524"/>
                    </a:lnTo>
                    <a:lnTo>
                      <a:pt x="687" y="539"/>
                    </a:lnTo>
                    <a:lnTo>
                      <a:pt x="704" y="547"/>
                    </a:lnTo>
                    <a:lnTo>
                      <a:pt x="722" y="552"/>
                    </a:lnTo>
                    <a:lnTo>
                      <a:pt x="737" y="560"/>
                    </a:lnTo>
                    <a:lnTo>
                      <a:pt x="750" y="566"/>
                    </a:lnTo>
                    <a:lnTo>
                      <a:pt x="764" y="572"/>
                    </a:lnTo>
                    <a:lnTo>
                      <a:pt x="775" y="577"/>
                    </a:lnTo>
                    <a:lnTo>
                      <a:pt x="787" y="583"/>
                    </a:lnTo>
                    <a:lnTo>
                      <a:pt x="796" y="587"/>
                    </a:lnTo>
                    <a:lnTo>
                      <a:pt x="806" y="593"/>
                    </a:lnTo>
                    <a:lnTo>
                      <a:pt x="814" y="597"/>
                    </a:lnTo>
                    <a:lnTo>
                      <a:pt x="819" y="600"/>
                    </a:lnTo>
                    <a:lnTo>
                      <a:pt x="825" y="604"/>
                    </a:lnTo>
                    <a:lnTo>
                      <a:pt x="829" y="608"/>
                    </a:lnTo>
                    <a:lnTo>
                      <a:pt x="831" y="612"/>
                    </a:lnTo>
                    <a:lnTo>
                      <a:pt x="833" y="614"/>
                    </a:lnTo>
                    <a:lnTo>
                      <a:pt x="835" y="616"/>
                    </a:lnTo>
                    <a:lnTo>
                      <a:pt x="835" y="616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1" name="Freeform 34"/>
            <p:cNvSpPr/>
            <p:nvPr/>
          </p:nvSpPr>
          <p:spPr bwMode="auto">
            <a:xfrm>
              <a:off x="5356309" y="3884608"/>
              <a:ext cx="569641" cy="137288"/>
            </a:xfrm>
            <a:custGeom>
              <a:avLst/>
              <a:gdLst>
                <a:gd name="T0" fmla="*/ 233 w 556"/>
                <a:gd name="T1" fmla="*/ 54 h 136"/>
                <a:gd name="T2" fmla="*/ 283 w 556"/>
                <a:gd name="T3" fmla="*/ 44 h 136"/>
                <a:gd name="T4" fmla="*/ 323 w 556"/>
                <a:gd name="T5" fmla="*/ 35 h 136"/>
                <a:gd name="T6" fmla="*/ 357 w 556"/>
                <a:gd name="T7" fmla="*/ 23 h 136"/>
                <a:gd name="T8" fmla="*/ 384 w 556"/>
                <a:gd name="T9" fmla="*/ 13 h 136"/>
                <a:gd name="T10" fmla="*/ 403 w 556"/>
                <a:gd name="T11" fmla="*/ 8 h 136"/>
                <a:gd name="T12" fmla="*/ 421 w 556"/>
                <a:gd name="T13" fmla="*/ 2 h 136"/>
                <a:gd name="T14" fmla="*/ 434 w 556"/>
                <a:gd name="T15" fmla="*/ 0 h 136"/>
                <a:gd name="T16" fmla="*/ 445 w 556"/>
                <a:gd name="T17" fmla="*/ 0 h 136"/>
                <a:gd name="T18" fmla="*/ 459 w 556"/>
                <a:gd name="T19" fmla="*/ 2 h 136"/>
                <a:gd name="T20" fmla="*/ 476 w 556"/>
                <a:gd name="T21" fmla="*/ 6 h 136"/>
                <a:gd name="T22" fmla="*/ 495 w 556"/>
                <a:gd name="T23" fmla="*/ 10 h 136"/>
                <a:gd name="T24" fmla="*/ 518 w 556"/>
                <a:gd name="T25" fmla="*/ 17 h 136"/>
                <a:gd name="T26" fmla="*/ 535 w 556"/>
                <a:gd name="T27" fmla="*/ 27 h 136"/>
                <a:gd name="T28" fmla="*/ 549 w 556"/>
                <a:gd name="T29" fmla="*/ 36 h 136"/>
                <a:gd name="T30" fmla="*/ 554 w 556"/>
                <a:gd name="T31" fmla="*/ 46 h 136"/>
                <a:gd name="T32" fmla="*/ 554 w 556"/>
                <a:gd name="T33" fmla="*/ 54 h 136"/>
                <a:gd name="T34" fmla="*/ 549 w 556"/>
                <a:gd name="T35" fmla="*/ 59 h 136"/>
                <a:gd name="T36" fmla="*/ 537 w 556"/>
                <a:gd name="T37" fmla="*/ 65 h 136"/>
                <a:gd name="T38" fmla="*/ 518 w 556"/>
                <a:gd name="T39" fmla="*/ 71 h 136"/>
                <a:gd name="T40" fmla="*/ 493 w 556"/>
                <a:gd name="T41" fmla="*/ 79 h 136"/>
                <a:gd name="T42" fmla="*/ 463 w 556"/>
                <a:gd name="T43" fmla="*/ 84 h 136"/>
                <a:gd name="T44" fmla="*/ 426 w 556"/>
                <a:gd name="T45" fmla="*/ 92 h 136"/>
                <a:gd name="T46" fmla="*/ 384 w 556"/>
                <a:gd name="T47" fmla="*/ 100 h 136"/>
                <a:gd name="T48" fmla="*/ 336 w 556"/>
                <a:gd name="T49" fmla="*/ 107 h 136"/>
                <a:gd name="T50" fmla="*/ 292 w 556"/>
                <a:gd name="T51" fmla="*/ 113 h 136"/>
                <a:gd name="T52" fmla="*/ 254 w 556"/>
                <a:gd name="T53" fmla="*/ 119 h 136"/>
                <a:gd name="T54" fmla="*/ 222 w 556"/>
                <a:gd name="T55" fmla="*/ 124 h 136"/>
                <a:gd name="T56" fmla="*/ 193 w 556"/>
                <a:gd name="T57" fmla="*/ 128 h 136"/>
                <a:gd name="T58" fmla="*/ 168 w 556"/>
                <a:gd name="T59" fmla="*/ 132 h 136"/>
                <a:gd name="T60" fmla="*/ 151 w 556"/>
                <a:gd name="T61" fmla="*/ 134 h 136"/>
                <a:gd name="T62" fmla="*/ 137 w 556"/>
                <a:gd name="T63" fmla="*/ 136 h 136"/>
                <a:gd name="T64" fmla="*/ 126 w 556"/>
                <a:gd name="T65" fmla="*/ 136 h 136"/>
                <a:gd name="T66" fmla="*/ 109 w 556"/>
                <a:gd name="T67" fmla="*/ 132 h 136"/>
                <a:gd name="T68" fmla="*/ 88 w 556"/>
                <a:gd name="T69" fmla="*/ 128 h 136"/>
                <a:gd name="T70" fmla="*/ 65 w 556"/>
                <a:gd name="T71" fmla="*/ 121 h 136"/>
                <a:gd name="T72" fmla="*/ 42 w 556"/>
                <a:gd name="T73" fmla="*/ 111 h 136"/>
                <a:gd name="T74" fmla="*/ 21 w 556"/>
                <a:gd name="T75" fmla="*/ 102 h 136"/>
                <a:gd name="T76" fmla="*/ 7 w 556"/>
                <a:gd name="T77" fmla="*/ 94 h 136"/>
                <a:gd name="T78" fmla="*/ 0 w 556"/>
                <a:gd name="T79" fmla="*/ 86 h 136"/>
                <a:gd name="T80" fmla="*/ 0 w 556"/>
                <a:gd name="T81" fmla="*/ 82 h 136"/>
                <a:gd name="T82" fmla="*/ 7 w 556"/>
                <a:gd name="T83" fmla="*/ 79 h 136"/>
                <a:gd name="T84" fmla="*/ 21 w 556"/>
                <a:gd name="T85" fmla="*/ 77 h 136"/>
                <a:gd name="T86" fmla="*/ 42 w 556"/>
                <a:gd name="T87" fmla="*/ 73 h 136"/>
                <a:gd name="T88" fmla="*/ 61 w 556"/>
                <a:gd name="T89" fmla="*/ 71 h 136"/>
                <a:gd name="T90" fmla="*/ 74 w 556"/>
                <a:gd name="T91" fmla="*/ 71 h 136"/>
                <a:gd name="T92" fmla="*/ 89 w 556"/>
                <a:gd name="T93" fmla="*/ 69 h 136"/>
                <a:gd name="T94" fmla="*/ 116 w 556"/>
                <a:gd name="T95" fmla="*/ 67 h 136"/>
                <a:gd name="T96" fmla="*/ 158 w 556"/>
                <a:gd name="T97" fmla="*/ 63 h 136"/>
                <a:gd name="T98" fmla="*/ 208 w 556"/>
                <a:gd name="T99" fmla="*/ 5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56" h="136">
                  <a:moveTo>
                    <a:pt x="208" y="58"/>
                  </a:moveTo>
                  <a:lnTo>
                    <a:pt x="233" y="54"/>
                  </a:lnTo>
                  <a:lnTo>
                    <a:pt x="260" y="48"/>
                  </a:lnTo>
                  <a:lnTo>
                    <a:pt x="283" y="44"/>
                  </a:lnTo>
                  <a:lnTo>
                    <a:pt x="304" y="38"/>
                  </a:lnTo>
                  <a:lnTo>
                    <a:pt x="323" y="35"/>
                  </a:lnTo>
                  <a:lnTo>
                    <a:pt x="342" y="29"/>
                  </a:lnTo>
                  <a:lnTo>
                    <a:pt x="357" y="23"/>
                  </a:lnTo>
                  <a:lnTo>
                    <a:pt x="373" y="19"/>
                  </a:lnTo>
                  <a:lnTo>
                    <a:pt x="384" y="13"/>
                  </a:lnTo>
                  <a:lnTo>
                    <a:pt x="394" y="10"/>
                  </a:lnTo>
                  <a:lnTo>
                    <a:pt x="403" y="8"/>
                  </a:lnTo>
                  <a:lnTo>
                    <a:pt x="413" y="4"/>
                  </a:lnTo>
                  <a:lnTo>
                    <a:pt x="421" y="2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9" y="2"/>
                  </a:lnTo>
                  <a:lnTo>
                    <a:pt x="466" y="4"/>
                  </a:lnTo>
                  <a:lnTo>
                    <a:pt x="476" y="6"/>
                  </a:lnTo>
                  <a:lnTo>
                    <a:pt x="486" y="8"/>
                  </a:lnTo>
                  <a:lnTo>
                    <a:pt x="495" y="10"/>
                  </a:lnTo>
                  <a:lnTo>
                    <a:pt x="507" y="13"/>
                  </a:lnTo>
                  <a:lnTo>
                    <a:pt x="518" y="17"/>
                  </a:lnTo>
                  <a:lnTo>
                    <a:pt x="528" y="23"/>
                  </a:lnTo>
                  <a:lnTo>
                    <a:pt x="535" y="27"/>
                  </a:lnTo>
                  <a:lnTo>
                    <a:pt x="543" y="33"/>
                  </a:lnTo>
                  <a:lnTo>
                    <a:pt x="549" y="36"/>
                  </a:lnTo>
                  <a:lnTo>
                    <a:pt x="553" y="42"/>
                  </a:lnTo>
                  <a:lnTo>
                    <a:pt x="554" y="46"/>
                  </a:lnTo>
                  <a:lnTo>
                    <a:pt x="556" y="52"/>
                  </a:lnTo>
                  <a:lnTo>
                    <a:pt x="554" y="54"/>
                  </a:lnTo>
                  <a:lnTo>
                    <a:pt x="553" y="56"/>
                  </a:lnTo>
                  <a:lnTo>
                    <a:pt x="549" y="59"/>
                  </a:lnTo>
                  <a:lnTo>
                    <a:pt x="543" y="61"/>
                  </a:lnTo>
                  <a:lnTo>
                    <a:pt x="537" y="65"/>
                  </a:lnTo>
                  <a:lnTo>
                    <a:pt x="528" y="69"/>
                  </a:lnTo>
                  <a:lnTo>
                    <a:pt x="518" y="71"/>
                  </a:lnTo>
                  <a:lnTo>
                    <a:pt x="507" y="75"/>
                  </a:lnTo>
                  <a:lnTo>
                    <a:pt x="493" y="79"/>
                  </a:lnTo>
                  <a:lnTo>
                    <a:pt x="478" y="82"/>
                  </a:lnTo>
                  <a:lnTo>
                    <a:pt x="463" y="84"/>
                  </a:lnTo>
                  <a:lnTo>
                    <a:pt x="445" y="88"/>
                  </a:lnTo>
                  <a:lnTo>
                    <a:pt x="426" y="92"/>
                  </a:lnTo>
                  <a:lnTo>
                    <a:pt x="405" y="96"/>
                  </a:lnTo>
                  <a:lnTo>
                    <a:pt x="384" y="100"/>
                  </a:lnTo>
                  <a:lnTo>
                    <a:pt x="361" y="103"/>
                  </a:lnTo>
                  <a:lnTo>
                    <a:pt x="336" y="107"/>
                  </a:lnTo>
                  <a:lnTo>
                    <a:pt x="315" y="111"/>
                  </a:lnTo>
                  <a:lnTo>
                    <a:pt x="292" y="113"/>
                  </a:lnTo>
                  <a:lnTo>
                    <a:pt x="273" y="117"/>
                  </a:lnTo>
                  <a:lnTo>
                    <a:pt x="254" y="119"/>
                  </a:lnTo>
                  <a:lnTo>
                    <a:pt x="237" y="123"/>
                  </a:lnTo>
                  <a:lnTo>
                    <a:pt x="222" y="124"/>
                  </a:lnTo>
                  <a:lnTo>
                    <a:pt x="206" y="126"/>
                  </a:lnTo>
                  <a:lnTo>
                    <a:pt x="193" y="128"/>
                  </a:lnTo>
                  <a:lnTo>
                    <a:pt x="179" y="130"/>
                  </a:lnTo>
                  <a:lnTo>
                    <a:pt x="168" y="132"/>
                  </a:lnTo>
                  <a:lnTo>
                    <a:pt x="158" y="134"/>
                  </a:lnTo>
                  <a:lnTo>
                    <a:pt x="151" y="134"/>
                  </a:lnTo>
                  <a:lnTo>
                    <a:pt x="143" y="136"/>
                  </a:lnTo>
                  <a:lnTo>
                    <a:pt x="137" y="136"/>
                  </a:lnTo>
                  <a:lnTo>
                    <a:pt x="134" y="136"/>
                  </a:lnTo>
                  <a:lnTo>
                    <a:pt x="126" y="136"/>
                  </a:lnTo>
                  <a:lnTo>
                    <a:pt x="118" y="134"/>
                  </a:lnTo>
                  <a:lnTo>
                    <a:pt x="109" y="132"/>
                  </a:lnTo>
                  <a:lnTo>
                    <a:pt x="99" y="130"/>
                  </a:lnTo>
                  <a:lnTo>
                    <a:pt x="88" y="128"/>
                  </a:lnTo>
                  <a:lnTo>
                    <a:pt x="76" y="124"/>
                  </a:lnTo>
                  <a:lnTo>
                    <a:pt x="65" y="121"/>
                  </a:lnTo>
                  <a:lnTo>
                    <a:pt x="55" y="117"/>
                  </a:lnTo>
                  <a:lnTo>
                    <a:pt x="42" y="111"/>
                  </a:lnTo>
                  <a:lnTo>
                    <a:pt x="30" y="107"/>
                  </a:lnTo>
                  <a:lnTo>
                    <a:pt x="21" y="102"/>
                  </a:lnTo>
                  <a:lnTo>
                    <a:pt x="13" y="98"/>
                  </a:lnTo>
                  <a:lnTo>
                    <a:pt x="7" y="94"/>
                  </a:lnTo>
                  <a:lnTo>
                    <a:pt x="1" y="90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1" y="80"/>
                  </a:lnTo>
                  <a:lnTo>
                    <a:pt x="7" y="79"/>
                  </a:lnTo>
                  <a:lnTo>
                    <a:pt x="13" y="77"/>
                  </a:lnTo>
                  <a:lnTo>
                    <a:pt x="21" y="77"/>
                  </a:lnTo>
                  <a:lnTo>
                    <a:pt x="30" y="75"/>
                  </a:lnTo>
                  <a:lnTo>
                    <a:pt x="42" y="73"/>
                  </a:lnTo>
                  <a:lnTo>
                    <a:pt x="55" y="71"/>
                  </a:lnTo>
                  <a:lnTo>
                    <a:pt x="61" y="71"/>
                  </a:lnTo>
                  <a:lnTo>
                    <a:pt x="67" y="71"/>
                  </a:lnTo>
                  <a:lnTo>
                    <a:pt x="74" y="71"/>
                  </a:lnTo>
                  <a:lnTo>
                    <a:pt x="82" y="69"/>
                  </a:lnTo>
                  <a:lnTo>
                    <a:pt x="89" y="69"/>
                  </a:lnTo>
                  <a:lnTo>
                    <a:pt x="99" y="69"/>
                  </a:lnTo>
                  <a:lnTo>
                    <a:pt x="116" y="67"/>
                  </a:lnTo>
                  <a:lnTo>
                    <a:pt x="137" y="65"/>
                  </a:lnTo>
                  <a:lnTo>
                    <a:pt x="158" y="63"/>
                  </a:lnTo>
                  <a:lnTo>
                    <a:pt x="183" y="61"/>
                  </a:lnTo>
                  <a:lnTo>
                    <a:pt x="208" y="58"/>
                  </a:lnTo>
                  <a:lnTo>
                    <a:pt x="208" y="58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35"/>
            <p:cNvSpPr/>
            <p:nvPr/>
          </p:nvSpPr>
          <p:spPr bwMode="auto">
            <a:xfrm>
              <a:off x="5225168" y="3138747"/>
              <a:ext cx="883149" cy="213103"/>
            </a:xfrm>
            <a:custGeom>
              <a:avLst/>
              <a:gdLst>
                <a:gd name="T0" fmla="*/ 861 w 863"/>
                <a:gd name="T1" fmla="*/ 61 h 209"/>
                <a:gd name="T2" fmla="*/ 858 w 863"/>
                <a:gd name="T3" fmla="*/ 67 h 209"/>
                <a:gd name="T4" fmla="*/ 848 w 863"/>
                <a:gd name="T5" fmla="*/ 75 h 209"/>
                <a:gd name="T6" fmla="*/ 835 w 863"/>
                <a:gd name="T7" fmla="*/ 82 h 209"/>
                <a:gd name="T8" fmla="*/ 814 w 863"/>
                <a:gd name="T9" fmla="*/ 90 h 209"/>
                <a:gd name="T10" fmla="*/ 783 w 863"/>
                <a:gd name="T11" fmla="*/ 99 h 209"/>
                <a:gd name="T12" fmla="*/ 747 w 863"/>
                <a:gd name="T13" fmla="*/ 107 h 209"/>
                <a:gd name="T14" fmla="*/ 703 w 863"/>
                <a:gd name="T15" fmla="*/ 115 h 209"/>
                <a:gd name="T16" fmla="*/ 651 w 863"/>
                <a:gd name="T17" fmla="*/ 122 h 209"/>
                <a:gd name="T18" fmla="*/ 572 w 863"/>
                <a:gd name="T19" fmla="*/ 136 h 209"/>
                <a:gd name="T20" fmla="*/ 471 w 863"/>
                <a:gd name="T21" fmla="*/ 155 h 209"/>
                <a:gd name="T22" fmla="*/ 370 w 863"/>
                <a:gd name="T23" fmla="*/ 174 h 209"/>
                <a:gd name="T24" fmla="*/ 293 w 863"/>
                <a:gd name="T25" fmla="*/ 186 h 209"/>
                <a:gd name="T26" fmla="*/ 245 w 863"/>
                <a:gd name="T27" fmla="*/ 193 h 209"/>
                <a:gd name="T28" fmla="*/ 211 w 863"/>
                <a:gd name="T29" fmla="*/ 199 h 209"/>
                <a:gd name="T30" fmla="*/ 192 w 863"/>
                <a:gd name="T31" fmla="*/ 201 h 209"/>
                <a:gd name="T32" fmla="*/ 174 w 863"/>
                <a:gd name="T33" fmla="*/ 205 h 209"/>
                <a:gd name="T34" fmla="*/ 157 w 863"/>
                <a:gd name="T35" fmla="*/ 207 h 209"/>
                <a:gd name="T36" fmla="*/ 144 w 863"/>
                <a:gd name="T37" fmla="*/ 207 h 209"/>
                <a:gd name="T38" fmla="*/ 132 w 863"/>
                <a:gd name="T39" fmla="*/ 207 h 209"/>
                <a:gd name="T40" fmla="*/ 119 w 863"/>
                <a:gd name="T41" fmla="*/ 207 h 209"/>
                <a:gd name="T42" fmla="*/ 100 w 863"/>
                <a:gd name="T43" fmla="*/ 205 h 209"/>
                <a:gd name="T44" fmla="*/ 81 w 863"/>
                <a:gd name="T45" fmla="*/ 201 h 209"/>
                <a:gd name="T46" fmla="*/ 60 w 863"/>
                <a:gd name="T47" fmla="*/ 193 h 209"/>
                <a:gd name="T48" fmla="*/ 37 w 863"/>
                <a:gd name="T49" fmla="*/ 186 h 209"/>
                <a:gd name="T50" fmla="*/ 19 w 863"/>
                <a:gd name="T51" fmla="*/ 178 h 209"/>
                <a:gd name="T52" fmla="*/ 6 w 863"/>
                <a:gd name="T53" fmla="*/ 172 h 209"/>
                <a:gd name="T54" fmla="*/ 0 w 863"/>
                <a:gd name="T55" fmla="*/ 165 h 209"/>
                <a:gd name="T56" fmla="*/ 0 w 863"/>
                <a:gd name="T57" fmla="*/ 161 h 209"/>
                <a:gd name="T58" fmla="*/ 6 w 863"/>
                <a:gd name="T59" fmla="*/ 157 h 209"/>
                <a:gd name="T60" fmla="*/ 19 w 863"/>
                <a:gd name="T61" fmla="*/ 155 h 209"/>
                <a:gd name="T62" fmla="*/ 37 w 863"/>
                <a:gd name="T63" fmla="*/ 151 h 209"/>
                <a:gd name="T64" fmla="*/ 56 w 863"/>
                <a:gd name="T65" fmla="*/ 147 h 209"/>
                <a:gd name="T66" fmla="*/ 73 w 863"/>
                <a:gd name="T67" fmla="*/ 145 h 209"/>
                <a:gd name="T68" fmla="*/ 98 w 863"/>
                <a:gd name="T69" fmla="*/ 142 h 209"/>
                <a:gd name="T70" fmla="*/ 130 w 863"/>
                <a:gd name="T71" fmla="*/ 136 h 209"/>
                <a:gd name="T72" fmla="*/ 167 w 863"/>
                <a:gd name="T73" fmla="*/ 130 h 209"/>
                <a:gd name="T74" fmla="*/ 211 w 863"/>
                <a:gd name="T75" fmla="*/ 122 h 209"/>
                <a:gd name="T76" fmla="*/ 263 w 863"/>
                <a:gd name="T77" fmla="*/ 115 h 209"/>
                <a:gd name="T78" fmla="*/ 318 w 863"/>
                <a:gd name="T79" fmla="*/ 103 h 209"/>
                <a:gd name="T80" fmla="*/ 379 w 863"/>
                <a:gd name="T81" fmla="*/ 92 h 209"/>
                <a:gd name="T82" fmla="*/ 435 w 863"/>
                <a:gd name="T83" fmla="*/ 80 h 209"/>
                <a:gd name="T84" fmla="*/ 486 w 863"/>
                <a:gd name="T85" fmla="*/ 71 h 209"/>
                <a:gd name="T86" fmla="*/ 530 w 863"/>
                <a:gd name="T87" fmla="*/ 61 h 209"/>
                <a:gd name="T88" fmla="*/ 569 w 863"/>
                <a:gd name="T89" fmla="*/ 52 h 209"/>
                <a:gd name="T90" fmla="*/ 603 w 863"/>
                <a:gd name="T91" fmla="*/ 44 h 209"/>
                <a:gd name="T92" fmla="*/ 630 w 863"/>
                <a:gd name="T93" fmla="*/ 36 h 209"/>
                <a:gd name="T94" fmla="*/ 651 w 863"/>
                <a:gd name="T95" fmla="*/ 31 h 209"/>
                <a:gd name="T96" fmla="*/ 674 w 863"/>
                <a:gd name="T97" fmla="*/ 19 h 209"/>
                <a:gd name="T98" fmla="*/ 699 w 863"/>
                <a:gd name="T99" fmla="*/ 10 h 209"/>
                <a:gd name="T100" fmla="*/ 724 w 863"/>
                <a:gd name="T101" fmla="*/ 4 h 209"/>
                <a:gd name="T102" fmla="*/ 747 w 863"/>
                <a:gd name="T103" fmla="*/ 0 h 209"/>
                <a:gd name="T104" fmla="*/ 770 w 863"/>
                <a:gd name="T105" fmla="*/ 0 h 209"/>
                <a:gd name="T106" fmla="*/ 791 w 863"/>
                <a:gd name="T107" fmla="*/ 2 h 209"/>
                <a:gd name="T108" fmla="*/ 810 w 863"/>
                <a:gd name="T109" fmla="*/ 8 h 209"/>
                <a:gd name="T110" fmla="*/ 825 w 863"/>
                <a:gd name="T111" fmla="*/ 15 h 209"/>
                <a:gd name="T112" fmla="*/ 838 w 863"/>
                <a:gd name="T113" fmla="*/ 27 h 209"/>
                <a:gd name="T114" fmla="*/ 850 w 863"/>
                <a:gd name="T115" fmla="*/ 38 h 209"/>
                <a:gd name="T116" fmla="*/ 858 w 863"/>
                <a:gd name="T117" fmla="*/ 48 h 209"/>
                <a:gd name="T118" fmla="*/ 861 w 863"/>
                <a:gd name="T119" fmla="*/ 55 h 209"/>
                <a:gd name="T120" fmla="*/ 863 w 863"/>
                <a:gd name="T121" fmla="*/ 5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63" h="209">
                  <a:moveTo>
                    <a:pt x="863" y="59"/>
                  </a:moveTo>
                  <a:lnTo>
                    <a:pt x="861" y="61"/>
                  </a:lnTo>
                  <a:lnTo>
                    <a:pt x="860" y="65"/>
                  </a:lnTo>
                  <a:lnTo>
                    <a:pt x="858" y="67"/>
                  </a:lnTo>
                  <a:lnTo>
                    <a:pt x="854" y="71"/>
                  </a:lnTo>
                  <a:lnTo>
                    <a:pt x="848" y="75"/>
                  </a:lnTo>
                  <a:lnTo>
                    <a:pt x="842" y="78"/>
                  </a:lnTo>
                  <a:lnTo>
                    <a:pt x="835" y="82"/>
                  </a:lnTo>
                  <a:lnTo>
                    <a:pt x="827" y="84"/>
                  </a:lnTo>
                  <a:lnTo>
                    <a:pt x="814" y="90"/>
                  </a:lnTo>
                  <a:lnTo>
                    <a:pt x="800" y="94"/>
                  </a:lnTo>
                  <a:lnTo>
                    <a:pt x="783" y="99"/>
                  </a:lnTo>
                  <a:lnTo>
                    <a:pt x="766" y="103"/>
                  </a:lnTo>
                  <a:lnTo>
                    <a:pt x="747" y="107"/>
                  </a:lnTo>
                  <a:lnTo>
                    <a:pt x="726" y="111"/>
                  </a:lnTo>
                  <a:lnTo>
                    <a:pt x="703" y="115"/>
                  </a:lnTo>
                  <a:lnTo>
                    <a:pt x="680" y="117"/>
                  </a:lnTo>
                  <a:lnTo>
                    <a:pt x="651" y="122"/>
                  </a:lnTo>
                  <a:lnTo>
                    <a:pt x="624" y="126"/>
                  </a:lnTo>
                  <a:lnTo>
                    <a:pt x="572" y="136"/>
                  </a:lnTo>
                  <a:lnTo>
                    <a:pt x="521" y="145"/>
                  </a:lnTo>
                  <a:lnTo>
                    <a:pt x="471" y="155"/>
                  </a:lnTo>
                  <a:lnTo>
                    <a:pt x="419" y="165"/>
                  </a:lnTo>
                  <a:lnTo>
                    <a:pt x="370" y="174"/>
                  </a:lnTo>
                  <a:lnTo>
                    <a:pt x="320" y="182"/>
                  </a:lnTo>
                  <a:lnTo>
                    <a:pt x="293" y="186"/>
                  </a:lnTo>
                  <a:lnTo>
                    <a:pt x="268" y="188"/>
                  </a:lnTo>
                  <a:lnTo>
                    <a:pt x="245" y="193"/>
                  </a:lnTo>
                  <a:lnTo>
                    <a:pt x="222" y="197"/>
                  </a:lnTo>
                  <a:lnTo>
                    <a:pt x="211" y="199"/>
                  </a:lnTo>
                  <a:lnTo>
                    <a:pt x="201" y="201"/>
                  </a:lnTo>
                  <a:lnTo>
                    <a:pt x="192" y="201"/>
                  </a:lnTo>
                  <a:lnTo>
                    <a:pt x="182" y="203"/>
                  </a:lnTo>
                  <a:lnTo>
                    <a:pt x="174" y="205"/>
                  </a:lnTo>
                  <a:lnTo>
                    <a:pt x="165" y="205"/>
                  </a:lnTo>
                  <a:lnTo>
                    <a:pt x="157" y="207"/>
                  </a:lnTo>
                  <a:lnTo>
                    <a:pt x="152" y="207"/>
                  </a:lnTo>
                  <a:lnTo>
                    <a:pt x="144" y="207"/>
                  </a:lnTo>
                  <a:lnTo>
                    <a:pt x="138" y="207"/>
                  </a:lnTo>
                  <a:lnTo>
                    <a:pt x="132" y="207"/>
                  </a:lnTo>
                  <a:lnTo>
                    <a:pt x="129" y="209"/>
                  </a:lnTo>
                  <a:lnTo>
                    <a:pt x="119" y="207"/>
                  </a:lnTo>
                  <a:lnTo>
                    <a:pt x="109" y="207"/>
                  </a:lnTo>
                  <a:lnTo>
                    <a:pt x="100" y="205"/>
                  </a:lnTo>
                  <a:lnTo>
                    <a:pt x="90" y="203"/>
                  </a:lnTo>
                  <a:lnTo>
                    <a:pt x="81" y="201"/>
                  </a:lnTo>
                  <a:lnTo>
                    <a:pt x="71" y="197"/>
                  </a:lnTo>
                  <a:lnTo>
                    <a:pt x="60" y="193"/>
                  </a:lnTo>
                  <a:lnTo>
                    <a:pt x="48" y="188"/>
                  </a:lnTo>
                  <a:lnTo>
                    <a:pt x="37" y="186"/>
                  </a:lnTo>
                  <a:lnTo>
                    <a:pt x="27" y="182"/>
                  </a:lnTo>
                  <a:lnTo>
                    <a:pt x="19" y="178"/>
                  </a:lnTo>
                  <a:lnTo>
                    <a:pt x="12" y="176"/>
                  </a:lnTo>
                  <a:lnTo>
                    <a:pt x="6" y="172"/>
                  </a:lnTo>
                  <a:lnTo>
                    <a:pt x="2" y="168"/>
                  </a:lnTo>
                  <a:lnTo>
                    <a:pt x="0" y="165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2" y="159"/>
                  </a:lnTo>
                  <a:lnTo>
                    <a:pt x="6" y="157"/>
                  </a:lnTo>
                  <a:lnTo>
                    <a:pt x="12" y="155"/>
                  </a:lnTo>
                  <a:lnTo>
                    <a:pt x="19" y="155"/>
                  </a:lnTo>
                  <a:lnTo>
                    <a:pt x="27" y="153"/>
                  </a:lnTo>
                  <a:lnTo>
                    <a:pt x="37" y="151"/>
                  </a:lnTo>
                  <a:lnTo>
                    <a:pt x="48" y="149"/>
                  </a:lnTo>
                  <a:lnTo>
                    <a:pt x="56" y="147"/>
                  </a:lnTo>
                  <a:lnTo>
                    <a:pt x="64" y="147"/>
                  </a:lnTo>
                  <a:lnTo>
                    <a:pt x="73" y="145"/>
                  </a:lnTo>
                  <a:lnTo>
                    <a:pt x="85" y="143"/>
                  </a:lnTo>
                  <a:lnTo>
                    <a:pt x="98" y="142"/>
                  </a:lnTo>
                  <a:lnTo>
                    <a:pt x="113" y="138"/>
                  </a:lnTo>
                  <a:lnTo>
                    <a:pt x="130" y="136"/>
                  </a:lnTo>
                  <a:lnTo>
                    <a:pt x="148" y="134"/>
                  </a:lnTo>
                  <a:lnTo>
                    <a:pt x="167" y="130"/>
                  </a:lnTo>
                  <a:lnTo>
                    <a:pt x="190" y="126"/>
                  </a:lnTo>
                  <a:lnTo>
                    <a:pt x="211" y="122"/>
                  </a:lnTo>
                  <a:lnTo>
                    <a:pt x="236" y="119"/>
                  </a:lnTo>
                  <a:lnTo>
                    <a:pt x="263" y="115"/>
                  </a:lnTo>
                  <a:lnTo>
                    <a:pt x="289" y="109"/>
                  </a:lnTo>
                  <a:lnTo>
                    <a:pt x="318" y="103"/>
                  </a:lnTo>
                  <a:lnTo>
                    <a:pt x="349" y="98"/>
                  </a:lnTo>
                  <a:lnTo>
                    <a:pt x="379" y="92"/>
                  </a:lnTo>
                  <a:lnTo>
                    <a:pt x="408" y="86"/>
                  </a:lnTo>
                  <a:lnTo>
                    <a:pt x="435" y="80"/>
                  </a:lnTo>
                  <a:lnTo>
                    <a:pt x="462" y="75"/>
                  </a:lnTo>
                  <a:lnTo>
                    <a:pt x="486" y="71"/>
                  </a:lnTo>
                  <a:lnTo>
                    <a:pt x="509" y="65"/>
                  </a:lnTo>
                  <a:lnTo>
                    <a:pt x="530" y="61"/>
                  </a:lnTo>
                  <a:lnTo>
                    <a:pt x="551" y="57"/>
                  </a:lnTo>
                  <a:lnTo>
                    <a:pt x="569" y="52"/>
                  </a:lnTo>
                  <a:lnTo>
                    <a:pt x="586" y="48"/>
                  </a:lnTo>
                  <a:lnTo>
                    <a:pt x="603" y="44"/>
                  </a:lnTo>
                  <a:lnTo>
                    <a:pt x="617" y="40"/>
                  </a:lnTo>
                  <a:lnTo>
                    <a:pt x="630" y="36"/>
                  </a:lnTo>
                  <a:lnTo>
                    <a:pt x="641" y="33"/>
                  </a:lnTo>
                  <a:lnTo>
                    <a:pt x="651" y="31"/>
                  </a:lnTo>
                  <a:lnTo>
                    <a:pt x="661" y="27"/>
                  </a:lnTo>
                  <a:lnTo>
                    <a:pt x="674" y="19"/>
                  </a:lnTo>
                  <a:lnTo>
                    <a:pt x="687" y="13"/>
                  </a:lnTo>
                  <a:lnTo>
                    <a:pt x="699" y="10"/>
                  </a:lnTo>
                  <a:lnTo>
                    <a:pt x="712" y="6"/>
                  </a:lnTo>
                  <a:lnTo>
                    <a:pt x="724" y="4"/>
                  </a:lnTo>
                  <a:lnTo>
                    <a:pt x="735" y="2"/>
                  </a:lnTo>
                  <a:lnTo>
                    <a:pt x="747" y="0"/>
                  </a:lnTo>
                  <a:lnTo>
                    <a:pt x="758" y="0"/>
                  </a:lnTo>
                  <a:lnTo>
                    <a:pt x="770" y="0"/>
                  </a:lnTo>
                  <a:lnTo>
                    <a:pt x="781" y="2"/>
                  </a:lnTo>
                  <a:lnTo>
                    <a:pt x="791" y="2"/>
                  </a:lnTo>
                  <a:lnTo>
                    <a:pt x="800" y="6"/>
                  </a:lnTo>
                  <a:lnTo>
                    <a:pt x="810" y="8"/>
                  </a:lnTo>
                  <a:lnTo>
                    <a:pt x="817" y="11"/>
                  </a:lnTo>
                  <a:lnTo>
                    <a:pt x="825" y="15"/>
                  </a:lnTo>
                  <a:lnTo>
                    <a:pt x="833" y="19"/>
                  </a:lnTo>
                  <a:lnTo>
                    <a:pt x="838" y="27"/>
                  </a:lnTo>
                  <a:lnTo>
                    <a:pt x="844" y="33"/>
                  </a:lnTo>
                  <a:lnTo>
                    <a:pt x="850" y="38"/>
                  </a:lnTo>
                  <a:lnTo>
                    <a:pt x="854" y="44"/>
                  </a:lnTo>
                  <a:lnTo>
                    <a:pt x="858" y="48"/>
                  </a:lnTo>
                  <a:lnTo>
                    <a:pt x="860" y="52"/>
                  </a:lnTo>
                  <a:lnTo>
                    <a:pt x="861" y="55"/>
                  </a:lnTo>
                  <a:lnTo>
                    <a:pt x="863" y="59"/>
                  </a:lnTo>
                  <a:lnTo>
                    <a:pt x="863" y="59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36"/>
            <p:cNvSpPr/>
            <p:nvPr/>
          </p:nvSpPr>
          <p:spPr bwMode="auto">
            <a:xfrm>
              <a:off x="5569412" y="2829336"/>
              <a:ext cx="149583" cy="1557293"/>
            </a:xfrm>
            <a:custGeom>
              <a:avLst/>
              <a:gdLst>
                <a:gd name="T0" fmla="*/ 35 w 146"/>
                <a:gd name="T1" fmla="*/ 0 h 1521"/>
                <a:gd name="T2" fmla="*/ 79 w 146"/>
                <a:gd name="T3" fmla="*/ 5 h 1521"/>
                <a:gd name="T4" fmla="*/ 125 w 146"/>
                <a:gd name="T5" fmla="*/ 30 h 1521"/>
                <a:gd name="T6" fmla="*/ 146 w 146"/>
                <a:gd name="T7" fmla="*/ 46 h 1521"/>
                <a:gd name="T8" fmla="*/ 146 w 146"/>
                <a:gd name="T9" fmla="*/ 63 h 1521"/>
                <a:gd name="T10" fmla="*/ 142 w 146"/>
                <a:gd name="T11" fmla="*/ 95 h 1521"/>
                <a:gd name="T12" fmla="*/ 134 w 146"/>
                <a:gd name="T13" fmla="*/ 147 h 1521"/>
                <a:gd name="T14" fmla="*/ 128 w 146"/>
                <a:gd name="T15" fmla="*/ 216 h 1521"/>
                <a:gd name="T16" fmla="*/ 126 w 146"/>
                <a:gd name="T17" fmla="*/ 256 h 1521"/>
                <a:gd name="T18" fmla="*/ 125 w 146"/>
                <a:gd name="T19" fmla="*/ 292 h 1521"/>
                <a:gd name="T20" fmla="*/ 123 w 146"/>
                <a:gd name="T21" fmla="*/ 342 h 1521"/>
                <a:gd name="T22" fmla="*/ 123 w 146"/>
                <a:gd name="T23" fmla="*/ 401 h 1521"/>
                <a:gd name="T24" fmla="*/ 123 w 146"/>
                <a:gd name="T25" fmla="*/ 472 h 1521"/>
                <a:gd name="T26" fmla="*/ 123 w 146"/>
                <a:gd name="T27" fmla="*/ 556 h 1521"/>
                <a:gd name="T28" fmla="*/ 123 w 146"/>
                <a:gd name="T29" fmla="*/ 652 h 1521"/>
                <a:gd name="T30" fmla="*/ 123 w 146"/>
                <a:gd name="T31" fmla="*/ 759 h 1521"/>
                <a:gd name="T32" fmla="*/ 121 w 146"/>
                <a:gd name="T33" fmla="*/ 872 h 1521"/>
                <a:gd name="T34" fmla="*/ 119 w 146"/>
                <a:gd name="T35" fmla="*/ 974 h 1521"/>
                <a:gd name="T36" fmla="*/ 117 w 146"/>
                <a:gd name="T37" fmla="*/ 1062 h 1521"/>
                <a:gd name="T38" fmla="*/ 117 w 146"/>
                <a:gd name="T39" fmla="*/ 1136 h 1521"/>
                <a:gd name="T40" fmla="*/ 117 w 146"/>
                <a:gd name="T41" fmla="*/ 1199 h 1521"/>
                <a:gd name="T42" fmla="*/ 115 w 146"/>
                <a:gd name="T43" fmla="*/ 1249 h 1521"/>
                <a:gd name="T44" fmla="*/ 115 w 146"/>
                <a:gd name="T45" fmla="*/ 1286 h 1521"/>
                <a:gd name="T46" fmla="*/ 115 w 146"/>
                <a:gd name="T47" fmla="*/ 1310 h 1521"/>
                <a:gd name="T48" fmla="*/ 113 w 146"/>
                <a:gd name="T49" fmla="*/ 1360 h 1521"/>
                <a:gd name="T50" fmla="*/ 105 w 146"/>
                <a:gd name="T51" fmla="*/ 1431 h 1521"/>
                <a:gd name="T52" fmla="*/ 98 w 146"/>
                <a:gd name="T53" fmla="*/ 1481 h 1521"/>
                <a:gd name="T54" fmla="*/ 92 w 146"/>
                <a:gd name="T55" fmla="*/ 1504 h 1521"/>
                <a:gd name="T56" fmla="*/ 84 w 146"/>
                <a:gd name="T57" fmla="*/ 1517 h 1521"/>
                <a:gd name="T58" fmla="*/ 79 w 146"/>
                <a:gd name="T59" fmla="*/ 1521 h 1521"/>
                <a:gd name="T60" fmla="*/ 67 w 146"/>
                <a:gd name="T61" fmla="*/ 1509 h 1521"/>
                <a:gd name="T62" fmla="*/ 58 w 146"/>
                <a:gd name="T63" fmla="*/ 1490 h 1521"/>
                <a:gd name="T64" fmla="*/ 48 w 146"/>
                <a:gd name="T65" fmla="*/ 1463 h 1521"/>
                <a:gd name="T66" fmla="*/ 36 w 146"/>
                <a:gd name="T67" fmla="*/ 1419 h 1521"/>
                <a:gd name="T68" fmla="*/ 21 w 146"/>
                <a:gd name="T69" fmla="*/ 1362 h 1521"/>
                <a:gd name="T70" fmla="*/ 23 w 146"/>
                <a:gd name="T71" fmla="*/ 1337 h 1521"/>
                <a:gd name="T72" fmla="*/ 25 w 146"/>
                <a:gd name="T73" fmla="*/ 1308 h 1521"/>
                <a:gd name="T74" fmla="*/ 29 w 146"/>
                <a:gd name="T75" fmla="*/ 1257 h 1521"/>
                <a:gd name="T76" fmla="*/ 36 w 146"/>
                <a:gd name="T77" fmla="*/ 1184 h 1521"/>
                <a:gd name="T78" fmla="*/ 42 w 146"/>
                <a:gd name="T79" fmla="*/ 1087 h 1521"/>
                <a:gd name="T80" fmla="*/ 48 w 146"/>
                <a:gd name="T81" fmla="*/ 977 h 1521"/>
                <a:gd name="T82" fmla="*/ 50 w 146"/>
                <a:gd name="T83" fmla="*/ 859 h 1521"/>
                <a:gd name="T84" fmla="*/ 50 w 146"/>
                <a:gd name="T85" fmla="*/ 729 h 1521"/>
                <a:gd name="T86" fmla="*/ 46 w 146"/>
                <a:gd name="T87" fmla="*/ 593 h 1521"/>
                <a:gd name="T88" fmla="*/ 44 w 146"/>
                <a:gd name="T89" fmla="*/ 468 h 1521"/>
                <a:gd name="T90" fmla="*/ 42 w 146"/>
                <a:gd name="T91" fmla="*/ 361 h 1521"/>
                <a:gd name="T92" fmla="*/ 42 w 146"/>
                <a:gd name="T93" fmla="*/ 269 h 1521"/>
                <a:gd name="T94" fmla="*/ 42 w 146"/>
                <a:gd name="T95" fmla="*/ 193 h 1521"/>
                <a:gd name="T96" fmla="*/ 40 w 146"/>
                <a:gd name="T97" fmla="*/ 134 h 1521"/>
                <a:gd name="T98" fmla="*/ 35 w 146"/>
                <a:gd name="T99" fmla="*/ 88 h 1521"/>
                <a:gd name="T100" fmla="*/ 27 w 146"/>
                <a:gd name="T101" fmla="*/ 57 h 1521"/>
                <a:gd name="T102" fmla="*/ 12 w 146"/>
                <a:gd name="T103" fmla="*/ 36 h 1521"/>
                <a:gd name="T104" fmla="*/ 0 w 146"/>
                <a:gd name="T105" fmla="*/ 13 h 1521"/>
                <a:gd name="T106" fmla="*/ 6 w 146"/>
                <a:gd name="T107" fmla="*/ 7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1521">
                  <a:moveTo>
                    <a:pt x="12" y="3"/>
                  </a:moveTo>
                  <a:lnTo>
                    <a:pt x="19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4" y="2"/>
                  </a:lnTo>
                  <a:lnTo>
                    <a:pt x="65" y="3"/>
                  </a:lnTo>
                  <a:lnTo>
                    <a:pt x="79" y="5"/>
                  </a:lnTo>
                  <a:lnTo>
                    <a:pt x="92" y="11"/>
                  </a:lnTo>
                  <a:lnTo>
                    <a:pt x="103" y="17"/>
                  </a:lnTo>
                  <a:lnTo>
                    <a:pt x="115" y="25"/>
                  </a:lnTo>
                  <a:lnTo>
                    <a:pt x="125" y="30"/>
                  </a:lnTo>
                  <a:lnTo>
                    <a:pt x="132" y="34"/>
                  </a:lnTo>
                  <a:lnTo>
                    <a:pt x="138" y="40"/>
                  </a:lnTo>
                  <a:lnTo>
                    <a:pt x="142" y="44"/>
                  </a:lnTo>
                  <a:lnTo>
                    <a:pt x="146" y="46"/>
                  </a:lnTo>
                  <a:lnTo>
                    <a:pt x="146" y="49"/>
                  </a:lnTo>
                  <a:lnTo>
                    <a:pt x="146" y="51"/>
                  </a:lnTo>
                  <a:lnTo>
                    <a:pt x="146" y="57"/>
                  </a:lnTo>
                  <a:lnTo>
                    <a:pt x="146" y="63"/>
                  </a:lnTo>
                  <a:lnTo>
                    <a:pt x="146" y="69"/>
                  </a:lnTo>
                  <a:lnTo>
                    <a:pt x="144" y="76"/>
                  </a:lnTo>
                  <a:lnTo>
                    <a:pt x="144" y="86"/>
                  </a:lnTo>
                  <a:lnTo>
                    <a:pt x="142" y="95"/>
                  </a:lnTo>
                  <a:lnTo>
                    <a:pt x="140" y="107"/>
                  </a:lnTo>
                  <a:lnTo>
                    <a:pt x="138" y="120"/>
                  </a:lnTo>
                  <a:lnTo>
                    <a:pt x="136" y="134"/>
                  </a:lnTo>
                  <a:lnTo>
                    <a:pt x="134" y="147"/>
                  </a:lnTo>
                  <a:lnTo>
                    <a:pt x="132" y="162"/>
                  </a:lnTo>
                  <a:lnTo>
                    <a:pt x="130" y="180"/>
                  </a:lnTo>
                  <a:lnTo>
                    <a:pt x="128" y="197"/>
                  </a:lnTo>
                  <a:lnTo>
                    <a:pt x="128" y="216"/>
                  </a:lnTo>
                  <a:lnTo>
                    <a:pt x="128" y="237"/>
                  </a:lnTo>
                  <a:lnTo>
                    <a:pt x="126" y="243"/>
                  </a:lnTo>
                  <a:lnTo>
                    <a:pt x="126" y="250"/>
                  </a:lnTo>
                  <a:lnTo>
                    <a:pt x="126" y="256"/>
                  </a:lnTo>
                  <a:lnTo>
                    <a:pt x="126" y="266"/>
                  </a:lnTo>
                  <a:lnTo>
                    <a:pt x="125" y="273"/>
                  </a:lnTo>
                  <a:lnTo>
                    <a:pt x="125" y="283"/>
                  </a:lnTo>
                  <a:lnTo>
                    <a:pt x="125" y="292"/>
                  </a:lnTo>
                  <a:lnTo>
                    <a:pt x="125" y="304"/>
                  </a:lnTo>
                  <a:lnTo>
                    <a:pt x="125" y="315"/>
                  </a:lnTo>
                  <a:lnTo>
                    <a:pt x="125" y="329"/>
                  </a:lnTo>
                  <a:lnTo>
                    <a:pt x="123" y="342"/>
                  </a:lnTo>
                  <a:lnTo>
                    <a:pt x="123" y="356"/>
                  </a:lnTo>
                  <a:lnTo>
                    <a:pt x="123" y="369"/>
                  </a:lnTo>
                  <a:lnTo>
                    <a:pt x="123" y="384"/>
                  </a:lnTo>
                  <a:lnTo>
                    <a:pt x="123" y="401"/>
                  </a:lnTo>
                  <a:lnTo>
                    <a:pt x="123" y="419"/>
                  </a:lnTo>
                  <a:lnTo>
                    <a:pt x="123" y="436"/>
                  </a:lnTo>
                  <a:lnTo>
                    <a:pt x="123" y="453"/>
                  </a:lnTo>
                  <a:lnTo>
                    <a:pt x="123" y="472"/>
                  </a:lnTo>
                  <a:lnTo>
                    <a:pt x="123" y="493"/>
                  </a:lnTo>
                  <a:lnTo>
                    <a:pt x="123" y="512"/>
                  </a:lnTo>
                  <a:lnTo>
                    <a:pt x="123" y="534"/>
                  </a:lnTo>
                  <a:lnTo>
                    <a:pt x="123" y="556"/>
                  </a:lnTo>
                  <a:lnTo>
                    <a:pt x="123" y="579"/>
                  </a:lnTo>
                  <a:lnTo>
                    <a:pt x="123" y="602"/>
                  </a:lnTo>
                  <a:lnTo>
                    <a:pt x="123" y="627"/>
                  </a:lnTo>
                  <a:lnTo>
                    <a:pt x="123" y="652"/>
                  </a:lnTo>
                  <a:lnTo>
                    <a:pt x="123" y="677"/>
                  </a:lnTo>
                  <a:lnTo>
                    <a:pt x="123" y="704"/>
                  </a:lnTo>
                  <a:lnTo>
                    <a:pt x="123" y="733"/>
                  </a:lnTo>
                  <a:lnTo>
                    <a:pt x="123" y="759"/>
                  </a:lnTo>
                  <a:lnTo>
                    <a:pt x="123" y="788"/>
                  </a:lnTo>
                  <a:lnTo>
                    <a:pt x="121" y="817"/>
                  </a:lnTo>
                  <a:lnTo>
                    <a:pt x="121" y="845"/>
                  </a:lnTo>
                  <a:lnTo>
                    <a:pt x="121" y="872"/>
                  </a:lnTo>
                  <a:lnTo>
                    <a:pt x="119" y="899"/>
                  </a:lnTo>
                  <a:lnTo>
                    <a:pt x="119" y="924"/>
                  </a:lnTo>
                  <a:lnTo>
                    <a:pt x="119" y="949"/>
                  </a:lnTo>
                  <a:lnTo>
                    <a:pt x="119" y="974"/>
                  </a:lnTo>
                  <a:lnTo>
                    <a:pt x="119" y="997"/>
                  </a:lnTo>
                  <a:lnTo>
                    <a:pt x="119" y="1020"/>
                  </a:lnTo>
                  <a:lnTo>
                    <a:pt x="117" y="1041"/>
                  </a:lnTo>
                  <a:lnTo>
                    <a:pt x="117" y="1062"/>
                  </a:lnTo>
                  <a:lnTo>
                    <a:pt x="117" y="1081"/>
                  </a:lnTo>
                  <a:lnTo>
                    <a:pt x="117" y="1100"/>
                  </a:lnTo>
                  <a:lnTo>
                    <a:pt x="117" y="1119"/>
                  </a:lnTo>
                  <a:lnTo>
                    <a:pt x="117" y="1136"/>
                  </a:lnTo>
                  <a:lnTo>
                    <a:pt x="117" y="1153"/>
                  </a:lnTo>
                  <a:lnTo>
                    <a:pt x="117" y="1169"/>
                  </a:lnTo>
                  <a:lnTo>
                    <a:pt x="117" y="1184"/>
                  </a:lnTo>
                  <a:lnTo>
                    <a:pt x="117" y="1199"/>
                  </a:lnTo>
                  <a:lnTo>
                    <a:pt x="115" y="1213"/>
                  </a:lnTo>
                  <a:lnTo>
                    <a:pt x="115" y="1226"/>
                  </a:lnTo>
                  <a:lnTo>
                    <a:pt x="115" y="1238"/>
                  </a:lnTo>
                  <a:lnTo>
                    <a:pt x="115" y="1249"/>
                  </a:lnTo>
                  <a:lnTo>
                    <a:pt x="115" y="1259"/>
                  </a:lnTo>
                  <a:lnTo>
                    <a:pt x="115" y="1268"/>
                  </a:lnTo>
                  <a:lnTo>
                    <a:pt x="115" y="1278"/>
                  </a:lnTo>
                  <a:lnTo>
                    <a:pt x="115" y="1286"/>
                  </a:lnTo>
                  <a:lnTo>
                    <a:pt x="115" y="1293"/>
                  </a:lnTo>
                  <a:lnTo>
                    <a:pt x="115" y="1299"/>
                  </a:lnTo>
                  <a:lnTo>
                    <a:pt x="115" y="1305"/>
                  </a:lnTo>
                  <a:lnTo>
                    <a:pt x="115" y="1310"/>
                  </a:lnTo>
                  <a:lnTo>
                    <a:pt x="115" y="1314"/>
                  </a:lnTo>
                  <a:lnTo>
                    <a:pt x="115" y="1330"/>
                  </a:lnTo>
                  <a:lnTo>
                    <a:pt x="115" y="1345"/>
                  </a:lnTo>
                  <a:lnTo>
                    <a:pt x="113" y="1360"/>
                  </a:lnTo>
                  <a:lnTo>
                    <a:pt x="111" y="1377"/>
                  </a:lnTo>
                  <a:lnTo>
                    <a:pt x="109" y="1395"/>
                  </a:lnTo>
                  <a:lnTo>
                    <a:pt x="107" y="1412"/>
                  </a:lnTo>
                  <a:lnTo>
                    <a:pt x="105" y="1431"/>
                  </a:lnTo>
                  <a:lnTo>
                    <a:pt x="103" y="1450"/>
                  </a:lnTo>
                  <a:lnTo>
                    <a:pt x="102" y="1465"/>
                  </a:lnTo>
                  <a:lnTo>
                    <a:pt x="100" y="1473"/>
                  </a:lnTo>
                  <a:lnTo>
                    <a:pt x="98" y="1481"/>
                  </a:lnTo>
                  <a:lnTo>
                    <a:pt x="96" y="1486"/>
                  </a:lnTo>
                  <a:lnTo>
                    <a:pt x="94" y="1492"/>
                  </a:lnTo>
                  <a:lnTo>
                    <a:pt x="92" y="1498"/>
                  </a:lnTo>
                  <a:lnTo>
                    <a:pt x="92" y="1504"/>
                  </a:lnTo>
                  <a:lnTo>
                    <a:pt x="90" y="1507"/>
                  </a:lnTo>
                  <a:lnTo>
                    <a:pt x="88" y="1511"/>
                  </a:lnTo>
                  <a:lnTo>
                    <a:pt x="86" y="1513"/>
                  </a:lnTo>
                  <a:lnTo>
                    <a:pt x="84" y="1517"/>
                  </a:lnTo>
                  <a:lnTo>
                    <a:pt x="82" y="1519"/>
                  </a:lnTo>
                  <a:lnTo>
                    <a:pt x="81" y="1521"/>
                  </a:lnTo>
                  <a:lnTo>
                    <a:pt x="81" y="1521"/>
                  </a:lnTo>
                  <a:lnTo>
                    <a:pt x="79" y="1521"/>
                  </a:lnTo>
                  <a:lnTo>
                    <a:pt x="75" y="1519"/>
                  </a:lnTo>
                  <a:lnTo>
                    <a:pt x="73" y="1515"/>
                  </a:lnTo>
                  <a:lnTo>
                    <a:pt x="69" y="1513"/>
                  </a:lnTo>
                  <a:lnTo>
                    <a:pt x="67" y="1509"/>
                  </a:lnTo>
                  <a:lnTo>
                    <a:pt x="65" y="1506"/>
                  </a:lnTo>
                  <a:lnTo>
                    <a:pt x="63" y="1502"/>
                  </a:lnTo>
                  <a:lnTo>
                    <a:pt x="59" y="1496"/>
                  </a:lnTo>
                  <a:lnTo>
                    <a:pt x="58" y="1490"/>
                  </a:lnTo>
                  <a:lnTo>
                    <a:pt x="56" y="1485"/>
                  </a:lnTo>
                  <a:lnTo>
                    <a:pt x="54" y="1479"/>
                  </a:lnTo>
                  <a:lnTo>
                    <a:pt x="52" y="1471"/>
                  </a:lnTo>
                  <a:lnTo>
                    <a:pt x="48" y="1463"/>
                  </a:lnTo>
                  <a:lnTo>
                    <a:pt x="46" y="1456"/>
                  </a:lnTo>
                  <a:lnTo>
                    <a:pt x="44" y="1446"/>
                  </a:lnTo>
                  <a:lnTo>
                    <a:pt x="42" y="1437"/>
                  </a:lnTo>
                  <a:lnTo>
                    <a:pt x="36" y="1419"/>
                  </a:lnTo>
                  <a:lnTo>
                    <a:pt x="31" y="1402"/>
                  </a:lnTo>
                  <a:lnTo>
                    <a:pt x="27" y="1387"/>
                  </a:lnTo>
                  <a:lnTo>
                    <a:pt x="23" y="1374"/>
                  </a:lnTo>
                  <a:lnTo>
                    <a:pt x="21" y="1362"/>
                  </a:lnTo>
                  <a:lnTo>
                    <a:pt x="21" y="1352"/>
                  </a:lnTo>
                  <a:lnTo>
                    <a:pt x="21" y="1345"/>
                  </a:lnTo>
                  <a:lnTo>
                    <a:pt x="23" y="1339"/>
                  </a:lnTo>
                  <a:lnTo>
                    <a:pt x="23" y="1337"/>
                  </a:lnTo>
                  <a:lnTo>
                    <a:pt x="23" y="1331"/>
                  </a:lnTo>
                  <a:lnTo>
                    <a:pt x="25" y="1326"/>
                  </a:lnTo>
                  <a:lnTo>
                    <a:pt x="25" y="1318"/>
                  </a:lnTo>
                  <a:lnTo>
                    <a:pt x="25" y="1308"/>
                  </a:lnTo>
                  <a:lnTo>
                    <a:pt x="27" y="1299"/>
                  </a:lnTo>
                  <a:lnTo>
                    <a:pt x="27" y="1286"/>
                  </a:lnTo>
                  <a:lnTo>
                    <a:pt x="29" y="1272"/>
                  </a:lnTo>
                  <a:lnTo>
                    <a:pt x="29" y="1257"/>
                  </a:lnTo>
                  <a:lnTo>
                    <a:pt x="31" y="1241"/>
                  </a:lnTo>
                  <a:lnTo>
                    <a:pt x="33" y="1222"/>
                  </a:lnTo>
                  <a:lnTo>
                    <a:pt x="35" y="1203"/>
                  </a:lnTo>
                  <a:lnTo>
                    <a:pt x="36" y="1184"/>
                  </a:lnTo>
                  <a:lnTo>
                    <a:pt x="38" y="1161"/>
                  </a:lnTo>
                  <a:lnTo>
                    <a:pt x="40" y="1138"/>
                  </a:lnTo>
                  <a:lnTo>
                    <a:pt x="42" y="1113"/>
                  </a:lnTo>
                  <a:lnTo>
                    <a:pt x="42" y="1087"/>
                  </a:lnTo>
                  <a:lnTo>
                    <a:pt x="44" y="1060"/>
                  </a:lnTo>
                  <a:lnTo>
                    <a:pt x="46" y="1033"/>
                  </a:lnTo>
                  <a:lnTo>
                    <a:pt x="46" y="1006"/>
                  </a:lnTo>
                  <a:lnTo>
                    <a:pt x="48" y="977"/>
                  </a:lnTo>
                  <a:lnTo>
                    <a:pt x="48" y="949"/>
                  </a:lnTo>
                  <a:lnTo>
                    <a:pt x="50" y="920"/>
                  </a:lnTo>
                  <a:lnTo>
                    <a:pt x="50" y="889"/>
                  </a:lnTo>
                  <a:lnTo>
                    <a:pt x="50" y="859"/>
                  </a:lnTo>
                  <a:lnTo>
                    <a:pt x="50" y="826"/>
                  </a:lnTo>
                  <a:lnTo>
                    <a:pt x="50" y="796"/>
                  </a:lnTo>
                  <a:lnTo>
                    <a:pt x="50" y="763"/>
                  </a:lnTo>
                  <a:lnTo>
                    <a:pt x="50" y="729"/>
                  </a:lnTo>
                  <a:lnTo>
                    <a:pt x="50" y="696"/>
                  </a:lnTo>
                  <a:lnTo>
                    <a:pt x="50" y="662"/>
                  </a:lnTo>
                  <a:lnTo>
                    <a:pt x="48" y="627"/>
                  </a:lnTo>
                  <a:lnTo>
                    <a:pt x="46" y="593"/>
                  </a:lnTo>
                  <a:lnTo>
                    <a:pt x="46" y="560"/>
                  </a:lnTo>
                  <a:lnTo>
                    <a:pt x="46" y="530"/>
                  </a:lnTo>
                  <a:lnTo>
                    <a:pt x="44" y="499"/>
                  </a:lnTo>
                  <a:lnTo>
                    <a:pt x="44" y="468"/>
                  </a:lnTo>
                  <a:lnTo>
                    <a:pt x="44" y="442"/>
                  </a:lnTo>
                  <a:lnTo>
                    <a:pt x="42" y="413"/>
                  </a:lnTo>
                  <a:lnTo>
                    <a:pt x="42" y="388"/>
                  </a:lnTo>
                  <a:lnTo>
                    <a:pt x="42" y="361"/>
                  </a:lnTo>
                  <a:lnTo>
                    <a:pt x="42" y="338"/>
                  </a:lnTo>
                  <a:lnTo>
                    <a:pt x="42" y="313"/>
                  </a:lnTo>
                  <a:lnTo>
                    <a:pt x="42" y="292"/>
                  </a:lnTo>
                  <a:lnTo>
                    <a:pt x="42" y="269"/>
                  </a:lnTo>
                  <a:lnTo>
                    <a:pt x="42" y="250"/>
                  </a:lnTo>
                  <a:lnTo>
                    <a:pt x="42" y="229"/>
                  </a:lnTo>
                  <a:lnTo>
                    <a:pt x="42" y="212"/>
                  </a:lnTo>
                  <a:lnTo>
                    <a:pt x="42" y="193"/>
                  </a:lnTo>
                  <a:lnTo>
                    <a:pt x="42" y="178"/>
                  </a:lnTo>
                  <a:lnTo>
                    <a:pt x="42" y="160"/>
                  </a:lnTo>
                  <a:lnTo>
                    <a:pt x="40" y="147"/>
                  </a:lnTo>
                  <a:lnTo>
                    <a:pt x="40" y="134"/>
                  </a:lnTo>
                  <a:lnTo>
                    <a:pt x="38" y="120"/>
                  </a:lnTo>
                  <a:lnTo>
                    <a:pt x="38" y="109"/>
                  </a:lnTo>
                  <a:lnTo>
                    <a:pt x="36" y="97"/>
                  </a:lnTo>
                  <a:lnTo>
                    <a:pt x="35" y="88"/>
                  </a:lnTo>
                  <a:lnTo>
                    <a:pt x="33" y="78"/>
                  </a:lnTo>
                  <a:lnTo>
                    <a:pt x="31" y="70"/>
                  </a:lnTo>
                  <a:lnTo>
                    <a:pt x="29" y="63"/>
                  </a:lnTo>
                  <a:lnTo>
                    <a:pt x="27" y="57"/>
                  </a:lnTo>
                  <a:lnTo>
                    <a:pt x="23" y="51"/>
                  </a:lnTo>
                  <a:lnTo>
                    <a:pt x="21" y="47"/>
                  </a:lnTo>
                  <a:lnTo>
                    <a:pt x="17" y="42"/>
                  </a:lnTo>
                  <a:lnTo>
                    <a:pt x="12" y="36"/>
                  </a:lnTo>
                  <a:lnTo>
                    <a:pt x="6" y="28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" y="9"/>
                  </a:lnTo>
                  <a:lnTo>
                    <a:pt x="4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2" y="3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37"/>
            <p:cNvSpPr/>
            <p:nvPr/>
          </p:nvSpPr>
          <p:spPr bwMode="auto">
            <a:xfrm>
              <a:off x="4985427" y="3257593"/>
              <a:ext cx="684389" cy="854462"/>
            </a:xfrm>
            <a:custGeom>
              <a:avLst/>
              <a:gdLst>
                <a:gd name="T0" fmla="*/ 511 w 668"/>
                <a:gd name="T1" fmla="*/ 388 h 832"/>
                <a:gd name="T2" fmla="*/ 465 w 668"/>
                <a:gd name="T3" fmla="*/ 451 h 832"/>
                <a:gd name="T4" fmla="*/ 417 w 668"/>
                <a:gd name="T5" fmla="*/ 511 h 832"/>
                <a:gd name="T6" fmla="*/ 363 w 668"/>
                <a:gd name="T7" fmla="*/ 570 h 832"/>
                <a:gd name="T8" fmla="*/ 321 w 668"/>
                <a:gd name="T9" fmla="*/ 610 h 832"/>
                <a:gd name="T10" fmla="*/ 277 w 668"/>
                <a:gd name="T11" fmla="*/ 652 h 832"/>
                <a:gd name="T12" fmla="*/ 222 w 668"/>
                <a:gd name="T13" fmla="*/ 700 h 832"/>
                <a:gd name="T14" fmla="*/ 168 w 668"/>
                <a:gd name="T15" fmla="*/ 742 h 832"/>
                <a:gd name="T16" fmla="*/ 117 w 668"/>
                <a:gd name="T17" fmla="*/ 778 h 832"/>
                <a:gd name="T18" fmla="*/ 90 w 668"/>
                <a:gd name="T19" fmla="*/ 794 h 832"/>
                <a:gd name="T20" fmla="*/ 69 w 668"/>
                <a:gd name="T21" fmla="*/ 807 h 832"/>
                <a:gd name="T22" fmla="*/ 48 w 668"/>
                <a:gd name="T23" fmla="*/ 817 h 832"/>
                <a:gd name="T24" fmla="*/ 32 w 668"/>
                <a:gd name="T25" fmla="*/ 824 h 832"/>
                <a:gd name="T26" fmla="*/ 19 w 668"/>
                <a:gd name="T27" fmla="*/ 828 h 832"/>
                <a:gd name="T28" fmla="*/ 9 w 668"/>
                <a:gd name="T29" fmla="*/ 832 h 832"/>
                <a:gd name="T30" fmla="*/ 4 w 668"/>
                <a:gd name="T31" fmla="*/ 832 h 832"/>
                <a:gd name="T32" fmla="*/ 0 w 668"/>
                <a:gd name="T33" fmla="*/ 830 h 832"/>
                <a:gd name="T34" fmla="*/ 0 w 668"/>
                <a:gd name="T35" fmla="*/ 826 h 832"/>
                <a:gd name="T36" fmla="*/ 8 w 668"/>
                <a:gd name="T37" fmla="*/ 817 h 832"/>
                <a:gd name="T38" fmla="*/ 19 w 668"/>
                <a:gd name="T39" fmla="*/ 803 h 832"/>
                <a:gd name="T40" fmla="*/ 36 w 668"/>
                <a:gd name="T41" fmla="*/ 786 h 832"/>
                <a:gd name="T42" fmla="*/ 61 w 668"/>
                <a:gd name="T43" fmla="*/ 765 h 832"/>
                <a:gd name="T44" fmla="*/ 90 w 668"/>
                <a:gd name="T45" fmla="*/ 740 h 832"/>
                <a:gd name="T46" fmla="*/ 124 w 668"/>
                <a:gd name="T47" fmla="*/ 710 h 832"/>
                <a:gd name="T48" fmla="*/ 164 w 668"/>
                <a:gd name="T49" fmla="*/ 675 h 832"/>
                <a:gd name="T50" fmla="*/ 243 w 668"/>
                <a:gd name="T51" fmla="*/ 599 h 832"/>
                <a:gd name="T52" fmla="*/ 298 w 668"/>
                <a:gd name="T53" fmla="*/ 539 h 832"/>
                <a:gd name="T54" fmla="*/ 333 w 668"/>
                <a:gd name="T55" fmla="*/ 499 h 832"/>
                <a:gd name="T56" fmla="*/ 365 w 668"/>
                <a:gd name="T57" fmla="*/ 459 h 832"/>
                <a:gd name="T58" fmla="*/ 394 w 668"/>
                <a:gd name="T59" fmla="*/ 419 h 832"/>
                <a:gd name="T60" fmla="*/ 421 w 668"/>
                <a:gd name="T61" fmla="*/ 377 h 832"/>
                <a:gd name="T62" fmla="*/ 459 w 668"/>
                <a:gd name="T63" fmla="*/ 315 h 832"/>
                <a:gd name="T64" fmla="*/ 505 w 668"/>
                <a:gd name="T65" fmla="*/ 227 h 832"/>
                <a:gd name="T66" fmla="*/ 547 w 668"/>
                <a:gd name="T67" fmla="*/ 137 h 832"/>
                <a:gd name="T68" fmla="*/ 584 w 668"/>
                <a:gd name="T69" fmla="*/ 46 h 832"/>
                <a:gd name="T70" fmla="*/ 633 w 668"/>
                <a:gd name="T71" fmla="*/ 36 h 832"/>
                <a:gd name="T72" fmla="*/ 662 w 668"/>
                <a:gd name="T73" fmla="*/ 90 h 832"/>
                <a:gd name="T74" fmla="*/ 641 w 668"/>
                <a:gd name="T75" fmla="*/ 143 h 832"/>
                <a:gd name="T76" fmla="*/ 608 w 668"/>
                <a:gd name="T77" fmla="*/ 216 h 832"/>
                <a:gd name="T78" fmla="*/ 572 w 668"/>
                <a:gd name="T79" fmla="*/ 287 h 832"/>
                <a:gd name="T80" fmla="*/ 532 w 668"/>
                <a:gd name="T81" fmla="*/ 358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8" h="832">
                  <a:moveTo>
                    <a:pt x="532" y="358"/>
                  </a:moveTo>
                  <a:lnTo>
                    <a:pt x="511" y="388"/>
                  </a:lnTo>
                  <a:lnTo>
                    <a:pt x="490" y="419"/>
                  </a:lnTo>
                  <a:lnTo>
                    <a:pt x="465" y="451"/>
                  </a:lnTo>
                  <a:lnTo>
                    <a:pt x="442" y="482"/>
                  </a:lnTo>
                  <a:lnTo>
                    <a:pt x="417" y="511"/>
                  </a:lnTo>
                  <a:lnTo>
                    <a:pt x="390" y="541"/>
                  </a:lnTo>
                  <a:lnTo>
                    <a:pt x="363" y="570"/>
                  </a:lnTo>
                  <a:lnTo>
                    <a:pt x="337" y="597"/>
                  </a:lnTo>
                  <a:lnTo>
                    <a:pt x="321" y="610"/>
                  </a:lnTo>
                  <a:lnTo>
                    <a:pt x="308" y="625"/>
                  </a:lnTo>
                  <a:lnTo>
                    <a:pt x="277" y="652"/>
                  </a:lnTo>
                  <a:lnTo>
                    <a:pt x="251" y="677"/>
                  </a:lnTo>
                  <a:lnTo>
                    <a:pt x="222" y="700"/>
                  </a:lnTo>
                  <a:lnTo>
                    <a:pt x="195" y="721"/>
                  </a:lnTo>
                  <a:lnTo>
                    <a:pt x="168" y="742"/>
                  </a:lnTo>
                  <a:lnTo>
                    <a:pt x="142" y="761"/>
                  </a:lnTo>
                  <a:lnTo>
                    <a:pt x="117" y="778"/>
                  </a:lnTo>
                  <a:lnTo>
                    <a:pt x="103" y="786"/>
                  </a:lnTo>
                  <a:lnTo>
                    <a:pt x="90" y="794"/>
                  </a:lnTo>
                  <a:lnTo>
                    <a:pt x="78" y="801"/>
                  </a:lnTo>
                  <a:lnTo>
                    <a:pt x="69" y="807"/>
                  </a:lnTo>
                  <a:lnTo>
                    <a:pt x="57" y="811"/>
                  </a:lnTo>
                  <a:lnTo>
                    <a:pt x="48" y="817"/>
                  </a:lnTo>
                  <a:lnTo>
                    <a:pt x="40" y="821"/>
                  </a:lnTo>
                  <a:lnTo>
                    <a:pt x="32" y="824"/>
                  </a:lnTo>
                  <a:lnTo>
                    <a:pt x="27" y="826"/>
                  </a:lnTo>
                  <a:lnTo>
                    <a:pt x="19" y="828"/>
                  </a:lnTo>
                  <a:lnTo>
                    <a:pt x="15" y="830"/>
                  </a:lnTo>
                  <a:lnTo>
                    <a:pt x="9" y="832"/>
                  </a:lnTo>
                  <a:lnTo>
                    <a:pt x="6" y="832"/>
                  </a:lnTo>
                  <a:lnTo>
                    <a:pt x="4" y="832"/>
                  </a:lnTo>
                  <a:lnTo>
                    <a:pt x="2" y="830"/>
                  </a:lnTo>
                  <a:lnTo>
                    <a:pt x="0" y="830"/>
                  </a:lnTo>
                  <a:lnTo>
                    <a:pt x="0" y="828"/>
                  </a:lnTo>
                  <a:lnTo>
                    <a:pt x="0" y="826"/>
                  </a:lnTo>
                  <a:lnTo>
                    <a:pt x="2" y="822"/>
                  </a:lnTo>
                  <a:lnTo>
                    <a:pt x="8" y="817"/>
                  </a:lnTo>
                  <a:lnTo>
                    <a:pt x="11" y="811"/>
                  </a:lnTo>
                  <a:lnTo>
                    <a:pt x="19" y="803"/>
                  </a:lnTo>
                  <a:lnTo>
                    <a:pt x="27" y="796"/>
                  </a:lnTo>
                  <a:lnTo>
                    <a:pt x="36" y="786"/>
                  </a:lnTo>
                  <a:lnTo>
                    <a:pt x="48" y="777"/>
                  </a:lnTo>
                  <a:lnTo>
                    <a:pt x="61" y="765"/>
                  </a:lnTo>
                  <a:lnTo>
                    <a:pt x="75" y="754"/>
                  </a:lnTo>
                  <a:lnTo>
                    <a:pt x="90" y="740"/>
                  </a:lnTo>
                  <a:lnTo>
                    <a:pt x="107" y="725"/>
                  </a:lnTo>
                  <a:lnTo>
                    <a:pt x="124" y="710"/>
                  </a:lnTo>
                  <a:lnTo>
                    <a:pt x="143" y="692"/>
                  </a:lnTo>
                  <a:lnTo>
                    <a:pt x="164" y="675"/>
                  </a:lnTo>
                  <a:lnTo>
                    <a:pt x="205" y="637"/>
                  </a:lnTo>
                  <a:lnTo>
                    <a:pt x="243" y="599"/>
                  </a:lnTo>
                  <a:lnTo>
                    <a:pt x="281" y="560"/>
                  </a:lnTo>
                  <a:lnTo>
                    <a:pt x="298" y="539"/>
                  </a:lnTo>
                  <a:lnTo>
                    <a:pt x="316" y="520"/>
                  </a:lnTo>
                  <a:lnTo>
                    <a:pt x="333" y="499"/>
                  </a:lnTo>
                  <a:lnTo>
                    <a:pt x="348" y="480"/>
                  </a:lnTo>
                  <a:lnTo>
                    <a:pt x="365" y="459"/>
                  </a:lnTo>
                  <a:lnTo>
                    <a:pt x="379" y="440"/>
                  </a:lnTo>
                  <a:lnTo>
                    <a:pt x="394" y="419"/>
                  </a:lnTo>
                  <a:lnTo>
                    <a:pt x="407" y="398"/>
                  </a:lnTo>
                  <a:lnTo>
                    <a:pt x="421" y="377"/>
                  </a:lnTo>
                  <a:lnTo>
                    <a:pt x="434" y="358"/>
                  </a:lnTo>
                  <a:lnTo>
                    <a:pt x="459" y="315"/>
                  </a:lnTo>
                  <a:lnTo>
                    <a:pt x="482" y="271"/>
                  </a:lnTo>
                  <a:lnTo>
                    <a:pt x="505" y="227"/>
                  </a:lnTo>
                  <a:lnTo>
                    <a:pt x="526" y="183"/>
                  </a:lnTo>
                  <a:lnTo>
                    <a:pt x="547" y="137"/>
                  </a:lnTo>
                  <a:lnTo>
                    <a:pt x="566" y="92"/>
                  </a:lnTo>
                  <a:lnTo>
                    <a:pt x="584" y="46"/>
                  </a:lnTo>
                  <a:lnTo>
                    <a:pt x="601" y="0"/>
                  </a:lnTo>
                  <a:lnTo>
                    <a:pt x="633" y="36"/>
                  </a:lnTo>
                  <a:lnTo>
                    <a:pt x="668" y="71"/>
                  </a:lnTo>
                  <a:lnTo>
                    <a:pt x="662" y="90"/>
                  </a:lnTo>
                  <a:lnTo>
                    <a:pt x="654" y="107"/>
                  </a:lnTo>
                  <a:lnTo>
                    <a:pt x="641" y="143"/>
                  </a:lnTo>
                  <a:lnTo>
                    <a:pt x="626" y="180"/>
                  </a:lnTo>
                  <a:lnTo>
                    <a:pt x="608" y="216"/>
                  </a:lnTo>
                  <a:lnTo>
                    <a:pt x="591" y="252"/>
                  </a:lnTo>
                  <a:lnTo>
                    <a:pt x="572" y="287"/>
                  </a:lnTo>
                  <a:lnTo>
                    <a:pt x="553" y="321"/>
                  </a:lnTo>
                  <a:lnTo>
                    <a:pt x="532" y="358"/>
                  </a:lnTo>
                  <a:lnTo>
                    <a:pt x="532" y="358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8"/>
            <p:cNvSpPr/>
            <p:nvPr/>
          </p:nvSpPr>
          <p:spPr bwMode="auto">
            <a:xfrm>
              <a:off x="5655473" y="3331360"/>
              <a:ext cx="854462" cy="659800"/>
            </a:xfrm>
            <a:custGeom>
              <a:avLst/>
              <a:gdLst>
                <a:gd name="T0" fmla="*/ 833 w 835"/>
                <a:gd name="T1" fmla="*/ 618 h 644"/>
                <a:gd name="T2" fmla="*/ 831 w 835"/>
                <a:gd name="T3" fmla="*/ 619 h 644"/>
                <a:gd name="T4" fmla="*/ 827 w 835"/>
                <a:gd name="T5" fmla="*/ 623 h 644"/>
                <a:gd name="T6" fmla="*/ 819 w 835"/>
                <a:gd name="T7" fmla="*/ 625 h 644"/>
                <a:gd name="T8" fmla="*/ 810 w 835"/>
                <a:gd name="T9" fmla="*/ 627 h 644"/>
                <a:gd name="T10" fmla="*/ 798 w 835"/>
                <a:gd name="T11" fmla="*/ 629 h 644"/>
                <a:gd name="T12" fmla="*/ 785 w 835"/>
                <a:gd name="T13" fmla="*/ 633 h 644"/>
                <a:gd name="T14" fmla="*/ 770 w 835"/>
                <a:gd name="T15" fmla="*/ 635 h 644"/>
                <a:gd name="T16" fmla="*/ 743 w 835"/>
                <a:gd name="T17" fmla="*/ 639 h 644"/>
                <a:gd name="T18" fmla="*/ 708 w 835"/>
                <a:gd name="T19" fmla="*/ 641 h 644"/>
                <a:gd name="T20" fmla="*/ 676 w 835"/>
                <a:gd name="T21" fmla="*/ 642 h 644"/>
                <a:gd name="T22" fmla="*/ 645 w 835"/>
                <a:gd name="T23" fmla="*/ 642 h 644"/>
                <a:gd name="T24" fmla="*/ 616 w 835"/>
                <a:gd name="T25" fmla="*/ 644 h 644"/>
                <a:gd name="T26" fmla="*/ 586 w 835"/>
                <a:gd name="T27" fmla="*/ 644 h 644"/>
                <a:gd name="T28" fmla="*/ 557 w 835"/>
                <a:gd name="T29" fmla="*/ 642 h 644"/>
                <a:gd name="T30" fmla="*/ 515 w 835"/>
                <a:gd name="T31" fmla="*/ 637 h 644"/>
                <a:gd name="T32" fmla="*/ 500 w 835"/>
                <a:gd name="T33" fmla="*/ 631 h 644"/>
                <a:gd name="T34" fmla="*/ 484 w 835"/>
                <a:gd name="T35" fmla="*/ 623 h 644"/>
                <a:gd name="T36" fmla="*/ 465 w 835"/>
                <a:gd name="T37" fmla="*/ 610 h 644"/>
                <a:gd name="T38" fmla="*/ 446 w 835"/>
                <a:gd name="T39" fmla="*/ 593 h 644"/>
                <a:gd name="T40" fmla="*/ 425 w 835"/>
                <a:gd name="T41" fmla="*/ 570 h 644"/>
                <a:gd name="T42" fmla="*/ 400 w 835"/>
                <a:gd name="T43" fmla="*/ 545 h 644"/>
                <a:gd name="T44" fmla="*/ 375 w 835"/>
                <a:gd name="T45" fmla="*/ 514 h 644"/>
                <a:gd name="T46" fmla="*/ 350 w 835"/>
                <a:gd name="T47" fmla="*/ 480 h 644"/>
                <a:gd name="T48" fmla="*/ 318 w 835"/>
                <a:gd name="T49" fmla="*/ 443 h 644"/>
                <a:gd name="T50" fmla="*/ 284 w 835"/>
                <a:gd name="T51" fmla="*/ 403 h 644"/>
                <a:gd name="T52" fmla="*/ 245 w 835"/>
                <a:gd name="T53" fmla="*/ 359 h 644"/>
                <a:gd name="T54" fmla="*/ 203 w 835"/>
                <a:gd name="T55" fmla="*/ 309 h 644"/>
                <a:gd name="T56" fmla="*/ 157 w 835"/>
                <a:gd name="T57" fmla="*/ 256 h 644"/>
                <a:gd name="T58" fmla="*/ 107 w 835"/>
                <a:gd name="T59" fmla="*/ 197 h 644"/>
                <a:gd name="T60" fmla="*/ 56 w 835"/>
                <a:gd name="T61" fmla="*/ 133 h 644"/>
                <a:gd name="T62" fmla="*/ 0 w 835"/>
                <a:gd name="T63" fmla="*/ 65 h 644"/>
                <a:gd name="T64" fmla="*/ 25 w 835"/>
                <a:gd name="T65" fmla="*/ 21 h 644"/>
                <a:gd name="T66" fmla="*/ 79 w 835"/>
                <a:gd name="T67" fmla="*/ 74 h 644"/>
                <a:gd name="T68" fmla="*/ 146 w 835"/>
                <a:gd name="T69" fmla="*/ 143 h 644"/>
                <a:gd name="T70" fmla="*/ 207 w 835"/>
                <a:gd name="T71" fmla="*/ 202 h 644"/>
                <a:gd name="T72" fmla="*/ 264 w 835"/>
                <a:gd name="T73" fmla="*/ 254 h 644"/>
                <a:gd name="T74" fmla="*/ 314 w 835"/>
                <a:gd name="T75" fmla="*/ 300 h 644"/>
                <a:gd name="T76" fmla="*/ 358 w 835"/>
                <a:gd name="T77" fmla="*/ 338 h 644"/>
                <a:gd name="T78" fmla="*/ 396 w 835"/>
                <a:gd name="T79" fmla="*/ 371 h 644"/>
                <a:gd name="T80" fmla="*/ 429 w 835"/>
                <a:gd name="T81" fmla="*/ 396 h 644"/>
                <a:gd name="T82" fmla="*/ 486 w 835"/>
                <a:gd name="T83" fmla="*/ 438 h 644"/>
                <a:gd name="T84" fmla="*/ 549 w 835"/>
                <a:gd name="T85" fmla="*/ 474 h 644"/>
                <a:gd name="T86" fmla="*/ 616 w 835"/>
                <a:gd name="T87" fmla="*/ 508 h 644"/>
                <a:gd name="T88" fmla="*/ 687 w 835"/>
                <a:gd name="T89" fmla="*/ 539 h 644"/>
                <a:gd name="T90" fmla="*/ 722 w 835"/>
                <a:gd name="T91" fmla="*/ 552 h 644"/>
                <a:gd name="T92" fmla="*/ 750 w 835"/>
                <a:gd name="T93" fmla="*/ 566 h 644"/>
                <a:gd name="T94" fmla="*/ 775 w 835"/>
                <a:gd name="T95" fmla="*/ 577 h 644"/>
                <a:gd name="T96" fmla="*/ 796 w 835"/>
                <a:gd name="T97" fmla="*/ 587 h 644"/>
                <a:gd name="T98" fmla="*/ 814 w 835"/>
                <a:gd name="T99" fmla="*/ 597 h 644"/>
                <a:gd name="T100" fmla="*/ 825 w 835"/>
                <a:gd name="T101" fmla="*/ 604 h 644"/>
                <a:gd name="T102" fmla="*/ 831 w 835"/>
                <a:gd name="T103" fmla="*/ 612 h 644"/>
                <a:gd name="T104" fmla="*/ 835 w 835"/>
                <a:gd name="T105" fmla="*/ 61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5" h="644">
                  <a:moveTo>
                    <a:pt x="835" y="616"/>
                  </a:moveTo>
                  <a:lnTo>
                    <a:pt x="833" y="618"/>
                  </a:lnTo>
                  <a:lnTo>
                    <a:pt x="833" y="619"/>
                  </a:lnTo>
                  <a:lnTo>
                    <a:pt x="831" y="619"/>
                  </a:lnTo>
                  <a:lnTo>
                    <a:pt x="829" y="621"/>
                  </a:lnTo>
                  <a:lnTo>
                    <a:pt x="827" y="623"/>
                  </a:lnTo>
                  <a:lnTo>
                    <a:pt x="823" y="623"/>
                  </a:lnTo>
                  <a:lnTo>
                    <a:pt x="819" y="625"/>
                  </a:lnTo>
                  <a:lnTo>
                    <a:pt x="815" y="625"/>
                  </a:lnTo>
                  <a:lnTo>
                    <a:pt x="810" y="627"/>
                  </a:lnTo>
                  <a:lnTo>
                    <a:pt x="804" y="629"/>
                  </a:lnTo>
                  <a:lnTo>
                    <a:pt x="798" y="629"/>
                  </a:lnTo>
                  <a:lnTo>
                    <a:pt x="793" y="631"/>
                  </a:lnTo>
                  <a:lnTo>
                    <a:pt x="785" y="633"/>
                  </a:lnTo>
                  <a:lnTo>
                    <a:pt x="777" y="633"/>
                  </a:lnTo>
                  <a:lnTo>
                    <a:pt x="770" y="635"/>
                  </a:lnTo>
                  <a:lnTo>
                    <a:pt x="760" y="637"/>
                  </a:lnTo>
                  <a:lnTo>
                    <a:pt x="743" y="639"/>
                  </a:lnTo>
                  <a:lnTo>
                    <a:pt x="726" y="641"/>
                  </a:lnTo>
                  <a:lnTo>
                    <a:pt x="708" y="641"/>
                  </a:lnTo>
                  <a:lnTo>
                    <a:pt x="691" y="642"/>
                  </a:lnTo>
                  <a:lnTo>
                    <a:pt x="676" y="642"/>
                  </a:lnTo>
                  <a:lnTo>
                    <a:pt x="660" y="642"/>
                  </a:lnTo>
                  <a:lnTo>
                    <a:pt x="645" y="642"/>
                  </a:lnTo>
                  <a:lnTo>
                    <a:pt x="632" y="642"/>
                  </a:lnTo>
                  <a:lnTo>
                    <a:pt x="616" y="644"/>
                  </a:lnTo>
                  <a:lnTo>
                    <a:pt x="601" y="644"/>
                  </a:lnTo>
                  <a:lnTo>
                    <a:pt x="586" y="644"/>
                  </a:lnTo>
                  <a:lnTo>
                    <a:pt x="571" y="644"/>
                  </a:lnTo>
                  <a:lnTo>
                    <a:pt x="557" y="642"/>
                  </a:lnTo>
                  <a:lnTo>
                    <a:pt x="544" y="641"/>
                  </a:lnTo>
                  <a:lnTo>
                    <a:pt x="515" y="637"/>
                  </a:lnTo>
                  <a:lnTo>
                    <a:pt x="507" y="635"/>
                  </a:lnTo>
                  <a:lnTo>
                    <a:pt x="500" y="631"/>
                  </a:lnTo>
                  <a:lnTo>
                    <a:pt x="492" y="627"/>
                  </a:lnTo>
                  <a:lnTo>
                    <a:pt x="484" y="623"/>
                  </a:lnTo>
                  <a:lnTo>
                    <a:pt x="475" y="616"/>
                  </a:lnTo>
                  <a:lnTo>
                    <a:pt x="465" y="610"/>
                  </a:lnTo>
                  <a:lnTo>
                    <a:pt x="456" y="602"/>
                  </a:lnTo>
                  <a:lnTo>
                    <a:pt x="446" y="593"/>
                  </a:lnTo>
                  <a:lnTo>
                    <a:pt x="435" y="581"/>
                  </a:lnTo>
                  <a:lnTo>
                    <a:pt x="425" y="570"/>
                  </a:lnTo>
                  <a:lnTo>
                    <a:pt x="414" y="558"/>
                  </a:lnTo>
                  <a:lnTo>
                    <a:pt x="400" y="545"/>
                  </a:lnTo>
                  <a:lnTo>
                    <a:pt x="389" y="530"/>
                  </a:lnTo>
                  <a:lnTo>
                    <a:pt x="375" y="514"/>
                  </a:lnTo>
                  <a:lnTo>
                    <a:pt x="364" y="497"/>
                  </a:lnTo>
                  <a:lnTo>
                    <a:pt x="350" y="480"/>
                  </a:lnTo>
                  <a:lnTo>
                    <a:pt x="335" y="463"/>
                  </a:lnTo>
                  <a:lnTo>
                    <a:pt x="318" y="443"/>
                  </a:lnTo>
                  <a:lnTo>
                    <a:pt x="301" y="424"/>
                  </a:lnTo>
                  <a:lnTo>
                    <a:pt x="284" y="403"/>
                  </a:lnTo>
                  <a:lnTo>
                    <a:pt x="264" y="382"/>
                  </a:lnTo>
                  <a:lnTo>
                    <a:pt x="245" y="359"/>
                  </a:lnTo>
                  <a:lnTo>
                    <a:pt x="224" y="334"/>
                  </a:lnTo>
                  <a:lnTo>
                    <a:pt x="203" y="309"/>
                  </a:lnTo>
                  <a:lnTo>
                    <a:pt x="180" y="283"/>
                  </a:lnTo>
                  <a:lnTo>
                    <a:pt x="157" y="256"/>
                  </a:lnTo>
                  <a:lnTo>
                    <a:pt x="132" y="227"/>
                  </a:lnTo>
                  <a:lnTo>
                    <a:pt x="107" y="197"/>
                  </a:lnTo>
                  <a:lnTo>
                    <a:pt x="83" y="166"/>
                  </a:lnTo>
                  <a:lnTo>
                    <a:pt x="56" y="133"/>
                  </a:lnTo>
                  <a:lnTo>
                    <a:pt x="29" y="99"/>
                  </a:lnTo>
                  <a:lnTo>
                    <a:pt x="0" y="65"/>
                  </a:lnTo>
                  <a:lnTo>
                    <a:pt x="8" y="0"/>
                  </a:lnTo>
                  <a:lnTo>
                    <a:pt x="25" y="21"/>
                  </a:lnTo>
                  <a:lnTo>
                    <a:pt x="44" y="38"/>
                  </a:lnTo>
                  <a:lnTo>
                    <a:pt x="79" y="74"/>
                  </a:lnTo>
                  <a:lnTo>
                    <a:pt x="113" y="109"/>
                  </a:lnTo>
                  <a:lnTo>
                    <a:pt x="146" y="143"/>
                  </a:lnTo>
                  <a:lnTo>
                    <a:pt x="178" y="174"/>
                  </a:lnTo>
                  <a:lnTo>
                    <a:pt x="207" y="202"/>
                  </a:lnTo>
                  <a:lnTo>
                    <a:pt x="236" y="229"/>
                  </a:lnTo>
                  <a:lnTo>
                    <a:pt x="264" y="254"/>
                  </a:lnTo>
                  <a:lnTo>
                    <a:pt x="289" y="279"/>
                  </a:lnTo>
                  <a:lnTo>
                    <a:pt x="314" y="300"/>
                  </a:lnTo>
                  <a:lnTo>
                    <a:pt x="337" y="321"/>
                  </a:lnTo>
                  <a:lnTo>
                    <a:pt x="358" y="338"/>
                  </a:lnTo>
                  <a:lnTo>
                    <a:pt x="379" y="355"/>
                  </a:lnTo>
                  <a:lnTo>
                    <a:pt x="396" y="371"/>
                  </a:lnTo>
                  <a:lnTo>
                    <a:pt x="414" y="384"/>
                  </a:lnTo>
                  <a:lnTo>
                    <a:pt x="429" y="396"/>
                  </a:lnTo>
                  <a:lnTo>
                    <a:pt x="458" y="417"/>
                  </a:lnTo>
                  <a:lnTo>
                    <a:pt x="486" y="438"/>
                  </a:lnTo>
                  <a:lnTo>
                    <a:pt x="517" y="457"/>
                  </a:lnTo>
                  <a:lnTo>
                    <a:pt x="549" y="474"/>
                  </a:lnTo>
                  <a:lnTo>
                    <a:pt x="582" y="491"/>
                  </a:lnTo>
                  <a:lnTo>
                    <a:pt x="616" y="508"/>
                  </a:lnTo>
                  <a:lnTo>
                    <a:pt x="651" y="524"/>
                  </a:lnTo>
                  <a:lnTo>
                    <a:pt x="687" y="539"/>
                  </a:lnTo>
                  <a:lnTo>
                    <a:pt x="704" y="547"/>
                  </a:lnTo>
                  <a:lnTo>
                    <a:pt x="722" y="552"/>
                  </a:lnTo>
                  <a:lnTo>
                    <a:pt x="737" y="560"/>
                  </a:lnTo>
                  <a:lnTo>
                    <a:pt x="750" y="566"/>
                  </a:lnTo>
                  <a:lnTo>
                    <a:pt x="764" y="572"/>
                  </a:lnTo>
                  <a:lnTo>
                    <a:pt x="775" y="577"/>
                  </a:lnTo>
                  <a:lnTo>
                    <a:pt x="787" y="583"/>
                  </a:lnTo>
                  <a:lnTo>
                    <a:pt x="796" y="587"/>
                  </a:lnTo>
                  <a:lnTo>
                    <a:pt x="806" y="593"/>
                  </a:lnTo>
                  <a:lnTo>
                    <a:pt x="814" y="597"/>
                  </a:lnTo>
                  <a:lnTo>
                    <a:pt x="819" y="600"/>
                  </a:lnTo>
                  <a:lnTo>
                    <a:pt x="825" y="604"/>
                  </a:lnTo>
                  <a:lnTo>
                    <a:pt x="829" y="608"/>
                  </a:lnTo>
                  <a:lnTo>
                    <a:pt x="831" y="612"/>
                  </a:lnTo>
                  <a:lnTo>
                    <a:pt x="833" y="614"/>
                  </a:lnTo>
                  <a:lnTo>
                    <a:pt x="835" y="616"/>
                  </a:lnTo>
                  <a:lnTo>
                    <a:pt x="835" y="616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6779347" y="2675924"/>
              <a:ext cx="1825101" cy="1831495"/>
              <a:chOff x="5534807" y="1672548"/>
              <a:chExt cx="2318547" cy="2326669"/>
            </a:xfrm>
          </p:grpSpPr>
          <p:sp>
            <p:nvSpPr>
              <p:cNvPr id="57" name="矩形 56"/>
              <p:cNvSpPr>
                <a:spLocks noChangeAspect="1"/>
              </p:cNvSpPr>
              <p:nvPr/>
            </p:nvSpPr>
            <p:spPr>
              <a:xfrm>
                <a:off x="5534807" y="1672548"/>
                <a:ext cx="2304000" cy="2304000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5549354" y="2824548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5400000">
                <a:off x="5508232" y="2847217"/>
                <a:ext cx="23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组合 59"/>
            <p:cNvGrpSpPr/>
            <p:nvPr/>
          </p:nvGrpSpPr>
          <p:grpSpPr>
            <a:xfrm>
              <a:off x="6941951" y="2939818"/>
              <a:ext cx="1499893" cy="1303706"/>
              <a:chOff x="4644249" y="1846095"/>
              <a:chExt cx="1128712" cy="981076"/>
            </a:xfrm>
            <a:solidFill>
              <a:schemeClr val="tx1"/>
            </a:solidFill>
          </p:grpSpPr>
          <p:sp>
            <p:nvSpPr>
              <p:cNvPr id="61" name="Freeform 39"/>
              <p:cNvSpPr/>
              <p:nvPr/>
            </p:nvSpPr>
            <p:spPr bwMode="auto">
              <a:xfrm>
                <a:off x="4866499" y="1846095"/>
                <a:ext cx="555625" cy="139700"/>
              </a:xfrm>
              <a:custGeom>
                <a:avLst/>
                <a:gdLst>
                  <a:gd name="T0" fmla="*/ 80 w 698"/>
                  <a:gd name="T1" fmla="*/ 174 h 176"/>
                  <a:gd name="T2" fmla="*/ 53 w 698"/>
                  <a:gd name="T3" fmla="*/ 169 h 176"/>
                  <a:gd name="T4" fmla="*/ 32 w 698"/>
                  <a:gd name="T5" fmla="*/ 157 h 176"/>
                  <a:gd name="T6" fmla="*/ 13 w 698"/>
                  <a:gd name="T7" fmla="*/ 142 h 176"/>
                  <a:gd name="T8" fmla="*/ 4 w 698"/>
                  <a:gd name="T9" fmla="*/ 130 h 176"/>
                  <a:gd name="T10" fmla="*/ 0 w 698"/>
                  <a:gd name="T11" fmla="*/ 123 h 176"/>
                  <a:gd name="T12" fmla="*/ 4 w 698"/>
                  <a:gd name="T13" fmla="*/ 121 h 176"/>
                  <a:gd name="T14" fmla="*/ 9 w 698"/>
                  <a:gd name="T15" fmla="*/ 117 h 176"/>
                  <a:gd name="T16" fmla="*/ 23 w 698"/>
                  <a:gd name="T17" fmla="*/ 113 h 176"/>
                  <a:gd name="T18" fmla="*/ 38 w 698"/>
                  <a:gd name="T19" fmla="*/ 109 h 176"/>
                  <a:gd name="T20" fmla="*/ 61 w 698"/>
                  <a:gd name="T21" fmla="*/ 104 h 176"/>
                  <a:gd name="T22" fmla="*/ 88 w 698"/>
                  <a:gd name="T23" fmla="*/ 98 h 176"/>
                  <a:gd name="T24" fmla="*/ 118 w 698"/>
                  <a:gd name="T25" fmla="*/ 90 h 176"/>
                  <a:gd name="T26" fmla="*/ 155 w 698"/>
                  <a:gd name="T27" fmla="*/ 82 h 176"/>
                  <a:gd name="T28" fmla="*/ 195 w 698"/>
                  <a:gd name="T29" fmla="*/ 73 h 176"/>
                  <a:gd name="T30" fmla="*/ 241 w 698"/>
                  <a:gd name="T31" fmla="*/ 63 h 176"/>
                  <a:gd name="T32" fmla="*/ 319 w 698"/>
                  <a:gd name="T33" fmla="*/ 44 h 176"/>
                  <a:gd name="T34" fmla="*/ 400 w 698"/>
                  <a:gd name="T35" fmla="*/ 27 h 176"/>
                  <a:gd name="T36" fmla="*/ 468 w 698"/>
                  <a:gd name="T37" fmla="*/ 16 h 176"/>
                  <a:gd name="T38" fmla="*/ 522 w 698"/>
                  <a:gd name="T39" fmla="*/ 6 h 176"/>
                  <a:gd name="T40" fmla="*/ 562 w 698"/>
                  <a:gd name="T41" fmla="*/ 2 h 176"/>
                  <a:gd name="T42" fmla="*/ 599 w 698"/>
                  <a:gd name="T43" fmla="*/ 0 h 176"/>
                  <a:gd name="T44" fmla="*/ 637 w 698"/>
                  <a:gd name="T45" fmla="*/ 4 h 176"/>
                  <a:gd name="T46" fmla="*/ 667 w 698"/>
                  <a:gd name="T47" fmla="*/ 12 h 176"/>
                  <a:gd name="T48" fmla="*/ 687 w 698"/>
                  <a:gd name="T49" fmla="*/ 23 h 176"/>
                  <a:gd name="T50" fmla="*/ 696 w 698"/>
                  <a:gd name="T51" fmla="*/ 37 h 176"/>
                  <a:gd name="T52" fmla="*/ 698 w 698"/>
                  <a:gd name="T53" fmla="*/ 46 h 176"/>
                  <a:gd name="T54" fmla="*/ 696 w 698"/>
                  <a:gd name="T55" fmla="*/ 50 h 176"/>
                  <a:gd name="T56" fmla="*/ 689 w 698"/>
                  <a:gd name="T57" fmla="*/ 54 h 176"/>
                  <a:gd name="T58" fmla="*/ 677 w 698"/>
                  <a:gd name="T59" fmla="*/ 60 h 176"/>
                  <a:gd name="T60" fmla="*/ 660 w 698"/>
                  <a:gd name="T61" fmla="*/ 65 h 176"/>
                  <a:gd name="T62" fmla="*/ 637 w 698"/>
                  <a:gd name="T63" fmla="*/ 71 h 176"/>
                  <a:gd name="T64" fmla="*/ 610 w 698"/>
                  <a:gd name="T65" fmla="*/ 79 h 176"/>
                  <a:gd name="T66" fmla="*/ 578 w 698"/>
                  <a:gd name="T67" fmla="*/ 86 h 176"/>
                  <a:gd name="T68" fmla="*/ 541 w 698"/>
                  <a:gd name="T69" fmla="*/ 94 h 176"/>
                  <a:gd name="T70" fmla="*/ 499 w 698"/>
                  <a:gd name="T71" fmla="*/ 102 h 176"/>
                  <a:gd name="T72" fmla="*/ 451 w 698"/>
                  <a:gd name="T73" fmla="*/ 111 h 176"/>
                  <a:gd name="T74" fmla="*/ 400 w 698"/>
                  <a:gd name="T75" fmla="*/ 121 h 176"/>
                  <a:gd name="T76" fmla="*/ 350 w 698"/>
                  <a:gd name="T77" fmla="*/ 128 h 176"/>
                  <a:gd name="T78" fmla="*/ 304 w 698"/>
                  <a:gd name="T79" fmla="*/ 136 h 176"/>
                  <a:gd name="T80" fmla="*/ 264 w 698"/>
                  <a:gd name="T81" fmla="*/ 144 h 176"/>
                  <a:gd name="T82" fmla="*/ 227 w 698"/>
                  <a:gd name="T83" fmla="*/ 151 h 176"/>
                  <a:gd name="T84" fmla="*/ 197 w 698"/>
                  <a:gd name="T85" fmla="*/ 157 h 176"/>
                  <a:gd name="T86" fmla="*/ 168 w 698"/>
                  <a:gd name="T87" fmla="*/ 161 h 176"/>
                  <a:gd name="T88" fmla="*/ 145 w 698"/>
                  <a:gd name="T89" fmla="*/ 165 h 176"/>
                  <a:gd name="T90" fmla="*/ 111 w 698"/>
                  <a:gd name="T91" fmla="*/ 172 h 176"/>
                  <a:gd name="T92" fmla="*/ 99 w 698"/>
                  <a:gd name="T93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98" h="176">
                    <a:moveTo>
                      <a:pt x="99" y="176"/>
                    </a:moveTo>
                    <a:lnTo>
                      <a:pt x="90" y="174"/>
                    </a:lnTo>
                    <a:lnTo>
                      <a:pt x="80" y="174"/>
                    </a:lnTo>
                    <a:lnTo>
                      <a:pt x="70" y="172"/>
                    </a:lnTo>
                    <a:lnTo>
                      <a:pt x="63" y="171"/>
                    </a:lnTo>
                    <a:lnTo>
                      <a:pt x="53" y="169"/>
                    </a:lnTo>
                    <a:lnTo>
                      <a:pt x="46" y="165"/>
                    </a:lnTo>
                    <a:lnTo>
                      <a:pt x="38" y="161"/>
                    </a:lnTo>
                    <a:lnTo>
                      <a:pt x="32" y="157"/>
                    </a:lnTo>
                    <a:lnTo>
                      <a:pt x="25" y="151"/>
                    </a:lnTo>
                    <a:lnTo>
                      <a:pt x="19" y="146"/>
                    </a:lnTo>
                    <a:lnTo>
                      <a:pt x="13" y="142"/>
                    </a:lnTo>
                    <a:lnTo>
                      <a:pt x="9" y="138"/>
                    </a:lnTo>
                    <a:lnTo>
                      <a:pt x="5" y="134"/>
                    </a:lnTo>
                    <a:lnTo>
                      <a:pt x="4" y="130"/>
                    </a:lnTo>
                    <a:lnTo>
                      <a:pt x="2" y="126"/>
                    </a:lnTo>
                    <a:lnTo>
                      <a:pt x="2" y="125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2" y="121"/>
                    </a:lnTo>
                    <a:lnTo>
                      <a:pt x="4" y="121"/>
                    </a:lnTo>
                    <a:lnTo>
                      <a:pt x="5" y="119"/>
                    </a:lnTo>
                    <a:lnTo>
                      <a:pt x="7" y="119"/>
                    </a:lnTo>
                    <a:lnTo>
                      <a:pt x="9" y="117"/>
                    </a:lnTo>
                    <a:lnTo>
                      <a:pt x="13" y="117"/>
                    </a:lnTo>
                    <a:lnTo>
                      <a:pt x="17" y="115"/>
                    </a:lnTo>
                    <a:lnTo>
                      <a:pt x="23" y="113"/>
                    </a:lnTo>
                    <a:lnTo>
                      <a:pt x="26" y="113"/>
                    </a:lnTo>
                    <a:lnTo>
                      <a:pt x="32" y="111"/>
                    </a:lnTo>
                    <a:lnTo>
                      <a:pt x="38" y="109"/>
                    </a:lnTo>
                    <a:lnTo>
                      <a:pt x="46" y="107"/>
                    </a:lnTo>
                    <a:lnTo>
                      <a:pt x="53" y="105"/>
                    </a:lnTo>
                    <a:lnTo>
                      <a:pt x="61" y="104"/>
                    </a:lnTo>
                    <a:lnTo>
                      <a:pt x="69" y="102"/>
                    </a:lnTo>
                    <a:lnTo>
                      <a:pt x="78" y="100"/>
                    </a:lnTo>
                    <a:lnTo>
                      <a:pt x="88" y="98"/>
                    </a:lnTo>
                    <a:lnTo>
                      <a:pt x="97" y="96"/>
                    </a:lnTo>
                    <a:lnTo>
                      <a:pt x="107" y="92"/>
                    </a:lnTo>
                    <a:lnTo>
                      <a:pt x="118" y="90"/>
                    </a:lnTo>
                    <a:lnTo>
                      <a:pt x="130" y="88"/>
                    </a:lnTo>
                    <a:lnTo>
                      <a:pt x="141" y="84"/>
                    </a:lnTo>
                    <a:lnTo>
                      <a:pt x="155" y="82"/>
                    </a:lnTo>
                    <a:lnTo>
                      <a:pt x="168" y="79"/>
                    </a:lnTo>
                    <a:lnTo>
                      <a:pt x="181" y="77"/>
                    </a:lnTo>
                    <a:lnTo>
                      <a:pt x="195" y="73"/>
                    </a:lnTo>
                    <a:lnTo>
                      <a:pt x="210" y="69"/>
                    </a:lnTo>
                    <a:lnTo>
                      <a:pt x="225" y="65"/>
                    </a:lnTo>
                    <a:lnTo>
                      <a:pt x="241" y="63"/>
                    </a:lnTo>
                    <a:lnTo>
                      <a:pt x="258" y="60"/>
                    </a:lnTo>
                    <a:lnTo>
                      <a:pt x="289" y="52"/>
                    </a:lnTo>
                    <a:lnTo>
                      <a:pt x="319" y="44"/>
                    </a:lnTo>
                    <a:lnTo>
                      <a:pt x="348" y="38"/>
                    </a:lnTo>
                    <a:lnTo>
                      <a:pt x="375" y="33"/>
                    </a:lnTo>
                    <a:lnTo>
                      <a:pt x="400" y="27"/>
                    </a:lnTo>
                    <a:lnTo>
                      <a:pt x="424" y="23"/>
                    </a:lnTo>
                    <a:lnTo>
                      <a:pt x="447" y="19"/>
                    </a:lnTo>
                    <a:lnTo>
                      <a:pt x="468" y="16"/>
                    </a:lnTo>
                    <a:lnTo>
                      <a:pt x="488" y="12"/>
                    </a:lnTo>
                    <a:lnTo>
                      <a:pt x="507" y="8"/>
                    </a:lnTo>
                    <a:lnTo>
                      <a:pt x="522" y="6"/>
                    </a:lnTo>
                    <a:lnTo>
                      <a:pt x="537" y="4"/>
                    </a:lnTo>
                    <a:lnTo>
                      <a:pt x="551" y="2"/>
                    </a:lnTo>
                    <a:lnTo>
                      <a:pt x="562" y="2"/>
                    </a:lnTo>
                    <a:lnTo>
                      <a:pt x="574" y="0"/>
                    </a:lnTo>
                    <a:lnTo>
                      <a:pt x="583" y="0"/>
                    </a:lnTo>
                    <a:lnTo>
                      <a:pt x="599" y="0"/>
                    </a:lnTo>
                    <a:lnTo>
                      <a:pt x="612" y="2"/>
                    </a:lnTo>
                    <a:lnTo>
                      <a:pt x="625" y="2"/>
                    </a:lnTo>
                    <a:lnTo>
                      <a:pt x="637" y="4"/>
                    </a:lnTo>
                    <a:lnTo>
                      <a:pt x="648" y="6"/>
                    </a:lnTo>
                    <a:lnTo>
                      <a:pt x="658" y="8"/>
                    </a:lnTo>
                    <a:lnTo>
                      <a:pt x="667" y="12"/>
                    </a:lnTo>
                    <a:lnTo>
                      <a:pt x="675" y="14"/>
                    </a:lnTo>
                    <a:lnTo>
                      <a:pt x="681" y="17"/>
                    </a:lnTo>
                    <a:lnTo>
                      <a:pt x="687" y="23"/>
                    </a:lnTo>
                    <a:lnTo>
                      <a:pt x="690" y="27"/>
                    </a:lnTo>
                    <a:lnTo>
                      <a:pt x="692" y="33"/>
                    </a:lnTo>
                    <a:lnTo>
                      <a:pt x="696" y="37"/>
                    </a:lnTo>
                    <a:lnTo>
                      <a:pt x="698" y="40"/>
                    </a:lnTo>
                    <a:lnTo>
                      <a:pt x="698" y="42"/>
                    </a:lnTo>
                    <a:lnTo>
                      <a:pt x="698" y="46"/>
                    </a:lnTo>
                    <a:lnTo>
                      <a:pt x="698" y="48"/>
                    </a:lnTo>
                    <a:lnTo>
                      <a:pt x="698" y="48"/>
                    </a:lnTo>
                    <a:lnTo>
                      <a:pt x="696" y="50"/>
                    </a:lnTo>
                    <a:lnTo>
                      <a:pt x="694" y="52"/>
                    </a:lnTo>
                    <a:lnTo>
                      <a:pt x="692" y="54"/>
                    </a:lnTo>
                    <a:lnTo>
                      <a:pt x="689" y="54"/>
                    </a:lnTo>
                    <a:lnTo>
                      <a:pt x="685" y="56"/>
                    </a:lnTo>
                    <a:lnTo>
                      <a:pt x="681" y="58"/>
                    </a:lnTo>
                    <a:lnTo>
                      <a:pt x="677" y="60"/>
                    </a:lnTo>
                    <a:lnTo>
                      <a:pt x="671" y="61"/>
                    </a:lnTo>
                    <a:lnTo>
                      <a:pt x="666" y="63"/>
                    </a:lnTo>
                    <a:lnTo>
                      <a:pt x="660" y="65"/>
                    </a:lnTo>
                    <a:lnTo>
                      <a:pt x="652" y="67"/>
                    </a:lnTo>
                    <a:lnTo>
                      <a:pt x="645" y="69"/>
                    </a:lnTo>
                    <a:lnTo>
                      <a:pt x="637" y="71"/>
                    </a:lnTo>
                    <a:lnTo>
                      <a:pt x="629" y="75"/>
                    </a:lnTo>
                    <a:lnTo>
                      <a:pt x="620" y="77"/>
                    </a:lnTo>
                    <a:lnTo>
                      <a:pt x="610" y="79"/>
                    </a:lnTo>
                    <a:lnTo>
                      <a:pt x="601" y="81"/>
                    </a:lnTo>
                    <a:lnTo>
                      <a:pt x="589" y="84"/>
                    </a:lnTo>
                    <a:lnTo>
                      <a:pt x="578" y="86"/>
                    </a:lnTo>
                    <a:lnTo>
                      <a:pt x="566" y="88"/>
                    </a:lnTo>
                    <a:lnTo>
                      <a:pt x="555" y="92"/>
                    </a:lnTo>
                    <a:lnTo>
                      <a:pt x="541" y="94"/>
                    </a:lnTo>
                    <a:lnTo>
                      <a:pt x="528" y="96"/>
                    </a:lnTo>
                    <a:lnTo>
                      <a:pt x="514" y="100"/>
                    </a:lnTo>
                    <a:lnTo>
                      <a:pt x="499" y="102"/>
                    </a:lnTo>
                    <a:lnTo>
                      <a:pt x="484" y="105"/>
                    </a:lnTo>
                    <a:lnTo>
                      <a:pt x="468" y="107"/>
                    </a:lnTo>
                    <a:lnTo>
                      <a:pt x="451" y="111"/>
                    </a:lnTo>
                    <a:lnTo>
                      <a:pt x="434" y="115"/>
                    </a:lnTo>
                    <a:lnTo>
                      <a:pt x="417" y="117"/>
                    </a:lnTo>
                    <a:lnTo>
                      <a:pt x="400" y="121"/>
                    </a:lnTo>
                    <a:lnTo>
                      <a:pt x="382" y="123"/>
                    </a:lnTo>
                    <a:lnTo>
                      <a:pt x="365" y="126"/>
                    </a:lnTo>
                    <a:lnTo>
                      <a:pt x="350" y="128"/>
                    </a:lnTo>
                    <a:lnTo>
                      <a:pt x="335" y="132"/>
                    </a:lnTo>
                    <a:lnTo>
                      <a:pt x="319" y="134"/>
                    </a:lnTo>
                    <a:lnTo>
                      <a:pt x="304" y="136"/>
                    </a:lnTo>
                    <a:lnTo>
                      <a:pt x="291" y="140"/>
                    </a:lnTo>
                    <a:lnTo>
                      <a:pt x="277" y="142"/>
                    </a:lnTo>
                    <a:lnTo>
                      <a:pt x="264" y="144"/>
                    </a:lnTo>
                    <a:lnTo>
                      <a:pt x="252" y="146"/>
                    </a:lnTo>
                    <a:lnTo>
                      <a:pt x="239" y="148"/>
                    </a:lnTo>
                    <a:lnTo>
                      <a:pt x="227" y="151"/>
                    </a:lnTo>
                    <a:lnTo>
                      <a:pt x="216" y="153"/>
                    </a:lnTo>
                    <a:lnTo>
                      <a:pt x="206" y="155"/>
                    </a:lnTo>
                    <a:lnTo>
                      <a:pt x="197" y="157"/>
                    </a:lnTo>
                    <a:lnTo>
                      <a:pt x="185" y="157"/>
                    </a:lnTo>
                    <a:lnTo>
                      <a:pt x="178" y="159"/>
                    </a:lnTo>
                    <a:lnTo>
                      <a:pt x="168" y="161"/>
                    </a:lnTo>
                    <a:lnTo>
                      <a:pt x="160" y="163"/>
                    </a:lnTo>
                    <a:lnTo>
                      <a:pt x="153" y="165"/>
                    </a:lnTo>
                    <a:lnTo>
                      <a:pt x="145" y="165"/>
                    </a:lnTo>
                    <a:lnTo>
                      <a:pt x="132" y="169"/>
                    </a:lnTo>
                    <a:lnTo>
                      <a:pt x="120" y="171"/>
                    </a:lnTo>
                    <a:lnTo>
                      <a:pt x="111" y="172"/>
                    </a:lnTo>
                    <a:lnTo>
                      <a:pt x="105" y="174"/>
                    </a:lnTo>
                    <a:lnTo>
                      <a:pt x="99" y="176"/>
                    </a:lnTo>
                    <a:lnTo>
                      <a:pt x="99" y="176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40"/>
              <p:cNvSpPr/>
              <p:nvPr/>
            </p:nvSpPr>
            <p:spPr bwMode="auto">
              <a:xfrm>
                <a:off x="4644249" y="1938170"/>
                <a:ext cx="533400" cy="865188"/>
              </a:xfrm>
              <a:custGeom>
                <a:avLst/>
                <a:gdLst>
                  <a:gd name="T0" fmla="*/ 391 w 672"/>
                  <a:gd name="T1" fmla="*/ 727 h 1089"/>
                  <a:gd name="T2" fmla="*/ 452 w 672"/>
                  <a:gd name="T3" fmla="*/ 614 h 1089"/>
                  <a:gd name="T4" fmla="*/ 477 w 672"/>
                  <a:gd name="T5" fmla="*/ 555 h 1089"/>
                  <a:gd name="T6" fmla="*/ 498 w 672"/>
                  <a:gd name="T7" fmla="*/ 494 h 1089"/>
                  <a:gd name="T8" fmla="*/ 513 w 672"/>
                  <a:gd name="T9" fmla="*/ 425 h 1089"/>
                  <a:gd name="T10" fmla="*/ 529 w 672"/>
                  <a:gd name="T11" fmla="*/ 346 h 1089"/>
                  <a:gd name="T12" fmla="*/ 542 w 672"/>
                  <a:gd name="T13" fmla="*/ 256 h 1089"/>
                  <a:gd name="T14" fmla="*/ 553 w 672"/>
                  <a:gd name="T15" fmla="*/ 155 h 1089"/>
                  <a:gd name="T16" fmla="*/ 561 w 672"/>
                  <a:gd name="T17" fmla="*/ 40 h 1089"/>
                  <a:gd name="T18" fmla="*/ 584 w 672"/>
                  <a:gd name="T19" fmla="*/ 8 h 1089"/>
                  <a:gd name="T20" fmla="*/ 609 w 672"/>
                  <a:gd name="T21" fmla="*/ 17 h 1089"/>
                  <a:gd name="T22" fmla="*/ 630 w 672"/>
                  <a:gd name="T23" fmla="*/ 25 h 1089"/>
                  <a:gd name="T24" fmla="*/ 645 w 672"/>
                  <a:gd name="T25" fmla="*/ 31 h 1089"/>
                  <a:gd name="T26" fmla="*/ 662 w 672"/>
                  <a:gd name="T27" fmla="*/ 40 h 1089"/>
                  <a:gd name="T28" fmla="*/ 672 w 672"/>
                  <a:gd name="T29" fmla="*/ 59 h 1089"/>
                  <a:gd name="T30" fmla="*/ 672 w 672"/>
                  <a:gd name="T31" fmla="*/ 90 h 1089"/>
                  <a:gd name="T32" fmla="*/ 666 w 672"/>
                  <a:gd name="T33" fmla="*/ 124 h 1089"/>
                  <a:gd name="T34" fmla="*/ 662 w 672"/>
                  <a:gd name="T35" fmla="*/ 155 h 1089"/>
                  <a:gd name="T36" fmla="*/ 655 w 672"/>
                  <a:gd name="T37" fmla="*/ 193 h 1089"/>
                  <a:gd name="T38" fmla="*/ 645 w 672"/>
                  <a:gd name="T39" fmla="*/ 243 h 1089"/>
                  <a:gd name="T40" fmla="*/ 636 w 672"/>
                  <a:gd name="T41" fmla="*/ 302 h 1089"/>
                  <a:gd name="T42" fmla="*/ 626 w 672"/>
                  <a:gd name="T43" fmla="*/ 369 h 1089"/>
                  <a:gd name="T44" fmla="*/ 611 w 672"/>
                  <a:gd name="T45" fmla="*/ 442 h 1089"/>
                  <a:gd name="T46" fmla="*/ 596 w 672"/>
                  <a:gd name="T47" fmla="*/ 507 h 1089"/>
                  <a:gd name="T48" fmla="*/ 578 w 672"/>
                  <a:gd name="T49" fmla="*/ 564 h 1089"/>
                  <a:gd name="T50" fmla="*/ 559 w 672"/>
                  <a:gd name="T51" fmla="*/ 614 h 1089"/>
                  <a:gd name="T52" fmla="*/ 540 w 672"/>
                  <a:gd name="T53" fmla="*/ 656 h 1089"/>
                  <a:gd name="T54" fmla="*/ 504 w 672"/>
                  <a:gd name="T55" fmla="*/ 721 h 1089"/>
                  <a:gd name="T56" fmla="*/ 448 w 672"/>
                  <a:gd name="T57" fmla="*/ 798 h 1089"/>
                  <a:gd name="T58" fmla="*/ 381 w 672"/>
                  <a:gd name="T59" fmla="*/ 876 h 1089"/>
                  <a:gd name="T60" fmla="*/ 328 w 672"/>
                  <a:gd name="T61" fmla="*/ 926 h 1089"/>
                  <a:gd name="T62" fmla="*/ 240 w 672"/>
                  <a:gd name="T63" fmla="*/ 989 h 1089"/>
                  <a:gd name="T64" fmla="*/ 142 w 672"/>
                  <a:gd name="T65" fmla="*/ 1039 h 1089"/>
                  <a:gd name="T66" fmla="*/ 94 w 672"/>
                  <a:gd name="T67" fmla="*/ 1060 h 1089"/>
                  <a:gd name="T68" fmla="*/ 58 w 672"/>
                  <a:gd name="T69" fmla="*/ 1075 h 1089"/>
                  <a:gd name="T70" fmla="*/ 29 w 672"/>
                  <a:gd name="T71" fmla="*/ 1085 h 1089"/>
                  <a:gd name="T72" fmla="*/ 10 w 672"/>
                  <a:gd name="T73" fmla="*/ 1089 h 1089"/>
                  <a:gd name="T74" fmla="*/ 2 w 672"/>
                  <a:gd name="T75" fmla="*/ 1085 h 1089"/>
                  <a:gd name="T76" fmla="*/ 0 w 672"/>
                  <a:gd name="T77" fmla="*/ 1079 h 1089"/>
                  <a:gd name="T78" fmla="*/ 10 w 672"/>
                  <a:gd name="T79" fmla="*/ 1070 h 1089"/>
                  <a:gd name="T80" fmla="*/ 27 w 672"/>
                  <a:gd name="T81" fmla="*/ 1056 h 1089"/>
                  <a:gd name="T82" fmla="*/ 54 w 672"/>
                  <a:gd name="T83" fmla="*/ 1037 h 1089"/>
                  <a:gd name="T84" fmla="*/ 88 w 672"/>
                  <a:gd name="T85" fmla="*/ 1016 h 1089"/>
                  <a:gd name="T86" fmla="*/ 148 w 672"/>
                  <a:gd name="T87" fmla="*/ 982 h 1089"/>
                  <a:gd name="T88" fmla="*/ 207 w 672"/>
                  <a:gd name="T89" fmla="*/ 939 h 1089"/>
                  <a:gd name="T90" fmla="*/ 249 w 672"/>
                  <a:gd name="T91" fmla="*/ 903 h 1089"/>
                  <a:gd name="T92" fmla="*/ 291 w 672"/>
                  <a:gd name="T93" fmla="*/ 861 h 1089"/>
                  <a:gd name="T94" fmla="*/ 331 w 672"/>
                  <a:gd name="T95" fmla="*/ 815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72" h="1089">
                    <a:moveTo>
                      <a:pt x="345" y="798"/>
                    </a:moveTo>
                    <a:lnTo>
                      <a:pt x="368" y="763"/>
                    </a:lnTo>
                    <a:lnTo>
                      <a:pt x="391" y="727"/>
                    </a:lnTo>
                    <a:lnTo>
                      <a:pt x="414" y="691"/>
                    </a:lnTo>
                    <a:lnTo>
                      <a:pt x="435" y="652"/>
                    </a:lnTo>
                    <a:lnTo>
                      <a:pt x="452" y="614"/>
                    </a:lnTo>
                    <a:lnTo>
                      <a:pt x="462" y="595"/>
                    </a:lnTo>
                    <a:lnTo>
                      <a:pt x="469" y="574"/>
                    </a:lnTo>
                    <a:lnTo>
                      <a:pt x="477" y="555"/>
                    </a:lnTo>
                    <a:lnTo>
                      <a:pt x="485" y="534"/>
                    </a:lnTo>
                    <a:lnTo>
                      <a:pt x="490" y="515"/>
                    </a:lnTo>
                    <a:lnTo>
                      <a:pt x="498" y="494"/>
                    </a:lnTo>
                    <a:lnTo>
                      <a:pt x="502" y="473"/>
                    </a:lnTo>
                    <a:lnTo>
                      <a:pt x="507" y="450"/>
                    </a:lnTo>
                    <a:lnTo>
                      <a:pt x="513" y="425"/>
                    </a:lnTo>
                    <a:lnTo>
                      <a:pt x="519" y="400"/>
                    </a:lnTo>
                    <a:lnTo>
                      <a:pt x="523" y="375"/>
                    </a:lnTo>
                    <a:lnTo>
                      <a:pt x="529" y="346"/>
                    </a:lnTo>
                    <a:lnTo>
                      <a:pt x="532" y="318"/>
                    </a:lnTo>
                    <a:lnTo>
                      <a:pt x="538" y="289"/>
                    </a:lnTo>
                    <a:lnTo>
                      <a:pt x="542" y="256"/>
                    </a:lnTo>
                    <a:lnTo>
                      <a:pt x="546" y="224"/>
                    </a:lnTo>
                    <a:lnTo>
                      <a:pt x="550" y="189"/>
                    </a:lnTo>
                    <a:lnTo>
                      <a:pt x="553" y="155"/>
                    </a:lnTo>
                    <a:lnTo>
                      <a:pt x="555" y="119"/>
                    </a:lnTo>
                    <a:lnTo>
                      <a:pt x="559" y="80"/>
                    </a:lnTo>
                    <a:lnTo>
                      <a:pt x="561" y="40"/>
                    </a:lnTo>
                    <a:lnTo>
                      <a:pt x="565" y="0"/>
                    </a:lnTo>
                    <a:lnTo>
                      <a:pt x="574" y="4"/>
                    </a:lnTo>
                    <a:lnTo>
                      <a:pt x="584" y="8"/>
                    </a:lnTo>
                    <a:lnTo>
                      <a:pt x="594" y="11"/>
                    </a:lnTo>
                    <a:lnTo>
                      <a:pt x="601" y="13"/>
                    </a:lnTo>
                    <a:lnTo>
                      <a:pt x="609" y="17"/>
                    </a:lnTo>
                    <a:lnTo>
                      <a:pt x="617" y="19"/>
                    </a:lnTo>
                    <a:lnTo>
                      <a:pt x="622" y="23"/>
                    </a:lnTo>
                    <a:lnTo>
                      <a:pt x="630" y="25"/>
                    </a:lnTo>
                    <a:lnTo>
                      <a:pt x="636" y="27"/>
                    </a:lnTo>
                    <a:lnTo>
                      <a:pt x="640" y="29"/>
                    </a:lnTo>
                    <a:lnTo>
                      <a:pt x="645" y="31"/>
                    </a:lnTo>
                    <a:lnTo>
                      <a:pt x="649" y="32"/>
                    </a:lnTo>
                    <a:lnTo>
                      <a:pt x="657" y="36"/>
                    </a:lnTo>
                    <a:lnTo>
                      <a:pt x="662" y="40"/>
                    </a:lnTo>
                    <a:lnTo>
                      <a:pt x="666" y="44"/>
                    </a:lnTo>
                    <a:lnTo>
                      <a:pt x="670" y="52"/>
                    </a:lnTo>
                    <a:lnTo>
                      <a:pt x="672" y="59"/>
                    </a:lnTo>
                    <a:lnTo>
                      <a:pt x="672" y="69"/>
                    </a:lnTo>
                    <a:lnTo>
                      <a:pt x="672" y="78"/>
                    </a:lnTo>
                    <a:lnTo>
                      <a:pt x="672" y="90"/>
                    </a:lnTo>
                    <a:lnTo>
                      <a:pt x="670" y="103"/>
                    </a:lnTo>
                    <a:lnTo>
                      <a:pt x="668" y="117"/>
                    </a:lnTo>
                    <a:lnTo>
                      <a:pt x="666" y="124"/>
                    </a:lnTo>
                    <a:lnTo>
                      <a:pt x="666" y="134"/>
                    </a:lnTo>
                    <a:lnTo>
                      <a:pt x="664" y="143"/>
                    </a:lnTo>
                    <a:lnTo>
                      <a:pt x="662" y="155"/>
                    </a:lnTo>
                    <a:lnTo>
                      <a:pt x="659" y="166"/>
                    </a:lnTo>
                    <a:lnTo>
                      <a:pt x="657" y="180"/>
                    </a:lnTo>
                    <a:lnTo>
                      <a:pt x="655" y="193"/>
                    </a:lnTo>
                    <a:lnTo>
                      <a:pt x="651" y="208"/>
                    </a:lnTo>
                    <a:lnTo>
                      <a:pt x="649" y="226"/>
                    </a:lnTo>
                    <a:lnTo>
                      <a:pt x="645" y="243"/>
                    </a:lnTo>
                    <a:lnTo>
                      <a:pt x="641" y="262"/>
                    </a:lnTo>
                    <a:lnTo>
                      <a:pt x="640" y="281"/>
                    </a:lnTo>
                    <a:lnTo>
                      <a:pt x="636" y="302"/>
                    </a:lnTo>
                    <a:lnTo>
                      <a:pt x="632" y="323"/>
                    </a:lnTo>
                    <a:lnTo>
                      <a:pt x="628" y="346"/>
                    </a:lnTo>
                    <a:lnTo>
                      <a:pt x="626" y="369"/>
                    </a:lnTo>
                    <a:lnTo>
                      <a:pt x="620" y="396"/>
                    </a:lnTo>
                    <a:lnTo>
                      <a:pt x="617" y="419"/>
                    </a:lnTo>
                    <a:lnTo>
                      <a:pt x="611" y="442"/>
                    </a:lnTo>
                    <a:lnTo>
                      <a:pt x="607" y="465"/>
                    </a:lnTo>
                    <a:lnTo>
                      <a:pt x="601" y="486"/>
                    </a:lnTo>
                    <a:lnTo>
                      <a:pt x="596" y="507"/>
                    </a:lnTo>
                    <a:lnTo>
                      <a:pt x="590" y="526"/>
                    </a:lnTo>
                    <a:lnTo>
                      <a:pt x="584" y="545"/>
                    </a:lnTo>
                    <a:lnTo>
                      <a:pt x="578" y="564"/>
                    </a:lnTo>
                    <a:lnTo>
                      <a:pt x="573" y="582"/>
                    </a:lnTo>
                    <a:lnTo>
                      <a:pt x="567" y="597"/>
                    </a:lnTo>
                    <a:lnTo>
                      <a:pt x="559" y="614"/>
                    </a:lnTo>
                    <a:lnTo>
                      <a:pt x="553" y="628"/>
                    </a:lnTo>
                    <a:lnTo>
                      <a:pt x="548" y="643"/>
                    </a:lnTo>
                    <a:lnTo>
                      <a:pt x="540" y="656"/>
                    </a:lnTo>
                    <a:lnTo>
                      <a:pt x="534" y="668"/>
                    </a:lnTo>
                    <a:lnTo>
                      <a:pt x="519" y="695"/>
                    </a:lnTo>
                    <a:lnTo>
                      <a:pt x="504" y="721"/>
                    </a:lnTo>
                    <a:lnTo>
                      <a:pt x="486" y="746"/>
                    </a:lnTo>
                    <a:lnTo>
                      <a:pt x="469" y="771"/>
                    </a:lnTo>
                    <a:lnTo>
                      <a:pt x="448" y="798"/>
                    </a:lnTo>
                    <a:lnTo>
                      <a:pt x="427" y="823"/>
                    </a:lnTo>
                    <a:lnTo>
                      <a:pt x="404" y="850"/>
                    </a:lnTo>
                    <a:lnTo>
                      <a:pt x="381" y="876"/>
                    </a:lnTo>
                    <a:lnTo>
                      <a:pt x="368" y="890"/>
                    </a:lnTo>
                    <a:lnTo>
                      <a:pt x="354" y="901"/>
                    </a:lnTo>
                    <a:lnTo>
                      <a:pt x="328" y="926"/>
                    </a:lnTo>
                    <a:lnTo>
                      <a:pt x="301" y="949"/>
                    </a:lnTo>
                    <a:lnTo>
                      <a:pt x="270" y="968"/>
                    </a:lnTo>
                    <a:lnTo>
                      <a:pt x="240" y="989"/>
                    </a:lnTo>
                    <a:lnTo>
                      <a:pt x="209" y="1006"/>
                    </a:lnTo>
                    <a:lnTo>
                      <a:pt x="176" y="1022"/>
                    </a:lnTo>
                    <a:lnTo>
                      <a:pt x="142" y="1039"/>
                    </a:lnTo>
                    <a:lnTo>
                      <a:pt x="125" y="1047"/>
                    </a:lnTo>
                    <a:lnTo>
                      <a:pt x="109" y="1054"/>
                    </a:lnTo>
                    <a:lnTo>
                      <a:pt x="94" y="1060"/>
                    </a:lnTo>
                    <a:lnTo>
                      <a:pt x="81" y="1066"/>
                    </a:lnTo>
                    <a:lnTo>
                      <a:pt x="69" y="1071"/>
                    </a:lnTo>
                    <a:lnTo>
                      <a:pt x="58" y="1075"/>
                    </a:lnTo>
                    <a:lnTo>
                      <a:pt x="46" y="1079"/>
                    </a:lnTo>
                    <a:lnTo>
                      <a:pt x="37" y="1083"/>
                    </a:lnTo>
                    <a:lnTo>
                      <a:pt x="29" y="1085"/>
                    </a:lnTo>
                    <a:lnTo>
                      <a:pt x="21" y="1087"/>
                    </a:lnTo>
                    <a:lnTo>
                      <a:pt x="16" y="1089"/>
                    </a:lnTo>
                    <a:lnTo>
                      <a:pt x="10" y="1089"/>
                    </a:lnTo>
                    <a:lnTo>
                      <a:pt x="6" y="1089"/>
                    </a:lnTo>
                    <a:lnTo>
                      <a:pt x="2" y="1087"/>
                    </a:lnTo>
                    <a:lnTo>
                      <a:pt x="2" y="1085"/>
                    </a:lnTo>
                    <a:lnTo>
                      <a:pt x="0" y="1083"/>
                    </a:lnTo>
                    <a:lnTo>
                      <a:pt x="0" y="1081"/>
                    </a:lnTo>
                    <a:lnTo>
                      <a:pt x="0" y="1079"/>
                    </a:lnTo>
                    <a:lnTo>
                      <a:pt x="2" y="1077"/>
                    </a:lnTo>
                    <a:lnTo>
                      <a:pt x="6" y="1073"/>
                    </a:lnTo>
                    <a:lnTo>
                      <a:pt x="10" y="1070"/>
                    </a:lnTo>
                    <a:lnTo>
                      <a:pt x="14" y="1066"/>
                    </a:lnTo>
                    <a:lnTo>
                      <a:pt x="20" y="1062"/>
                    </a:lnTo>
                    <a:lnTo>
                      <a:pt x="27" y="1056"/>
                    </a:lnTo>
                    <a:lnTo>
                      <a:pt x="35" y="1050"/>
                    </a:lnTo>
                    <a:lnTo>
                      <a:pt x="44" y="1045"/>
                    </a:lnTo>
                    <a:lnTo>
                      <a:pt x="54" y="1037"/>
                    </a:lnTo>
                    <a:lnTo>
                      <a:pt x="65" y="1031"/>
                    </a:lnTo>
                    <a:lnTo>
                      <a:pt x="77" y="1024"/>
                    </a:lnTo>
                    <a:lnTo>
                      <a:pt x="88" y="1016"/>
                    </a:lnTo>
                    <a:lnTo>
                      <a:pt x="104" y="1008"/>
                    </a:lnTo>
                    <a:lnTo>
                      <a:pt x="117" y="999"/>
                    </a:lnTo>
                    <a:lnTo>
                      <a:pt x="148" y="982"/>
                    </a:lnTo>
                    <a:lnTo>
                      <a:pt x="176" y="960"/>
                    </a:lnTo>
                    <a:lnTo>
                      <a:pt x="192" y="951"/>
                    </a:lnTo>
                    <a:lnTo>
                      <a:pt x="207" y="939"/>
                    </a:lnTo>
                    <a:lnTo>
                      <a:pt x="220" y="928"/>
                    </a:lnTo>
                    <a:lnTo>
                      <a:pt x="236" y="916"/>
                    </a:lnTo>
                    <a:lnTo>
                      <a:pt x="249" y="903"/>
                    </a:lnTo>
                    <a:lnTo>
                      <a:pt x="264" y="890"/>
                    </a:lnTo>
                    <a:lnTo>
                      <a:pt x="278" y="876"/>
                    </a:lnTo>
                    <a:lnTo>
                      <a:pt x="291" y="861"/>
                    </a:lnTo>
                    <a:lnTo>
                      <a:pt x="305" y="846"/>
                    </a:lnTo>
                    <a:lnTo>
                      <a:pt x="318" y="830"/>
                    </a:lnTo>
                    <a:lnTo>
                      <a:pt x="331" y="815"/>
                    </a:lnTo>
                    <a:lnTo>
                      <a:pt x="345" y="798"/>
                    </a:lnTo>
                    <a:lnTo>
                      <a:pt x="345" y="798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41"/>
              <p:cNvSpPr/>
              <p:nvPr/>
            </p:nvSpPr>
            <p:spPr bwMode="auto">
              <a:xfrm>
                <a:off x="4761724" y="2155658"/>
                <a:ext cx="747713" cy="169863"/>
              </a:xfrm>
              <a:custGeom>
                <a:avLst/>
                <a:gdLst>
                  <a:gd name="T0" fmla="*/ 5 w 941"/>
                  <a:gd name="T1" fmla="*/ 168 h 214"/>
                  <a:gd name="T2" fmla="*/ 0 w 941"/>
                  <a:gd name="T3" fmla="*/ 156 h 214"/>
                  <a:gd name="T4" fmla="*/ 3 w 941"/>
                  <a:gd name="T5" fmla="*/ 149 h 214"/>
                  <a:gd name="T6" fmla="*/ 17 w 941"/>
                  <a:gd name="T7" fmla="*/ 143 h 214"/>
                  <a:gd name="T8" fmla="*/ 38 w 941"/>
                  <a:gd name="T9" fmla="*/ 139 h 214"/>
                  <a:gd name="T10" fmla="*/ 57 w 941"/>
                  <a:gd name="T11" fmla="*/ 137 h 214"/>
                  <a:gd name="T12" fmla="*/ 80 w 941"/>
                  <a:gd name="T13" fmla="*/ 135 h 214"/>
                  <a:gd name="T14" fmla="*/ 113 w 941"/>
                  <a:gd name="T15" fmla="*/ 132 h 214"/>
                  <a:gd name="T16" fmla="*/ 158 w 941"/>
                  <a:gd name="T17" fmla="*/ 124 h 214"/>
                  <a:gd name="T18" fmla="*/ 222 w 941"/>
                  <a:gd name="T19" fmla="*/ 114 h 214"/>
                  <a:gd name="T20" fmla="*/ 298 w 941"/>
                  <a:gd name="T21" fmla="*/ 99 h 214"/>
                  <a:gd name="T22" fmla="*/ 390 w 941"/>
                  <a:gd name="T23" fmla="*/ 84 h 214"/>
                  <a:gd name="T24" fmla="*/ 482 w 941"/>
                  <a:gd name="T25" fmla="*/ 65 h 214"/>
                  <a:gd name="T26" fmla="*/ 562 w 941"/>
                  <a:gd name="T27" fmla="*/ 49 h 214"/>
                  <a:gd name="T28" fmla="*/ 627 w 941"/>
                  <a:gd name="T29" fmla="*/ 36 h 214"/>
                  <a:gd name="T30" fmla="*/ 679 w 941"/>
                  <a:gd name="T31" fmla="*/ 24 h 214"/>
                  <a:gd name="T32" fmla="*/ 717 w 941"/>
                  <a:gd name="T33" fmla="*/ 15 h 214"/>
                  <a:gd name="T34" fmla="*/ 761 w 941"/>
                  <a:gd name="T35" fmla="*/ 7 h 214"/>
                  <a:gd name="T36" fmla="*/ 803 w 941"/>
                  <a:gd name="T37" fmla="*/ 1 h 214"/>
                  <a:gd name="T38" fmla="*/ 830 w 941"/>
                  <a:gd name="T39" fmla="*/ 0 h 214"/>
                  <a:gd name="T40" fmla="*/ 851 w 941"/>
                  <a:gd name="T41" fmla="*/ 1 h 214"/>
                  <a:gd name="T42" fmla="*/ 878 w 941"/>
                  <a:gd name="T43" fmla="*/ 9 h 214"/>
                  <a:gd name="T44" fmla="*/ 909 w 941"/>
                  <a:gd name="T45" fmla="*/ 24 h 214"/>
                  <a:gd name="T46" fmla="*/ 932 w 941"/>
                  <a:gd name="T47" fmla="*/ 42 h 214"/>
                  <a:gd name="T48" fmla="*/ 941 w 941"/>
                  <a:gd name="T49" fmla="*/ 55 h 214"/>
                  <a:gd name="T50" fmla="*/ 939 w 941"/>
                  <a:gd name="T51" fmla="*/ 63 h 214"/>
                  <a:gd name="T52" fmla="*/ 933 w 941"/>
                  <a:gd name="T53" fmla="*/ 68 h 214"/>
                  <a:gd name="T54" fmla="*/ 922 w 941"/>
                  <a:gd name="T55" fmla="*/ 76 h 214"/>
                  <a:gd name="T56" fmla="*/ 905 w 941"/>
                  <a:gd name="T57" fmla="*/ 82 h 214"/>
                  <a:gd name="T58" fmla="*/ 880 w 941"/>
                  <a:gd name="T59" fmla="*/ 88 h 214"/>
                  <a:gd name="T60" fmla="*/ 851 w 941"/>
                  <a:gd name="T61" fmla="*/ 91 h 214"/>
                  <a:gd name="T62" fmla="*/ 813 w 941"/>
                  <a:gd name="T63" fmla="*/ 95 h 214"/>
                  <a:gd name="T64" fmla="*/ 765 w 941"/>
                  <a:gd name="T65" fmla="*/ 101 h 214"/>
                  <a:gd name="T66" fmla="*/ 710 w 941"/>
                  <a:gd name="T67" fmla="*/ 109 h 214"/>
                  <a:gd name="T68" fmla="*/ 645 w 941"/>
                  <a:gd name="T69" fmla="*/ 118 h 214"/>
                  <a:gd name="T70" fmla="*/ 574 w 941"/>
                  <a:gd name="T71" fmla="*/ 128 h 214"/>
                  <a:gd name="T72" fmla="*/ 497 w 941"/>
                  <a:gd name="T73" fmla="*/ 139 h 214"/>
                  <a:gd name="T74" fmla="*/ 428 w 941"/>
                  <a:gd name="T75" fmla="*/ 151 h 214"/>
                  <a:gd name="T76" fmla="*/ 363 w 941"/>
                  <a:gd name="T77" fmla="*/ 160 h 214"/>
                  <a:gd name="T78" fmla="*/ 306 w 941"/>
                  <a:gd name="T79" fmla="*/ 172 h 214"/>
                  <a:gd name="T80" fmla="*/ 252 w 941"/>
                  <a:gd name="T81" fmla="*/ 183 h 214"/>
                  <a:gd name="T82" fmla="*/ 204 w 941"/>
                  <a:gd name="T83" fmla="*/ 195 h 214"/>
                  <a:gd name="T84" fmla="*/ 162 w 941"/>
                  <a:gd name="T85" fmla="*/ 202 h 214"/>
                  <a:gd name="T86" fmla="*/ 130 w 941"/>
                  <a:gd name="T87" fmla="*/ 210 h 214"/>
                  <a:gd name="T88" fmla="*/ 105 w 941"/>
                  <a:gd name="T89" fmla="*/ 214 h 214"/>
                  <a:gd name="T90" fmla="*/ 86 w 941"/>
                  <a:gd name="T91" fmla="*/ 214 h 214"/>
                  <a:gd name="T92" fmla="*/ 70 w 941"/>
                  <a:gd name="T93" fmla="*/ 210 h 214"/>
                  <a:gd name="T94" fmla="*/ 47 w 941"/>
                  <a:gd name="T95" fmla="*/ 200 h 214"/>
                  <a:gd name="T96" fmla="*/ 23 w 941"/>
                  <a:gd name="T97" fmla="*/ 187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41" h="214">
                    <a:moveTo>
                      <a:pt x="17" y="179"/>
                    </a:moveTo>
                    <a:lnTo>
                      <a:pt x="11" y="174"/>
                    </a:lnTo>
                    <a:lnTo>
                      <a:pt x="5" y="168"/>
                    </a:lnTo>
                    <a:lnTo>
                      <a:pt x="3" y="162"/>
                    </a:lnTo>
                    <a:lnTo>
                      <a:pt x="2" y="158"/>
                    </a:lnTo>
                    <a:lnTo>
                      <a:pt x="0" y="156"/>
                    </a:lnTo>
                    <a:lnTo>
                      <a:pt x="2" y="153"/>
                    </a:lnTo>
                    <a:lnTo>
                      <a:pt x="2" y="151"/>
                    </a:lnTo>
                    <a:lnTo>
                      <a:pt x="3" y="149"/>
                    </a:lnTo>
                    <a:lnTo>
                      <a:pt x="7" y="145"/>
                    </a:lnTo>
                    <a:lnTo>
                      <a:pt x="11" y="143"/>
                    </a:lnTo>
                    <a:lnTo>
                      <a:pt x="17" y="143"/>
                    </a:lnTo>
                    <a:lnTo>
                      <a:pt x="25" y="141"/>
                    </a:lnTo>
                    <a:lnTo>
                      <a:pt x="32" y="139"/>
                    </a:lnTo>
                    <a:lnTo>
                      <a:pt x="38" y="139"/>
                    </a:lnTo>
                    <a:lnTo>
                      <a:pt x="44" y="139"/>
                    </a:lnTo>
                    <a:lnTo>
                      <a:pt x="49" y="137"/>
                    </a:lnTo>
                    <a:lnTo>
                      <a:pt x="57" y="137"/>
                    </a:lnTo>
                    <a:lnTo>
                      <a:pt x="63" y="135"/>
                    </a:lnTo>
                    <a:lnTo>
                      <a:pt x="72" y="135"/>
                    </a:lnTo>
                    <a:lnTo>
                      <a:pt x="80" y="135"/>
                    </a:lnTo>
                    <a:lnTo>
                      <a:pt x="88" y="133"/>
                    </a:lnTo>
                    <a:lnTo>
                      <a:pt x="99" y="133"/>
                    </a:lnTo>
                    <a:lnTo>
                      <a:pt x="113" y="132"/>
                    </a:lnTo>
                    <a:lnTo>
                      <a:pt x="126" y="130"/>
                    </a:lnTo>
                    <a:lnTo>
                      <a:pt x="141" y="128"/>
                    </a:lnTo>
                    <a:lnTo>
                      <a:pt x="158" y="124"/>
                    </a:lnTo>
                    <a:lnTo>
                      <a:pt x="178" y="122"/>
                    </a:lnTo>
                    <a:lnTo>
                      <a:pt x="199" y="118"/>
                    </a:lnTo>
                    <a:lnTo>
                      <a:pt x="222" y="114"/>
                    </a:lnTo>
                    <a:lnTo>
                      <a:pt x="245" y="111"/>
                    </a:lnTo>
                    <a:lnTo>
                      <a:pt x="269" y="105"/>
                    </a:lnTo>
                    <a:lnTo>
                      <a:pt x="298" y="99"/>
                    </a:lnTo>
                    <a:lnTo>
                      <a:pt x="327" y="95"/>
                    </a:lnTo>
                    <a:lnTo>
                      <a:pt x="357" y="89"/>
                    </a:lnTo>
                    <a:lnTo>
                      <a:pt x="390" y="84"/>
                    </a:lnTo>
                    <a:lnTo>
                      <a:pt x="423" y="76"/>
                    </a:lnTo>
                    <a:lnTo>
                      <a:pt x="453" y="70"/>
                    </a:lnTo>
                    <a:lnTo>
                      <a:pt x="482" y="65"/>
                    </a:lnTo>
                    <a:lnTo>
                      <a:pt x="511" y="59"/>
                    </a:lnTo>
                    <a:lnTo>
                      <a:pt x="537" y="55"/>
                    </a:lnTo>
                    <a:lnTo>
                      <a:pt x="562" y="49"/>
                    </a:lnTo>
                    <a:lnTo>
                      <a:pt x="585" y="44"/>
                    </a:lnTo>
                    <a:lnTo>
                      <a:pt x="606" y="40"/>
                    </a:lnTo>
                    <a:lnTo>
                      <a:pt x="627" y="36"/>
                    </a:lnTo>
                    <a:lnTo>
                      <a:pt x="645" y="32"/>
                    </a:lnTo>
                    <a:lnTo>
                      <a:pt x="662" y="26"/>
                    </a:lnTo>
                    <a:lnTo>
                      <a:pt x="679" y="24"/>
                    </a:lnTo>
                    <a:lnTo>
                      <a:pt x="692" y="21"/>
                    </a:lnTo>
                    <a:lnTo>
                      <a:pt x="706" y="17"/>
                    </a:lnTo>
                    <a:lnTo>
                      <a:pt x="717" y="15"/>
                    </a:lnTo>
                    <a:lnTo>
                      <a:pt x="727" y="11"/>
                    </a:lnTo>
                    <a:lnTo>
                      <a:pt x="744" y="9"/>
                    </a:lnTo>
                    <a:lnTo>
                      <a:pt x="761" y="7"/>
                    </a:lnTo>
                    <a:lnTo>
                      <a:pt x="777" y="5"/>
                    </a:lnTo>
                    <a:lnTo>
                      <a:pt x="790" y="3"/>
                    </a:lnTo>
                    <a:lnTo>
                      <a:pt x="803" y="1"/>
                    </a:lnTo>
                    <a:lnTo>
                      <a:pt x="813" y="0"/>
                    </a:lnTo>
                    <a:lnTo>
                      <a:pt x="822" y="0"/>
                    </a:lnTo>
                    <a:lnTo>
                      <a:pt x="830" y="0"/>
                    </a:lnTo>
                    <a:lnTo>
                      <a:pt x="838" y="0"/>
                    </a:lnTo>
                    <a:lnTo>
                      <a:pt x="845" y="0"/>
                    </a:lnTo>
                    <a:lnTo>
                      <a:pt x="851" y="1"/>
                    </a:lnTo>
                    <a:lnTo>
                      <a:pt x="861" y="3"/>
                    </a:lnTo>
                    <a:lnTo>
                      <a:pt x="868" y="5"/>
                    </a:lnTo>
                    <a:lnTo>
                      <a:pt x="878" y="9"/>
                    </a:lnTo>
                    <a:lnTo>
                      <a:pt x="888" y="13"/>
                    </a:lnTo>
                    <a:lnTo>
                      <a:pt x="899" y="19"/>
                    </a:lnTo>
                    <a:lnTo>
                      <a:pt x="909" y="24"/>
                    </a:lnTo>
                    <a:lnTo>
                      <a:pt x="918" y="32"/>
                    </a:lnTo>
                    <a:lnTo>
                      <a:pt x="926" y="38"/>
                    </a:lnTo>
                    <a:lnTo>
                      <a:pt x="932" y="42"/>
                    </a:lnTo>
                    <a:lnTo>
                      <a:pt x="935" y="47"/>
                    </a:lnTo>
                    <a:lnTo>
                      <a:pt x="939" y="51"/>
                    </a:lnTo>
                    <a:lnTo>
                      <a:pt x="941" y="55"/>
                    </a:lnTo>
                    <a:lnTo>
                      <a:pt x="941" y="57"/>
                    </a:lnTo>
                    <a:lnTo>
                      <a:pt x="941" y="59"/>
                    </a:lnTo>
                    <a:lnTo>
                      <a:pt x="939" y="63"/>
                    </a:lnTo>
                    <a:lnTo>
                      <a:pt x="939" y="65"/>
                    </a:lnTo>
                    <a:lnTo>
                      <a:pt x="935" y="67"/>
                    </a:lnTo>
                    <a:lnTo>
                      <a:pt x="933" y="68"/>
                    </a:lnTo>
                    <a:lnTo>
                      <a:pt x="930" y="70"/>
                    </a:lnTo>
                    <a:lnTo>
                      <a:pt x="926" y="74"/>
                    </a:lnTo>
                    <a:lnTo>
                      <a:pt x="922" y="76"/>
                    </a:lnTo>
                    <a:lnTo>
                      <a:pt x="916" y="78"/>
                    </a:lnTo>
                    <a:lnTo>
                      <a:pt x="910" y="80"/>
                    </a:lnTo>
                    <a:lnTo>
                      <a:pt x="905" y="82"/>
                    </a:lnTo>
                    <a:lnTo>
                      <a:pt x="897" y="84"/>
                    </a:lnTo>
                    <a:lnTo>
                      <a:pt x="889" y="86"/>
                    </a:lnTo>
                    <a:lnTo>
                      <a:pt x="880" y="88"/>
                    </a:lnTo>
                    <a:lnTo>
                      <a:pt x="870" y="88"/>
                    </a:lnTo>
                    <a:lnTo>
                      <a:pt x="861" y="89"/>
                    </a:lnTo>
                    <a:lnTo>
                      <a:pt x="851" y="91"/>
                    </a:lnTo>
                    <a:lnTo>
                      <a:pt x="838" y="91"/>
                    </a:lnTo>
                    <a:lnTo>
                      <a:pt x="826" y="93"/>
                    </a:lnTo>
                    <a:lnTo>
                      <a:pt x="813" y="95"/>
                    </a:lnTo>
                    <a:lnTo>
                      <a:pt x="798" y="97"/>
                    </a:lnTo>
                    <a:lnTo>
                      <a:pt x="782" y="99"/>
                    </a:lnTo>
                    <a:lnTo>
                      <a:pt x="765" y="101"/>
                    </a:lnTo>
                    <a:lnTo>
                      <a:pt x="748" y="105"/>
                    </a:lnTo>
                    <a:lnTo>
                      <a:pt x="729" y="107"/>
                    </a:lnTo>
                    <a:lnTo>
                      <a:pt x="710" y="109"/>
                    </a:lnTo>
                    <a:lnTo>
                      <a:pt x="689" y="112"/>
                    </a:lnTo>
                    <a:lnTo>
                      <a:pt x="667" y="114"/>
                    </a:lnTo>
                    <a:lnTo>
                      <a:pt x="645" y="118"/>
                    </a:lnTo>
                    <a:lnTo>
                      <a:pt x="622" y="122"/>
                    </a:lnTo>
                    <a:lnTo>
                      <a:pt x="599" y="124"/>
                    </a:lnTo>
                    <a:lnTo>
                      <a:pt x="574" y="128"/>
                    </a:lnTo>
                    <a:lnTo>
                      <a:pt x="547" y="132"/>
                    </a:lnTo>
                    <a:lnTo>
                      <a:pt x="522" y="135"/>
                    </a:lnTo>
                    <a:lnTo>
                      <a:pt x="497" y="139"/>
                    </a:lnTo>
                    <a:lnTo>
                      <a:pt x="474" y="143"/>
                    </a:lnTo>
                    <a:lnTo>
                      <a:pt x="449" y="147"/>
                    </a:lnTo>
                    <a:lnTo>
                      <a:pt x="428" y="151"/>
                    </a:lnTo>
                    <a:lnTo>
                      <a:pt x="405" y="155"/>
                    </a:lnTo>
                    <a:lnTo>
                      <a:pt x="384" y="158"/>
                    </a:lnTo>
                    <a:lnTo>
                      <a:pt x="363" y="160"/>
                    </a:lnTo>
                    <a:lnTo>
                      <a:pt x="344" y="164"/>
                    </a:lnTo>
                    <a:lnTo>
                      <a:pt x="325" y="168"/>
                    </a:lnTo>
                    <a:lnTo>
                      <a:pt x="306" y="172"/>
                    </a:lnTo>
                    <a:lnTo>
                      <a:pt x="287" y="176"/>
                    </a:lnTo>
                    <a:lnTo>
                      <a:pt x="269" y="179"/>
                    </a:lnTo>
                    <a:lnTo>
                      <a:pt x="252" y="183"/>
                    </a:lnTo>
                    <a:lnTo>
                      <a:pt x="237" y="187"/>
                    </a:lnTo>
                    <a:lnTo>
                      <a:pt x="220" y="191"/>
                    </a:lnTo>
                    <a:lnTo>
                      <a:pt x="204" y="195"/>
                    </a:lnTo>
                    <a:lnTo>
                      <a:pt x="189" y="197"/>
                    </a:lnTo>
                    <a:lnTo>
                      <a:pt x="176" y="200"/>
                    </a:lnTo>
                    <a:lnTo>
                      <a:pt x="162" y="202"/>
                    </a:lnTo>
                    <a:lnTo>
                      <a:pt x="151" y="206"/>
                    </a:lnTo>
                    <a:lnTo>
                      <a:pt x="139" y="208"/>
                    </a:lnTo>
                    <a:lnTo>
                      <a:pt x="130" y="210"/>
                    </a:lnTo>
                    <a:lnTo>
                      <a:pt x="120" y="212"/>
                    </a:lnTo>
                    <a:lnTo>
                      <a:pt x="113" y="212"/>
                    </a:lnTo>
                    <a:lnTo>
                      <a:pt x="105" y="214"/>
                    </a:lnTo>
                    <a:lnTo>
                      <a:pt x="97" y="214"/>
                    </a:lnTo>
                    <a:lnTo>
                      <a:pt x="92" y="214"/>
                    </a:lnTo>
                    <a:lnTo>
                      <a:pt x="86" y="214"/>
                    </a:lnTo>
                    <a:lnTo>
                      <a:pt x="82" y="214"/>
                    </a:lnTo>
                    <a:lnTo>
                      <a:pt x="78" y="212"/>
                    </a:lnTo>
                    <a:lnTo>
                      <a:pt x="70" y="210"/>
                    </a:lnTo>
                    <a:lnTo>
                      <a:pt x="63" y="208"/>
                    </a:lnTo>
                    <a:lnTo>
                      <a:pt x="55" y="204"/>
                    </a:lnTo>
                    <a:lnTo>
                      <a:pt x="47" y="200"/>
                    </a:lnTo>
                    <a:lnTo>
                      <a:pt x="38" y="197"/>
                    </a:lnTo>
                    <a:lnTo>
                      <a:pt x="30" y="193"/>
                    </a:lnTo>
                    <a:lnTo>
                      <a:pt x="23" y="187"/>
                    </a:lnTo>
                    <a:lnTo>
                      <a:pt x="17" y="179"/>
                    </a:lnTo>
                    <a:lnTo>
                      <a:pt x="17" y="179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42"/>
              <p:cNvSpPr/>
              <p:nvPr/>
            </p:nvSpPr>
            <p:spPr bwMode="auto">
              <a:xfrm>
                <a:off x="5068111" y="2257258"/>
                <a:ext cx="704850" cy="569913"/>
              </a:xfrm>
              <a:custGeom>
                <a:avLst/>
                <a:gdLst>
                  <a:gd name="T0" fmla="*/ 523 w 888"/>
                  <a:gd name="T1" fmla="*/ 710 h 717"/>
                  <a:gd name="T2" fmla="*/ 502 w 888"/>
                  <a:gd name="T3" fmla="*/ 698 h 717"/>
                  <a:gd name="T4" fmla="*/ 479 w 888"/>
                  <a:gd name="T5" fmla="*/ 679 h 717"/>
                  <a:gd name="T6" fmla="*/ 454 w 888"/>
                  <a:gd name="T7" fmla="*/ 652 h 717"/>
                  <a:gd name="T8" fmla="*/ 433 w 888"/>
                  <a:gd name="T9" fmla="*/ 627 h 717"/>
                  <a:gd name="T10" fmla="*/ 417 w 888"/>
                  <a:gd name="T11" fmla="*/ 606 h 717"/>
                  <a:gd name="T12" fmla="*/ 398 w 888"/>
                  <a:gd name="T13" fmla="*/ 581 h 717"/>
                  <a:gd name="T14" fmla="*/ 377 w 888"/>
                  <a:gd name="T15" fmla="*/ 555 h 717"/>
                  <a:gd name="T16" fmla="*/ 354 w 888"/>
                  <a:gd name="T17" fmla="*/ 522 h 717"/>
                  <a:gd name="T18" fmla="*/ 327 w 888"/>
                  <a:gd name="T19" fmla="*/ 488 h 717"/>
                  <a:gd name="T20" fmla="*/ 299 w 888"/>
                  <a:gd name="T21" fmla="*/ 449 h 717"/>
                  <a:gd name="T22" fmla="*/ 268 w 888"/>
                  <a:gd name="T23" fmla="*/ 405 h 717"/>
                  <a:gd name="T24" fmla="*/ 216 w 888"/>
                  <a:gd name="T25" fmla="*/ 337 h 717"/>
                  <a:gd name="T26" fmla="*/ 151 w 888"/>
                  <a:gd name="T27" fmla="*/ 250 h 717"/>
                  <a:gd name="T28" fmla="*/ 86 w 888"/>
                  <a:gd name="T29" fmla="*/ 168 h 717"/>
                  <a:gd name="T30" fmla="*/ 27 w 888"/>
                  <a:gd name="T31" fmla="*/ 90 h 717"/>
                  <a:gd name="T32" fmla="*/ 17 w 888"/>
                  <a:gd name="T33" fmla="*/ 0 h 717"/>
                  <a:gd name="T34" fmla="*/ 44 w 888"/>
                  <a:gd name="T35" fmla="*/ 28 h 717"/>
                  <a:gd name="T36" fmla="*/ 73 w 888"/>
                  <a:gd name="T37" fmla="*/ 59 h 717"/>
                  <a:gd name="T38" fmla="*/ 104 w 888"/>
                  <a:gd name="T39" fmla="*/ 94 h 717"/>
                  <a:gd name="T40" fmla="*/ 138 w 888"/>
                  <a:gd name="T41" fmla="*/ 132 h 717"/>
                  <a:gd name="T42" fmla="*/ 174 w 888"/>
                  <a:gd name="T43" fmla="*/ 172 h 717"/>
                  <a:gd name="T44" fmla="*/ 215 w 888"/>
                  <a:gd name="T45" fmla="*/ 216 h 717"/>
                  <a:gd name="T46" fmla="*/ 255 w 888"/>
                  <a:gd name="T47" fmla="*/ 262 h 717"/>
                  <a:gd name="T48" fmla="*/ 301 w 888"/>
                  <a:gd name="T49" fmla="*/ 312 h 717"/>
                  <a:gd name="T50" fmla="*/ 343 w 888"/>
                  <a:gd name="T51" fmla="*/ 361 h 717"/>
                  <a:gd name="T52" fmla="*/ 389 w 888"/>
                  <a:gd name="T53" fmla="*/ 405 h 717"/>
                  <a:gd name="T54" fmla="*/ 435 w 888"/>
                  <a:gd name="T55" fmla="*/ 444 h 717"/>
                  <a:gd name="T56" fmla="*/ 482 w 888"/>
                  <a:gd name="T57" fmla="*/ 478 h 717"/>
                  <a:gd name="T58" fmla="*/ 532 w 888"/>
                  <a:gd name="T59" fmla="*/ 509 h 717"/>
                  <a:gd name="T60" fmla="*/ 582 w 888"/>
                  <a:gd name="T61" fmla="*/ 536 h 717"/>
                  <a:gd name="T62" fmla="*/ 634 w 888"/>
                  <a:gd name="T63" fmla="*/ 558 h 717"/>
                  <a:gd name="T64" fmla="*/ 685 w 888"/>
                  <a:gd name="T65" fmla="*/ 578 h 717"/>
                  <a:gd name="T66" fmla="*/ 733 w 888"/>
                  <a:gd name="T67" fmla="*/ 595 h 717"/>
                  <a:gd name="T68" fmla="*/ 773 w 888"/>
                  <a:gd name="T69" fmla="*/ 610 h 717"/>
                  <a:gd name="T70" fmla="*/ 808 w 888"/>
                  <a:gd name="T71" fmla="*/ 624 h 717"/>
                  <a:gd name="T72" fmla="*/ 836 w 888"/>
                  <a:gd name="T73" fmla="*/ 635 h 717"/>
                  <a:gd name="T74" fmla="*/ 859 w 888"/>
                  <a:gd name="T75" fmla="*/ 645 h 717"/>
                  <a:gd name="T76" fmla="*/ 875 w 888"/>
                  <a:gd name="T77" fmla="*/ 652 h 717"/>
                  <a:gd name="T78" fmla="*/ 884 w 888"/>
                  <a:gd name="T79" fmla="*/ 658 h 717"/>
                  <a:gd name="T80" fmla="*/ 888 w 888"/>
                  <a:gd name="T81" fmla="*/ 662 h 717"/>
                  <a:gd name="T82" fmla="*/ 884 w 888"/>
                  <a:gd name="T83" fmla="*/ 668 h 717"/>
                  <a:gd name="T84" fmla="*/ 879 w 888"/>
                  <a:gd name="T85" fmla="*/ 671 h 717"/>
                  <a:gd name="T86" fmla="*/ 867 w 888"/>
                  <a:gd name="T87" fmla="*/ 677 h 717"/>
                  <a:gd name="T88" fmla="*/ 850 w 888"/>
                  <a:gd name="T89" fmla="*/ 681 h 717"/>
                  <a:gd name="T90" fmla="*/ 829 w 888"/>
                  <a:gd name="T91" fmla="*/ 687 h 717"/>
                  <a:gd name="T92" fmla="*/ 802 w 888"/>
                  <a:gd name="T93" fmla="*/ 691 h 717"/>
                  <a:gd name="T94" fmla="*/ 771 w 888"/>
                  <a:gd name="T95" fmla="*/ 696 h 717"/>
                  <a:gd name="T96" fmla="*/ 735 w 888"/>
                  <a:gd name="T97" fmla="*/ 700 h 717"/>
                  <a:gd name="T98" fmla="*/ 697 w 888"/>
                  <a:gd name="T99" fmla="*/ 706 h 717"/>
                  <a:gd name="T100" fmla="*/ 664 w 888"/>
                  <a:gd name="T101" fmla="*/ 710 h 717"/>
                  <a:gd name="T102" fmla="*/ 634 w 888"/>
                  <a:gd name="T103" fmla="*/ 713 h 717"/>
                  <a:gd name="T104" fmla="*/ 605 w 888"/>
                  <a:gd name="T105" fmla="*/ 715 h 717"/>
                  <a:gd name="T106" fmla="*/ 582 w 888"/>
                  <a:gd name="T107" fmla="*/ 715 h 717"/>
                  <a:gd name="T108" fmla="*/ 563 w 888"/>
                  <a:gd name="T109" fmla="*/ 717 h 717"/>
                  <a:gd name="T110" fmla="*/ 546 w 888"/>
                  <a:gd name="T111" fmla="*/ 715 h 717"/>
                  <a:gd name="T112" fmla="*/ 532 w 888"/>
                  <a:gd name="T113" fmla="*/ 713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88" h="717">
                    <a:moveTo>
                      <a:pt x="532" y="713"/>
                    </a:moveTo>
                    <a:lnTo>
                      <a:pt x="523" y="710"/>
                    </a:lnTo>
                    <a:lnTo>
                      <a:pt x="513" y="706"/>
                    </a:lnTo>
                    <a:lnTo>
                      <a:pt x="502" y="698"/>
                    </a:lnTo>
                    <a:lnTo>
                      <a:pt x="490" y="691"/>
                    </a:lnTo>
                    <a:lnTo>
                      <a:pt x="479" y="679"/>
                    </a:lnTo>
                    <a:lnTo>
                      <a:pt x="467" y="666"/>
                    </a:lnTo>
                    <a:lnTo>
                      <a:pt x="454" y="652"/>
                    </a:lnTo>
                    <a:lnTo>
                      <a:pt x="440" y="637"/>
                    </a:lnTo>
                    <a:lnTo>
                      <a:pt x="433" y="627"/>
                    </a:lnTo>
                    <a:lnTo>
                      <a:pt x="425" y="618"/>
                    </a:lnTo>
                    <a:lnTo>
                      <a:pt x="417" y="606"/>
                    </a:lnTo>
                    <a:lnTo>
                      <a:pt x="408" y="595"/>
                    </a:lnTo>
                    <a:lnTo>
                      <a:pt x="398" y="581"/>
                    </a:lnTo>
                    <a:lnTo>
                      <a:pt x="389" y="568"/>
                    </a:lnTo>
                    <a:lnTo>
                      <a:pt x="377" y="555"/>
                    </a:lnTo>
                    <a:lnTo>
                      <a:pt x="366" y="539"/>
                    </a:lnTo>
                    <a:lnTo>
                      <a:pt x="354" y="522"/>
                    </a:lnTo>
                    <a:lnTo>
                      <a:pt x="341" y="505"/>
                    </a:lnTo>
                    <a:lnTo>
                      <a:pt x="327" y="488"/>
                    </a:lnTo>
                    <a:lnTo>
                      <a:pt x="314" y="469"/>
                    </a:lnTo>
                    <a:lnTo>
                      <a:pt x="299" y="449"/>
                    </a:lnTo>
                    <a:lnTo>
                      <a:pt x="283" y="428"/>
                    </a:lnTo>
                    <a:lnTo>
                      <a:pt x="268" y="405"/>
                    </a:lnTo>
                    <a:lnTo>
                      <a:pt x="251" y="382"/>
                    </a:lnTo>
                    <a:lnTo>
                      <a:pt x="216" y="337"/>
                    </a:lnTo>
                    <a:lnTo>
                      <a:pt x="184" y="293"/>
                    </a:lnTo>
                    <a:lnTo>
                      <a:pt x="151" y="250"/>
                    </a:lnTo>
                    <a:lnTo>
                      <a:pt x="119" y="208"/>
                    </a:lnTo>
                    <a:lnTo>
                      <a:pt x="86" y="168"/>
                    </a:lnTo>
                    <a:lnTo>
                      <a:pt x="58" y="128"/>
                    </a:lnTo>
                    <a:lnTo>
                      <a:pt x="27" y="90"/>
                    </a:lnTo>
                    <a:lnTo>
                      <a:pt x="0" y="51"/>
                    </a:lnTo>
                    <a:lnTo>
                      <a:pt x="17" y="0"/>
                    </a:lnTo>
                    <a:lnTo>
                      <a:pt x="31" y="15"/>
                    </a:lnTo>
                    <a:lnTo>
                      <a:pt x="44" y="28"/>
                    </a:lnTo>
                    <a:lnTo>
                      <a:pt x="58" y="44"/>
                    </a:lnTo>
                    <a:lnTo>
                      <a:pt x="73" y="59"/>
                    </a:lnTo>
                    <a:lnTo>
                      <a:pt x="88" y="76"/>
                    </a:lnTo>
                    <a:lnTo>
                      <a:pt x="104" y="94"/>
                    </a:lnTo>
                    <a:lnTo>
                      <a:pt x="121" y="113"/>
                    </a:lnTo>
                    <a:lnTo>
                      <a:pt x="138" y="132"/>
                    </a:lnTo>
                    <a:lnTo>
                      <a:pt x="157" y="151"/>
                    </a:lnTo>
                    <a:lnTo>
                      <a:pt x="174" y="172"/>
                    </a:lnTo>
                    <a:lnTo>
                      <a:pt x="194" y="193"/>
                    </a:lnTo>
                    <a:lnTo>
                      <a:pt x="215" y="216"/>
                    </a:lnTo>
                    <a:lnTo>
                      <a:pt x="234" y="239"/>
                    </a:lnTo>
                    <a:lnTo>
                      <a:pt x="255" y="262"/>
                    </a:lnTo>
                    <a:lnTo>
                      <a:pt x="278" y="287"/>
                    </a:lnTo>
                    <a:lnTo>
                      <a:pt x="301" y="312"/>
                    </a:lnTo>
                    <a:lnTo>
                      <a:pt x="322" y="337"/>
                    </a:lnTo>
                    <a:lnTo>
                      <a:pt x="343" y="361"/>
                    </a:lnTo>
                    <a:lnTo>
                      <a:pt x="366" y="382"/>
                    </a:lnTo>
                    <a:lnTo>
                      <a:pt x="389" y="405"/>
                    </a:lnTo>
                    <a:lnTo>
                      <a:pt x="412" y="425"/>
                    </a:lnTo>
                    <a:lnTo>
                      <a:pt x="435" y="444"/>
                    </a:lnTo>
                    <a:lnTo>
                      <a:pt x="460" y="463"/>
                    </a:lnTo>
                    <a:lnTo>
                      <a:pt x="482" y="478"/>
                    </a:lnTo>
                    <a:lnTo>
                      <a:pt x="507" y="495"/>
                    </a:lnTo>
                    <a:lnTo>
                      <a:pt x="532" y="509"/>
                    </a:lnTo>
                    <a:lnTo>
                      <a:pt x="557" y="522"/>
                    </a:lnTo>
                    <a:lnTo>
                      <a:pt x="582" y="536"/>
                    </a:lnTo>
                    <a:lnTo>
                      <a:pt x="607" y="547"/>
                    </a:lnTo>
                    <a:lnTo>
                      <a:pt x="634" y="558"/>
                    </a:lnTo>
                    <a:lnTo>
                      <a:pt x="659" y="568"/>
                    </a:lnTo>
                    <a:lnTo>
                      <a:pt x="685" y="578"/>
                    </a:lnTo>
                    <a:lnTo>
                      <a:pt x="710" y="585"/>
                    </a:lnTo>
                    <a:lnTo>
                      <a:pt x="733" y="595"/>
                    </a:lnTo>
                    <a:lnTo>
                      <a:pt x="754" y="602"/>
                    </a:lnTo>
                    <a:lnTo>
                      <a:pt x="773" y="610"/>
                    </a:lnTo>
                    <a:lnTo>
                      <a:pt x="792" y="616"/>
                    </a:lnTo>
                    <a:lnTo>
                      <a:pt x="808" y="624"/>
                    </a:lnTo>
                    <a:lnTo>
                      <a:pt x="823" y="629"/>
                    </a:lnTo>
                    <a:lnTo>
                      <a:pt x="836" y="635"/>
                    </a:lnTo>
                    <a:lnTo>
                      <a:pt x="848" y="641"/>
                    </a:lnTo>
                    <a:lnTo>
                      <a:pt x="859" y="645"/>
                    </a:lnTo>
                    <a:lnTo>
                      <a:pt x="867" y="648"/>
                    </a:lnTo>
                    <a:lnTo>
                      <a:pt x="875" y="652"/>
                    </a:lnTo>
                    <a:lnTo>
                      <a:pt x="880" y="656"/>
                    </a:lnTo>
                    <a:lnTo>
                      <a:pt x="884" y="658"/>
                    </a:lnTo>
                    <a:lnTo>
                      <a:pt x="886" y="660"/>
                    </a:lnTo>
                    <a:lnTo>
                      <a:pt x="888" y="662"/>
                    </a:lnTo>
                    <a:lnTo>
                      <a:pt x="886" y="664"/>
                    </a:lnTo>
                    <a:lnTo>
                      <a:pt x="884" y="668"/>
                    </a:lnTo>
                    <a:lnTo>
                      <a:pt x="882" y="669"/>
                    </a:lnTo>
                    <a:lnTo>
                      <a:pt x="879" y="671"/>
                    </a:lnTo>
                    <a:lnTo>
                      <a:pt x="873" y="673"/>
                    </a:lnTo>
                    <a:lnTo>
                      <a:pt x="867" y="677"/>
                    </a:lnTo>
                    <a:lnTo>
                      <a:pt x="859" y="679"/>
                    </a:lnTo>
                    <a:lnTo>
                      <a:pt x="850" y="681"/>
                    </a:lnTo>
                    <a:lnTo>
                      <a:pt x="840" y="683"/>
                    </a:lnTo>
                    <a:lnTo>
                      <a:pt x="829" y="687"/>
                    </a:lnTo>
                    <a:lnTo>
                      <a:pt x="815" y="689"/>
                    </a:lnTo>
                    <a:lnTo>
                      <a:pt x="802" y="691"/>
                    </a:lnTo>
                    <a:lnTo>
                      <a:pt x="787" y="694"/>
                    </a:lnTo>
                    <a:lnTo>
                      <a:pt x="771" y="696"/>
                    </a:lnTo>
                    <a:lnTo>
                      <a:pt x="754" y="698"/>
                    </a:lnTo>
                    <a:lnTo>
                      <a:pt x="735" y="700"/>
                    </a:lnTo>
                    <a:lnTo>
                      <a:pt x="716" y="704"/>
                    </a:lnTo>
                    <a:lnTo>
                      <a:pt x="697" y="706"/>
                    </a:lnTo>
                    <a:lnTo>
                      <a:pt x="680" y="708"/>
                    </a:lnTo>
                    <a:lnTo>
                      <a:pt x="664" y="710"/>
                    </a:lnTo>
                    <a:lnTo>
                      <a:pt x="647" y="712"/>
                    </a:lnTo>
                    <a:lnTo>
                      <a:pt x="634" y="713"/>
                    </a:lnTo>
                    <a:lnTo>
                      <a:pt x="618" y="713"/>
                    </a:lnTo>
                    <a:lnTo>
                      <a:pt x="605" y="715"/>
                    </a:lnTo>
                    <a:lnTo>
                      <a:pt x="593" y="715"/>
                    </a:lnTo>
                    <a:lnTo>
                      <a:pt x="582" y="715"/>
                    </a:lnTo>
                    <a:lnTo>
                      <a:pt x="572" y="717"/>
                    </a:lnTo>
                    <a:lnTo>
                      <a:pt x="563" y="717"/>
                    </a:lnTo>
                    <a:lnTo>
                      <a:pt x="553" y="715"/>
                    </a:lnTo>
                    <a:lnTo>
                      <a:pt x="546" y="715"/>
                    </a:lnTo>
                    <a:lnTo>
                      <a:pt x="538" y="715"/>
                    </a:lnTo>
                    <a:lnTo>
                      <a:pt x="532" y="713"/>
                    </a:lnTo>
                    <a:lnTo>
                      <a:pt x="532" y="713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5" name="Freeform 39"/>
            <p:cNvSpPr/>
            <p:nvPr/>
          </p:nvSpPr>
          <p:spPr bwMode="auto">
            <a:xfrm>
              <a:off x="7237289" y="2939818"/>
              <a:ext cx="738344" cy="185641"/>
            </a:xfrm>
            <a:custGeom>
              <a:avLst/>
              <a:gdLst>
                <a:gd name="T0" fmla="*/ 80 w 698"/>
                <a:gd name="T1" fmla="*/ 174 h 176"/>
                <a:gd name="T2" fmla="*/ 53 w 698"/>
                <a:gd name="T3" fmla="*/ 169 h 176"/>
                <a:gd name="T4" fmla="*/ 32 w 698"/>
                <a:gd name="T5" fmla="*/ 157 h 176"/>
                <a:gd name="T6" fmla="*/ 13 w 698"/>
                <a:gd name="T7" fmla="*/ 142 h 176"/>
                <a:gd name="T8" fmla="*/ 4 w 698"/>
                <a:gd name="T9" fmla="*/ 130 h 176"/>
                <a:gd name="T10" fmla="*/ 0 w 698"/>
                <a:gd name="T11" fmla="*/ 123 h 176"/>
                <a:gd name="T12" fmla="*/ 4 w 698"/>
                <a:gd name="T13" fmla="*/ 121 h 176"/>
                <a:gd name="T14" fmla="*/ 9 w 698"/>
                <a:gd name="T15" fmla="*/ 117 h 176"/>
                <a:gd name="T16" fmla="*/ 23 w 698"/>
                <a:gd name="T17" fmla="*/ 113 h 176"/>
                <a:gd name="T18" fmla="*/ 38 w 698"/>
                <a:gd name="T19" fmla="*/ 109 h 176"/>
                <a:gd name="T20" fmla="*/ 61 w 698"/>
                <a:gd name="T21" fmla="*/ 104 h 176"/>
                <a:gd name="T22" fmla="*/ 88 w 698"/>
                <a:gd name="T23" fmla="*/ 98 h 176"/>
                <a:gd name="T24" fmla="*/ 118 w 698"/>
                <a:gd name="T25" fmla="*/ 90 h 176"/>
                <a:gd name="T26" fmla="*/ 155 w 698"/>
                <a:gd name="T27" fmla="*/ 82 h 176"/>
                <a:gd name="T28" fmla="*/ 195 w 698"/>
                <a:gd name="T29" fmla="*/ 73 h 176"/>
                <a:gd name="T30" fmla="*/ 241 w 698"/>
                <a:gd name="T31" fmla="*/ 63 h 176"/>
                <a:gd name="T32" fmla="*/ 319 w 698"/>
                <a:gd name="T33" fmla="*/ 44 h 176"/>
                <a:gd name="T34" fmla="*/ 400 w 698"/>
                <a:gd name="T35" fmla="*/ 27 h 176"/>
                <a:gd name="T36" fmla="*/ 468 w 698"/>
                <a:gd name="T37" fmla="*/ 16 h 176"/>
                <a:gd name="T38" fmla="*/ 522 w 698"/>
                <a:gd name="T39" fmla="*/ 6 h 176"/>
                <a:gd name="T40" fmla="*/ 562 w 698"/>
                <a:gd name="T41" fmla="*/ 2 h 176"/>
                <a:gd name="T42" fmla="*/ 599 w 698"/>
                <a:gd name="T43" fmla="*/ 0 h 176"/>
                <a:gd name="T44" fmla="*/ 637 w 698"/>
                <a:gd name="T45" fmla="*/ 4 h 176"/>
                <a:gd name="T46" fmla="*/ 667 w 698"/>
                <a:gd name="T47" fmla="*/ 12 h 176"/>
                <a:gd name="T48" fmla="*/ 687 w 698"/>
                <a:gd name="T49" fmla="*/ 23 h 176"/>
                <a:gd name="T50" fmla="*/ 696 w 698"/>
                <a:gd name="T51" fmla="*/ 37 h 176"/>
                <a:gd name="T52" fmla="*/ 698 w 698"/>
                <a:gd name="T53" fmla="*/ 46 h 176"/>
                <a:gd name="T54" fmla="*/ 696 w 698"/>
                <a:gd name="T55" fmla="*/ 50 h 176"/>
                <a:gd name="T56" fmla="*/ 689 w 698"/>
                <a:gd name="T57" fmla="*/ 54 h 176"/>
                <a:gd name="T58" fmla="*/ 677 w 698"/>
                <a:gd name="T59" fmla="*/ 60 h 176"/>
                <a:gd name="T60" fmla="*/ 660 w 698"/>
                <a:gd name="T61" fmla="*/ 65 h 176"/>
                <a:gd name="T62" fmla="*/ 637 w 698"/>
                <a:gd name="T63" fmla="*/ 71 h 176"/>
                <a:gd name="T64" fmla="*/ 610 w 698"/>
                <a:gd name="T65" fmla="*/ 79 h 176"/>
                <a:gd name="T66" fmla="*/ 578 w 698"/>
                <a:gd name="T67" fmla="*/ 86 h 176"/>
                <a:gd name="T68" fmla="*/ 541 w 698"/>
                <a:gd name="T69" fmla="*/ 94 h 176"/>
                <a:gd name="T70" fmla="*/ 499 w 698"/>
                <a:gd name="T71" fmla="*/ 102 h 176"/>
                <a:gd name="T72" fmla="*/ 451 w 698"/>
                <a:gd name="T73" fmla="*/ 111 h 176"/>
                <a:gd name="T74" fmla="*/ 400 w 698"/>
                <a:gd name="T75" fmla="*/ 121 h 176"/>
                <a:gd name="T76" fmla="*/ 350 w 698"/>
                <a:gd name="T77" fmla="*/ 128 h 176"/>
                <a:gd name="T78" fmla="*/ 304 w 698"/>
                <a:gd name="T79" fmla="*/ 136 h 176"/>
                <a:gd name="T80" fmla="*/ 264 w 698"/>
                <a:gd name="T81" fmla="*/ 144 h 176"/>
                <a:gd name="T82" fmla="*/ 227 w 698"/>
                <a:gd name="T83" fmla="*/ 151 h 176"/>
                <a:gd name="T84" fmla="*/ 197 w 698"/>
                <a:gd name="T85" fmla="*/ 157 h 176"/>
                <a:gd name="T86" fmla="*/ 168 w 698"/>
                <a:gd name="T87" fmla="*/ 161 h 176"/>
                <a:gd name="T88" fmla="*/ 145 w 698"/>
                <a:gd name="T89" fmla="*/ 165 h 176"/>
                <a:gd name="T90" fmla="*/ 111 w 698"/>
                <a:gd name="T91" fmla="*/ 172 h 176"/>
                <a:gd name="T92" fmla="*/ 99 w 698"/>
                <a:gd name="T9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8" h="176">
                  <a:moveTo>
                    <a:pt x="99" y="176"/>
                  </a:moveTo>
                  <a:lnTo>
                    <a:pt x="90" y="174"/>
                  </a:lnTo>
                  <a:lnTo>
                    <a:pt x="80" y="174"/>
                  </a:lnTo>
                  <a:lnTo>
                    <a:pt x="70" y="172"/>
                  </a:lnTo>
                  <a:lnTo>
                    <a:pt x="63" y="171"/>
                  </a:lnTo>
                  <a:lnTo>
                    <a:pt x="53" y="169"/>
                  </a:lnTo>
                  <a:lnTo>
                    <a:pt x="46" y="165"/>
                  </a:lnTo>
                  <a:lnTo>
                    <a:pt x="38" y="161"/>
                  </a:lnTo>
                  <a:lnTo>
                    <a:pt x="32" y="157"/>
                  </a:lnTo>
                  <a:lnTo>
                    <a:pt x="25" y="151"/>
                  </a:lnTo>
                  <a:lnTo>
                    <a:pt x="19" y="146"/>
                  </a:lnTo>
                  <a:lnTo>
                    <a:pt x="13" y="142"/>
                  </a:lnTo>
                  <a:lnTo>
                    <a:pt x="9" y="138"/>
                  </a:lnTo>
                  <a:lnTo>
                    <a:pt x="5" y="134"/>
                  </a:lnTo>
                  <a:lnTo>
                    <a:pt x="4" y="130"/>
                  </a:lnTo>
                  <a:lnTo>
                    <a:pt x="2" y="126"/>
                  </a:lnTo>
                  <a:lnTo>
                    <a:pt x="2" y="125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2" y="121"/>
                  </a:lnTo>
                  <a:lnTo>
                    <a:pt x="4" y="121"/>
                  </a:lnTo>
                  <a:lnTo>
                    <a:pt x="5" y="119"/>
                  </a:lnTo>
                  <a:lnTo>
                    <a:pt x="7" y="119"/>
                  </a:lnTo>
                  <a:lnTo>
                    <a:pt x="9" y="117"/>
                  </a:lnTo>
                  <a:lnTo>
                    <a:pt x="13" y="117"/>
                  </a:lnTo>
                  <a:lnTo>
                    <a:pt x="17" y="115"/>
                  </a:lnTo>
                  <a:lnTo>
                    <a:pt x="23" y="113"/>
                  </a:lnTo>
                  <a:lnTo>
                    <a:pt x="26" y="113"/>
                  </a:lnTo>
                  <a:lnTo>
                    <a:pt x="32" y="111"/>
                  </a:lnTo>
                  <a:lnTo>
                    <a:pt x="38" y="109"/>
                  </a:lnTo>
                  <a:lnTo>
                    <a:pt x="46" y="107"/>
                  </a:lnTo>
                  <a:lnTo>
                    <a:pt x="53" y="105"/>
                  </a:lnTo>
                  <a:lnTo>
                    <a:pt x="61" y="104"/>
                  </a:lnTo>
                  <a:lnTo>
                    <a:pt x="69" y="102"/>
                  </a:lnTo>
                  <a:lnTo>
                    <a:pt x="78" y="100"/>
                  </a:lnTo>
                  <a:lnTo>
                    <a:pt x="88" y="98"/>
                  </a:lnTo>
                  <a:lnTo>
                    <a:pt x="97" y="96"/>
                  </a:lnTo>
                  <a:lnTo>
                    <a:pt x="107" y="92"/>
                  </a:lnTo>
                  <a:lnTo>
                    <a:pt x="118" y="90"/>
                  </a:lnTo>
                  <a:lnTo>
                    <a:pt x="130" y="88"/>
                  </a:lnTo>
                  <a:lnTo>
                    <a:pt x="141" y="84"/>
                  </a:lnTo>
                  <a:lnTo>
                    <a:pt x="155" y="82"/>
                  </a:lnTo>
                  <a:lnTo>
                    <a:pt x="168" y="79"/>
                  </a:lnTo>
                  <a:lnTo>
                    <a:pt x="181" y="77"/>
                  </a:lnTo>
                  <a:lnTo>
                    <a:pt x="195" y="73"/>
                  </a:lnTo>
                  <a:lnTo>
                    <a:pt x="210" y="69"/>
                  </a:lnTo>
                  <a:lnTo>
                    <a:pt x="225" y="65"/>
                  </a:lnTo>
                  <a:lnTo>
                    <a:pt x="241" y="63"/>
                  </a:lnTo>
                  <a:lnTo>
                    <a:pt x="258" y="60"/>
                  </a:lnTo>
                  <a:lnTo>
                    <a:pt x="289" y="52"/>
                  </a:lnTo>
                  <a:lnTo>
                    <a:pt x="319" y="44"/>
                  </a:lnTo>
                  <a:lnTo>
                    <a:pt x="348" y="38"/>
                  </a:lnTo>
                  <a:lnTo>
                    <a:pt x="375" y="33"/>
                  </a:lnTo>
                  <a:lnTo>
                    <a:pt x="400" y="27"/>
                  </a:lnTo>
                  <a:lnTo>
                    <a:pt x="424" y="23"/>
                  </a:lnTo>
                  <a:lnTo>
                    <a:pt x="447" y="19"/>
                  </a:lnTo>
                  <a:lnTo>
                    <a:pt x="468" y="16"/>
                  </a:lnTo>
                  <a:lnTo>
                    <a:pt x="488" y="12"/>
                  </a:lnTo>
                  <a:lnTo>
                    <a:pt x="507" y="8"/>
                  </a:lnTo>
                  <a:lnTo>
                    <a:pt x="522" y="6"/>
                  </a:lnTo>
                  <a:lnTo>
                    <a:pt x="537" y="4"/>
                  </a:lnTo>
                  <a:lnTo>
                    <a:pt x="551" y="2"/>
                  </a:lnTo>
                  <a:lnTo>
                    <a:pt x="562" y="2"/>
                  </a:lnTo>
                  <a:lnTo>
                    <a:pt x="574" y="0"/>
                  </a:lnTo>
                  <a:lnTo>
                    <a:pt x="583" y="0"/>
                  </a:lnTo>
                  <a:lnTo>
                    <a:pt x="599" y="0"/>
                  </a:lnTo>
                  <a:lnTo>
                    <a:pt x="612" y="2"/>
                  </a:lnTo>
                  <a:lnTo>
                    <a:pt x="625" y="2"/>
                  </a:lnTo>
                  <a:lnTo>
                    <a:pt x="637" y="4"/>
                  </a:lnTo>
                  <a:lnTo>
                    <a:pt x="648" y="6"/>
                  </a:lnTo>
                  <a:lnTo>
                    <a:pt x="658" y="8"/>
                  </a:lnTo>
                  <a:lnTo>
                    <a:pt x="667" y="12"/>
                  </a:lnTo>
                  <a:lnTo>
                    <a:pt x="675" y="14"/>
                  </a:lnTo>
                  <a:lnTo>
                    <a:pt x="681" y="17"/>
                  </a:lnTo>
                  <a:lnTo>
                    <a:pt x="687" y="23"/>
                  </a:lnTo>
                  <a:lnTo>
                    <a:pt x="690" y="27"/>
                  </a:lnTo>
                  <a:lnTo>
                    <a:pt x="692" y="33"/>
                  </a:lnTo>
                  <a:lnTo>
                    <a:pt x="696" y="37"/>
                  </a:lnTo>
                  <a:lnTo>
                    <a:pt x="698" y="40"/>
                  </a:lnTo>
                  <a:lnTo>
                    <a:pt x="698" y="42"/>
                  </a:lnTo>
                  <a:lnTo>
                    <a:pt x="698" y="46"/>
                  </a:lnTo>
                  <a:lnTo>
                    <a:pt x="698" y="48"/>
                  </a:lnTo>
                  <a:lnTo>
                    <a:pt x="698" y="48"/>
                  </a:lnTo>
                  <a:lnTo>
                    <a:pt x="696" y="50"/>
                  </a:lnTo>
                  <a:lnTo>
                    <a:pt x="694" y="52"/>
                  </a:lnTo>
                  <a:lnTo>
                    <a:pt x="692" y="54"/>
                  </a:lnTo>
                  <a:lnTo>
                    <a:pt x="689" y="54"/>
                  </a:lnTo>
                  <a:lnTo>
                    <a:pt x="685" y="56"/>
                  </a:lnTo>
                  <a:lnTo>
                    <a:pt x="681" y="58"/>
                  </a:lnTo>
                  <a:lnTo>
                    <a:pt x="677" y="60"/>
                  </a:lnTo>
                  <a:lnTo>
                    <a:pt x="671" y="61"/>
                  </a:lnTo>
                  <a:lnTo>
                    <a:pt x="666" y="63"/>
                  </a:lnTo>
                  <a:lnTo>
                    <a:pt x="660" y="65"/>
                  </a:lnTo>
                  <a:lnTo>
                    <a:pt x="652" y="67"/>
                  </a:lnTo>
                  <a:lnTo>
                    <a:pt x="645" y="69"/>
                  </a:lnTo>
                  <a:lnTo>
                    <a:pt x="637" y="71"/>
                  </a:lnTo>
                  <a:lnTo>
                    <a:pt x="629" y="75"/>
                  </a:lnTo>
                  <a:lnTo>
                    <a:pt x="620" y="77"/>
                  </a:lnTo>
                  <a:lnTo>
                    <a:pt x="610" y="79"/>
                  </a:lnTo>
                  <a:lnTo>
                    <a:pt x="601" y="81"/>
                  </a:lnTo>
                  <a:lnTo>
                    <a:pt x="589" y="84"/>
                  </a:lnTo>
                  <a:lnTo>
                    <a:pt x="578" y="86"/>
                  </a:lnTo>
                  <a:lnTo>
                    <a:pt x="566" y="88"/>
                  </a:lnTo>
                  <a:lnTo>
                    <a:pt x="555" y="92"/>
                  </a:lnTo>
                  <a:lnTo>
                    <a:pt x="541" y="94"/>
                  </a:lnTo>
                  <a:lnTo>
                    <a:pt x="528" y="96"/>
                  </a:lnTo>
                  <a:lnTo>
                    <a:pt x="514" y="100"/>
                  </a:lnTo>
                  <a:lnTo>
                    <a:pt x="499" y="102"/>
                  </a:lnTo>
                  <a:lnTo>
                    <a:pt x="484" y="105"/>
                  </a:lnTo>
                  <a:lnTo>
                    <a:pt x="468" y="107"/>
                  </a:lnTo>
                  <a:lnTo>
                    <a:pt x="451" y="111"/>
                  </a:lnTo>
                  <a:lnTo>
                    <a:pt x="434" y="115"/>
                  </a:lnTo>
                  <a:lnTo>
                    <a:pt x="417" y="117"/>
                  </a:lnTo>
                  <a:lnTo>
                    <a:pt x="400" y="121"/>
                  </a:lnTo>
                  <a:lnTo>
                    <a:pt x="382" y="123"/>
                  </a:lnTo>
                  <a:lnTo>
                    <a:pt x="365" y="126"/>
                  </a:lnTo>
                  <a:lnTo>
                    <a:pt x="350" y="128"/>
                  </a:lnTo>
                  <a:lnTo>
                    <a:pt x="335" y="132"/>
                  </a:lnTo>
                  <a:lnTo>
                    <a:pt x="319" y="134"/>
                  </a:lnTo>
                  <a:lnTo>
                    <a:pt x="304" y="136"/>
                  </a:lnTo>
                  <a:lnTo>
                    <a:pt x="291" y="140"/>
                  </a:lnTo>
                  <a:lnTo>
                    <a:pt x="277" y="142"/>
                  </a:lnTo>
                  <a:lnTo>
                    <a:pt x="264" y="144"/>
                  </a:lnTo>
                  <a:lnTo>
                    <a:pt x="252" y="146"/>
                  </a:lnTo>
                  <a:lnTo>
                    <a:pt x="239" y="148"/>
                  </a:lnTo>
                  <a:lnTo>
                    <a:pt x="227" y="151"/>
                  </a:lnTo>
                  <a:lnTo>
                    <a:pt x="216" y="153"/>
                  </a:lnTo>
                  <a:lnTo>
                    <a:pt x="206" y="155"/>
                  </a:lnTo>
                  <a:lnTo>
                    <a:pt x="197" y="157"/>
                  </a:lnTo>
                  <a:lnTo>
                    <a:pt x="185" y="157"/>
                  </a:lnTo>
                  <a:lnTo>
                    <a:pt x="178" y="159"/>
                  </a:lnTo>
                  <a:lnTo>
                    <a:pt x="168" y="161"/>
                  </a:lnTo>
                  <a:lnTo>
                    <a:pt x="160" y="163"/>
                  </a:lnTo>
                  <a:lnTo>
                    <a:pt x="153" y="165"/>
                  </a:lnTo>
                  <a:lnTo>
                    <a:pt x="145" y="165"/>
                  </a:lnTo>
                  <a:lnTo>
                    <a:pt x="132" y="169"/>
                  </a:lnTo>
                  <a:lnTo>
                    <a:pt x="120" y="171"/>
                  </a:lnTo>
                  <a:lnTo>
                    <a:pt x="111" y="172"/>
                  </a:lnTo>
                  <a:lnTo>
                    <a:pt x="105" y="174"/>
                  </a:lnTo>
                  <a:lnTo>
                    <a:pt x="99" y="176"/>
                  </a:lnTo>
                  <a:lnTo>
                    <a:pt x="99" y="176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0"/>
            <p:cNvSpPr/>
            <p:nvPr/>
          </p:nvSpPr>
          <p:spPr bwMode="auto">
            <a:xfrm>
              <a:off x="6941951" y="3062173"/>
              <a:ext cx="708811" cy="1149708"/>
            </a:xfrm>
            <a:custGeom>
              <a:avLst/>
              <a:gdLst>
                <a:gd name="T0" fmla="*/ 391 w 672"/>
                <a:gd name="T1" fmla="*/ 727 h 1089"/>
                <a:gd name="T2" fmla="*/ 452 w 672"/>
                <a:gd name="T3" fmla="*/ 614 h 1089"/>
                <a:gd name="T4" fmla="*/ 477 w 672"/>
                <a:gd name="T5" fmla="*/ 555 h 1089"/>
                <a:gd name="T6" fmla="*/ 498 w 672"/>
                <a:gd name="T7" fmla="*/ 494 h 1089"/>
                <a:gd name="T8" fmla="*/ 513 w 672"/>
                <a:gd name="T9" fmla="*/ 425 h 1089"/>
                <a:gd name="T10" fmla="*/ 529 w 672"/>
                <a:gd name="T11" fmla="*/ 346 h 1089"/>
                <a:gd name="T12" fmla="*/ 542 w 672"/>
                <a:gd name="T13" fmla="*/ 256 h 1089"/>
                <a:gd name="T14" fmla="*/ 553 w 672"/>
                <a:gd name="T15" fmla="*/ 155 h 1089"/>
                <a:gd name="T16" fmla="*/ 561 w 672"/>
                <a:gd name="T17" fmla="*/ 40 h 1089"/>
                <a:gd name="T18" fmla="*/ 584 w 672"/>
                <a:gd name="T19" fmla="*/ 8 h 1089"/>
                <a:gd name="T20" fmla="*/ 609 w 672"/>
                <a:gd name="T21" fmla="*/ 17 h 1089"/>
                <a:gd name="T22" fmla="*/ 630 w 672"/>
                <a:gd name="T23" fmla="*/ 25 h 1089"/>
                <a:gd name="T24" fmla="*/ 645 w 672"/>
                <a:gd name="T25" fmla="*/ 31 h 1089"/>
                <a:gd name="T26" fmla="*/ 662 w 672"/>
                <a:gd name="T27" fmla="*/ 40 h 1089"/>
                <a:gd name="T28" fmla="*/ 672 w 672"/>
                <a:gd name="T29" fmla="*/ 59 h 1089"/>
                <a:gd name="T30" fmla="*/ 672 w 672"/>
                <a:gd name="T31" fmla="*/ 90 h 1089"/>
                <a:gd name="T32" fmla="*/ 666 w 672"/>
                <a:gd name="T33" fmla="*/ 124 h 1089"/>
                <a:gd name="T34" fmla="*/ 662 w 672"/>
                <a:gd name="T35" fmla="*/ 155 h 1089"/>
                <a:gd name="T36" fmla="*/ 655 w 672"/>
                <a:gd name="T37" fmla="*/ 193 h 1089"/>
                <a:gd name="T38" fmla="*/ 645 w 672"/>
                <a:gd name="T39" fmla="*/ 243 h 1089"/>
                <a:gd name="T40" fmla="*/ 636 w 672"/>
                <a:gd name="T41" fmla="*/ 302 h 1089"/>
                <a:gd name="T42" fmla="*/ 626 w 672"/>
                <a:gd name="T43" fmla="*/ 369 h 1089"/>
                <a:gd name="T44" fmla="*/ 611 w 672"/>
                <a:gd name="T45" fmla="*/ 442 h 1089"/>
                <a:gd name="T46" fmla="*/ 596 w 672"/>
                <a:gd name="T47" fmla="*/ 507 h 1089"/>
                <a:gd name="T48" fmla="*/ 578 w 672"/>
                <a:gd name="T49" fmla="*/ 564 h 1089"/>
                <a:gd name="T50" fmla="*/ 559 w 672"/>
                <a:gd name="T51" fmla="*/ 614 h 1089"/>
                <a:gd name="T52" fmla="*/ 540 w 672"/>
                <a:gd name="T53" fmla="*/ 656 h 1089"/>
                <a:gd name="T54" fmla="*/ 504 w 672"/>
                <a:gd name="T55" fmla="*/ 721 h 1089"/>
                <a:gd name="T56" fmla="*/ 448 w 672"/>
                <a:gd name="T57" fmla="*/ 798 h 1089"/>
                <a:gd name="T58" fmla="*/ 381 w 672"/>
                <a:gd name="T59" fmla="*/ 876 h 1089"/>
                <a:gd name="T60" fmla="*/ 328 w 672"/>
                <a:gd name="T61" fmla="*/ 926 h 1089"/>
                <a:gd name="T62" fmla="*/ 240 w 672"/>
                <a:gd name="T63" fmla="*/ 989 h 1089"/>
                <a:gd name="T64" fmla="*/ 142 w 672"/>
                <a:gd name="T65" fmla="*/ 1039 h 1089"/>
                <a:gd name="T66" fmla="*/ 94 w 672"/>
                <a:gd name="T67" fmla="*/ 1060 h 1089"/>
                <a:gd name="T68" fmla="*/ 58 w 672"/>
                <a:gd name="T69" fmla="*/ 1075 h 1089"/>
                <a:gd name="T70" fmla="*/ 29 w 672"/>
                <a:gd name="T71" fmla="*/ 1085 h 1089"/>
                <a:gd name="T72" fmla="*/ 10 w 672"/>
                <a:gd name="T73" fmla="*/ 1089 h 1089"/>
                <a:gd name="T74" fmla="*/ 2 w 672"/>
                <a:gd name="T75" fmla="*/ 1085 h 1089"/>
                <a:gd name="T76" fmla="*/ 0 w 672"/>
                <a:gd name="T77" fmla="*/ 1079 h 1089"/>
                <a:gd name="T78" fmla="*/ 10 w 672"/>
                <a:gd name="T79" fmla="*/ 1070 h 1089"/>
                <a:gd name="T80" fmla="*/ 27 w 672"/>
                <a:gd name="T81" fmla="*/ 1056 h 1089"/>
                <a:gd name="T82" fmla="*/ 54 w 672"/>
                <a:gd name="T83" fmla="*/ 1037 h 1089"/>
                <a:gd name="T84" fmla="*/ 88 w 672"/>
                <a:gd name="T85" fmla="*/ 1016 h 1089"/>
                <a:gd name="T86" fmla="*/ 148 w 672"/>
                <a:gd name="T87" fmla="*/ 982 h 1089"/>
                <a:gd name="T88" fmla="*/ 207 w 672"/>
                <a:gd name="T89" fmla="*/ 939 h 1089"/>
                <a:gd name="T90" fmla="*/ 249 w 672"/>
                <a:gd name="T91" fmla="*/ 903 h 1089"/>
                <a:gd name="T92" fmla="*/ 291 w 672"/>
                <a:gd name="T93" fmla="*/ 861 h 1089"/>
                <a:gd name="T94" fmla="*/ 331 w 672"/>
                <a:gd name="T95" fmla="*/ 815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2" h="1089">
                  <a:moveTo>
                    <a:pt x="345" y="798"/>
                  </a:moveTo>
                  <a:lnTo>
                    <a:pt x="368" y="763"/>
                  </a:lnTo>
                  <a:lnTo>
                    <a:pt x="391" y="727"/>
                  </a:lnTo>
                  <a:lnTo>
                    <a:pt x="414" y="691"/>
                  </a:lnTo>
                  <a:lnTo>
                    <a:pt x="435" y="652"/>
                  </a:lnTo>
                  <a:lnTo>
                    <a:pt x="452" y="614"/>
                  </a:lnTo>
                  <a:lnTo>
                    <a:pt x="462" y="595"/>
                  </a:lnTo>
                  <a:lnTo>
                    <a:pt x="469" y="574"/>
                  </a:lnTo>
                  <a:lnTo>
                    <a:pt x="477" y="555"/>
                  </a:lnTo>
                  <a:lnTo>
                    <a:pt x="485" y="534"/>
                  </a:lnTo>
                  <a:lnTo>
                    <a:pt x="490" y="515"/>
                  </a:lnTo>
                  <a:lnTo>
                    <a:pt x="498" y="494"/>
                  </a:lnTo>
                  <a:lnTo>
                    <a:pt x="502" y="473"/>
                  </a:lnTo>
                  <a:lnTo>
                    <a:pt x="507" y="450"/>
                  </a:lnTo>
                  <a:lnTo>
                    <a:pt x="513" y="425"/>
                  </a:lnTo>
                  <a:lnTo>
                    <a:pt x="519" y="400"/>
                  </a:lnTo>
                  <a:lnTo>
                    <a:pt x="523" y="375"/>
                  </a:lnTo>
                  <a:lnTo>
                    <a:pt x="529" y="346"/>
                  </a:lnTo>
                  <a:lnTo>
                    <a:pt x="532" y="318"/>
                  </a:lnTo>
                  <a:lnTo>
                    <a:pt x="538" y="289"/>
                  </a:lnTo>
                  <a:lnTo>
                    <a:pt x="542" y="256"/>
                  </a:lnTo>
                  <a:lnTo>
                    <a:pt x="546" y="224"/>
                  </a:lnTo>
                  <a:lnTo>
                    <a:pt x="550" y="189"/>
                  </a:lnTo>
                  <a:lnTo>
                    <a:pt x="553" y="155"/>
                  </a:lnTo>
                  <a:lnTo>
                    <a:pt x="555" y="119"/>
                  </a:lnTo>
                  <a:lnTo>
                    <a:pt x="559" y="80"/>
                  </a:lnTo>
                  <a:lnTo>
                    <a:pt x="561" y="40"/>
                  </a:lnTo>
                  <a:lnTo>
                    <a:pt x="565" y="0"/>
                  </a:lnTo>
                  <a:lnTo>
                    <a:pt x="574" y="4"/>
                  </a:lnTo>
                  <a:lnTo>
                    <a:pt x="584" y="8"/>
                  </a:lnTo>
                  <a:lnTo>
                    <a:pt x="594" y="11"/>
                  </a:lnTo>
                  <a:lnTo>
                    <a:pt x="601" y="13"/>
                  </a:lnTo>
                  <a:lnTo>
                    <a:pt x="609" y="17"/>
                  </a:lnTo>
                  <a:lnTo>
                    <a:pt x="617" y="19"/>
                  </a:lnTo>
                  <a:lnTo>
                    <a:pt x="622" y="23"/>
                  </a:lnTo>
                  <a:lnTo>
                    <a:pt x="630" y="25"/>
                  </a:lnTo>
                  <a:lnTo>
                    <a:pt x="636" y="27"/>
                  </a:lnTo>
                  <a:lnTo>
                    <a:pt x="640" y="29"/>
                  </a:lnTo>
                  <a:lnTo>
                    <a:pt x="645" y="31"/>
                  </a:lnTo>
                  <a:lnTo>
                    <a:pt x="649" y="32"/>
                  </a:lnTo>
                  <a:lnTo>
                    <a:pt x="657" y="36"/>
                  </a:lnTo>
                  <a:lnTo>
                    <a:pt x="662" y="40"/>
                  </a:lnTo>
                  <a:lnTo>
                    <a:pt x="666" y="44"/>
                  </a:lnTo>
                  <a:lnTo>
                    <a:pt x="670" y="52"/>
                  </a:lnTo>
                  <a:lnTo>
                    <a:pt x="672" y="59"/>
                  </a:lnTo>
                  <a:lnTo>
                    <a:pt x="672" y="69"/>
                  </a:lnTo>
                  <a:lnTo>
                    <a:pt x="672" y="78"/>
                  </a:lnTo>
                  <a:lnTo>
                    <a:pt x="672" y="90"/>
                  </a:lnTo>
                  <a:lnTo>
                    <a:pt x="670" y="103"/>
                  </a:lnTo>
                  <a:lnTo>
                    <a:pt x="668" y="117"/>
                  </a:lnTo>
                  <a:lnTo>
                    <a:pt x="666" y="124"/>
                  </a:lnTo>
                  <a:lnTo>
                    <a:pt x="666" y="134"/>
                  </a:lnTo>
                  <a:lnTo>
                    <a:pt x="664" y="143"/>
                  </a:lnTo>
                  <a:lnTo>
                    <a:pt x="662" y="155"/>
                  </a:lnTo>
                  <a:lnTo>
                    <a:pt x="659" y="166"/>
                  </a:lnTo>
                  <a:lnTo>
                    <a:pt x="657" y="180"/>
                  </a:lnTo>
                  <a:lnTo>
                    <a:pt x="655" y="193"/>
                  </a:lnTo>
                  <a:lnTo>
                    <a:pt x="651" y="208"/>
                  </a:lnTo>
                  <a:lnTo>
                    <a:pt x="649" y="226"/>
                  </a:lnTo>
                  <a:lnTo>
                    <a:pt x="645" y="243"/>
                  </a:lnTo>
                  <a:lnTo>
                    <a:pt x="641" y="262"/>
                  </a:lnTo>
                  <a:lnTo>
                    <a:pt x="640" y="281"/>
                  </a:lnTo>
                  <a:lnTo>
                    <a:pt x="636" y="302"/>
                  </a:lnTo>
                  <a:lnTo>
                    <a:pt x="632" y="323"/>
                  </a:lnTo>
                  <a:lnTo>
                    <a:pt x="628" y="346"/>
                  </a:lnTo>
                  <a:lnTo>
                    <a:pt x="626" y="369"/>
                  </a:lnTo>
                  <a:lnTo>
                    <a:pt x="620" y="396"/>
                  </a:lnTo>
                  <a:lnTo>
                    <a:pt x="617" y="419"/>
                  </a:lnTo>
                  <a:lnTo>
                    <a:pt x="611" y="442"/>
                  </a:lnTo>
                  <a:lnTo>
                    <a:pt x="607" y="465"/>
                  </a:lnTo>
                  <a:lnTo>
                    <a:pt x="601" y="486"/>
                  </a:lnTo>
                  <a:lnTo>
                    <a:pt x="596" y="507"/>
                  </a:lnTo>
                  <a:lnTo>
                    <a:pt x="590" y="526"/>
                  </a:lnTo>
                  <a:lnTo>
                    <a:pt x="584" y="545"/>
                  </a:lnTo>
                  <a:lnTo>
                    <a:pt x="578" y="564"/>
                  </a:lnTo>
                  <a:lnTo>
                    <a:pt x="573" y="582"/>
                  </a:lnTo>
                  <a:lnTo>
                    <a:pt x="567" y="597"/>
                  </a:lnTo>
                  <a:lnTo>
                    <a:pt x="559" y="614"/>
                  </a:lnTo>
                  <a:lnTo>
                    <a:pt x="553" y="628"/>
                  </a:lnTo>
                  <a:lnTo>
                    <a:pt x="548" y="643"/>
                  </a:lnTo>
                  <a:lnTo>
                    <a:pt x="540" y="656"/>
                  </a:lnTo>
                  <a:lnTo>
                    <a:pt x="534" y="668"/>
                  </a:lnTo>
                  <a:lnTo>
                    <a:pt x="519" y="695"/>
                  </a:lnTo>
                  <a:lnTo>
                    <a:pt x="504" y="721"/>
                  </a:lnTo>
                  <a:lnTo>
                    <a:pt x="486" y="746"/>
                  </a:lnTo>
                  <a:lnTo>
                    <a:pt x="469" y="771"/>
                  </a:lnTo>
                  <a:lnTo>
                    <a:pt x="448" y="798"/>
                  </a:lnTo>
                  <a:lnTo>
                    <a:pt x="427" y="823"/>
                  </a:lnTo>
                  <a:lnTo>
                    <a:pt x="404" y="850"/>
                  </a:lnTo>
                  <a:lnTo>
                    <a:pt x="381" y="876"/>
                  </a:lnTo>
                  <a:lnTo>
                    <a:pt x="368" y="890"/>
                  </a:lnTo>
                  <a:lnTo>
                    <a:pt x="354" y="901"/>
                  </a:lnTo>
                  <a:lnTo>
                    <a:pt x="328" y="926"/>
                  </a:lnTo>
                  <a:lnTo>
                    <a:pt x="301" y="949"/>
                  </a:lnTo>
                  <a:lnTo>
                    <a:pt x="270" y="968"/>
                  </a:lnTo>
                  <a:lnTo>
                    <a:pt x="240" y="989"/>
                  </a:lnTo>
                  <a:lnTo>
                    <a:pt x="209" y="1006"/>
                  </a:lnTo>
                  <a:lnTo>
                    <a:pt x="176" y="1022"/>
                  </a:lnTo>
                  <a:lnTo>
                    <a:pt x="142" y="1039"/>
                  </a:lnTo>
                  <a:lnTo>
                    <a:pt x="125" y="1047"/>
                  </a:lnTo>
                  <a:lnTo>
                    <a:pt x="109" y="1054"/>
                  </a:lnTo>
                  <a:lnTo>
                    <a:pt x="94" y="1060"/>
                  </a:lnTo>
                  <a:lnTo>
                    <a:pt x="81" y="1066"/>
                  </a:lnTo>
                  <a:lnTo>
                    <a:pt x="69" y="1071"/>
                  </a:lnTo>
                  <a:lnTo>
                    <a:pt x="58" y="1075"/>
                  </a:lnTo>
                  <a:lnTo>
                    <a:pt x="46" y="1079"/>
                  </a:lnTo>
                  <a:lnTo>
                    <a:pt x="37" y="1083"/>
                  </a:lnTo>
                  <a:lnTo>
                    <a:pt x="29" y="1085"/>
                  </a:lnTo>
                  <a:lnTo>
                    <a:pt x="21" y="1087"/>
                  </a:lnTo>
                  <a:lnTo>
                    <a:pt x="16" y="1089"/>
                  </a:lnTo>
                  <a:lnTo>
                    <a:pt x="10" y="1089"/>
                  </a:lnTo>
                  <a:lnTo>
                    <a:pt x="6" y="1089"/>
                  </a:lnTo>
                  <a:lnTo>
                    <a:pt x="2" y="1087"/>
                  </a:lnTo>
                  <a:lnTo>
                    <a:pt x="2" y="1085"/>
                  </a:lnTo>
                  <a:lnTo>
                    <a:pt x="0" y="1083"/>
                  </a:lnTo>
                  <a:lnTo>
                    <a:pt x="0" y="1081"/>
                  </a:lnTo>
                  <a:lnTo>
                    <a:pt x="0" y="1079"/>
                  </a:lnTo>
                  <a:lnTo>
                    <a:pt x="2" y="1077"/>
                  </a:lnTo>
                  <a:lnTo>
                    <a:pt x="6" y="1073"/>
                  </a:lnTo>
                  <a:lnTo>
                    <a:pt x="10" y="1070"/>
                  </a:lnTo>
                  <a:lnTo>
                    <a:pt x="14" y="1066"/>
                  </a:lnTo>
                  <a:lnTo>
                    <a:pt x="20" y="1062"/>
                  </a:lnTo>
                  <a:lnTo>
                    <a:pt x="27" y="1056"/>
                  </a:lnTo>
                  <a:lnTo>
                    <a:pt x="35" y="1050"/>
                  </a:lnTo>
                  <a:lnTo>
                    <a:pt x="44" y="1045"/>
                  </a:lnTo>
                  <a:lnTo>
                    <a:pt x="54" y="1037"/>
                  </a:lnTo>
                  <a:lnTo>
                    <a:pt x="65" y="1031"/>
                  </a:lnTo>
                  <a:lnTo>
                    <a:pt x="77" y="1024"/>
                  </a:lnTo>
                  <a:lnTo>
                    <a:pt x="88" y="1016"/>
                  </a:lnTo>
                  <a:lnTo>
                    <a:pt x="104" y="1008"/>
                  </a:lnTo>
                  <a:lnTo>
                    <a:pt x="117" y="999"/>
                  </a:lnTo>
                  <a:lnTo>
                    <a:pt x="148" y="982"/>
                  </a:lnTo>
                  <a:lnTo>
                    <a:pt x="176" y="960"/>
                  </a:lnTo>
                  <a:lnTo>
                    <a:pt x="192" y="951"/>
                  </a:lnTo>
                  <a:lnTo>
                    <a:pt x="207" y="939"/>
                  </a:lnTo>
                  <a:lnTo>
                    <a:pt x="220" y="928"/>
                  </a:lnTo>
                  <a:lnTo>
                    <a:pt x="236" y="916"/>
                  </a:lnTo>
                  <a:lnTo>
                    <a:pt x="249" y="903"/>
                  </a:lnTo>
                  <a:lnTo>
                    <a:pt x="264" y="890"/>
                  </a:lnTo>
                  <a:lnTo>
                    <a:pt x="278" y="876"/>
                  </a:lnTo>
                  <a:lnTo>
                    <a:pt x="291" y="861"/>
                  </a:lnTo>
                  <a:lnTo>
                    <a:pt x="305" y="846"/>
                  </a:lnTo>
                  <a:lnTo>
                    <a:pt x="318" y="830"/>
                  </a:lnTo>
                  <a:lnTo>
                    <a:pt x="331" y="815"/>
                  </a:lnTo>
                  <a:lnTo>
                    <a:pt x="345" y="798"/>
                  </a:lnTo>
                  <a:lnTo>
                    <a:pt x="345" y="798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1"/>
            <p:cNvSpPr/>
            <p:nvPr/>
          </p:nvSpPr>
          <p:spPr bwMode="auto">
            <a:xfrm>
              <a:off x="7098058" y="3351182"/>
              <a:ext cx="993601" cy="225723"/>
            </a:xfrm>
            <a:custGeom>
              <a:avLst/>
              <a:gdLst>
                <a:gd name="T0" fmla="*/ 5 w 941"/>
                <a:gd name="T1" fmla="*/ 168 h 214"/>
                <a:gd name="T2" fmla="*/ 0 w 941"/>
                <a:gd name="T3" fmla="*/ 156 h 214"/>
                <a:gd name="T4" fmla="*/ 3 w 941"/>
                <a:gd name="T5" fmla="*/ 149 h 214"/>
                <a:gd name="T6" fmla="*/ 17 w 941"/>
                <a:gd name="T7" fmla="*/ 143 h 214"/>
                <a:gd name="T8" fmla="*/ 38 w 941"/>
                <a:gd name="T9" fmla="*/ 139 h 214"/>
                <a:gd name="T10" fmla="*/ 57 w 941"/>
                <a:gd name="T11" fmla="*/ 137 h 214"/>
                <a:gd name="T12" fmla="*/ 80 w 941"/>
                <a:gd name="T13" fmla="*/ 135 h 214"/>
                <a:gd name="T14" fmla="*/ 113 w 941"/>
                <a:gd name="T15" fmla="*/ 132 h 214"/>
                <a:gd name="T16" fmla="*/ 158 w 941"/>
                <a:gd name="T17" fmla="*/ 124 h 214"/>
                <a:gd name="T18" fmla="*/ 222 w 941"/>
                <a:gd name="T19" fmla="*/ 114 h 214"/>
                <a:gd name="T20" fmla="*/ 298 w 941"/>
                <a:gd name="T21" fmla="*/ 99 h 214"/>
                <a:gd name="T22" fmla="*/ 390 w 941"/>
                <a:gd name="T23" fmla="*/ 84 h 214"/>
                <a:gd name="T24" fmla="*/ 482 w 941"/>
                <a:gd name="T25" fmla="*/ 65 h 214"/>
                <a:gd name="T26" fmla="*/ 562 w 941"/>
                <a:gd name="T27" fmla="*/ 49 h 214"/>
                <a:gd name="T28" fmla="*/ 627 w 941"/>
                <a:gd name="T29" fmla="*/ 36 h 214"/>
                <a:gd name="T30" fmla="*/ 679 w 941"/>
                <a:gd name="T31" fmla="*/ 24 h 214"/>
                <a:gd name="T32" fmla="*/ 717 w 941"/>
                <a:gd name="T33" fmla="*/ 15 h 214"/>
                <a:gd name="T34" fmla="*/ 761 w 941"/>
                <a:gd name="T35" fmla="*/ 7 h 214"/>
                <a:gd name="T36" fmla="*/ 803 w 941"/>
                <a:gd name="T37" fmla="*/ 1 h 214"/>
                <a:gd name="T38" fmla="*/ 830 w 941"/>
                <a:gd name="T39" fmla="*/ 0 h 214"/>
                <a:gd name="T40" fmla="*/ 851 w 941"/>
                <a:gd name="T41" fmla="*/ 1 h 214"/>
                <a:gd name="T42" fmla="*/ 878 w 941"/>
                <a:gd name="T43" fmla="*/ 9 h 214"/>
                <a:gd name="T44" fmla="*/ 909 w 941"/>
                <a:gd name="T45" fmla="*/ 24 h 214"/>
                <a:gd name="T46" fmla="*/ 932 w 941"/>
                <a:gd name="T47" fmla="*/ 42 h 214"/>
                <a:gd name="T48" fmla="*/ 941 w 941"/>
                <a:gd name="T49" fmla="*/ 55 h 214"/>
                <a:gd name="T50" fmla="*/ 939 w 941"/>
                <a:gd name="T51" fmla="*/ 63 h 214"/>
                <a:gd name="T52" fmla="*/ 933 w 941"/>
                <a:gd name="T53" fmla="*/ 68 h 214"/>
                <a:gd name="T54" fmla="*/ 922 w 941"/>
                <a:gd name="T55" fmla="*/ 76 h 214"/>
                <a:gd name="T56" fmla="*/ 905 w 941"/>
                <a:gd name="T57" fmla="*/ 82 h 214"/>
                <a:gd name="T58" fmla="*/ 880 w 941"/>
                <a:gd name="T59" fmla="*/ 88 h 214"/>
                <a:gd name="T60" fmla="*/ 851 w 941"/>
                <a:gd name="T61" fmla="*/ 91 h 214"/>
                <a:gd name="T62" fmla="*/ 813 w 941"/>
                <a:gd name="T63" fmla="*/ 95 h 214"/>
                <a:gd name="T64" fmla="*/ 765 w 941"/>
                <a:gd name="T65" fmla="*/ 101 h 214"/>
                <a:gd name="T66" fmla="*/ 710 w 941"/>
                <a:gd name="T67" fmla="*/ 109 h 214"/>
                <a:gd name="T68" fmla="*/ 645 w 941"/>
                <a:gd name="T69" fmla="*/ 118 h 214"/>
                <a:gd name="T70" fmla="*/ 574 w 941"/>
                <a:gd name="T71" fmla="*/ 128 h 214"/>
                <a:gd name="T72" fmla="*/ 497 w 941"/>
                <a:gd name="T73" fmla="*/ 139 h 214"/>
                <a:gd name="T74" fmla="*/ 428 w 941"/>
                <a:gd name="T75" fmla="*/ 151 h 214"/>
                <a:gd name="T76" fmla="*/ 363 w 941"/>
                <a:gd name="T77" fmla="*/ 160 h 214"/>
                <a:gd name="T78" fmla="*/ 306 w 941"/>
                <a:gd name="T79" fmla="*/ 172 h 214"/>
                <a:gd name="T80" fmla="*/ 252 w 941"/>
                <a:gd name="T81" fmla="*/ 183 h 214"/>
                <a:gd name="T82" fmla="*/ 204 w 941"/>
                <a:gd name="T83" fmla="*/ 195 h 214"/>
                <a:gd name="T84" fmla="*/ 162 w 941"/>
                <a:gd name="T85" fmla="*/ 202 h 214"/>
                <a:gd name="T86" fmla="*/ 130 w 941"/>
                <a:gd name="T87" fmla="*/ 210 h 214"/>
                <a:gd name="T88" fmla="*/ 105 w 941"/>
                <a:gd name="T89" fmla="*/ 214 h 214"/>
                <a:gd name="T90" fmla="*/ 86 w 941"/>
                <a:gd name="T91" fmla="*/ 214 h 214"/>
                <a:gd name="T92" fmla="*/ 70 w 941"/>
                <a:gd name="T93" fmla="*/ 210 h 214"/>
                <a:gd name="T94" fmla="*/ 47 w 941"/>
                <a:gd name="T95" fmla="*/ 200 h 214"/>
                <a:gd name="T96" fmla="*/ 23 w 941"/>
                <a:gd name="T97" fmla="*/ 18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1" h="214">
                  <a:moveTo>
                    <a:pt x="17" y="179"/>
                  </a:moveTo>
                  <a:lnTo>
                    <a:pt x="11" y="174"/>
                  </a:lnTo>
                  <a:lnTo>
                    <a:pt x="5" y="168"/>
                  </a:lnTo>
                  <a:lnTo>
                    <a:pt x="3" y="162"/>
                  </a:lnTo>
                  <a:lnTo>
                    <a:pt x="2" y="158"/>
                  </a:lnTo>
                  <a:lnTo>
                    <a:pt x="0" y="156"/>
                  </a:lnTo>
                  <a:lnTo>
                    <a:pt x="2" y="153"/>
                  </a:lnTo>
                  <a:lnTo>
                    <a:pt x="2" y="151"/>
                  </a:lnTo>
                  <a:lnTo>
                    <a:pt x="3" y="149"/>
                  </a:lnTo>
                  <a:lnTo>
                    <a:pt x="7" y="145"/>
                  </a:lnTo>
                  <a:lnTo>
                    <a:pt x="11" y="143"/>
                  </a:lnTo>
                  <a:lnTo>
                    <a:pt x="17" y="143"/>
                  </a:lnTo>
                  <a:lnTo>
                    <a:pt x="25" y="141"/>
                  </a:lnTo>
                  <a:lnTo>
                    <a:pt x="32" y="139"/>
                  </a:lnTo>
                  <a:lnTo>
                    <a:pt x="38" y="139"/>
                  </a:lnTo>
                  <a:lnTo>
                    <a:pt x="44" y="139"/>
                  </a:lnTo>
                  <a:lnTo>
                    <a:pt x="49" y="137"/>
                  </a:lnTo>
                  <a:lnTo>
                    <a:pt x="57" y="137"/>
                  </a:lnTo>
                  <a:lnTo>
                    <a:pt x="63" y="135"/>
                  </a:lnTo>
                  <a:lnTo>
                    <a:pt x="72" y="135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99" y="133"/>
                  </a:lnTo>
                  <a:lnTo>
                    <a:pt x="113" y="132"/>
                  </a:lnTo>
                  <a:lnTo>
                    <a:pt x="126" y="130"/>
                  </a:lnTo>
                  <a:lnTo>
                    <a:pt x="141" y="128"/>
                  </a:lnTo>
                  <a:lnTo>
                    <a:pt x="158" y="124"/>
                  </a:lnTo>
                  <a:lnTo>
                    <a:pt x="178" y="122"/>
                  </a:lnTo>
                  <a:lnTo>
                    <a:pt x="199" y="118"/>
                  </a:lnTo>
                  <a:lnTo>
                    <a:pt x="222" y="114"/>
                  </a:lnTo>
                  <a:lnTo>
                    <a:pt x="245" y="111"/>
                  </a:lnTo>
                  <a:lnTo>
                    <a:pt x="269" y="105"/>
                  </a:lnTo>
                  <a:lnTo>
                    <a:pt x="298" y="99"/>
                  </a:lnTo>
                  <a:lnTo>
                    <a:pt x="327" y="95"/>
                  </a:lnTo>
                  <a:lnTo>
                    <a:pt x="357" y="89"/>
                  </a:lnTo>
                  <a:lnTo>
                    <a:pt x="390" y="84"/>
                  </a:lnTo>
                  <a:lnTo>
                    <a:pt x="423" y="76"/>
                  </a:lnTo>
                  <a:lnTo>
                    <a:pt x="453" y="70"/>
                  </a:lnTo>
                  <a:lnTo>
                    <a:pt x="482" y="65"/>
                  </a:lnTo>
                  <a:lnTo>
                    <a:pt x="511" y="59"/>
                  </a:lnTo>
                  <a:lnTo>
                    <a:pt x="537" y="55"/>
                  </a:lnTo>
                  <a:lnTo>
                    <a:pt x="562" y="49"/>
                  </a:lnTo>
                  <a:lnTo>
                    <a:pt x="585" y="44"/>
                  </a:lnTo>
                  <a:lnTo>
                    <a:pt x="606" y="40"/>
                  </a:lnTo>
                  <a:lnTo>
                    <a:pt x="627" y="36"/>
                  </a:lnTo>
                  <a:lnTo>
                    <a:pt x="645" y="32"/>
                  </a:lnTo>
                  <a:lnTo>
                    <a:pt x="662" y="26"/>
                  </a:lnTo>
                  <a:lnTo>
                    <a:pt x="679" y="24"/>
                  </a:lnTo>
                  <a:lnTo>
                    <a:pt x="692" y="21"/>
                  </a:lnTo>
                  <a:lnTo>
                    <a:pt x="706" y="17"/>
                  </a:lnTo>
                  <a:lnTo>
                    <a:pt x="717" y="15"/>
                  </a:lnTo>
                  <a:lnTo>
                    <a:pt x="727" y="11"/>
                  </a:lnTo>
                  <a:lnTo>
                    <a:pt x="744" y="9"/>
                  </a:lnTo>
                  <a:lnTo>
                    <a:pt x="761" y="7"/>
                  </a:lnTo>
                  <a:lnTo>
                    <a:pt x="777" y="5"/>
                  </a:lnTo>
                  <a:lnTo>
                    <a:pt x="790" y="3"/>
                  </a:lnTo>
                  <a:lnTo>
                    <a:pt x="803" y="1"/>
                  </a:lnTo>
                  <a:lnTo>
                    <a:pt x="813" y="0"/>
                  </a:lnTo>
                  <a:lnTo>
                    <a:pt x="822" y="0"/>
                  </a:lnTo>
                  <a:lnTo>
                    <a:pt x="830" y="0"/>
                  </a:lnTo>
                  <a:lnTo>
                    <a:pt x="838" y="0"/>
                  </a:lnTo>
                  <a:lnTo>
                    <a:pt x="845" y="0"/>
                  </a:lnTo>
                  <a:lnTo>
                    <a:pt x="851" y="1"/>
                  </a:lnTo>
                  <a:lnTo>
                    <a:pt x="861" y="3"/>
                  </a:lnTo>
                  <a:lnTo>
                    <a:pt x="868" y="5"/>
                  </a:lnTo>
                  <a:lnTo>
                    <a:pt x="878" y="9"/>
                  </a:lnTo>
                  <a:lnTo>
                    <a:pt x="888" y="13"/>
                  </a:lnTo>
                  <a:lnTo>
                    <a:pt x="899" y="19"/>
                  </a:lnTo>
                  <a:lnTo>
                    <a:pt x="909" y="24"/>
                  </a:lnTo>
                  <a:lnTo>
                    <a:pt x="918" y="32"/>
                  </a:lnTo>
                  <a:lnTo>
                    <a:pt x="926" y="38"/>
                  </a:lnTo>
                  <a:lnTo>
                    <a:pt x="932" y="42"/>
                  </a:lnTo>
                  <a:lnTo>
                    <a:pt x="935" y="47"/>
                  </a:lnTo>
                  <a:lnTo>
                    <a:pt x="939" y="51"/>
                  </a:lnTo>
                  <a:lnTo>
                    <a:pt x="941" y="55"/>
                  </a:lnTo>
                  <a:lnTo>
                    <a:pt x="941" y="57"/>
                  </a:lnTo>
                  <a:lnTo>
                    <a:pt x="941" y="59"/>
                  </a:lnTo>
                  <a:lnTo>
                    <a:pt x="939" y="63"/>
                  </a:lnTo>
                  <a:lnTo>
                    <a:pt x="939" y="65"/>
                  </a:lnTo>
                  <a:lnTo>
                    <a:pt x="935" y="67"/>
                  </a:lnTo>
                  <a:lnTo>
                    <a:pt x="933" y="68"/>
                  </a:lnTo>
                  <a:lnTo>
                    <a:pt x="930" y="70"/>
                  </a:lnTo>
                  <a:lnTo>
                    <a:pt x="926" y="74"/>
                  </a:lnTo>
                  <a:lnTo>
                    <a:pt x="922" y="76"/>
                  </a:lnTo>
                  <a:lnTo>
                    <a:pt x="916" y="78"/>
                  </a:lnTo>
                  <a:lnTo>
                    <a:pt x="910" y="80"/>
                  </a:lnTo>
                  <a:lnTo>
                    <a:pt x="905" y="82"/>
                  </a:lnTo>
                  <a:lnTo>
                    <a:pt x="897" y="84"/>
                  </a:lnTo>
                  <a:lnTo>
                    <a:pt x="889" y="86"/>
                  </a:lnTo>
                  <a:lnTo>
                    <a:pt x="880" y="88"/>
                  </a:lnTo>
                  <a:lnTo>
                    <a:pt x="870" y="88"/>
                  </a:lnTo>
                  <a:lnTo>
                    <a:pt x="861" y="89"/>
                  </a:lnTo>
                  <a:lnTo>
                    <a:pt x="851" y="91"/>
                  </a:lnTo>
                  <a:lnTo>
                    <a:pt x="838" y="91"/>
                  </a:lnTo>
                  <a:lnTo>
                    <a:pt x="826" y="93"/>
                  </a:lnTo>
                  <a:lnTo>
                    <a:pt x="813" y="95"/>
                  </a:lnTo>
                  <a:lnTo>
                    <a:pt x="798" y="97"/>
                  </a:lnTo>
                  <a:lnTo>
                    <a:pt x="782" y="99"/>
                  </a:lnTo>
                  <a:lnTo>
                    <a:pt x="765" y="101"/>
                  </a:lnTo>
                  <a:lnTo>
                    <a:pt x="748" y="105"/>
                  </a:lnTo>
                  <a:lnTo>
                    <a:pt x="729" y="107"/>
                  </a:lnTo>
                  <a:lnTo>
                    <a:pt x="710" y="109"/>
                  </a:lnTo>
                  <a:lnTo>
                    <a:pt x="689" y="112"/>
                  </a:lnTo>
                  <a:lnTo>
                    <a:pt x="667" y="114"/>
                  </a:lnTo>
                  <a:lnTo>
                    <a:pt x="645" y="118"/>
                  </a:lnTo>
                  <a:lnTo>
                    <a:pt x="622" y="122"/>
                  </a:lnTo>
                  <a:lnTo>
                    <a:pt x="599" y="124"/>
                  </a:lnTo>
                  <a:lnTo>
                    <a:pt x="574" y="128"/>
                  </a:lnTo>
                  <a:lnTo>
                    <a:pt x="547" y="132"/>
                  </a:lnTo>
                  <a:lnTo>
                    <a:pt x="522" y="135"/>
                  </a:lnTo>
                  <a:lnTo>
                    <a:pt x="497" y="139"/>
                  </a:lnTo>
                  <a:lnTo>
                    <a:pt x="474" y="143"/>
                  </a:lnTo>
                  <a:lnTo>
                    <a:pt x="449" y="147"/>
                  </a:lnTo>
                  <a:lnTo>
                    <a:pt x="428" y="151"/>
                  </a:lnTo>
                  <a:lnTo>
                    <a:pt x="405" y="155"/>
                  </a:lnTo>
                  <a:lnTo>
                    <a:pt x="384" y="158"/>
                  </a:lnTo>
                  <a:lnTo>
                    <a:pt x="363" y="160"/>
                  </a:lnTo>
                  <a:lnTo>
                    <a:pt x="344" y="164"/>
                  </a:lnTo>
                  <a:lnTo>
                    <a:pt x="325" y="168"/>
                  </a:lnTo>
                  <a:lnTo>
                    <a:pt x="306" y="172"/>
                  </a:lnTo>
                  <a:lnTo>
                    <a:pt x="287" y="176"/>
                  </a:lnTo>
                  <a:lnTo>
                    <a:pt x="269" y="179"/>
                  </a:lnTo>
                  <a:lnTo>
                    <a:pt x="252" y="183"/>
                  </a:lnTo>
                  <a:lnTo>
                    <a:pt x="237" y="187"/>
                  </a:lnTo>
                  <a:lnTo>
                    <a:pt x="220" y="191"/>
                  </a:lnTo>
                  <a:lnTo>
                    <a:pt x="204" y="195"/>
                  </a:lnTo>
                  <a:lnTo>
                    <a:pt x="189" y="197"/>
                  </a:lnTo>
                  <a:lnTo>
                    <a:pt x="176" y="200"/>
                  </a:lnTo>
                  <a:lnTo>
                    <a:pt x="162" y="202"/>
                  </a:lnTo>
                  <a:lnTo>
                    <a:pt x="151" y="206"/>
                  </a:lnTo>
                  <a:lnTo>
                    <a:pt x="139" y="208"/>
                  </a:lnTo>
                  <a:lnTo>
                    <a:pt x="130" y="210"/>
                  </a:lnTo>
                  <a:lnTo>
                    <a:pt x="120" y="212"/>
                  </a:lnTo>
                  <a:lnTo>
                    <a:pt x="113" y="212"/>
                  </a:lnTo>
                  <a:lnTo>
                    <a:pt x="105" y="214"/>
                  </a:lnTo>
                  <a:lnTo>
                    <a:pt x="97" y="214"/>
                  </a:lnTo>
                  <a:lnTo>
                    <a:pt x="92" y="214"/>
                  </a:lnTo>
                  <a:lnTo>
                    <a:pt x="86" y="214"/>
                  </a:lnTo>
                  <a:lnTo>
                    <a:pt x="82" y="214"/>
                  </a:lnTo>
                  <a:lnTo>
                    <a:pt x="78" y="212"/>
                  </a:lnTo>
                  <a:lnTo>
                    <a:pt x="70" y="210"/>
                  </a:lnTo>
                  <a:lnTo>
                    <a:pt x="63" y="208"/>
                  </a:lnTo>
                  <a:lnTo>
                    <a:pt x="55" y="204"/>
                  </a:lnTo>
                  <a:lnTo>
                    <a:pt x="47" y="200"/>
                  </a:lnTo>
                  <a:lnTo>
                    <a:pt x="38" y="197"/>
                  </a:lnTo>
                  <a:lnTo>
                    <a:pt x="30" y="193"/>
                  </a:lnTo>
                  <a:lnTo>
                    <a:pt x="23" y="187"/>
                  </a:lnTo>
                  <a:lnTo>
                    <a:pt x="17" y="179"/>
                  </a:lnTo>
                  <a:lnTo>
                    <a:pt x="17" y="179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2"/>
            <p:cNvSpPr/>
            <p:nvPr/>
          </p:nvSpPr>
          <p:spPr bwMode="auto">
            <a:xfrm>
              <a:off x="7505201" y="3486194"/>
              <a:ext cx="936642" cy="757331"/>
            </a:xfrm>
            <a:custGeom>
              <a:avLst/>
              <a:gdLst>
                <a:gd name="T0" fmla="*/ 523 w 888"/>
                <a:gd name="T1" fmla="*/ 710 h 717"/>
                <a:gd name="T2" fmla="*/ 502 w 888"/>
                <a:gd name="T3" fmla="*/ 698 h 717"/>
                <a:gd name="T4" fmla="*/ 479 w 888"/>
                <a:gd name="T5" fmla="*/ 679 h 717"/>
                <a:gd name="T6" fmla="*/ 454 w 888"/>
                <a:gd name="T7" fmla="*/ 652 h 717"/>
                <a:gd name="T8" fmla="*/ 433 w 888"/>
                <a:gd name="T9" fmla="*/ 627 h 717"/>
                <a:gd name="T10" fmla="*/ 417 w 888"/>
                <a:gd name="T11" fmla="*/ 606 h 717"/>
                <a:gd name="T12" fmla="*/ 398 w 888"/>
                <a:gd name="T13" fmla="*/ 581 h 717"/>
                <a:gd name="T14" fmla="*/ 377 w 888"/>
                <a:gd name="T15" fmla="*/ 555 h 717"/>
                <a:gd name="T16" fmla="*/ 354 w 888"/>
                <a:gd name="T17" fmla="*/ 522 h 717"/>
                <a:gd name="T18" fmla="*/ 327 w 888"/>
                <a:gd name="T19" fmla="*/ 488 h 717"/>
                <a:gd name="T20" fmla="*/ 299 w 888"/>
                <a:gd name="T21" fmla="*/ 449 h 717"/>
                <a:gd name="T22" fmla="*/ 268 w 888"/>
                <a:gd name="T23" fmla="*/ 405 h 717"/>
                <a:gd name="T24" fmla="*/ 216 w 888"/>
                <a:gd name="T25" fmla="*/ 337 h 717"/>
                <a:gd name="T26" fmla="*/ 151 w 888"/>
                <a:gd name="T27" fmla="*/ 250 h 717"/>
                <a:gd name="T28" fmla="*/ 86 w 888"/>
                <a:gd name="T29" fmla="*/ 168 h 717"/>
                <a:gd name="T30" fmla="*/ 27 w 888"/>
                <a:gd name="T31" fmla="*/ 90 h 717"/>
                <a:gd name="T32" fmla="*/ 17 w 888"/>
                <a:gd name="T33" fmla="*/ 0 h 717"/>
                <a:gd name="T34" fmla="*/ 44 w 888"/>
                <a:gd name="T35" fmla="*/ 28 h 717"/>
                <a:gd name="T36" fmla="*/ 73 w 888"/>
                <a:gd name="T37" fmla="*/ 59 h 717"/>
                <a:gd name="T38" fmla="*/ 104 w 888"/>
                <a:gd name="T39" fmla="*/ 94 h 717"/>
                <a:gd name="T40" fmla="*/ 138 w 888"/>
                <a:gd name="T41" fmla="*/ 132 h 717"/>
                <a:gd name="T42" fmla="*/ 174 w 888"/>
                <a:gd name="T43" fmla="*/ 172 h 717"/>
                <a:gd name="T44" fmla="*/ 215 w 888"/>
                <a:gd name="T45" fmla="*/ 216 h 717"/>
                <a:gd name="T46" fmla="*/ 255 w 888"/>
                <a:gd name="T47" fmla="*/ 262 h 717"/>
                <a:gd name="T48" fmla="*/ 301 w 888"/>
                <a:gd name="T49" fmla="*/ 312 h 717"/>
                <a:gd name="T50" fmla="*/ 343 w 888"/>
                <a:gd name="T51" fmla="*/ 361 h 717"/>
                <a:gd name="T52" fmla="*/ 389 w 888"/>
                <a:gd name="T53" fmla="*/ 405 h 717"/>
                <a:gd name="T54" fmla="*/ 435 w 888"/>
                <a:gd name="T55" fmla="*/ 444 h 717"/>
                <a:gd name="T56" fmla="*/ 482 w 888"/>
                <a:gd name="T57" fmla="*/ 478 h 717"/>
                <a:gd name="T58" fmla="*/ 532 w 888"/>
                <a:gd name="T59" fmla="*/ 509 h 717"/>
                <a:gd name="T60" fmla="*/ 582 w 888"/>
                <a:gd name="T61" fmla="*/ 536 h 717"/>
                <a:gd name="T62" fmla="*/ 634 w 888"/>
                <a:gd name="T63" fmla="*/ 558 h 717"/>
                <a:gd name="T64" fmla="*/ 685 w 888"/>
                <a:gd name="T65" fmla="*/ 578 h 717"/>
                <a:gd name="T66" fmla="*/ 733 w 888"/>
                <a:gd name="T67" fmla="*/ 595 h 717"/>
                <a:gd name="T68" fmla="*/ 773 w 888"/>
                <a:gd name="T69" fmla="*/ 610 h 717"/>
                <a:gd name="T70" fmla="*/ 808 w 888"/>
                <a:gd name="T71" fmla="*/ 624 h 717"/>
                <a:gd name="T72" fmla="*/ 836 w 888"/>
                <a:gd name="T73" fmla="*/ 635 h 717"/>
                <a:gd name="T74" fmla="*/ 859 w 888"/>
                <a:gd name="T75" fmla="*/ 645 h 717"/>
                <a:gd name="T76" fmla="*/ 875 w 888"/>
                <a:gd name="T77" fmla="*/ 652 h 717"/>
                <a:gd name="T78" fmla="*/ 884 w 888"/>
                <a:gd name="T79" fmla="*/ 658 h 717"/>
                <a:gd name="T80" fmla="*/ 888 w 888"/>
                <a:gd name="T81" fmla="*/ 662 h 717"/>
                <a:gd name="T82" fmla="*/ 884 w 888"/>
                <a:gd name="T83" fmla="*/ 668 h 717"/>
                <a:gd name="T84" fmla="*/ 879 w 888"/>
                <a:gd name="T85" fmla="*/ 671 h 717"/>
                <a:gd name="T86" fmla="*/ 867 w 888"/>
                <a:gd name="T87" fmla="*/ 677 h 717"/>
                <a:gd name="T88" fmla="*/ 850 w 888"/>
                <a:gd name="T89" fmla="*/ 681 h 717"/>
                <a:gd name="T90" fmla="*/ 829 w 888"/>
                <a:gd name="T91" fmla="*/ 687 h 717"/>
                <a:gd name="T92" fmla="*/ 802 w 888"/>
                <a:gd name="T93" fmla="*/ 691 h 717"/>
                <a:gd name="T94" fmla="*/ 771 w 888"/>
                <a:gd name="T95" fmla="*/ 696 h 717"/>
                <a:gd name="T96" fmla="*/ 735 w 888"/>
                <a:gd name="T97" fmla="*/ 700 h 717"/>
                <a:gd name="T98" fmla="*/ 697 w 888"/>
                <a:gd name="T99" fmla="*/ 706 h 717"/>
                <a:gd name="T100" fmla="*/ 664 w 888"/>
                <a:gd name="T101" fmla="*/ 710 h 717"/>
                <a:gd name="T102" fmla="*/ 634 w 888"/>
                <a:gd name="T103" fmla="*/ 713 h 717"/>
                <a:gd name="T104" fmla="*/ 605 w 888"/>
                <a:gd name="T105" fmla="*/ 715 h 717"/>
                <a:gd name="T106" fmla="*/ 582 w 888"/>
                <a:gd name="T107" fmla="*/ 715 h 717"/>
                <a:gd name="T108" fmla="*/ 563 w 888"/>
                <a:gd name="T109" fmla="*/ 717 h 717"/>
                <a:gd name="T110" fmla="*/ 546 w 888"/>
                <a:gd name="T111" fmla="*/ 715 h 717"/>
                <a:gd name="T112" fmla="*/ 532 w 888"/>
                <a:gd name="T113" fmla="*/ 713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88" h="717">
                  <a:moveTo>
                    <a:pt x="532" y="713"/>
                  </a:moveTo>
                  <a:lnTo>
                    <a:pt x="523" y="710"/>
                  </a:lnTo>
                  <a:lnTo>
                    <a:pt x="513" y="706"/>
                  </a:lnTo>
                  <a:lnTo>
                    <a:pt x="502" y="698"/>
                  </a:lnTo>
                  <a:lnTo>
                    <a:pt x="490" y="691"/>
                  </a:lnTo>
                  <a:lnTo>
                    <a:pt x="479" y="679"/>
                  </a:lnTo>
                  <a:lnTo>
                    <a:pt x="467" y="666"/>
                  </a:lnTo>
                  <a:lnTo>
                    <a:pt x="454" y="652"/>
                  </a:lnTo>
                  <a:lnTo>
                    <a:pt x="440" y="637"/>
                  </a:lnTo>
                  <a:lnTo>
                    <a:pt x="433" y="627"/>
                  </a:lnTo>
                  <a:lnTo>
                    <a:pt x="425" y="618"/>
                  </a:lnTo>
                  <a:lnTo>
                    <a:pt x="417" y="606"/>
                  </a:lnTo>
                  <a:lnTo>
                    <a:pt x="408" y="595"/>
                  </a:lnTo>
                  <a:lnTo>
                    <a:pt x="398" y="581"/>
                  </a:lnTo>
                  <a:lnTo>
                    <a:pt x="389" y="568"/>
                  </a:lnTo>
                  <a:lnTo>
                    <a:pt x="377" y="555"/>
                  </a:lnTo>
                  <a:lnTo>
                    <a:pt x="366" y="539"/>
                  </a:lnTo>
                  <a:lnTo>
                    <a:pt x="354" y="522"/>
                  </a:lnTo>
                  <a:lnTo>
                    <a:pt x="341" y="505"/>
                  </a:lnTo>
                  <a:lnTo>
                    <a:pt x="327" y="488"/>
                  </a:lnTo>
                  <a:lnTo>
                    <a:pt x="314" y="469"/>
                  </a:lnTo>
                  <a:lnTo>
                    <a:pt x="299" y="449"/>
                  </a:lnTo>
                  <a:lnTo>
                    <a:pt x="283" y="428"/>
                  </a:lnTo>
                  <a:lnTo>
                    <a:pt x="268" y="405"/>
                  </a:lnTo>
                  <a:lnTo>
                    <a:pt x="251" y="382"/>
                  </a:lnTo>
                  <a:lnTo>
                    <a:pt x="216" y="337"/>
                  </a:lnTo>
                  <a:lnTo>
                    <a:pt x="184" y="293"/>
                  </a:lnTo>
                  <a:lnTo>
                    <a:pt x="151" y="250"/>
                  </a:lnTo>
                  <a:lnTo>
                    <a:pt x="119" y="208"/>
                  </a:lnTo>
                  <a:lnTo>
                    <a:pt x="86" y="168"/>
                  </a:lnTo>
                  <a:lnTo>
                    <a:pt x="58" y="128"/>
                  </a:lnTo>
                  <a:lnTo>
                    <a:pt x="27" y="90"/>
                  </a:lnTo>
                  <a:lnTo>
                    <a:pt x="0" y="51"/>
                  </a:lnTo>
                  <a:lnTo>
                    <a:pt x="17" y="0"/>
                  </a:lnTo>
                  <a:lnTo>
                    <a:pt x="31" y="15"/>
                  </a:lnTo>
                  <a:lnTo>
                    <a:pt x="44" y="28"/>
                  </a:lnTo>
                  <a:lnTo>
                    <a:pt x="58" y="44"/>
                  </a:lnTo>
                  <a:lnTo>
                    <a:pt x="73" y="59"/>
                  </a:lnTo>
                  <a:lnTo>
                    <a:pt x="88" y="76"/>
                  </a:lnTo>
                  <a:lnTo>
                    <a:pt x="104" y="94"/>
                  </a:lnTo>
                  <a:lnTo>
                    <a:pt x="121" y="113"/>
                  </a:lnTo>
                  <a:lnTo>
                    <a:pt x="138" y="132"/>
                  </a:lnTo>
                  <a:lnTo>
                    <a:pt x="157" y="151"/>
                  </a:lnTo>
                  <a:lnTo>
                    <a:pt x="174" y="172"/>
                  </a:lnTo>
                  <a:lnTo>
                    <a:pt x="194" y="193"/>
                  </a:lnTo>
                  <a:lnTo>
                    <a:pt x="215" y="216"/>
                  </a:lnTo>
                  <a:lnTo>
                    <a:pt x="234" y="239"/>
                  </a:lnTo>
                  <a:lnTo>
                    <a:pt x="255" y="262"/>
                  </a:lnTo>
                  <a:lnTo>
                    <a:pt x="278" y="287"/>
                  </a:lnTo>
                  <a:lnTo>
                    <a:pt x="301" y="312"/>
                  </a:lnTo>
                  <a:lnTo>
                    <a:pt x="322" y="337"/>
                  </a:lnTo>
                  <a:lnTo>
                    <a:pt x="343" y="361"/>
                  </a:lnTo>
                  <a:lnTo>
                    <a:pt x="366" y="382"/>
                  </a:lnTo>
                  <a:lnTo>
                    <a:pt x="389" y="405"/>
                  </a:lnTo>
                  <a:lnTo>
                    <a:pt x="412" y="425"/>
                  </a:lnTo>
                  <a:lnTo>
                    <a:pt x="435" y="444"/>
                  </a:lnTo>
                  <a:lnTo>
                    <a:pt x="460" y="463"/>
                  </a:lnTo>
                  <a:lnTo>
                    <a:pt x="482" y="478"/>
                  </a:lnTo>
                  <a:lnTo>
                    <a:pt x="507" y="495"/>
                  </a:lnTo>
                  <a:lnTo>
                    <a:pt x="532" y="509"/>
                  </a:lnTo>
                  <a:lnTo>
                    <a:pt x="557" y="522"/>
                  </a:lnTo>
                  <a:lnTo>
                    <a:pt x="582" y="536"/>
                  </a:lnTo>
                  <a:lnTo>
                    <a:pt x="607" y="547"/>
                  </a:lnTo>
                  <a:lnTo>
                    <a:pt x="634" y="558"/>
                  </a:lnTo>
                  <a:lnTo>
                    <a:pt x="659" y="568"/>
                  </a:lnTo>
                  <a:lnTo>
                    <a:pt x="685" y="578"/>
                  </a:lnTo>
                  <a:lnTo>
                    <a:pt x="710" y="585"/>
                  </a:lnTo>
                  <a:lnTo>
                    <a:pt x="733" y="595"/>
                  </a:lnTo>
                  <a:lnTo>
                    <a:pt x="754" y="602"/>
                  </a:lnTo>
                  <a:lnTo>
                    <a:pt x="773" y="610"/>
                  </a:lnTo>
                  <a:lnTo>
                    <a:pt x="792" y="616"/>
                  </a:lnTo>
                  <a:lnTo>
                    <a:pt x="808" y="624"/>
                  </a:lnTo>
                  <a:lnTo>
                    <a:pt x="823" y="629"/>
                  </a:lnTo>
                  <a:lnTo>
                    <a:pt x="836" y="635"/>
                  </a:lnTo>
                  <a:lnTo>
                    <a:pt x="848" y="641"/>
                  </a:lnTo>
                  <a:lnTo>
                    <a:pt x="859" y="645"/>
                  </a:lnTo>
                  <a:lnTo>
                    <a:pt x="867" y="648"/>
                  </a:lnTo>
                  <a:lnTo>
                    <a:pt x="875" y="652"/>
                  </a:lnTo>
                  <a:lnTo>
                    <a:pt x="880" y="656"/>
                  </a:lnTo>
                  <a:lnTo>
                    <a:pt x="884" y="658"/>
                  </a:lnTo>
                  <a:lnTo>
                    <a:pt x="886" y="660"/>
                  </a:lnTo>
                  <a:lnTo>
                    <a:pt x="888" y="662"/>
                  </a:lnTo>
                  <a:lnTo>
                    <a:pt x="886" y="664"/>
                  </a:lnTo>
                  <a:lnTo>
                    <a:pt x="884" y="668"/>
                  </a:lnTo>
                  <a:lnTo>
                    <a:pt x="882" y="669"/>
                  </a:lnTo>
                  <a:lnTo>
                    <a:pt x="879" y="671"/>
                  </a:lnTo>
                  <a:lnTo>
                    <a:pt x="873" y="673"/>
                  </a:lnTo>
                  <a:lnTo>
                    <a:pt x="867" y="677"/>
                  </a:lnTo>
                  <a:lnTo>
                    <a:pt x="859" y="679"/>
                  </a:lnTo>
                  <a:lnTo>
                    <a:pt x="850" y="681"/>
                  </a:lnTo>
                  <a:lnTo>
                    <a:pt x="840" y="683"/>
                  </a:lnTo>
                  <a:lnTo>
                    <a:pt x="829" y="687"/>
                  </a:lnTo>
                  <a:lnTo>
                    <a:pt x="815" y="689"/>
                  </a:lnTo>
                  <a:lnTo>
                    <a:pt x="802" y="691"/>
                  </a:lnTo>
                  <a:lnTo>
                    <a:pt x="787" y="694"/>
                  </a:lnTo>
                  <a:lnTo>
                    <a:pt x="771" y="696"/>
                  </a:lnTo>
                  <a:lnTo>
                    <a:pt x="754" y="698"/>
                  </a:lnTo>
                  <a:lnTo>
                    <a:pt x="735" y="700"/>
                  </a:lnTo>
                  <a:lnTo>
                    <a:pt x="716" y="704"/>
                  </a:lnTo>
                  <a:lnTo>
                    <a:pt x="697" y="706"/>
                  </a:lnTo>
                  <a:lnTo>
                    <a:pt x="680" y="708"/>
                  </a:lnTo>
                  <a:lnTo>
                    <a:pt x="664" y="710"/>
                  </a:lnTo>
                  <a:lnTo>
                    <a:pt x="647" y="712"/>
                  </a:lnTo>
                  <a:lnTo>
                    <a:pt x="634" y="713"/>
                  </a:lnTo>
                  <a:lnTo>
                    <a:pt x="618" y="713"/>
                  </a:lnTo>
                  <a:lnTo>
                    <a:pt x="605" y="715"/>
                  </a:lnTo>
                  <a:lnTo>
                    <a:pt x="593" y="715"/>
                  </a:lnTo>
                  <a:lnTo>
                    <a:pt x="582" y="715"/>
                  </a:lnTo>
                  <a:lnTo>
                    <a:pt x="572" y="717"/>
                  </a:lnTo>
                  <a:lnTo>
                    <a:pt x="563" y="717"/>
                  </a:lnTo>
                  <a:lnTo>
                    <a:pt x="553" y="715"/>
                  </a:lnTo>
                  <a:lnTo>
                    <a:pt x="546" y="715"/>
                  </a:lnTo>
                  <a:lnTo>
                    <a:pt x="538" y="715"/>
                  </a:lnTo>
                  <a:lnTo>
                    <a:pt x="532" y="713"/>
                  </a:lnTo>
                  <a:lnTo>
                    <a:pt x="532" y="713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EECDB"/>
              </a:clrFrom>
              <a:clrTo>
                <a:srgbClr val="FEE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042" y="2137395"/>
            <a:ext cx="3049454" cy="1298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ECDB"/>
              </a:clrFrom>
              <a:clrTo>
                <a:srgbClr val="FEE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90" y="2186331"/>
            <a:ext cx="2769121" cy="112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1029317" y="1674031"/>
            <a:ext cx="2318547" cy="2326669"/>
            <a:chOff x="5534808" y="1672548"/>
            <a:chExt cx="2318546" cy="2326669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5534808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9"/>
          <p:cNvGrpSpPr/>
          <p:nvPr/>
        </p:nvGrpSpPr>
        <p:grpSpPr>
          <a:xfrm>
            <a:off x="1210299" y="1954344"/>
            <a:ext cx="1956583" cy="1766043"/>
            <a:chOff x="921561" y="1803233"/>
            <a:chExt cx="1092200" cy="985837"/>
          </a:xfrm>
          <a:solidFill>
            <a:schemeClr val="tx1"/>
          </a:solidFill>
        </p:grpSpPr>
        <p:sp>
          <p:nvSpPr>
            <p:cNvPr id="11" name="Freeform 24"/>
            <p:cNvSpPr/>
            <p:nvPr/>
          </p:nvSpPr>
          <p:spPr bwMode="auto">
            <a:xfrm>
              <a:off x="921561" y="1925470"/>
              <a:ext cx="377825" cy="863600"/>
            </a:xfrm>
            <a:custGeom>
              <a:avLst/>
              <a:gdLst>
                <a:gd name="T0" fmla="*/ 333 w 477"/>
                <a:gd name="T1" fmla="*/ 30 h 1088"/>
                <a:gd name="T2" fmla="*/ 335 w 477"/>
                <a:gd name="T3" fmla="*/ 15 h 1088"/>
                <a:gd name="T4" fmla="*/ 349 w 477"/>
                <a:gd name="T5" fmla="*/ 4 h 1088"/>
                <a:gd name="T6" fmla="*/ 368 w 477"/>
                <a:gd name="T7" fmla="*/ 0 h 1088"/>
                <a:gd name="T8" fmla="*/ 395 w 477"/>
                <a:gd name="T9" fmla="*/ 4 h 1088"/>
                <a:gd name="T10" fmla="*/ 427 w 477"/>
                <a:gd name="T11" fmla="*/ 15 h 1088"/>
                <a:gd name="T12" fmla="*/ 454 w 477"/>
                <a:gd name="T13" fmla="*/ 30 h 1088"/>
                <a:gd name="T14" fmla="*/ 469 w 477"/>
                <a:gd name="T15" fmla="*/ 44 h 1088"/>
                <a:gd name="T16" fmla="*/ 475 w 477"/>
                <a:gd name="T17" fmla="*/ 57 h 1088"/>
                <a:gd name="T18" fmla="*/ 477 w 477"/>
                <a:gd name="T19" fmla="*/ 76 h 1088"/>
                <a:gd name="T20" fmla="*/ 477 w 477"/>
                <a:gd name="T21" fmla="*/ 109 h 1088"/>
                <a:gd name="T22" fmla="*/ 477 w 477"/>
                <a:gd name="T23" fmla="*/ 151 h 1088"/>
                <a:gd name="T24" fmla="*/ 475 w 477"/>
                <a:gd name="T25" fmla="*/ 203 h 1088"/>
                <a:gd name="T26" fmla="*/ 469 w 477"/>
                <a:gd name="T27" fmla="*/ 287 h 1088"/>
                <a:gd name="T28" fmla="*/ 462 w 477"/>
                <a:gd name="T29" fmla="*/ 409 h 1088"/>
                <a:gd name="T30" fmla="*/ 448 w 477"/>
                <a:gd name="T31" fmla="*/ 520 h 1088"/>
                <a:gd name="T32" fmla="*/ 425 w 477"/>
                <a:gd name="T33" fmla="*/ 625 h 1088"/>
                <a:gd name="T34" fmla="*/ 393 w 477"/>
                <a:gd name="T35" fmla="*/ 725 h 1088"/>
                <a:gd name="T36" fmla="*/ 349 w 477"/>
                <a:gd name="T37" fmla="*/ 815 h 1088"/>
                <a:gd name="T38" fmla="*/ 320 w 477"/>
                <a:gd name="T39" fmla="*/ 857 h 1088"/>
                <a:gd name="T40" fmla="*/ 288 w 477"/>
                <a:gd name="T41" fmla="*/ 897 h 1088"/>
                <a:gd name="T42" fmla="*/ 249 w 477"/>
                <a:gd name="T43" fmla="*/ 935 h 1088"/>
                <a:gd name="T44" fmla="*/ 205 w 477"/>
                <a:gd name="T45" fmla="*/ 970 h 1088"/>
                <a:gd name="T46" fmla="*/ 157 w 477"/>
                <a:gd name="T47" fmla="*/ 1004 h 1088"/>
                <a:gd name="T48" fmla="*/ 110 w 477"/>
                <a:gd name="T49" fmla="*/ 1037 h 1088"/>
                <a:gd name="T50" fmla="*/ 69 w 477"/>
                <a:gd name="T51" fmla="*/ 1060 h 1088"/>
                <a:gd name="T52" fmla="*/ 39 w 477"/>
                <a:gd name="T53" fmla="*/ 1077 h 1088"/>
                <a:gd name="T54" fmla="*/ 18 w 477"/>
                <a:gd name="T55" fmla="*/ 1087 h 1088"/>
                <a:gd name="T56" fmla="*/ 4 w 477"/>
                <a:gd name="T57" fmla="*/ 1088 h 1088"/>
                <a:gd name="T58" fmla="*/ 0 w 477"/>
                <a:gd name="T59" fmla="*/ 1087 h 1088"/>
                <a:gd name="T60" fmla="*/ 4 w 477"/>
                <a:gd name="T61" fmla="*/ 1077 h 1088"/>
                <a:gd name="T62" fmla="*/ 18 w 477"/>
                <a:gd name="T63" fmla="*/ 1060 h 1088"/>
                <a:gd name="T64" fmla="*/ 39 w 477"/>
                <a:gd name="T65" fmla="*/ 1037 h 1088"/>
                <a:gd name="T66" fmla="*/ 71 w 477"/>
                <a:gd name="T67" fmla="*/ 1008 h 1088"/>
                <a:gd name="T68" fmla="*/ 111 w 477"/>
                <a:gd name="T69" fmla="*/ 970 h 1088"/>
                <a:gd name="T70" fmla="*/ 154 w 477"/>
                <a:gd name="T71" fmla="*/ 933 h 1088"/>
                <a:gd name="T72" fmla="*/ 190 w 477"/>
                <a:gd name="T73" fmla="*/ 895 h 1088"/>
                <a:gd name="T74" fmla="*/ 253 w 477"/>
                <a:gd name="T75" fmla="*/ 811 h 1088"/>
                <a:gd name="T76" fmla="*/ 301 w 477"/>
                <a:gd name="T77" fmla="*/ 721 h 1088"/>
                <a:gd name="T78" fmla="*/ 333 w 477"/>
                <a:gd name="T79" fmla="*/ 633 h 1088"/>
                <a:gd name="T80" fmla="*/ 356 w 477"/>
                <a:gd name="T81" fmla="*/ 541 h 1088"/>
                <a:gd name="T82" fmla="*/ 370 w 477"/>
                <a:gd name="T83" fmla="*/ 451 h 1088"/>
                <a:gd name="T84" fmla="*/ 377 w 477"/>
                <a:gd name="T85" fmla="*/ 363 h 1088"/>
                <a:gd name="T86" fmla="*/ 379 w 477"/>
                <a:gd name="T87" fmla="*/ 270 h 1088"/>
                <a:gd name="T88" fmla="*/ 377 w 477"/>
                <a:gd name="T89" fmla="*/ 225 h 1088"/>
                <a:gd name="T90" fmla="*/ 376 w 477"/>
                <a:gd name="T91" fmla="*/ 189 h 1088"/>
                <a:gd name="T92" fmla="*/ 374 w 477"/>
                <a:gd name="T93" fmla="*/ 157 h 1088"/>
                <a:gd name="T94" fmla="*/ 372 w 477"/>
                <a:gd name="T95" fmla="*/ 130 h 1088"/>
                <a:gd name="T96" fmla="*/ 370 w 477"/>
                <a:gd name="T97" fmla="*/ 109 h 1088"/>
                <a:gd name="T98" fmla="*/ 362 w 477"/>
                <a:gd name="T99" fmla="*/ 84 h 1088"/>
                <a:gd name="T100" fmla="*/ 351 w 477"/>
                <a:gd name="T101" fmla="*/ 61 h 1088"/>
                <a:gd name="T102" fmla="*/ 337 w 477"/>
                <a:gd name="T103" fmla="*/ 44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7" h="1088">
                  <a:moveTo>
                    <a:pt x="337" y="44"/>
                  </a:moveTo>
                  <a:lnTo>
                    <a:pt x="335" y="36"/>
                  </a:lnTo>
                  <a:lnTo>
                    <a:pt x="333" y="30"/>
                  </a:lnTo>
                  <a:lnTo>
                    <a:pt x="333" y="25"/>
                  </a:lnTo>
                  <a:lnTo>
                    <a:pt x="333" y="19"/>
                  </a:lnTo>
                  <a:lnTo>
                    <a:pt x="335" y="15"/>
                  </a:lnTo>
                  <a:lnTo>
                    <a:pt x="339" y="11"/>
                  </a:lnTo>
                  <a:lnTo>
                    <a:pt x="343" y="7"/>
                  </a:lnTo>
                  <a:lnTo>
                    <a:pt x="349" y="4"/>
                  </a:lnTo>
                  <a:lnTo>
                    <a:pt x="354" y="2"/>
                  </a:lnTo>
                  <a:lnTo>
                    <a:pt x="360" y="0"/>
                  </a:lnTo>
                  <a:lnTo>
                    <a:pt x="368" y="0"/>
                  </a:lnTo>
                  <a:lnTo>
                    <a:pt x="376" y="0"/>
                  </a:lnTo>
                  <a:lnTo>
                    <a:pt x="385" y="2"/>
                  </a:lnTo>
                  <a:lnTo>
                    <a:pt x="395" y="4"/>
                  </a:lnTo>
                  <a:lnTo>
                    <a:pt x="406" y="5"/>
                  </a:lnTo>
                  <a:lnTo>
                    <a:pt x="418" y="11"/>
                  </a:lnTo>
                  <a:lnTo>
                    <a:pt x="427" y="15"/>
                  </a:lnTo>
                  <a:lnTo>
                    <a:pt x="437" y="21"/>
                  </a:lnTo>
                  <a:lnTo>
                    <a:pt x="446" y="25"/>
                  </a:lnTo>
                  <a:lnTo>
                    <a:pt x="454" y="30"/>
                  </a:lnTo>
                  <a:lnTo>
                    <a:pt x="460" y="34"/>
                  </a:lnTo>
                  <a:lnTo>
                    <a:pt x="465" y="40"/>
                  </a:lnTo>
                  <a:lnTo>
                    <a:pt x="469" y="44"/>
                  </a:lnTo>
                  <a:lnTo>
                    <a:pt x="471" y="49"/>
                  </a:lnTo>
                  <a:lnTo>
                    <a:pt x="473" y="53"/>
                  </a:lnTo>
                  <a:lnTo>
                    <a:pt x="475" y="57"/>
                  </a:lnTo>
                  <a:lnTo>
                    <a:pt x="475" y="63"/>
                  </a:lnTo>
                  <a:lnTo>
                    <a:pt x="475" y="69"/>
                  </a:lnTo>
                  <a:lnTo>
                    <a:pt x="477" y="76"/>
                  </a:lnTo>
                  <a:lnTo>
                    <a:pt x="477" y="86"/>
                  </a:lnTo>
                  <a:lnTo>
                    <a:pt x="477" y="97"/>
                  </a:lnTo>
                  <a:lnTo>
                    <a:pt x="477" y="109"/>
                  </a:lnTo>
                  <a:lnTo>
                    <a:pt x="477" y="120"/>
                  </a:lnTo>
                  <a:lnTo>
                    <a:pt x="477" y="136"/>
                  </a:lnTo>
                  <a:lnTo>
                    <a:pt x="477" y="151"/>
                  </a:lnTo>
                  <a:lnTo>
                    <a:pt x="475" y="166"/>
                  </a:lnTo>
                  <a:lnTo>
                    <a:pt x="475" y="183"/>
                  </a:lnTo>
                  <a:lnTo>
                    <a:pt x="475" y="203"/>
                  </a:lnTo>
                  <a:lnTo>
                    <a:pt x="473" y="224"/>
                  </a:lnTo>
                  <a:lnTo>
                    <a:pt x="471" y="245"/>
                  </a:lnTo>
                  <a:lnTo>
                    <a:pt x="469" y="287"/>
                  </a:lnTo>
                  <a:lnTo>
                    <a:pt x="467" y="329"/>
                  </a:lnTo>
                  <a:lnTo>
                    <a:pt x="465" y="371"/>
                  </a:lnTo>
                  <a:lnTo>
                    <a:pt x="462" y="409"/>
                  </a:lnTo>
                  <a:lnTo>
                    <a:pt x="458" y="447"/>
                  </a:lnTo>
                  <a:lnTo>
                    <a:pt x="452" y="486"/>
                  </a:lnTo>
                  <a:lnTo>
                    <a:pt x="448" y="520"/>
                  </a:lnTo>
                  <a:lnTo>
                    <a:pt x="441" y="555"/>
                  </a:lnTo>
                  <a:lnTo>
                    <a:pt x="435" y="591"/>
                  </a:lnTo>
                  <a:lnTo>
                    <a:pt x="425" y="625"/>
                  </a:lnTo>
                  <a:lnTo>
                    <a:pt x="416" y="660"/>
                  </a:lnTo>
                  <a:lnTo>
                    <a:pt x="404" y="692"/>
                  </a:lnTo>
                  <a:lnTo>
                    <a:pt x="393" y="725"/>
                  </a:lnTo>
                  <a:lnTo>
                    <a:pt x="379" y="756"/>
                  </a:lnTo>
                  <a:lnTo>
                    <a:pt x="364" y="786"/>
                  </a:lnTo>
                  <a:lnTo>
                    <a:pt x="349" y="815"/>
                  </a:lnTo>
                  <a:lnTo>
                    <a:pt x="341" y="830"/>
                  </a:lnTo>
                  <a:lnTo>
                    <a:pt x="332" y="844"/>
                  </a:lnTo>
                  <a:lnTo>
                    <a:pt x="320" y="857"/>
                  </a:lnTo>
                  <a:lnTo>
                    <a:pt x="310" y="870"/>
                  </a:lnTo>
                  <a:lnTo>
                    <a:pt x="299" y="884"/>
                  </a:lnTo>
                  <a:lnTo>
                    <a:pt x="288" y="897"/>
                  </a:lnTo>
                  <a:lnTo>
                    <a:pt x="274" y="911"/>
                  </a:lnTo>
                  <a:lnTo>
                    <a:pt x="263" y="922"/>
                  </a:lnTo>
                  <a:lnTo>
                    <a:pt x="249" y="935"/>
                  </a:lnTo>
                  <a:lnTo>
                    <a:pt x="234" y="947"/>
                  </a:lnTo>
                  <a:lnTo>
                    <a:pt x="221" y="958"/>
                  </a:lnTo>
                  <a:lnTo>
                    <a:pt x="205" y="970"/>
                  </a:lnTo>
                  <a:lnTo>
                    <a:pt x="190" y="981"/>
                  </a:lnTo>
                  <a:lnTo>
                    <a:pt x="175" y="993"/>
                  </a:lnTo>
                  <a:lnTo>
                    <a:pt x="157" y="1004"/>
                  </a:lnTo>
                  <a:lnTo>
                    <a:pt x="142" y="1016"/>
                  </a:lnTo>
                  <a:lnTo>
                    <a:pt x="125" y="1027"/>
                  </a:lnTo>
                  <a:lnTo>
                    <a:pt x="110" y="1037"/>
                  </a:lnTo>
                  <a:lnTo>
                    <a:pt x="94" y="1044"/>
                  </a:lnTo>
                  <a:lnTo>
                    <a:pt x="81" y="1054"/>
                  </a:lnTo>
                  <a:lnTo>
                    <a:pt x="69" y="1060"/>
                  </a:lnTo>
                  <a:lnTo>
                    <a:pt x="58" y="1066"/>
                  </a:lnTo>
                  <a:lnTo>
                    <a:pt x="48" y="1071"/>
                  </a:lnTo>
                  <a:lnTo>
                    <a:pt x="39" y="1077"/>
                  </a:lnTo>
                  <a:lnTo>
                    <a:pt x="31" y="1081"/>
                  </a:lnTo>
                  <a:lnTo>
                    <a:pt x="23" y="1083"/>
                  </a:lnTo>
                  <a:lnTo>
                    <a:pt x="18" y="1087"/>
                  </a:lnTo>
                  <a:lnTo>
                    <a:pt x="12" y="1087"/>
                  </a:lnTo>
                  <a:lnTo>
                    <a:pt x="8" y="1088"/>
                  </a:lnTo>
                  <a:lnTo>
                    <a:pt x="4" y="1088"/>
                  </a:lnTo>
                  <a:lnTo>
                    <a:pt x="2" y="1088"/>
                  </a:lnTo>
                  <a:lnTo>
                    <a:pt x="0" y="1087"/>
                  </a:lnTo>
                  <a:lnTo>
                    <a:pt x="0" y="1087"/>
                  </a:lnTo>
                  <a:lnTo>
                    <a:pt x="0" y="1083"/>
                  </a:lnTo>
                  <a:lnTo>
                    <a:pt x="2" y="1081"/>
                  </a:lnTo>
                  <a:lnTo>
                    <a:pt x="4" y="1077"/>
                  </a:lnTo>
                  <a:lnTo>
                    <a:pt x="8" y="1071"/>
                  </a:lnTo>
                  <a:lnTo>
                    <a:pt x="12" y="1067"/>
                  </a:lnTo>
                  <a:lnTo>
                    <a:pt x="18" y="1060"/>
                  </a:lnTo>
                  <a:lnTo>
                    <a:pt x="23" y="1054"/>
                  </a:lnTo>
                  <a:lnTo>
                    <a:pt x="31" y="1046"/>
                  </a:lnTo>
                  <a:lnTo>
                    <a:pt x="39" y="1037"/>
                  </a:lnTo>
                  <a:lnTo>
                    <a:pt x="48" y="1029"/>
                  </a:lnTo>
                  <a:lnTo>
                    <a:pt x="60" y="1018"/>
                  </a:lnTo>
                  <a:lnTo>
                    <a:pt x="71" y="1008"/>
                  </a:lnTo>
                  <a:lnTo>
                    <a:pt x="83" y="997"/>
                  </a:lnTo>
                  <a:lnTo>
                    <a:pt x="96" y="983"/>
                  </a:lnTo>
                  <a:lnTo>
                    <a:pt x="111" y="970"/>
                  </a:lnTo>
                  <a:lnTo>
                    <a:pt x="125" y="958"/>
                  </a:lnTo>
                  <a:lnTo>
                    <a:pt x="140" y="945"/>
                  </a:lnTo>
                  <a:lnTo>
                    <a:pt x="154" y="933"/>
                  </a:lnTo>
                  <a:lnTo>
                    <a:pt x="165" y="920"/>
                  </a:lnTo>
                  <a:lnTo>
                    <a:pt x="178" y="907"/>
                  </a:lnTo>
                  <a:lnTo>
                    <a:pt x="190" y="895"/>
                  </a:lnTo>
                  <a:lnTo>
                    <a:pt x="213" y="868"/>
                  </a:lnTo>
                  <a:lnTo>
                    <a:pt x="234" y="840"/>
                  </a:lnTo>
                  <a:lnTo>
                    <a:pt x="253" y="811"/>
                  </a:lnTo>
                  <a:lnTo>
                    <a:pt x="272" y="780"/>
                  </a:lnTo>
                  <a:lnTo>
                    <a:pt x="288" y="750"/>
                  </a:lnTo>
                  <a:lnTo>
                    <a:pt x="301" y="721"/>
                  </a:lnTo>
                  <a:lnTo>
                    <a:pt x="314" y="692"/>
                  </a:lnTo>
                  <a:lnTo>
                    <a:pt x="324" y="662"/>
                  </a:lnTo>
                  <a:lnTo>
                    <a:pt x="333" y="633"/>
                  </a:lnTo>
                  <a:lnTo>
                    <a:pt x="343" y="602"/>
                  </a:lnTo>
                  <a:lnTo>
                    <a:pt x="351" y="572"/>
                  </a:lnTo>
                  <a:lnTo>
                    <a:pt x="356" y="541"/>
                  </a:lnTo>
                  <a:lnTo>
                    <a:pt x="362" y="511"/>
                  </a:lnTo>
                  <a:lnTo>
                    <a:pt x="366" y="480"/>
                  </a:lnTo>
                  <a:lnTo>
                    <a:pt x="370" y="451"/>
                  </a:lnTo>
                  <a:lnTo>
                    <a:pt x="374" y="423"/>
                  </a:lnTo>
                  <a:lnTo>
                    <a:pt x="376" y="392"/>
                  </a:lnTo>
                  <a:lnTo>
                    <a:pt x="377" y="363"/>
                  </a:lnTo>
                  <a:lnTo>
                    <a:pt x="379" y="333"/>
                  </a:lnTo>
                  <a:lnTo>
                    <a:pt x="379" y="302"/>
                  </a:lnTo>
                  <a:lnTo>
                    <a:pt x="379" y="270"/>
                  </a:lnTo>
                  <a:lnTo>
                    <a:pt x="379" y="254"/>
                  </a:lnTo>
                  <a:lnTo>
                    <a:pt x="377" y="241"/>
                  </a:lnTo>
                  <a:lnTo>
                    <a:pt x="377" y="225"/>
                  </a:lnTo>
                  <a:lnTo>
                    <a:pt x="377" y="212"/>
                  </a:lnTo>
                  <a:lnTo>
                    <a:pt x="376" y="201"/>
                  </a:lnTo>
                  <a:lnTo>
                    <a:pt x="376" y="189"/>
                  </a:lnTo>
                  <a:lnTo>
                    <a:pt x="376" y="178"/>
                  </a:lnTo>
                  <a:lnTo>
                    <a:pt x="374" y="166"/>
                  </a:lnTo>
                  <a:lnTo>
                    <a:pt x="374" y="157"/>
                  </a:lnTo>
                  <a:lnTo>
                    <a:pt x="374" y="147"/>
                  </a:lnTo>
                  <a:lnTo>
                    <a:pt x="372" y="137"/>
                  </a:lnTo>
                  <a:lnTo>
                    <a:pt x="372" y="130"/>
                  </a:lnTo>
                  <a:lnTo>
                    <a:pt x="372" y="122"/>
                  </a:lnTo>
                  <a:lnTo>
                    <a:pt x="370" y="115"/>
                  </a:lnTo>
                  <a:lnTo>
                    <a:pt x="370" y="109"/>
                  </a:lnTo>
                  <a:lnTo>
                    <a:pt x="368" y="101"/>
                  </a:lnTo>
                  <a:lnTo>
                    <a:pt x="366" y="92"/>
                  </a:lnTo>
                  <a:lnTo>
                    <a:pt x="362" y="84"/>
                  </a:lnTo>
                  <a:lnTo>
                    <a:pt x="358" y="74"/>
                  </a:lnTo>
                  <a:lnTo>
                    <a:pt x="354" y="67"/>
                  </a:lnTo>
                  <a:lnTo>
                    <a:pt x="351" y="61"/>
                  </a:lnTo>
                  <a:lnTo>
                    <a:pt x="347" y="53"/>
                  </a:lnTo>
                  <a:lnTo>
                    <a:pt x="341" y="48"/>
                  </a:lnTo>
                  <a:lnTo>
                    <a:pt x="337" y="44"/>
                  </a:lnTo>
                  <a:lnTo>
                    <a:pt x="337" y="44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5"/>
            <p:cNvSpPr/>
            <p:nvPr/>
          </p:nvSpPr>
          <p:spPr bwMode="auto">
            <a:xfrm>
              <a:off x="1458136" y="1803233"/>
              <a:ext cx="555625" cy="965200"/>
            </a:xfrm>
            <a:custGeom>
              <a:avLst/>
              <a:gdLst>
                <a:gd name="T0" fmla="*/ 101 w 698"/>
                <a:gd name="T1" fmla="*/ 455 h 1215"/>
                <a:gd name="T2" fmla="*/ 96 w 698"/>
                <a:gd name="T3" fmla="*/ 577 h 1215"/>
                <a:gd name="T4" fmla="*/ 92 w 698"/>
                <a:gd name="T5" fmla="*/ 694 h 1215"/>
                <a:gd name="T6" fmla="*/ 99 w 698"/>
                <a:gd name="T7" fmla="*/ 851 h 1215"/>
                <a:gd name="T8" fmla="*/ 107 w 698"/>
                <a:gd name="T9" fmla="*/ 914 h 1215"/>
                <a:gd name="T10" fmla="*/ 115 w 698"/>
                <a:gd name="T11" fmla="*/ 964 h 1215"/>
                <a:gd name="T12" fmla="*/ 126 w 698"/>
                <a:gd name="T13" fmla="*/ 1004 h 1215"/>
                <a:gd name="T14" fmla="*/ 143 w 698"/>
                <a:gd name="T15" fmla="*/ 1033 h 1215"/>
                <a:gd name="T16" fmla="*/ 193 w 698"/>
                <a:gd name="T17" fmla="*/ 1071 h 1215"/>
                <a:gd name="T18" fmla="*/ 272 w 698"/>
                <a:gd name="T19" fmla="*/ 1090 h 1215"/>
                <a:gd name="T20" fmla="*/ 358 w 698"/>
                <a:gd name="T21" fmla="*/ 1096 h 1215"/>
                <a:gd name="T22" fmla="*/ 450 w 698"/>
                <a:gd name="T23" fmla="*/ 1085 h 1215"/>
                <a:gd name="T24" fmla="*/ 518 w 698"/>
                <a:gd name="T25" fmla="*/ 1056 h 1215"/>
                <a:gd name="T26" fmla="*/ 559 w 698"/>
                <a:gd name="T27" fmla="*/ 1006 h 1215"/>
                <a:gd name="T28" fmla="*/ 582 w 698"/>
                <a:gd name="T29" fmla="*/ 939 h 1215"/>
                <a:gd name="T30" fmla="*/ 597 w 698"/>
                <a:gd name="T31" fmla="*/ 851 h 1215"/>
                <a:gd name="T32" fmla="*/ 601 w 698"/>
                <a:gd name="T33" fmla="*/ 809 h 1215"/>
                <a:gd name="T34" fmla="*/ 606 w 698"/>
                <a:gd name="T35" fmla="*/ 778 h 1215"/>
                <a:gd name="T36" fmla="*/ 612 w 698"/>
                <a:gd name="T37" fmla="*/ 759 h 1215"/>
                <a:gd name="T38" fmla="*/ 620 w 698"/>
                <a:gd name="T39" fmla="*/ 754 h 1215"/>
                <a:gd name="T40" fmla="*/ 626 w 698"/>
                <a:gd name="T41" fmla="*/ 763 h 1215"/>
                <a:gd name="T42" fmla="*/ 633 w 698"/>
                <a:gd name="T43" fmla="*/ 788 h 1215"/>
                <a:gd name="T44" fmla="*/ 643 w 698"/>
                <a:gd name="T45" fmla="*/ 828 h 1215"/>
                <a:gd name="T46" fmla="*/ 650 w 698"/>
                <a:gd name="T47" fmla="*/ 884 h 1215"/>
                <a:gd name="T48" fmla="*/ 658 w 698"/>
                <a:gd name="T49" fmla="*/ 943 h 1215"/>
                <a:gd name="T50" fmla="*/ 668 w 698"/>
                <a:gd name="T51" fmla="*/ 995 h 1215"/>
                <a:gd name="T52" fmla="*/ 681 w 698"/>
                <a:gd name="T53" fmla="*/ 1035 h 1215"/>
                <a:gd name="T54" fmla="*/ 694 w 698"/>
                <a:gd name="T55" fmla="*/ 1065 h 1215"/>
                <a:gd name="T56" fmla="*/ 698 w 698"/>
                <a:gd name="T57" fmla="*/ 1094 h 1215"/>
                <a:gd name="T58" fmla="*/ 685 w 698"/>
                <a:gd name="T59" fmla="*/ 1119 h 1215"/>
                <a:gd name="T60" fmla="*/ 650 w 698"/>
                <a:gd name="T61" fmla="*/ 1144 h 1215"/>
                <a:gd name="T62" fmla="*/ 597 w 698"/>
                <a:gd name="T63" fmla="*/ 1169 h 1215"/>
                <a:gd name="T64" fmla="*/ 505 w 698"/>
                <a:gd name="T65" fmla="*/ 1197 h 1215"/>
                <a:gd name="T66" fmla="*/ 404 w 698"/>
                <a:gd name="T67" fmla="*/ 1215 h 1215"/>
                <a:gd name="T68" fmla="*/ 317 w 698"/>
                <a:gd name="T69" fmla="*/ 1213 h 1215"/>
                <a:gd name="T70" fmla="*/ 249 w 698"/>
                <a:gd name="T71" fmla="*/ 1203 h 1215"/>
                <a:gd name="T72" fmla="*/ 189 w 698"/>
                <a:gd name="T73" fmla="*/ 1192 h 1215"/>
                <a:gd name="T74" fmla="*/ 136 w 698"/>
                <a:gd name="T75" fmla="*/ 1161 h 1215"/>
                <a:gd name="T76" fmla="*/ 94 w 698"/>
                <a:gd name="T77" fmla="*/ 1115 h 1215"/>
                <a:gd name="T78" fmla="*/ 59 w 698"/>
                <a:gd name="T79" fmla="*/ 1052 h 1215"/>
                <a:gd name="T80" fmla="*/ 42 w 698"/>
                <a:gd name="T81" fmla="*/ 1002 h 1215"/>
                <a:gd name="T82" fmla="*/ 30 w 698"/>
                <a:gd name="T83" fmla="*/ 945 h 1215"/>
                <a:gd name="T84" fmla="*/ 25 w 698"/>
                <a:gd name="T85" fmla="*/ 868 h 1215"/>
                <a:gd name="T86" fmla="*/ 21 w 698"/>
                <a:gd name="T87" fmla="*/ 775 h 1215"/>
                <a:gd name="T88" fmla="*/ 25 w 698"/>
                <a:gd name="T89" fmla="*/ 533 h 1215"/>
                <a:gd name="T90" fmla="*/ 34 w 698"/>
                <a:gd name="T91" fmla="*/ 300 h 1215"/>
                <a:gd name="T92" fmla="*/ 34 w 698"/>
                <a:gd name="T93" fmla="*/ 214 h 1215"/>
                <a:gd name="T94" fmla="*/ 32 w 698"/>
                <a:gd name="T95" fmla="*/ 143 h 1215"/>
                <a:gd name="T96" fmla="*/ 23 w 698"/>
                <a:gd name="T97" fmla="*/ 93 h 1215"/>
                <a:gd name="T98" fmla="*/ 9 w 698"/>
                <a:gd name="T99" fmla="*/ 55 h 1215"/>
                <a:gd name="T100" fmla="*/ 0 w 698"/>
                <a:gd name="T101" fmla="*/ 17 h 1215"/>
                <a:gd name="T102" fmla="*/ 13 w 698"/>
                <a:gd name="T103" fmla="*/ 0 h 1215"/>
                <a:gd name="T104" fmla="*/ 48 w 698"/>
                <a:gd name="T105" fmla="*/ 5 h 1215"/>
                <a:gd name="T106" fmla="*/ 96 w 698"/>
                <a:gd name="T107" fmla="*/ 25 h 1215"/>
                <a:gd name="T108" fmla="*/ 120 w 698"/>
                <a:gd name="T109" fmla="*/ 40 h 1215"/>
                <a:gd name="T110" fmla="*/ 138 w 698"/>
                <a:gd name="T111" fmla="*/ 53 h 1215"/>
                <a:gd name="T112" fmla="*/ 149 w 698"/>
                <a:gd name="T113" fmla="*/ 72 h 1215"/>
                <a:gd name="T114" fmla="*/ 147 w 698"/>
                <a:gd name="T115" fmla="*/ 105 h 1215"/>
                <a:gd name="T116" fmla="*/ 140 w 698"/>
                <a:gd name="T117" fmla="*/ 145 h 1215"/>
                <a:gd name="T118" fmla="*/ 130 w 698"/>
                <a:gd name="T119" fmla="*/ 179 h 1215"/>
                <a:gd name="T120" fmla="*/ 122 w 698"/>
                <a:gd name="T121" fmla="*/ 218 h 1215"/>
                <a:gd name="T122" fmla="*/ 113 w 698"/>
                <a:gd name="T123" fmla="*/ 269 h 1215"/>
                <a:gd name="T124" fmla="*/ 107 w 698"/>
                <a:gd name="T125" fmla="*/ 334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8" h="1215">
                  <a:moveTo>
                    <a:pt x="107" y="352"/>
                  </a:moveTo>
                  <a:lnTo>
                    <a:pt x="105" y="388"/>
                  </a:lnTo>
                  <a:lnTo>
                    <a:pt x="103" y="423"/>
                  </a:lnTo>
                  <a:lnTo>
                    <a:pt x="101" y="455"/>
                  </a:lnTo>
                  <a:lnTo>
                    <a:pt x="99" y="488"/>
                  </a:lnTo>
                  <a:lnTo>
                    <a:pt x="99" y="518"/>
                  </a:lnTo>
                  <a:lnTo>
                    <a:pt x="97" y="549"/>
                  </a:lnTo>
                  <a:lnTo>
                    <a:pt x="96" y="577"/>
                  </a:lnTo>
                  <a:lnTo>
                    <a:pt x="94" y="604"/>
                  </a:lnTo>
                  <a:lnTo>
                    <a:pt x="92" y="635"/>
                  </a:lnTo>
                  <a:lnTo>
                    <a:pt x="92" y="664"/>
                  </a:lnTo>
                  <a:lnTo>
                    <a:pt x="92" y="694"/>
                  </a:lnTo>
                  <a:lnTo>
                    <a:pt x="94" y="725"/>
                  </a:lnTo>
                  <a:lnTo>
                    <a:pt x="94" y="757"/>
                  </a:lnTo>
                  <a:lnTo>
                    <a:pt x="96" y="788"/>
                  </a:lnTo>
                  <a:lnTo>
                    <a:pt x="99" y="851"/>
                  </a:lnTo>
                  <a:lnTo>
                    <a:pt x="101" y="868"/>
                  </a:lnTo>
                  <a:lnTo>
                    <a:pt x="103" y="884"/>
                  </a:lnTo>
                  <a:lnTo>
                    <a:pt x="105" y="899"/>
                  </a:lnTo>
                  <a:lnTo>
                    <a:pt x="107" y="914"/>
                  </a:lnTo>
                  <a:lnTo>
                    <a:pt x="109" y="928"/>
                  </a:lnTo>
                  <a:lnTo>
                    <a:pt x="111" y="939"/>
                  </a:lnTo>
                  <a:lnTo>
                    <a:pt x="113" y="953"/>
                  </a:lnTo>
                  <a:lnTo>
                    <a:pt x="115" y="964"/>
                  </a:lnTo>
                  <a:lnTo>
                    <a:pt x="118" y="975"/>
                  </a:lnTo>
                  <a:lnTo>
                    <a:pt x="120" y="985"/>
                  </a:lnTo>
                  <a:lnTo>
                    <a:pt x="124" y="995"/>
                  </a:lnTo>
                  <a:lnTo>
                    <a:pt x="126" y="1004"/>
                  </a:lnTo>
                  <a:lnTo>
                    <a:pt x="130" y="1012"/>
                  </a:lnTo>
                  <a:lnTo>
                    <a:pt x="134" y="1020"/>
                  </a:lnTo>
                  <a:lnTo>
                    <a:pt x="140" y="1027"/>
                  </a:lnTo>
                  <a:lnTo>
                    <a:pt x="143" y="1033"/>
                  </a:lnTo>
                  <a:lnTo>
                    <a:pt x="153" y="1044"/>
                  </a:lnTo>
                  <a:lnTo>
                    <a:pt x="164" y="1054"/>
                  </a:lnTo>
                  <a:lnTo>
                    <a:pt x="178" y="1064"/>
                  </a:lnTo>
                  <a:lnTo>
                    <a:pt x="193" y="1071"/>
                  </a:lnTo>
                  <a:lnTo>
                    <a:pt x="210" y="1079"/>
                  </a:lnTo>
                  <a:lnTo>
                    <a:pt x="229" y="1085"/>
                  </a:lnTo>
                  <a:lnTo>
                    <a:pt x="251" y="1088"/>
                  </a:lnTo>
                  <a:lnTo>
                    <a:pt x="272" y="1090"/>
                  </a:lnTo>
                  <a:lnTo>
                    <a:pt x="293" y="1094"/>
                  </a:lnTo>
                  <a:lnTo>
                    <a:pt x="314" y="1094"/>
                  </a:lnTo>
                  <a:lnTo>
                    <a:pt x="337" y="1096"/>
                  </a:lnTo>
                  <a:lnTo>
                    <a:pt x="358" y="1096"/>
                  </a:lnTo>
                  <a:lnTo>
                    <a:pt x="381" y="1094"/>
                  </a:lnTo>
                  <a:lnTo>
                    <a:pt x="404" y="1092"/>
                  </a:lnTo>
                  <a:lnTo>
                    <a:pt x="427" y="1088"/>
                  </a:lnTo>
                  <a:lnTo>
                    <a:pt x="450" y="1085"/>
                  </a:lnTo>
                  <a:lnTo>
                    <a:pt x="469" y="1079"/>
                  </a:lnTo>
                  <a:lnTo>
                    <a:pt x="488" y="1073"/>
                  </a:lnTo>
                  <a:lnTo>
                    <a:pt x="503" y="1065"/>
                  </a:lnTo>
                  <a:lnTo>
                    <a:pt x="518" y="1056"/>
                  </a:lnTo>
                  <a:lnTo>
                    <a:pt x="532" y="1044"/>
                  </a:lnTo>
                  <a:lnTo>
                    <a:pt x="543" y="1033"/>
                  </a:lnTo>
                  <a:lnTo>
                    <a:pt x="551" y="1021"/>
                  </a:lnTo>
                  <a:lnTo>
                    <a:pt x="559" y="1006"/>
                  </a:lnTo>
                  <a:lnTo>
                    <a:pt x="566" y="991"/>
                  </a:lnTo>
                  <a:lnTo>
                    <a:pt x="572" y="975"/>
                  </a:lnTo>
                  <a:lnTo>
                    <a:pt x="578" y="958"/>
                  </a:lnTo>
                  <a:lnTo>
                    <a:pt x="582" y="939"/>
                  </a:lnTo>
                  <a:lnTo>
                    <a:pt x="587" y="918"/>
                  </a:lnTo>
                  <a:lnTo>
                    <a:pt x="591" y="897"/>
                  </a:lnTo>
                  <a:lnTo>
                    <a:pt x="593" y="874"/>
                  </a:lnTo>
                  <a:lnTo>
                    <a:pt x="597" y="851"/>
                  </a:lnTo>
                  <a:lnTo>
                    <a:pt x="597" y="840"/>
                  </a:lnTo>
                  <a:lnTo>
                    <a:pt x="599" y="828"/>
                  </a:lnTo>
                  <a:lnTo>
                    <a:pt x="601" y="819"/>
                  </a:lnTo>
                  <a:lnTo>
                    <a:pt x="601" y="809"/>
                  </a:lnTo>
                  <a:lnTo>
                    <a:pt x="603" y="799"/>
                  </a:lnTo>
                  <a:lnTo>
                    <a:pt x="603" y="792"/>
                  </a:lnTo>
                  <a:lnTo>
                    <a:pt x="605" y="784"/>
                  </a:lnTo>
                  <a:lnTo>
                    <a:pt x="606" y="778"/>
                  </a:lnTo>
                  <a:lnTo>
                    <a:pt x="608" y="773"/>
                  </a:lnTo>
                  <a:lnTo>
                    <a:pt x="608" y="767"/>
                  </a:lnTo>
                  <a:lnTo>
                    <a:pt x="610" y="763"/>
                  </a:lnTo>
                  <a:lnTo>
                    <a:pt x="612" y="759"/>
                  </a:lnTo>
                  <a:lnTo>
                    <a:pt x="614" y="757"/>
                  </a:lnTo>
                  <a:lnTo>
                    <a:pt x="616" y="755"/>
                  </a:lnTo>
                  <a:lnTo>
                    <a:pt x="618" y="754"/>
                  </a:lnTo>
                  <a:lnTo>
                    <a:pt x="620" y="754"/>
                  </a:lnTo>
                  <a:lnTo>
                    <a:pt x="622" y="755"/>
                  </a:lnTo>
                  <a:lnTo>
                    <a:pt x="624" y="755"/>
                  </a:lnTo>
                  <a:lnTo>
                    <a:pt x="626" y="759"/>
                  </a:lnTo>
                  <a:lnTo>
                    <a:pt x="626" y="763"/>
                  </a:lnTo>
                  <a:lnTo>
                    <a:pt x="627" y="767"/>
                  </a:lnTo>
                  <a:lnTo>
                    <a:pt x="629" y="773"/>
                  </a:lnTo>
                  <a:lnTo>
                    <a:pt x="631" y="780"/>
                  </a:lnTo>
                  <a:lnTo>
                    <a:pt x="633" y="788"/>
                  </a:lnTo>
                  <a:lnTo>
                    <a:pt x="635" y="796"/>
                  </a:lnTo>
                  <a:lnTo>
                    <a:pt x="639" y="805"/>
                  </a:lnTo>
                  <a:lnTo>
                    <a:pt x="641" y="817"/>
                  </a:lnTo>
                  <a:lnTo>
                    <a:pt x="643" y="828"/>
                  </a:lnTo>
                  <a:lnTo>
                    <a:pt x="645" y="840"/>
                  </a:lnTo>
                  <a:lnTo>
                    <a:pt x="647" y="853"/>
                  </a:lnTo>
                  <a:lnTo>
                    <a:pt x="649" y="868"/>
                  </a:lnTo>
                  <a:lnTo>
                    <a:pt x="650" y="884"/>
                  </a:lnTo>
                  <a:lnTo>
                    <a:pt x="652" y="899"/>
                  </a:lnTo>
                  <a:lnTo>
                    <a:pt x="654" y="914"/>
                  </a:lnTo>
                  <a:lnTo>
                    <a:pt x="656" y="930"/>
                  </a:lnTo>
                  <a:lnTo>
                    <a:pt x="658" y="943"/>
                  </a:lnTo>
                  <a:lnTo>
                    <a:pt x="660" y="956"/>
                  </a:lnTo>
                  <a:lnTo>
                    <a:pt x="662" y="970"/>
                  </a:lnTo>
                  <a:lnTo>
                    <a:pt x="666" y="981"/>
                  </a:lnTo>
                  <a:lnTo>
                    <a:pt x="668" y="995"/>
                  </a:lnTo>
                  <a:lnTo>
                    <a:pt x="671" y="1004"/>
                  </a:lnTo>
                  <a:lnTo>
                    <a:pt x="673" y="1016"/>
                  </a:lnTo>
                  <a:lnTo>
                    <a:pt x="677" y="1025"/>
                  </a:lnTo>
                  <a:lnTo>
                    <a:pt x="681" y="1035"/>
                  </a:lnTo>
                  <a:lnTo>
                    <a:pt x="685" y="1044"/>
                  </a:lnTo>
                  <a:lnTo>
                    <a:pt x="687" y="1052"/>
                  </a:lnTo>
                  <a:lnTo>
                    <a:pt x="691" y="1060"/>
                  </a:lnTo>
                  <a:lnTo>
                    <a:pt x="694" y="1065"/>
                  </a:lnTo>
                  <a:lnTo>
                    <a:pt x="696" y="1073"/>
                  </a:lnTo>
                  <a:lnTo>
                    <a:pt x="698" y="1079"/>
                  </a:lnTo>
                  <a:lnTo>
                    <a:pt x="698" y="1086"/>
                  </a:lnTo>
                  <a:lnTo>
                    <a:pt x="698" y="1094"/>
                  </a:lnTo>
                  <a:lnTo>
                    <a:pt x="696" y="1100"/>
                  </a:lnTo>
                  <a:lnTo>
                    <a:pt x="694" y="1108"/>
                  </a:lnTo>
                  <a:lnTo>
                    <a:pt x="689" y="1113"/>
                  </a:lnTo>
                  <a:lnTo>
                    <a:pt x="685" y="1119"/>
                  </a:lnTo>
                  <a:lnTo>
                    <a:pt x="677" y="1127"/>
                  </a:lnTo>
                  <a:lnTo>
                    <a:pt x="670" y="1132"/>
                  </a:lnTo>
                  <a:lnTo>
                    <a:pt x="660" y="1138"/>
                  </a:lnTo>
                  <a:lnTo>
                    <a:pt x="650" y="1144"/>
                  </a:lnTo>
                  <a:lnTo>
                    <a:pt x="639" y="1150"/>
                  </a:lnTo>
                  <a:lnTo>
                    <a:pt x="626" y="1157"/>
                  </a:lnTo>
                  <a:lnTo>
                    <a:pt x="612" y="1163"/>
                  </a:lnTo>
                  <a:lnTo>
                    <a:pt x="597" y="1169"/>
                  </a:lnTo>
                  <a:lnTo>
                    <a:pt x="580" y="1174"/>
                  </a:lnTo>
                  <a:lnTo>
                    <a:pt x="564" y="1180"/>
                  </a:lnTo>
                  <a:lnTo>
                    <a:pt x="534" y="1190"/>
                  </a:lnTo>
                  <a:lnTo>
                    <a:pt x="505" y="1197"/>
                  </a:lnTo>
                  <a:lnTo>
                    <a:pt x="478" y="1203"/>
                  </a:lnTo>
                  <a:lnTo>
                    <a:pt x="451" y="1209"/>
                  </a:lnTo>
                  <a:lnTo>
                    <a:pt x="427" y="1213"/>
                  </a:lnTo>
                  <a:lnTo>
                    <a:pt x="404" y="1215"/>
                  </a:lnTo>
                  <a:lnTo>
                    <a:pt x="383" y="1215"/>
                  </a:lnTo>
                  <a:lnTo>
                    <a:pt x="360" y="1215"/>
                  </a:lnTo>
                  <a:lnTo>
                    <a:pt x="339" y="1213"/>
                  </a:lnTo>
                  <a:lnTo>
                    <a:pt x="317" y="1213"/>
                  </a:lnTo>
                  <a:lnTo>
                    <a:pt x="298" y="1211"/>
                  </a:lnTo>
                  <a:lnTo>
                    <a:pt x="281" y="1209"/>
                  </a:lnTo>
                  <a:lnTo>
                    <a:pt x="264" y="1207"/>
                  </a:lnTo>
                  <a:lnTo>
                    <a:pt x="249" y="1203"/>
                  </a:lnTo>
                  <a:lnTo>
                    <a:pt x="235" y="1201"/>
                  </a:lnTo>
                  <a:lnTo>
                    <a:pt x="220" y="1199"/>
                  </a:lnTo>
                  <a:lnTo>
                    <a:pt x="205" y="1196"/>
                  </a:lnTo>
                  <a:lnTo>
                    <a:pt x="189" y="1192"/>
                  </a:lnTo>
                  <a:lnTo>
                    <a:pt x="176" y="1186"/>
                  </a:lnTo>
                  <a:lnTo>
                    <a:pt x="162" y="1178"/>
                  </a:lnTo>
                  <a:lnTo>
                    <a:pt x="149" y="1171"/>
                  </a:lnTo>
                  <a:lnTo>
                    <a:pt x="136" y="1161"/>
                  </a:lnTo>
                  <a:lnTo>
                    <a:pt x="124" y="1150"/>
                  </a:lnTo>
                  <a:lnTo>
                    <a:pt x="113" y="1140"/>
                  </a:lnTo>
                  <a:lnTo>
                    <a:pt x="103" y="1127"/>
                  </a:lnTo>
                  <a:lnTo>
                    <a:pt x="94" y="1115"/>
                  </a:lnTo>
                  <a:lnTo>
                    <a:pt x="84" y="1102"/>
                  </a:lnTo>
                  <a:lnTo>
                    <a:pt x="74" y="1086"/>
                  </a:lnTo>
                  <a:lnTo>
                    <a:pt x="67" y="1069"/>
                  </a:lnTo>
                  <a:lnTo>
                    <a:pt x="59" y="1052"/>
                  </a:lnTo>
                  <a:lnTo>
                    <a:pt x="52" y="1033"/>
                  </a:lnTo>
                  <a:lnTo>
                    <a:pt x="48" y="1023"/>
                  </a:lnTo>
                  <a:lnTo>
                    <a:pt x="46" y="1014"/>
                  </a:lnTo>
                  <a:lnTo>
                    <a:pt x="42" y="1002"/>
                  </a:lnTo>
                  <a:lnTo>
                    <a:pt x="38" y="989"/>
                  </a:lnTo>
                  <a:lnTo>
                    <a:pt x="36" y="975"/>
                  </a:lnTo>
                  <a:lnTo>
                    <a:pt x="34" y="960"/>
                  </a:lnTo>
                  <a:lnTo>
                    <a:pt x="30" y="945"/>
                  </a:lnTo>
                  <a:lnTo>
                    <a:pt x="29" y="926"/>
                  </a:lnTo>
                  <a:lnTo>
                    <a:pt x="27" y="909"/>
                  </a:lnTo>
                  <a:lnTo>
                    <a:pt x="25" y="889"/>
                  </a:lnTo>
                  <a:lnTo>
                    <a:pt x="25" y="868"/>
                  </a:lnTo>
                  <a:lnTo>
                    <a:pt x="23" y="845"/>
                  </a:lnTo>
                  <a:lnTo>
                    <a:pt x="23" y="822"/>
                  </a:lnTo>
                  <a:lnTo>
                    <a:pt x="21" y="799"/>
                  </a:lnTo>
                  <a:lnTo>
                    <a:pt x="21" y="775"/>
                  </a:lnTo>
                  <a:lnTo>
                    <a:pt x="21" y="748"/>
                  </a:lnTo>
                  <a:lnTo>
                    <a:pt x="21" y="694"/>
                  </a:lnTo>
                  <a:lnTo>
                    <a:pt x="21" y="641"/>
                  </a:lnTo>
                  <a:lnTo>
                    <a:pt x="25" y="533"/>
                  </a:lnTo>
                  <a:lnTo>
                    <a:pt x="29" y="428"/>
                  </a:lnTo>
                  <a:lnTo>
                    <a:pt x="30" y="377"/>
                  </a:lnTo>
                  <a:lnTo>
                    <a:pt x="32" y="325"/>
                  </a:lnTo>
                  <a:lnTo>
                    <a:pt x="34" y="300"/>
                  </a:lnTo>
                  <a:lnTo>
                    <a:pt x="34" y="277"/>
                  </a:lnTo>
                  <a:lnTo>
                    <a:pt x="34" y="254"/>
                  </a:lnTo>
                  <a:lnTo>
                    <a:pt x="34" y="233"/>
                  </a:lnTo>
                  <a:lnTo>
                    <a:pt x="34" y="214"/>
                  </a:lnTo>
                  <a:lnTo>
                    <a:pt x="34" y="195"/>
                  </a:lnTo>
                  <a:lnTo>
                    <a:pt x="34" y="176"/>
                  </a:lnTo>
                  <a:lnTo>
                    <a:pt x="32" y="160"/>
                  </a:lnTo>
                  <a:lnTo>
                    <a:pt x="32" y="143"/>
                  </a:lnTo>
                  <a:lnTo>
                    <a:pt x="30" y="130"/>
                  </a:lnTo>
                  <a:lnTo>
                    <a:pt x="29" y="116"/>
                  </a:lnTo>
                  <a:lnTo>
                    <a:pt x="27" y="105"/>
                  </a:lnTo>
                  <a:lnTo>
                    <a:pt x="23" y="93"/>
                  </a:lnTo>
                  <a:lnTo>
                    <a:pt x="21" y="84"/>
                  </a:lnTo>
                  <a:lnTo>
                    <a:pt x="17" y="74"/>
                  </a:lnTo>
                  <a:lnTo>
                    <a:pt x="15" y="67"/>
                  </a:lnTo>
                  <a:lnTo>
                    <a:pt x="9" y="55"/>
                  </a:lnTo>
                  <a:lnTo>
                    <a:pt x="4" y="44"/>
                  </a:lnTo>
                  <a:lnTo>
                    <a:pt x="2" y="3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21" y="0"/>
                  </a:lnTo>
                  <a:lnTo>
                    <a:pt x="29" y="0"/>
                  </a:lnTo>
                  <a:lnTo>
                    <a:pt x="36" y="2"/>
                  </a:lnTo>
                  <a:lnTo>
                    <a:pt x="48" y="5"/>
                  </a:lnTo>
                  <a:lnTo>
                    <a:pt x="59" y="9"/>
                  </a:lnTo>
                  <a:lnTo>
                    <a:pt x="73" y="15"/>
                  </a:lnTo>
                  <a:lnTo>
                    <a:pt x="88" y="21"/>
                  </a:lnTo>
                  <a:lnTo>
                    <a:pt x="96" y="25"/>
                  </a:lnTo>
                  <a:lnTo>
                    <a:pt x="103" y="28"/>
                  </a:lnTo>
                  <a:lnTo>
                    <a:pt x="109" y="32"/>
                  </a:lnTo>
                  <a:lnTo>
                    <a:pt x="115" y="36"/>
                  </a:lnTo>
                  <a:lnTo>
                    <a:pt x="120" y="40"/>
                  </a:lnTo>
                  <a:lnTo>
                    <a:pt x="126" y="44"/>
                  </a:lnTo>
                  <a:lnTo>
                    <a:pt x="130" y="47"/>
                  </a:lnTo>
                  <a:lnTo>
                    <a:pt x="134" y="49"/>
                  </a:lnTo>
                  <a:lnTo>
                    <a:pt x="138" y="53"/>
                  </a:lnTo>
                  <a:lnTo>
                    <a:pt x="141" y="57"/>
                  </a:lnTo>
                  <a:lnTo>
                    <a:pt x="143" y="61"/>
                  </a:lnTo>
                  <a:lnTo>
                    <a:pt x="145" y="65"/>
                  </a:lnTo>
                  <a:lnTo>
                    <a:pt x="149" y="72"/>
                  </a:lnTo>
                  <a:lnTo>
                    <a:pt x="149" y="80"/>
                  </a:lnTo>
                  <a:lnTo>
                    <a:pt x="149" y="88"/>
                  </a:lnTo>
                  <a:lnTo>
                    <a:pt x="147" y="95"/>
                  </a:lnTo>
                  <a:lnTo>
                    <a:pt x="147" y="105"/>
                  </a:lnTo>
                  <a:lnTo>
                    <a:pt x="145" y="113"/>
                  </a:lnTo>
                  <a:lnTo>
                    <a:pt x="143" y="124"/>
                  </a:lnTo>
                  <a:lnTo>
                    <a:pt x="141" y="134"/>
                  </a:lnTo>
                  <a:lnTo>
                    <a:pt x="140" y="145"/>
                  </a:lnTo>
                  <a:lnTo>
                    <a:pt x="138" y="157"/>
                  </a:lnTo>
                  <a:lnTo>
                    <a:pt x="134" y="164"/>
                  </a:lnTo>
                  <a:lnTo>
                    <a:pt x="132" y="172"/>
                  </a:lnTo>
                  <a:lnTo>
                    <a:pt x="130" y="179"/>
                  </a:lnTo>
                  <a:lnTo>
                    <a:pt x="128" y="187"/>
                  </a:lnTo>
                  <a:lnTo>
                    <a:pt x="126" y="197"/>
                  </a:lnTo>
                  <a:lnTo>
                    <a:pt x="124" y="208"/>
                  </a:lnTo>
                  <a:lnTo>
                    <a:pt x="122" y="218"/>
                  </a:lnTo>
                  <a:lnTo>
                    <a:pt x="118" y="231"/>
                  </a:lnTo>
                  <a:lnTo>
                    <a:pt x="117" y="243"/>
                  </a:lnTo>
                  <a:lnTo>
                    <a:pt x="115" y="256"/>
                  </a:lnTo>
                  <a:lnTo>
                    <a:pt x="113" y="269"/>
                  </a:lnTo>
                  <a:lnTo>
                    <a:pt x="113" y="285"/>
                  </a:lnTo>
                  <a:lnTo>
                    <a:pt x="111" y="300"/>
                  </a:lnTo>
                  <a:lnTo>
                    <a:pt x="109" y="317"/>
                  </a:lnTo>
                  <a:lnTo>
                    <a:pt x="107" y="334"/>
                  </a:lnTo>
                  <a:lnTo>
                    <a:pt x="107" y="352"/>
                  </a:lnTo>
                  <a:lnTo>
                    <a:pt x="107" y="352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" name="Freeform 24"/>
          <p:cNvSpPr/>
          <p:nvPr/>
        </p:nvSpPr>
        <p:spPr bwMode="auto">
          <a:xfrm>
            <a:off x="1210299" y="2173321"/>
            <a:ext cx="676841" cy="1547066"/>
          </a:xfrm>
          <a:custGeom>
            <a:avLst/>
            <a:gdLst>
              <a:gd name="T0" fmla="*/ 333 w 477"/>
              <a:gd name="T1" fmla="*/ 30 h 1088"/>
              <a:gd name="T2" fmla="*/ 335 w 477"/>
              <a:gd name="T3" fmla="*/ 15 h 1088"/>
              <a:gd name="T4" fmla="*/ 349 w 477"/>
              <a:gd name="T5" fmla="*/ 4 h 1088"/>
              <a:gd name="T6" fmla="*/ 368 w 477"/>
              <a:gd name="T7" fmla="*/ 0 h 1088"/>
              <a:gd name="T8" fmla="*/ 395 w 477"/>
              <a:gd name="T9" fmla="*/ 4 h 1088"/>
              <a:gd name="T10" fmla="*/ 427 w 477"/>
              <a:gd name="T11" fmla="*/ 15 h 1088"/>
              <a:gd name="T12" fmla="*/ 454 w 477"/>
              <a:gd name="T13" fmla="*/ 30 h 1088"/>
              <a:gd name="T14" fmla="*/ 469 w 477"/>
              <a:gd name="T15" fmla="*/ 44 h 1088"/>
              <a:gd name="T16" fmla="*/ 475 w 477"/>
              <a:gd name="T17" fmla="*/ 57 h 1088"/>
              <a:gd name="T18" fmla="*/ 477 w 477"/>
              <a:gd name="T19" fmla="*/ 76 h 1088"/>
              <a:gd name="T20" fmla="*/ 477 w 477"/>
              <a:gd name="T21" fmla="*/ 109 h 1088"/>
              <a:gd name="T22" fmla="*/ 477 w 477"/>
              <a:gd name="T23" fmla="*/ 151 h 1088"/>
              <a:gd name="T24" fmla="*/ 475 w 477"/>
              <a:gd name="T25" fmla="*/ 203 h 1088"/>
              <a:gd name="T26" fmla="*/ 469 w 477"/>
              <a:gd name="T27" fmla="*/ 287 h 1088"/>
              <a:gd name="T28" fmla="*/ 462 w 477"/>
              <a:gd name="T29" fmla="*/ 409 h 1088"/>
              <a:gd name="T30" fmla="*/ 448 w 477"/>
              <a:gd name="T31" fmla="*/ 520 h 1088"/>
              <a:gd name="T32" fmla="*/ 425 w 477"/>
              <a:gd name="T33" fmla="*/ 625 h 1088"/>
              <a:gd name="T34" fmla="*/ 393 w 477"/>
              <a:gd name="T35" fmla="*/ 725 h 1088"/>
              <a:gd name="T36" fmla="*/ 349 w 477"/>
              <a:gd name="T37" fmla="*/ 815 h 1088"/>
              <a:gd name="T38" fmla="*/ 320 w 477"/>
              <a:gd name="T39" fmla="*/ 857 h 1088"/>
              <a:gd name="T40" fmla="*/ 288 w 477"/>
              <a:gd name="T41" fmla="*/ 897 h 1088"/>
              <a:gd name="T42" fmla="*/ 249 w 477"/>
              <a:gd name="T43" fmla="*/ 935 h 1088"/>
              <a:gd name="T44" fmla="*/ 205 w 477"/>
              <a:gd name="T45" fmla="*/ 970 h 1088"/>
              <a:gd name="T46" fmla="*/ 157 w 477"/>
              <a:gd name="T47" fmla="*/ 1004 h 1088"/>
              <a:gd name="T48" fmla="*/ 110 w 477"/>
              <a:gd name="T49" fmla="*/ 1037 h 1088"/>
              <a:gd name="T50" fmla="*/ 69 w 477"/>
              <a:gd name="T51" fmla="*/ 1060 h 1088"/>
              <a:gd name="T52" fmla="*/ 39 w 477"/>
              <a:gd name="T53" fmla="*/ 1077 h 1088"/>
              <a:gd name="T54" fmla="*/ 18 w 477"/>
              <a:gd name="T55" fmla="*/ 1087 h 1088"/>
              <a:gd name="T56" fmla="*/ 4 w 477"/>
              <a:gd name="T57" fmla="*/ 1088 h 1088"/>
              <a:gd name="T58" fmla="*/ 0 w 477"/>
              <a:gd name="T59" fmla="*/ 1087 h 1088"/>
              <a:gd name="T60" fmla="*/ 4 w 477"/>
              <a:gd name="T61" fmla="*/ 1077 h 1088"/>
              <a:gd name="T62" fmla="*/ 18 w 477"/>
              <a:gd name="T63" fmla="*/ 1060 h 1088"/>
              <a:gd name="T64" fmla="*/ 39 w 477"/>
              <a:gd name="T65" fmla="*/ 1037 h 1088"/>
              <a:gd name="T66" fmla="*/ 71 w 477"/>
              <a:gd name="T67" fmla="*/ 1008 h 1088"/>
              <a:gd name="T68" fmla="*/ 111 w 477"/>
              <a:gd name="T69" fmla="*/ 970 h 1088"/>
              <a:gd name="T70" fmla="*/ 154 w 477"/>
              <a:gd name="T71" fmla="*/ 933 h 1088"/>
              <a:gd name="T72" fmla="*/ 190 w 477"/>
              <a:gd name="T73" fmla="*/ 895 h 1088"/>
              <a:gd name="T74" fmla="*/ 253 w 477"/>
              <a:gd name="T75" fmla="*/ 811 h 1088"/>
              <a:gd name="T76" fmla="*/ 301 w 477"/>
              <a:gd name="T77" fmla="*/ 721 h 1088"/>
              <a:gd name="T78" fmla="*/ 333 w 477"/>
              <a:gd name="T79" fmla="*/ 633 h 1088"/>
              <a:gd name="T80" fmla="*/ 356 w 477"/>
              <a:gd name="T81" fmla="*/ 541 h 1088"/>
              <a:gd name="T82" fmla="*/ 370 w 477"/>
              <a:gd name="T83" fmla="*/ 451 h 1088"/>
              <a:gd name="T84" fmla="*/ 377 w 477"/>
              <a:gd name="T85" fmla="*/ 363 h 1088"/>
              <a:gd name="T86" fmla="*/ 379 w 477"/>
              <a:gd name="T87" fmla="*/ 270 h 1088"/>
              <a:gd name="T88" fmla="*/ 377 w 477"/>
              <a:gd name="T89" fmla="*/ 225 h 1088"/>
              <a:gd name="T90" fmla="*/ 376 w 477"/>
              <a:gd name="T91" fmla="*/ 189 h 1088"/>
              <a:gd name="T92" fmla="*/ 374 w 477"/>
              <a:gd name="T93" fmla="*/ 157 h 1088"/>
              <a:gd name="T94" fmla="*/ 372 w 477"/>
              <a:gd name="T95" fmla="*/ 130 h 1088"/>
              <a:gd name="T96" fmla="*/ 370 w 477"/>
              <a:gd name="T97" fmla="*/ 109 h 1088"/>
              <a:gd name="T98" fmla="*/ 362 w 477"/>
              <a:gd name="T99" fmla="*/ 84 h 1088"/>
              <a:gd name="T100" fmla="*/ 351 w 477"/>
              <a:gd name="T101" fmla="*/ 61 h 1088"/>
              <a:gd name="T102" fmla="*/ 337 w 477"/>
              <a:gd name="T103" fmla="*/ 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7" h="1088">
                <a:moveTo>
                  <a:pt x="337" y="44"/>
                </a:moveTo>
                <a:lnTo>
                  <a:pt x="335" y="36"/>
                </a:lnTo>
                <a:lnTo>
                  <a:pt x="333" y="30"/>
                </a:lnTo>
                <a:lnTo>
                  <a:pt x="333" y="25"/>
                </a:lnTo>
                <a:lnTo>
                  <a:pt x="333" y="19"/>
                </a:lnTo>
                <a:lnTo>
                  <a:pt x="335" y="15"/>
                </a:lnTo>
                <a:lnTo>
                  <a:pt x="339" y="11"/>
                </a:lnTo>
                <a:lnTo>
                  <a:pt x="343" y="7"/>
                </a:lnTo>
                <a:lnTo>
                  <a:pt x="349" y="4"/>
                </a:lnTo>
                <a:lnTo>
                  <a:pt x="354" y="2"/>
                </a:lnTo>
                <a:lnTo>
                  <a:pt x="360" y="0"/>
                </a:lnTo>
                <a:lnTo>
                  <a:pt x="368" y="0"/>
                </a:lnTo>
                <a:lnTo>
                  <a:pt x="376" y="0"/>
                </a:lnTo>
                <a:lnTo>
                  <a:pt x="385" y="2"/>
                </a:lnTo>
                <a:lnTo>
                  <a:pt x="395" y="4"/>
                </a:lnTo>
                <a:lnTo>
                  <a:pt x="406" y="5"/>
                </a:lnTo>
                <a:lnTo>
                  <a:pt x="418" y="11"/>
                </a:lnTo>
                <a:lnTo>
                  <a:pt x="427" y="15"/>
                </a:lnTo>
                <a:lnTo>
                  <a:pt x="437" y="21"/>
                </a:lnTo>
                <a:lnTo>
                  <a:pt x="446" y="25"/>
                </a:lnTo>
                <a:lnTo>
                  <a:pt x="454" y="30"/>
                </a:lnTo>
                <a:lnTo>
                  <a:pt x="460" y="34"/>
                </a:lnTo>
                <a:lnTo>
                  <a:pt x="465" y="40"/>
                </a:lnTo>
                <a:lnTo>
                  <a:pt x="469" y="44"/>
                </a:lnTo>
                <a:lnTo>
                  <a:pt x="471" y="49"/>
                </a:lnTo>
                <a:lnTo>
                  <a:pt x="473" y="53"/>
                </a:lnTo>
                <a:lnTo>
                  <a:pt x="475" y="57"/>
                </a:lnTo>
                <a:lnTo>
                  <a:pt x="475" y="63"/>
                </a:lnTo>
                <a:lnTo>
                  <a:pt x="475" y="69"/>
                </a:lnTo>
                <a:lnTo>
                  <a:pt x="477" y="76"/>
                </a:lnTo>
                <a:lnTo>
                  <a:pt x="477" y="86"/>
                </a:lnTo>
                <a:lnTo>
                  <a:pt x="477" y="97"/>
                </a:lnTo>
                <a:lnTo>
                  <a:pt x="477" y="109"/>
                </a:lnTo>
                <a:lnTo>
                  <a:pt x="477" y="120"/>
                </a:lnTo>
                <a:lnTo>
                  <a:pt x="477" y="136"/>
                </a:lnTo>
                <a:lnTo>
                  <a:pt x="477" y="151"/>
                </a:lnTo>
                <a:lnTo>
                  <a:pt x="475" y="166"/>
                </a:lnTo>
                <a:lnTo>
                  <a:pt x="475" y="183"/>
                </a:lnTo>
                <a:lnTo>
                  <a:pt x="475" y="203"/>
                </a:lnTo>
                <a:lnTo>
                  <a:pt x="473" y="224"/>
                </a:lnTo>
                <a:lnTo>
                  <a:pt x="471" y="245"/>
                </a:lnTo>
                <a:lnTo>
                  <a:pt x="469" y="287"/>
                </a:lnTo>
                <a:lnTo>
                  <a:pt x="467" y="329"/>
                </a:lnTo>
                <a:lnTo>
                  <a:pt x="465" y="371"/>
                </a:lnTo>
                <a:lnTo>
                  <a:pt x="462" y="409"/>
                </a:lnTo>
                <a:lnTo>
                  <a:pt x="458" y="447"/>
                </a:lnTo>
                <a:lnTo>
                  <a:pt x="452" y="486"/>
                </a:lnTo>
                <a:lnTo>
                  <a:pt x="448" y="520"/>
                </a:lnTo>
                <a:lnTo>
                  <a:pt x="441" y="555"/>
                </a:lnTo>
                <a:lnTo>
                  <a:pt x="435" y="591"/>
                </a:lnTo>
                <a:lnTo>
                  <a:pt x="425" y="625"/>
                </a:lnTo>
                <a:lnTo>
                  <a:pt x="416" y="660"/>
                </a:lnTo>
                <a:lnTo>
                  <a:pt x="404" y="692"/>
                </a:lnTo>
                <a:lnTo>
                  <a:pt x="393" y="725"/>
                </a:lnTo>
                <a:lnTo>
                  <a:pt x="379" y="756"/>
                </a:lnTo>
                <a:lnTo>
                  <a:pt x="364" y="786"/>
                </a:lnTo>
                <a:lnTo>
                  <a:pt x="349" y="815"/>
                </a:lnTo>
                <a:lnTo>
                  <a:pt x="341" y="830"/>
                </a:lnTo>
                <a:lnTo>
                  <a:pt x="332" y="844"/>
                </a:lnTo>
                <a:lnTo>
                  <a:pt x="320" y="857"/>
                </a:lnTo>
                <a:lnTo>
                  <a:pt x="310" y="870"/>
                </a:lnTo>
                <a:lnTo>
                  <a:pt x="299" y="884"/>
                </a:lnTo>
                <a:lnTo>
                  <a:pt x="288" y="897"/>
                </a:lnTo>
                <a:lnTo>
                  <a:pt x="274" y="911"/>
                </a:lnTo>
                <a:lnTo>
                  <a:pt x="263" y="922"/>
                </a:lnTo>
                <a:lnTo>
                  <a:pt x="249" y="935"/>
                </a:lnTo>
                <a:lnTo>
                  <a:pt x="234" y="947"/>
                </a:lnTo>
                <a:lnTo>
                  <a:pt x="221" y="958"/>
                </a:lnTo>
                <a:lnTo>
                  <a:pt x="205" y="970"/>
                </a:lnTo>
                <a:lnTo>
                  <a:pt x="190" y="981"/>
                </a:lnTo>
                <a:lnTo>
                  <a:pt x="175" y="993"/>
                </a:lnTo>
                <a:lnTo>
                  <a:pt x="157" y="1004"/>
                </a:lnTo>
                <a:lnTo>
                  <a:pt x="142" y="1016"/>
                </a:lnTo>
                <a:lnTo>
                  <a:pt x="125" y="1027"/>
                </a:lnTo>
                <a:lnTo>
                  <a:pt x="110" y="1037"/>
                </a:lnTo>
                <a:lnTo>
                  <a:pt x="94" y="1044"/>
                </a:lnTo>
                <a:lnTo>
                  <a:pt x="81" y="1054"/>
                </a:lnTo>
                <a:lnTo>
                  <a:pt x="69" y="1060"/>
                </a:lnTo>
                <a:lnTo>
                  <a:pt x="58" y="1066"/>
                </a:lnTo>
                <a:lnTo>
                  <a:pt x="48" y="1071"/>
                </a:lnTo>
                <a:lnTo>
                  <a:pt x="39" y="1077"/>
                </a:lnTo>
                <a:lnTo>
                  <a:pt x="31" y="1081"/>
                </a:lnTo>
                <a:lnTo>
                  <a:pt x="23" y="1083"/>
                </a:lnTo>
                <a:lnTo>
                  <a:pt x="18" y="1087"/>
                </a:lnTo>
                <a:lnTo>
                  <a:pt x="12" y="1087"/>
                </a:lnTo>
                <a:lnTo>
                  <a:pt x="8" y="1088"/>
                </a:lnTo>
                <a:lnTo>
                  <a:pt x="4" y="1088"/>
                </a:lnTo>
                <a:lnTo>
                  <a:pt x="2" y="1088"/>
                </a:lnTo>
                <a:lnTo>
                  <a:pt x="0" y="1087"/>
                </a:lnTo>
                <a:lnTo>
                  <a:pt x="0" y="1087"/>
                </a:lnTo>
                <a:lnTo>
                  <a:pt x="0" y="1083"/>
                </a:lnTo>
                <a:lnTo>
                  <a:pt x="2" y="1081"/>
                </a:lnTo>
                <a:lnTo>
                  <a:pt x="4" y="1077"/>
                </a:lnTo>
                <a:lnTo>
                  <a:pt x="8" y="1071"/>
                </a:lnTo>
                <a:lnTo>
                  <a:pt x="12" y="1067"/>
                </a:lnTo>
                <a:lnTo>
                  <a:pt x="18" y="1060"/>
                </a:lnTo>
                <a:lnTo>
                  <a:pt x="23" y="1054"/>
                </a:lnTo>
                <a:lnTo>
                  <a:pt x="31" y="1046"/>
                </a:lnTo>
                <a:lnTo>
                  <a:pt x="39" y="1037"/>
                </a:lnTo>
                <a:lnTo>
                  <a:pt x="48" y="1029"/>
                </a:lnTo>
                <a:lnTo>
                  <a:pt x="60" y="1018"/>
                </a:lnTo>
                <a:lnTo>
                  <a:pt x="71" y="1008"/>
                </a:lnTo>
                <a:lnTo>
                  <a:pt x="83" y="997"/>
                </a:lnTo>
                <a:lnTo>
                  <a:pt x="96" y="983"/>
                </a:lnTo>
                <a:lnTo>
                  <a:pt x="111" y="970"/>
                </a:lnTo>
                <a:lnTo>
                  <a:pt x="125" y="958"/>
                </a:lnTo>
                <a:lnTo>
                  <a:pt x="140" y="945"/>
                </a:lnTo>
                <a:lnTo>
                  <a:pt x="154" y="933"/>
                </a:lnTo>
                <a:lnTo>
                  <a:pt x="165" y="920"/>
                </a:lnTo>
                <a:lnTo>
                  <a:pt x="178" y="907"/>
                </a:lnTo>
                <a:lnTo>
                  <a:pt x="190" y="895"/>
                </a:lnTo>
                <a:lnTo>
                  <a:pt x="213" y="868"/>
                </a:lnTo>
                <a:lnTo>
                  <a:pt x="234" y="840"/>
                </a:lnTo>
                <a:lnTo>
                  <a:pt x="253" y="811"/>
                </a:lnTo>
                <a:lnTo>
                  <a:pt x="272" y="780"/>
                </a:lnTo>
                <a:lnTo>
                  <a:pt x="288" y="750"/>
                </a:lnTo>
                <a:lnTo>
                  <a:pt x="301" y="721"/>
                </a:lnTo>
                <a:lnTo>
                  <a:pt x="314" y="692"/>
                </a:lnTo>
                <a:lnTo>
                  <a:pt x="324" y="662"/>
                </a:lnTo>
                <a:lnTo>
                  <a:pt x="333" y="633"/>
                </a:lnTo>
                <a:lnTo>
                  <a:pt x="343" y="602"/>
                </a:lnTo>
                <a:lnTo>
                  <a:pt x="351" y="572"/>
                </a:lnTo>
                <a:lnTo>
                  <a:pt x="356" y="541"/>
                </a:lnTo>
                <a:lnTo>
                  <a:pt x="362" y="511"/>
                </a:lnTo>
                <a:lnTo>
                  <a:pt x="366" y="480"/>
                </a:lnTo>
                <a:lnTo>
                  <a:pt x="370" y="451"/>
                </a:lnTo>
                <a:lnTo>
                  <a:pt x="374" y="423"/>
                </a:lnTo>
                <a:lnTo>
                  <a:pt x="376" y="392"/>
                </a:lnTo>
                <a:lnTo>
                  <a:pt x="377" y="363"/>
                </a:lnTo>
                <a:lnTo>
                  <a:pt x="379" y="333"/>
                </a:lnTo>
                <a:lnTo>
                  <a:pt x="379" y="302"/>
                </a:lnTo>
                <a:lnTo>
                  <a:pt x="379" y="270"/>
                </a:lnTo>
                <a:lnTo>
                  <a:pt x="379" y="254"/>
                </a:lnTo>
                <a:lnTo>
                  <a:pt x="377" y="241"/>
                </a:lnTo>
                <a:lnTo>
                  <a:pt x="377" y="225"/>
                </a:lnTo>
                <a:lnTo>
                  <a:pt x="377" y="212"/>
                </a:lnTo>
                <a:lnTo>
                  <a:pt x="376" y="201"/>
                </a:lnTo>
                <a:lnTo>
                  <a:pt x="376" y="189"/>
                </a:lnTo>
                <a:lnTo>
                  <a:pt x="376" y="178"/>
                </a:lnTo>
                <a:lnTo>
                  <a:pt x="374" y="166"/>
                </a:lnTo>
                <a:lnTo>
                  <a:pt x="374" y="157"/>
                </a:lnTo>
                <a:lnTo>
                  <a:pt x="374" y="147"/>
                </a:lnTo>
                <a:lnTo>
                  <a:pt x="372" y="137"/>
                </a:lnTo>
                <a:lnTo>
                  <a:pt x="372" y="130"/>
                </a:lnTo>
                <a:lnTo>
                  <a:pt x="372" y="122"/>
                </a:lnTo>
                <a:lnTo>
                  <a:pt x="370" y="115"/>
                </a:lnTo>
                <a:lnTo>
                  <a:pt x="370" y="109"/>
                </a:lnTo>
                <a:lnTo>
                  <a:pt x="368" y="101"/>
                </a:lnTo>
                <a:lnTo>
                  <a:pt x="366" y="92"/>
                </a:lnTo>
                <a:lnTo>
                  <a:pt x="362" y="84"/>
                </a:lnTo>
                <a:lnTo>
                  <a:pt x="358" y="74"/>
                </a:lnTo>
                <a:lnTo>
                  <a:pt x="354" y="67"/>
                </a:lnTo>
                <a:lnTo>
                  <a:pt x="351" y="61"/>
                </a:lnTo>
                <a:lnTo>
                  <a:pt x="347" y="53"/>
                </a:lnTo>
                <a:lnTo>
                  <a:pt x="341" y="48"/>
                </a:lnTo>
                <a:lnTo>
                  <a:pt x="337" y="44"/>
                </a:lnTo>
                <a:lnTo>
                  <a:pt x="337" y="4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5"/>
          <p:cNvSpPr/>
          <p:nvPr/>
        </p:nvSpPr>
        <p:spPr bwMode="auto">
          <a:xfrm>
            <a:off x="2171527" y="1954344"/>
            <a:ext cx="995355" cy="1729074"/>
          </a:xfrm>
          <a:custGeom>
            <a:avLst/>
            <a:gdLst>
              <a:gd name="T0" fmla="*/ 101 w 698"/>
              <a:gd name="T1" fmla="*/ 455 h 1215"/>
              <a:gd name="T2" fmla="*/ 96 w 698"/>
              <a:gd name="T3" fmla="*/ 577 h 1215"/>
              <a:gd name="T4" fmla="*/ 92 w 698"/>
              <a:gd name="T5" fmla="*/ 694 h 1215"/>
              <a:gd name="T6" fmla="*/ 99 w 698"/>
              <a:gd name="T7" fmla="*/ 851 h 1215"/>
              <a:gd name="T8" fmla="*/ 107 w 698"/>
              <a:gd name="T9" fmla="*/ 914 h 1215"/>
              <a:gd name="T10" fmla="*/ 115 w 698"/>
              <a:gd name="T11" fmla="*/ 964 h 1215"/>
              <a:gd name="T12" fmla="*/ 126 w 698"/>
              <a:gd name="T13" fmla="*/ 1004 h 1215"/>
              <a:gd name="T14" fmla="*/ 143 w 698"/>
              <a:gd name="T15" fmla="*/ 1033 h 1215"/>
              <a:gd name="T16" fmla="*/ 193 w 698"/>
              <a:gd name="T17" fmla="*/ 1071 h 1215"/>
              <a:gd name="T18" fmla="*/ 272 w 698"/>
              <a:gd name="T19" fmla="*/ 1090 h 1215"/>
              <a:gd name="T20" fmla="*/ 358 w 698"/>
              <a:gd name="T21" fmla="*/ 1096 h 1215"/>
              <a:gd name="T22" fmla="*/ 450 w 698"/>
              <a:gd name="T23" fmla="*/ 1085 h 1215"/>
              <a:gd name="T24" fmla="*/ 518 w 698"/>
              <a:gd name="T25" fmla="*/ 1056 h 1215"/>
              <a:gd name="T26" fmla="*/ 559 w 698"/>
              <a:gd name="T27" fmla="*/ 1006 h 1215"/>
              <a:gd name="T28" fmla="*/ 582 w 698"/>
              <a:gd name="T29" fmla="*/ 939 h 1215"/>
              <a:gd name="T30" fmla="*/ 597 w 698"/>
              <a:gd name="T31" fmla="*/ 851 h 1215"/>
              <a:gd name="T32" fmla="*/ 601 w 698"/>
              <a:gd name="T33" fmla="*/ 809 h 1215"/>
              <a:gd name="T34" fmla="*/ 606 w 698"/>
              <a:gd name="T35" fmla="*/ 778 h 1215"/>
              <a:gd name="T36" fmla="*/ 612 w 698"/>
              <a:gd name="T37" fmla="*/ 759 h 1215"/>
              <a:gd name="T38" fmla="*/ 620 w 698"/>
              <a:gd name="T39" fmla="*/ 754 h 1215"/>
              <a:gd name="T40" fmla="*/ 626 w 698"/>
              <a:gd name="T41" fmla="*/ 763 h 1215"/>
              <a:gd name="T42" fmla="*/ 633 w 698"/>
              <a:gd name="T43" fmla="*/ 788 h 1215"/>
              <a:gd name="T44" fmla="*/ 643 w 698"/>
              <a:gd name="T45" fmla="*/ 828 h 1215"/>
              <a:gd name="T46" fmla="*/ 650 w 698"/>
              <a:gd name="T47" fmla="*/ 884 h 1215"/>
              <a:gd name="T48" fmla="*/ 658 w 698"/>
              <a:gd name="T49" fmla="*/ 943 h 1215"/>
              <a:gd name="T50" fmla="*/ 668 w 698"/>
              <a:gd name="T51" fmla="*/ 995 h 1215"/>
              <a:gd name="T52" fmla="*/ 681 w 698"/>
              <a:gd name="T53" fmla="*/ 1035 h 1215"/>
              <a:gd name="T54" fmla="*/ 694 w 698"/>
              <a:gd name="T55" fmla="*/ 1065 h 1215"/>
              <a:gd name="T56" fmla="*/ 698 w 698"/>
              <a:gd name="T57" fmla="*/ 1094 h 1215"/>
              <a:gd name="T58" fmla="*/ 685 w 698"/>
              <a:gd name="T59" fmla="*/ 1119 h 1215"/>
              <a:gd name="T60" fmla="*/ 650 w 698"/>
              <a:gd name="T61" fmla="*/ 1144 h 1215"/>
              <a:gd name="T62" fmla="*/ 597 w 698"/>
              <a:gd name="T63" fmla="*/ 1169 h 1215"/>
              <a:gd name="T64" fmla="*/ 505 w 698"/>
              <a:gd name="T65" fmla="*/ 1197 h 1215"/>
              <a:gd name="T66" fmla="*/ 404 w 698"/>
              <a:gd name="T67" fmla="*/ 1215 h 1215"/>
              <a:gd name="T68" fmla="*/ 317 w 698"/>
              <a:gd name="T69" fmla="*/ 1213 h 1215"/>
              <a:gd name="T70" fmla="*/ 249 w 698"/>
              <a:gd name="T71" fmla="*/ 1203 h 1215"/>
              <a:gd name="T72" fmla="*/ 189 w 698"/>
              <a:gd name="T73" fmla="*/ 1192 h 1215"/>
              <a:gd name="T74" fmla="*/ 136 w 698"/>
              <a:gd name="T75" fmla="*/ 1161 h 1215"/>
              <a:gd name="T76" fmla="*/ 94 w 698"/>
              <a:gd name="T77" fmla="*/ 1115 h 1215"/>
              <a:gd name="T78" fmla="*/ 59 w 698"/>
              <a:gd name="T79" fmla="*/ 1052 h 1215"/>
              <a:gd name="T80" fmla="*/ 42 w 698"/>
              <a:gd name="T81" fmla="*/ 1002 h 1215"/>
              <a:gd name="T82" fmla="*/ 30 w 698"/>
              <a:gd name="T83" fmla="*/ 945 h 1215"/>
              <a:gd name="T84" fmla="*/ 25 w 698"/>
              <a:gd name="T85" fmla="*/ 868 h 1215"/>
              <a:gd name="T86" fmla="*/ 21 w 698"/>
              <a:gd name="T87" fmla="*/ 775 h 1215"/>
              <a:gd name="T88" fmla="*/ 25 w 698"/>
              <a:gd name="T89" fmla="*/ 533 h 1215"/>
              <a:gd name="T90" fmla="*/ 34 w 698"/>
              <a:gd name="T91" fmla="*/ 300 h 1215"/>
              <a:gd name="T92" fmla="*/ 34 w 698"/>
              <a:gd name="T93" fmla="*/ 214 h 1215"/>
              <a:gd name="T94" fmla="*/ 32 w 698"/>
              <a:gd name="T95" fmla="*/ 143 h 1215"/>
              <a:gd name="T96" fmla="*/ 23 w 698"/>
              <a:gd name="T97" fmla="*/ 93 h 1215"/>
              <a:gd name="T98" fmla="*/ 9 w 698"/>
              <a:gd name="T99" fmla="*/ 55 h 1215"/>
              <a:gd name="T100" fmla="*/ 0 w 698"/>
              <a:gd name="T101" fmla="*/ 17 h 1215"/>
              <a:gd name="T102" fmla="*/ 13 w 698"/>
              <a:gd name="T103" fmla="*/ 0 h 1215"/>
              <a:gd name="T104" fmla="*/ 48 w 698"/>
              <a:gd name="T105" fmla="*/ 5 h 1215"/>
              <a:gd name="T106" fmla="*/ 96 w 698"/>
              <a:gd name="T107" fmla="*/ 25 h 1215"/>
              <a:gd name="T108" fmla="*/ 120 w 698"/>
              <a:gd name="T109" fmla="*/ 40 h 1215"/>
              <a:gd name="T110" fmla="*/ 138 w 698"/>
              <a:gd name="T111" fmla="*/ 53 h 1215"/>
              <a:gd name="T112" fmla="*/ 149 w 698"/>
              <a:gd name="T113" fmla="*/ 72 h 1215"/>
              <a:gd name="T114" fmla="*/ 147 w 698"/>
              <a:gd name="T115" fmla="*/ 105 h 1215"/>
              <a:gd name="T116" fmla="*/ 140 w 698"/>
              <a:gd name="T117" fmla="*/ 145 h 1215"/>
              <a:gd name="T118" fmla="*/ 130 w 698"/>
              <a:gd name="T119" fmla="*/ 179 h 1215"/>
              <a:gd name="T120" fmla="*/ 122 w 698"/>
              <a:gd name="T121" fmla="*/ 218 h 1215"/>
              <a:gd name="T122" fmla="*/ 113 w 698"/>
              <a:gd name="T123" fmla="*/ 269 h 1215"/>
              <a:gd name="T124" fmla="*/ 107 w 698"/>
              <a:gd name="T125" fmla="*/ 334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8" h="1215">
                <a:moveTo>
                  <a:pt x="107" y="352"/>
                </a:moveTo>
                <a:lnTo>
                  <a:pt x="105" y="388"/>
                </a:lnTo>
                <a:lnTo>
                  <a:pt x="103" y="423"/>
                </a:lnTo>
                <a:lnTo>
                  <a:pt x="101" y="455"/>
                </a:lnTo>
                <a:lnTo>
                  <a:pt x="99" y="488"/>
                </a:lnTo>
                <a:lnTo>
                  <a:pt x="99" y="518"/>
                </a:lnTo>
                <a:lnTo>
                  <a:pt x="97" y="549"/>
                </a:lnTo>
                <a:lnTo>
                  <a:pt x="96" y="577"/>
                </a:lnTo>
                <a:lnTo>
                  <a:pt x="94" y="604"/>
                </a:lnTo>
                <a:lnTo>
                  <a:pt x="92" y="635"/>
                </a:lnTo>
                <a:lnTo>
                  <a:pt x="92" y="664"/>
                </a:lnTo>
                <a:lnTo>
                  <a:pt x="92" y="694"/>
                </a:lnTo>
                <a:lnTo>
                  <a:pt x="94" y="725"/>
                </a:lnTo>
                <a:lnTo>
                  <a:pt x="94" y="757"/>
                </a:lnTo>
                <a:lnTo>
                  <a:pt x="96" y="788"/>
                </a:lnTo>
                <a:lnTo>
                  <a:pt x="99" y="851"/>
                </a:lnTo>
                <a:lnTo>
                  <a:pt x="101" y="868"/>
                </a:lnTo>
                <a:lnTo>
                  <a:pt x="103" y="884"/>
                </a:lnTo>
                <a:lnTo>
                  <a:pt x="105" y="899"/>
                </a:lnTo>
                <a:lnTo>
                  <a:pt x="107" y="914"/>
                </a:lnTo>
                <a:lnTo>
                  <a:pt x="109" y="928"/>
                </a:lnTo>
                <a:lnTo>
                  <a:pt x="111" y="939"/>
                </a:lnTo>
                <a:lnTo>
                  <a:pt x="113" y="953"/>
                </a:lnTo>
                <a:lnTo>
                  <a:pt x="115" y="964"/>
                </a:lnTo>
                <a:lnTo>
                  <a:pt x="118" y="975"/>
                </a:lnTo>
                <a:lnTo>
                  <a:pt x="120" y="985"/>
                </a:lnTo>
                <a:lnTo>
                  <a:pt x="124" y="995"/>
                </a:lnTo>
                <a:lnTo>
                  <a:pt x="126" y="1004"/>
                </a:lnTo>
                <a:lnTo>
                  <a:pt x="130" y="1012"/>
                </a:lnTo>
                <a:lnTo>
                  <a:pt x="134" y="1020"/>
                </a:lnTo>
                <a:lnTo>
                  <a:pt x="140" y="1027"/>
                </a:lnTo>
                <a:lnTo>
                  <a:pt x="143" y="1033"/>
                </a:lnTo>
                <a:lnTo>
                  <a:pt x="153" y="1044"/>
                </a:lnTo>
                <a:lnTo>
                  <a:pt x="164" y="1054"/>
                </a:lnTo>
                <a:lnTo>
                  <a:pt x="178" y="1064"/>
                </a:lnTo>
                <a:lnTo>
                  <a:pt x="193" y="1071"/>
                </a:lnTo>
                <a:lnTo>
                  <a:pt x="210" y="1079"/>
                </a:lnTo>
                <a:lnTo>
                  <a:pt x="229" y="1085"/>
                </a:lnTo>
                <a:lnTo>
                  <a:pt x="251" y="1088"/>
                </a:lnTo>
                <a:lnTo>
                  <a:pt x="272" y="1090"/>
                </a:lnTo>
                <a:lnTo>
                  <a:pt x="293" y="1094"/>
                </a:lnTo>
                <a:lnTo>
                  <a:pt x="314" y="1094"/>
                </a:lnTo>
                <a:lnTo>
                  <a:pt x="337" y="1096"/>
                </a:lnTo>
                <a:lnTo>
                  <a:pt x="358" y="1096"/>
                </a:lnTo>
                <a:lnTo>
                  <a:pt x="381" y="1094"/>
                </a:lnTo>
                <a:lnTo>
                  <a:pt x="404" y="1092"/>
                </a:lnTo>
                <a:lnTo>
                  <a:pt x="427" y="1088"/>
                </a:lnTo>
                <a:lnTo>
                  <a:pt x="450" y="1085"/>
                </a:lnTo>
                <a:lnTo>
                  <a:pt x="469" y="1079"/>
                </a:lnTo>
                <a:lnTo>
                  <a:pt x="488" y="1073"/>
                </a:lnTo>
                <a:lnTo>
                  <a:pt x="503" y="1065"/>
                </a:lnTo>
                <a:lnTo>
                  <a:pt x="518" y="1056"/>
                </a:lnTo>
                <a:lnTo>
                  <a:pt x="532" y="1044"/>
                </a:lnTo>
                <a:lnTo>
                  <a:pt x="543" y="1033"/>
                </a:lnTo>
                <a:lnTo>
                  <a:pt x="551" y="1021"/>
                </a:lnTo>
                <a:lnTo>
                  <a:pt x="559" y="1006"/>
                </a:lnTo>
                <a:lnTo>
                  <a:pt x="566" y="991"/>
                </a:lnTo>
                <a:lnTo>
                  <a:pt x="572" y="975"/>
                </a:lnTo>
                <a:lnTo>
                  <a:pt x="578" y="958"/>
                </a:lnTo>
                <a:lnTo>
                  <a:pt x="582" y="939"/>
                </a:lnTo>
                <a:lnTo>
                  <a:pt x="587" y="918"/>
                </a:lnTo>
                <a:lnTo>
                  <a:pt x="591" y="897"/>
                </a:lnTo>
                <a:lnTo>
                  <a:pt x="593" y="874"/>
                </a:lnTo>
                <a:lnTo>
                  <a:pt x="597" y="851"/>
                </a:lnTo>
                <a:lnTo>
                  <a:pt x="597" y="840"/>
                </a:lnTo>
                <a:lnTo>
                  <a:pt x="599" y="828"/>
                </a:lnTo>
                <a:lnTo>
                  <a:pt x="601" y="819"/>
                </a:lnTo>
                <a:lnTo>
                  <a:pt x="601" y="809"/>
                </a:lnTo>
                <a:lnTo>
                  <a:pt x="603" y="799"/>
                </a:lnTo>
                <a:lnTo>
                  <a:pt x="603" y="792"/>
                </a:lnTo>
                <a:lnTo>
                  <a:pt x="605" y="784"/>
                </a:lnTo>
                <a:lnTo>
                  <a:pt x="606" y="778"/>
                </a:lnTo>
                <a:lnTo>
                  <a:pt x="608" y="773"/>
                </a:lnTo>
                <a:lnTo>
                  <a:pt x="608" y="767"/>
                </a:lnTo>
                <a:lnTo>
                  <a:pt x="610" y="763"/>
                </a:lnTo>
                <a:lnTo>
                  <a:pt x="612" y="759"/>
                </a:lnTo>
                <a:lnTo>
                  <a:pt x="614" y="757"/>
                </a:lnTo>
                <a:lnTo>
                  <a:pt x="616" y="755"/>
                </a:lnTo>
                <a:lnTo>
                  <a:pt x="618" y="754"/>
                </a:lnTo>
                <a:lnTo>
                  <a:pt x="620" y="754"/>
                </a:lnTo>
                <a:lnTo>
                  <a:pt x="622" y="755"/>
                </a:lnTo>
                <a:lnTo>
                  <a:pt x="624" y="755"/>
                </a:lnTo>
                <a:lnTo>
                  <a:pt x="626" y="759"/>
                </a:lnTo>
                <a:lnTo>
                  <a:pt x="626" y="763"/>
                </a:lnTo>
                <a:lnTo>
                  <a:pt x="627" y="767"/>
                </a:lnTo>
                <a:lnTo>
                  <a:pt x="629" y="773"/>
                </a:lnTo>
                <a:lnTo>
                  <a:pt x="631" y="780"/>
                </a:lnTo>
                <a:lnTo>
                  <a:pt x="633" y="788"/>
                </a:lnTo>
                <a:lnTo>
                  <a:pt x="635" y="796"/>
                </a:lnTo>
                <a:lnTo>
                  <a:pt x="639" y="805"/>
                </a:lnTo>
                <a:lnTo>
                  <a:pt x="641" y="817"/>
                </a:lnTo>
                <a:lnTo>
                  <a:pt x="643" y="828"/>
                </a:lnTo>
                <a:lnTo>
                  <a:pt x="645" y="840"/>
                </a:lnTo>
                <a:lnTo>
                  <a:pt x="647" y="853"/>
                </a:lnTo>
                <a:lnTo>
                  <a:pt x="649" y="868"/>
                </a:lnTo>
                <a:lnTo>
                  <a:pt x="650" y="884"/>
                </a:lnTo>
                <a:lnTo>
                  <a:pt x="652" y="899"/>
                </a:lnTo>
                <a:lnTo>
                  <a:pt x="654" y="914"/>
                </a:lnTo>
                <a:lnTo>
                  <a:pt x="656" y="930"/>
                </a:lnTo>
                <a:lnTo>
                  <a:pt x="658" y="943"/>
                </a:lnTo>
                <a:lnTo>
                  <a:pt x="660" y="956"/>
                </a:lnTo>
                <a:lnTo>
                  <a:pt x="662" y="970"/>
                </a:lnTo>
                <a:lnTo>
                  <a:pt x="666" y="981"/>
                </a:lnTo>
                <a:lnTo>
                  <a:pt x="668" y="995"/>
                </a:lnTo>
                <a:lnTo>
                  <a:pt x="671" y="1004"/>
                </a:lnTo>
                <a:lnTo>
                  <a:pt x="673" y="1016"/>
                </a:lnTo>
                <a:lnTo>
                  <a:pt x="677" y="1025"/>
                </a:lnTo>
                <a:lnTo>
                  <a:pt x="681" y="1035"/>
                </a:lnTo>
                <a:lnTo>
                  <a:pt x="685" y="1044"/>
                </a:lnTo>
                <a:lnTo>
                  <a:pt x="687" y="1052"/>
                </a:lnTo>
                <a:lnTo>
                  <a:pt x="691" y="1060"/>
                </a:lnTo>
                <a:lnTo>
                  <a:pt x="694" y="1065"/>
                </a:lnTo>
                <a:lnTo>
                  <a:pt x="696" y="1073"/>
                </a:lnTo>
                <a:lnTo>
                  <a:pt x="698" y="1079"/>
                </a:lnTo>
                <a:lnTo>
                  <a:pt x="698" y="1086"/>
                </a:lnTo>
                <a:lnTo>
                  <a:pt x="698" y="1094"/>
                </a:lnTo>
                <a:lnTo>
                  <a:pt x="696" y="1100"/>
                </a:lnTo>
                <a:lnTo>
                  <a:pt x="694" y="1108"/>
                </a:lnTo>
                <a:lnTo>
                  <a:pt x="689" y="1113"/>
                </a:lnTo>
                <a:lnTo>
                  <a:pt x="685" y="1119"/>
                </a:lnTo>
                <a:lnTo>
                  <a:pt x="677" y="1127"/>
                </a:lnTo>
                <a:lnTo>
                  <a:pt x="670" y="1132"/>
                </a:lnTo>
                <a:lnTo>
                  <a:pt x="660" y="1138"/>
                </a:lnTo>
                <a:lnTo>
                  <a:pt x="650" y="1144"/>
                </a:lnTo>
                <a:lnTo>
                  <a:pt x="639" y="1150"/>
                </a:lnTo>
                <a:lnTo>
                  <a:pt x="626" y="1157"/>
                </a:lnTo>
                <a:lnTo>
                  <a:pt x="612" y="1163"/>
                </a:lnTo>
                <a:lnTo>
                  <a:pt x="597" y="1169"/>
                </a:lnTo>
                <a:lnTo>
                  <a:pt x="580" y="1174"/>
                </a:lnTo>
                <a:lnTo>
                  <a:pt x="564" y="1180"/>
                </a:lnTo>
                <a:lnTo>
                  <a:pt x="534" y="1190"/>
                </a:lnTo>
                <a:lnTo>
                  <a:pt x="505" y="1197"/>
                </a:lnTo>
                <a:lnTo>
                  <a:pt x="478" y="1203"/>
                </a:lnTo>
                <a:lnTo>
                  <a:pt x="451" y="1209"/>
                </a:lnTo>
                <a:lnTo>
                  <a:pt x="427" y="1213"/>
                </a:lnTo>
                <a:lnTo>
                  <a:pt x="404" y="1215"/>
                </a:lnTo>
                <a:lnTo>
                  <a:pt x="383" y="1215"/>
                </a:lnTo>
                <a:lnTo>
                  <a:pt x="360" y="1215"/>
                </a:lnTo>
                <a:lnTo>
                  <a:pt x="339" y="1213"/>
                </a:lnTo>
                <a:lnTo>
                  <a:pt x="317" y="1213"/>
                </a:lnTo>
                <a:lnTo>
                  <a:pt x="298" y="1211"/>
                </a:lnTo>
                <a:lnTo>
                  <a:pt x="281" y="1209"/>
                </a:lnTo>
                <a:lnTo>
                  <a:pt x="264" y="1207"/>
                </a:lnTo>
                <a:lnTo>
                  <a:pt x="249" y="1203"/>
                </a:lnTo>
                <a:lnTo>
                  <a:pt x="235" y="1201"/>
                </a:lnTo>
                <a:lnTo>
                  <a:pt x="220" y="1199"/>
                </a:lnTo>
                <a:lnTo>
                  <a:pt x="205" y="1196"/>
                </a:lnTo>
                <a:lnTo>
                  <a:pt x="189" y="1192"/>
                </a:lnTo>
                <a:lnTo>
                  <a:pt x="176" y="1186"/>
                </a:lnTo>
                <a:lnTo>
                  <a:pt x="162" y="1178"/>
                </a:lnTo>
                <a:lnTo>
                  <a:pt x="149" y="1171"/>
                </a:lnTo>
                <a:lnTo>
                  <a:pt x="136" y="1161"/>
                </a:lnTo>
                <a:lnTo>
                  <a:pt x="124" y="1150"/>
                </a:lnTo>
                <a:lnTo>
                  <a:pt x="113" y="1140"/>
                </a:lnTo>
                <a:lnTo>
                  <a:pt x="103" y="1127"/>
                </a:lnTo>
                <a:lnTo>
                  <a:pt x="94" y="1115"/>
                </a:lnTo>
                <a:lnTo>
                  <a:pt x="84" y="1102"/>
                </a:lnTo>
                <a:lnTo>
                  <a:pt x="74" y="1086"/>
                </a:lnTo>
                <a:lnTo>
                  <a:pt x="67" y="1069"/>
                </a:lnTo>
                <a:lnTo>
                  <a:pt x="59" y="1052"/>
                </a:lnTo>
                <a:lnTo>
                  <a:pt x="52" y="1033"/>
                </a:lnTo>
                <a:lnTo>
                  <a:pt x="48" y="1023"/>
                </a:lnTo>
                <a:lnTo>
                  <a:pt x="46" y="1014"/>
                </a:lnTo>
                <a:lnTo>
                  <a:pt x="42" y="1002"/>
                </a:lnTo>
                <a:lnTo>
                  <a:pt x="38" y="989"/>
                </a:lnTo>
                <a:lnTo>
                  <a:pt x="36" y="975"/>
                </a:lnTo>
                <a:lnTo>
                  <a:pt x="34" y="960"/>
                </a:lnTo>
                <a:lnTo>
                  <a:pt x="30" y="945"/>
                </a:lnTo>
                <a:lnTo>
                  <a:pt x="29" y="926"/>
                </a:lnTo>
                <a:lnTo>
                  <a:pt x="27" y="909"/>
                </a:lnTo>
                <a:lnTo>
                  <a:pt x="25" y="889"/>
                </a:lnTo>
                <a:lnTo>
                  <a:pt x="25" y="868"/>
                </a:lnTo>
                <a:lnTo>
                  <a:pt x="23" y="845"/>
                </a:lnTo>
                <a:lnTo>
                  <a:pt x="23" y="822"/>
                </a:lnTo>
                <a:lnTo>
                  <a:pt x="21" y="799"/>
                </a:lnTo>
                <a:lnTo>
                  <a:pt x="21" y="775"/>
                </a:lnTo>
                <a:lnTo>
                  <a:pt x="21" y="748"/>
                </a:lnTo>
                <a:lnTo>
                  <a:pt x="21" y="694"/>
                </a:lnTo>
                <a:lnTo>
                  <a:pt x="21" y="641"/>
                </a:lnTo>
                <a:lnTo>
                  <a:pt x="25" y="533"/>
                </a:lnTo>
                <a:lnTo>
                  <a:pt x="29" y="428"/>
                </a:lnTo>
                <a:lnTo>
                  <a:pt x="30" y="377"/>
                </a:lnTo>
                <a:lnTo>
                  <a:pt x="32" y="325"/>
                </a:lnTo>
                <a:lnTo>
                  <a:pt x="34" y="300"/>
                </a:lnTo>
                <a:lnTo>
                  <a:pt x="34" y="277"/>
                </a:lnTo>
                <a:lnTo>
                  <a:pt x="34" y="254"/>
                </a:lnTo>
                <a:lnTo>
                  <a:pt x="34" y="233"/>
                </a:lnTo>
                <a:lnTo>
                  <a:pt x="34" y="214"/>
                </a:lnTo>
                <a:lnTo>
                  <a:pt x="34" y="195"/>
                </a:lnTo>
                <a:lnTo>
                  <a:pt x="34" y="176"/>
                </a:lnTo>
                <a:lnTo>
                  <a:pt x="32" y="160"/>
                </a:lnTo>
                <a:lnTo>
                  <a:pt x="32" y="143"/>
                </a:lnTo>
                <a:lnTo>
                  <a:pt x="30" y="130"/>
                </a:lnTo>
                <a:lnTo>
                  <a:pt x="29" y="116"/>
                </a:lnTo>
                <a:lnTo>
                  <a:pt x="27" y="105"/>
                </a:lnTo>
                <a:lnTo>
                  <a:pt x="23" y="93"/>
                </a:lnTo>
                <a:lnTo>
                  <a:pt x="21" y="84"/>
                </a:lnTo>
                <a:lnTo>
                  <a:pt x="17" y="74"/>
                </a:lnTo>
                <a:lnTo>
                  <a:pt x="15" y="67"/>
                </a:lnTo>
                <a:lnTo>
                  <a:pt x="9" y="55"/>
                </a:lnTo>
                <a:lnTo>
                  <a:pt x="4" y="44"/>
                </a:lnTo>
                <a:lnTo>
                  <a:pt x="2" y="34"/>
                </a:lnTo>
                <a:lnTo>
                  <a:pt x="0" y="25"/>
                </a:lnTo>
                <a:lnTo>
                  <a:pt x="0" y="17"/>
                </a:lnTo>
                <a:lnTo>
                  <a:pt x="2" y="9"/>
                </a:lnTo>
                <a:lnTo>
                  <a:pt x="4" y="5"/>
                </a:lnTo>
                <a:lnTo>
                  <a:pt x="8" y="2"/>
                </a:lnTo>
                <a:lnTo>
                  <a:pt x="13" y="0"/>
                </a:lnTo>
                <a:lnTo>
                  <a:pt x="21" y="0"/>
                </a:lnTo>
                <a:lnTo>
                  <a:pt x="29" y="0"/>
                </a:lnTo>
                <a:lnTo>
                  <a:pt x="36" y="2"/>
                </a:lnTo>
                <a:lnTo>
                  <a:pt x="48" y="5"/>
                </a:lnTo>
                <a:lnTo>
                  <a:pt x="59" y="9"/>
                </a:lnTo>
                <a:lnTo>
                  <a:pt x="73" y="15"/>
                </a:lnTo>
                <a:lnTo>
                  <a:pt x="88" y="21"/>
                </a:lnTo>
                <a:lnTo>
                  <a:pt x="96" y="25"/>
                </a:lnTo>
                <a:lnTo>
                  <a:pt x="103" y="28"/>
                </a:lnTo>
                <a:lnTo>
                  <a:pt x="109" y="32"/>
                </a:lnTo>
                <a:lnTo>
                  <a:pt x="115" y="36"/>
                </a:lnTo>
                <a:lnTo>
                  <a:pt x="120" y="40"/>
                </a:lnTo>
                <a:lnTo>
                  <a:pt x="126" y="44"/>
                </a:lnTo>
                <a:lnTo>
                  <a:pt x="130" y="47"/>
                </a:lnTo>
                <a:lnTo>
                  <a:pt x="134" y="49"/>
                </a:lnTo>
                <a:lnTo>
                  <a:pt x="138" y="53"/>
                </a:lnTo>
                <a:lnTo>
                  <a:pt x="141" y="57"/>
                </a:lnTo>
                <a:lnTo>
                  <a:pt x="143" y="61"/>
                </a:lnTo>
                <a:lnTo>
                  <a:pt x="145" y="65"/>
                </a:lnTo>
                <a:lnTo>
                  <a:pt x="149" y="72"/>
                </a:lnTo>
                <a:lnTo>
                  <a:pt x="149" y="80"/>
                </a:lnTo>
                <a:lnTo>
                  <a:pt x="149" y="88"/>
                </a:lnTo>
                <a:lnTo>
                  <a:pt x="147" y="95"/>
                </a:lnTo>
                <a:lnTo>
                  <a:pt x="147" y="105"/>
                </a:lnTo>
                <a:lnTo>
                  <a:pt x="145" y="113"/>
                </a:lnTo>
                <a:lnTo>
                  <a:pt x="143" y="124"/>
                </a:lnTo>
                <a:lnTo>
                  <a:pt x="141" y="134"/>
                </a:lnTo>
                <a:lnTo>
                  <a:pt x="140" y="145"/>
                </a:lnTo>
                <a:lnTo>
                  <a:pt x="138" y="157"/>
                </a:lnTo>
                <a:lnTo>
                  <a:pt x="134" y="164"/>
                </a:lnTo>
                <a:lnTo>
                  <a:pt x="132" y="172"/>
                </a:lnTo>
                <a:lnTo>
                  <a:pt x="130" y="179"/>
                </a:lnTo>
                <a:lnTo>
                  <a:pt x="128" y="187"/>
                </a:lnTo>
                <a:lnTo>
                  <a:pt x="126" y="197"/>
                </a:lnTo>
                <a:lnTo>
                  <a:pt x="124" y="208"/>
                </a:lnTo>
                <a:lnTo>
                  <a:pt x="122" y="218"/>
                </a:lnTo>
                <a:lnTo>
                  <a:pt x="118" y="231"/>
                </a:lnTo>
                <a:lnTo>
                  <a:pt x="117" y="243"/>
                </a:lnTo>
                <a:lnTo>
                  <a:pt x="115" y="256"/>
                </a:lnTo>
                <a:lnTo>
                  <a:pt x="113" y="269"/>
                </a:lnTo>
                <a:lnTo>
                  <a:pt x="113" y="285"/>
                </a:lnTo>
                <a:lnTo>
                  <a:pt x="111" y="300"/>
                </a:lnTo>
                <a:lnTo>
                  <a:pt x="109" y="317"/>
                </a:lnTo>
                <a:lnTo>
                  <a:pt x="107" y="334"/>
                </a:lnTo>
                <a:lnTo>
                  <a:pt x="107" y="352"/>
                </a:lnTo>
                <a:lnTo>
                  <a:pt x="107" y="35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14"/>
          <p:cNvGrpSpPr/>
          <p:nvPr/>
        </p:nvGrpSpPr>
        <p:grpSpPr>
          <a:xfrm>
            <a:off x="3405581" y="1685241"/>
            <a:ext cx="2318547" cy="2326669"/>
            <a:chOff x="5534807" y="1672548"/>
            <a:chExt cx="2318547" cy="2326669"/>
          </a:xfrm>
        </p:grpSpPr>
        <p:sp>
          <p:nvSpPr>
            <p:cNvPr id="16" name="矩形 15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18"/>
          <p:cNvGrpSpPr/>
          <p:nvPr/>
        </p:nvGrpSpPr>
        <p:grpSpPr>
          <a:xfrm>
            <a:off x="3559958" y="1912471"/>
            <a:ext cx="2009792" cy="1872208"/>
            <a:chOff x="2110599" y="1801645"/>
            <a:chExt cx="1182688" cy="1101725"/>
          </a:xfrm>
          <a:solidFill>
            <a:schemeClr val="tx1"/>
          </a:solidFill>
        </p:grpSpPr>
        <p:sp>
          <p:nvSpPr>
            <p:cNvPr id="20" name="Freeform 26"/>
            <p:cNvSpPr/>
            <p:nvPr/>
          </p:nvSpPr>
          <p:spPr bwMode="auto">
            <a:xfrm>
              <a:off x="2140761" y="2155658"/>
              <a:ext cx="430213" cy="138113"/>
            </a:xfrm>
            <a:custGeom>
              <a:avLst/>
              <a:gdLst>
                <a:gd name="T0" fmla="*/ 33 w 542"/>
                <a:gd name="T1" fmla="*/ 128 h 174"/>
                <a:gd name="T2" fmla="*/ 101 w 542"/>
                <a:gd name="T3" fmla="*/ 109 h 174"/>
                <a:gd name="T4" fmla="*/ 176 w 542"/>
                <a:gd name="T5" fmla="*/ 86 h 174"/>
                <a:gd name="T6" fmla="*/ 254 w 542"/>
                <a:gd name="T7" fmla="*/ 63 h 174"/>
                <a:gd name="T8" fmla="*/ 314 w 542"/>
                <a:gd name="T9" fmla="*/ 44 h 174"/>
                <a:gd name="T10" fmla="*/ 352 w 542"/>
                <a:gd name="T11" fmla="*/ 34 h 174"/>
                <a:gd name="T12" fmla="*/ 383 w 542"/>
                <a:gd name="T13" fmla="*/ 24 h 174"/>
                <a:gd name="T14" fmla="*/ 411 w 542"/>
                <a:gd name="T15" fmla="*/ 15 h 174"/>
                <a:gd name="T16" fmla="*/ 434 w 542"/>
                <a:gd name="T17" fmla="*/ 9 h 174"/>
                <a:gd name="T18" fmla="*/ 453 w 542"/>
                <a:gd name="T19" fmla="*/ 3 h 174"/>
                <a:gd name="T20" fmla="*/ 469 w 542"/>
                <a:gd name="T21" fmla="*/ 1 h 174"/>
                <a:gd name="T22" fmla="*/ 480 w 542"/>
                <a:gd name="T23" fmla="*/ 0 h 174"/>
                <a:gd name="T24" fmla="*/ 492 w 542"/>
                <a:gd name="T25" fmla="*/ 0 h 174"/>
                <a:gd name="T26" fmla="*/ 503 w 542"/>
                <a:gd name="T27" fmla="*/ 1 h 174"/>
                <a:gd name="T28" fmla="*/ 513 w 542"/>
                <a:gd name="T29" fmla="*/ 7 h 174"/>
                <a:gd name="T30" fmla="*/ 522 w 542"/>
                <a:gd name="T31" fmla="*/ 19 h 174"/>
                <a:gd name="T32" fmla="*/ 532 w 542"/>
                <a:gd name="T33" fmla="*/ 32 h 174"/>
                <a:gd name="T34" fmla="*/ 538 w 542"/>
                <a:gd name="T35" fmla="*/ 42 h 174"/>
                <a:gd name="T36" fmla="*/ 542 w 542"/>
                <a:gd name="T37" fmla="*/ 49 h 174"/>
                <a:gd name="T38" fmla="*/ 542 w 542"/>
                <a:gd name="T39" fmla="*/ 55 h 174"/>
                <a:gd name="T40" fmla="*/ 538 w 542"/>
                <a:gd name="T41" fmla="*/ 59 h 174"/>
                <a:gd name="T42" fmla="*/ 530 w 542"/>
                <a:gd name="T43" fmla="*/ 61 h 174"/>
                <a:gd name="T44" fmla="*/ 520 w 542"/>
                <a:gd name="T45" fmla="*/ 65 h 174"/>
                <a:gd name="T46" fmla="*/ 505 w 542"/>
                <a:gd name="T47" fmla="*/ 68 h 174"/>
                <a:gd name="T48" fmla="*/ 484 w 542"/>
                <a:gd name="T49" fmla="*/ 74 h 174"/>
                <a:gd name="T50" fmla="*/ 461 w 542"/>
                <a:gd name="T51" fmla="*/ 80 h 174"/>
                <a:gd name="T52" fmla="*/ 434 w 542"/>
                <a:gd name="T53" fmla="*/ 86 h 174"/>
                <a:gd name="T54" fmla="*/ 404 w 542"/>
                <a:gd name="T55" fmla="*/ 91 h 174"/>
                <a:gd name="T56" fmla="*/ 369 w 542"/>
                <a:gd name="T57" fmla="*/ 101 h 174"/>
                <a:gd name="T58" fmla="*/ 337 w 542"/>
                <a:gd name="T59" fmla="*/ 111 h 174"/>
                <a:gd name="T60" fmla="*/ 308 w 542"/>
                <a:gd name="T61" fmla="*/ 118 h 174"/>
                <a:gd name="T62" fmla="*/ 279 w 542"/>
                <a:gd name="T63" fmla="*/ 126 h 174"/>
                <a:gd name="T64" fmla="*/ 254 w 542"/>
                <a:gd name="T65" fmla="*/ 133 h 174"/>
                <a:gd name="T66" fmla="*/ 232 w 542"/>
                <a:gd name="T67" fmla="*/ 141 h 174"/>
                <a:gd name="T68" fmla="*/ 210 w 542"/>
                <a:gd name="T69" fmla="*/ 147 h 174"/>
                <a:gd name="T70" fmla="*/ 193 w 542"/>
                <a:gd name="T71" fmla="*/ 153 h 174"/>
                <a:gd name="T72" fmla="*/ 168 w 542"/>
                <a:gd name="T73" fmla="*/ 158 h 174"/>
                <a:gd name="T74" fmla="*/ 142 w 542"/>
                <a:gd name="T75" fmla="*/ 166 h 174"/>
                <a:gd name="T76" fmla="*/ 119 w 542"/>
                <a:gd name="T77" fmla="*/ 172 h 174"/>
                <a:gd name="T78" fmla="*/ 100 w 542"/>
                <a:gd name="T79" fmla="*/ 174 h 174"/>
                <a:gd name="T80" fmla="*/ 84 w 542"/>
                <a:gd name="T81" fmla="*/ 174 h 174"/>
                <a:gd name="T82" fmla="*/ 67 w 542"/>
                <a:gd name="T83" fmla="*/ 168 h 174"/>
                <a:gd name="T84" fmla="*/ 44 w 542"/>
                <a:gd name="T85" fmla="*/ 158 h 174"/>
                <a:gd name="T86" fmla="*/ 15 w 542"/>
                <a:gd name="T87" fmla="*/ 145 h 174"/>
                <a:gd name="T88" fmla="*/ 0 w 542"/>
                <a:gd name="T89" fmla="*/ 13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174">
                  <a:moveTo>
                    <a:pt x="0" y="135"/>
                  </a:moveTo>
                  <a:lnTo>
                    <a:pt x="33" y="128"/>
                  </a:lnTo>
                  <a:lnTo>
                    <a:pt x="67" y="118"/>
                  </a:lnTo>
                  <a:lnTo>
                    <a:pt x="101" y="109"/>
                  </a:lnTo>
                  <a:lnTo>
                    <a:pt x="138" y="97"/>
                  </a:lnTo>
                  <a:lnTo>
                    <a:pt x="176" y="86"/>
                  </a:lnTo>
                  <a:lnTo>
                    <a:pt x="214" y="74"/>
                  </a:lnTo>
                  <a:lnTo>
                    <a:pt x="254" y="63"/>
                  </a:lnTo>
                  <a:lnTo>
                    <a:pt x="295" y="51"/>
                  </a:lnTo>
                  <a:lnTo>
                    <a:pt x="314" y="44"/>
                  </a:lnTo>
                  <a:lnTo>
                    <a:pt x="333" y="38"/>
                  </a:lnTo>
                  <a:lnTo>
                    <a:pt x="352" y="34"/>
                  </a:lnTo>
                  <a:lnTo>
                    <a:pt x="367" y="28"/>
                  </a:lnTo>
                  <a:lnTo>
                    <a:pt x="383" y="24"/>
                  </a:lnTo>
                  <a:lnTo>
                    <a:pt x="398" y="19"/>
                  </a:lnTo>
                  <a:lnTo>
                    <a:pt x="411" y="15"/>
                  </a:lnTo>
                  <a:lnTo>
                    <a:pt x="423" y="13"/>
                  </a:lnTo>
                  <a:lnTo>
                    <a:pt x="434" y="9"/>
                  </a:lnTo>
                  <a:lnTo>
                    <a:pt x="446" y="7"/>
                  </a:lnTo>
                  <a:lnTo>
                    <a:pt x="453" y="3"/>
                  </a:lnTo>
                  <a:lnTo>
                    <a:pt x="463" y="1"/>
                  </a:lnTo>
                  <a:lnTo>
                    <a:pt x="469" y="1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3" y="1"/>
                  </a:lnTo>
                  <a:lnTo>
                    <a:pt x="509" y="3"/>
                  </a:lnTo>
                  <a:lnTo>
                    <a:pt x="513" y="7"/>
                  </a:lnTo>
                  <a:lnTo>
                    <a:pt x="519" y="13"/>
                  </a:lnTo>
                  <a:lnTo>
                    <a:pt x="522" y="19"/>
                  </a:lnTo>
                  <a:lnTo>
                    <a:pt x="526" y="24"/>
                  </a:lnTo>
                  <a:lnTo>
                    <a:pt x="532" y="32"/>
                  </a:lnTo>
                  <a:lnTo>
                    <a:pt x="536" y="38"/>
                  </a:lnTo>
                  <a:lnTo>
                    <a:pt x="538" y="42"/>
                  </a:lnTo>
                  <a:lnTo>
                    <a:pt x="540" y="45"/>
                  </a:lnTo>
                  <a:lnTo>
                    <a:pt x="542" y="49"/>
                  </a:lnTo>
                  <a:lnTo>
                    <a:pt x="542" y="51"/>
                  </a:lnTo>
                  <a:lnTo>
                    <a:pt x="542" y="55"/>
                  </a:lnTo>
                  <a:lnTo>
                    <a:pt x="540" y="57"/>
                  </a:lnTo>
                  <a:lnTo>
                    <a:pt x="538" y="59"/>
                  </a:lnTo>
                  <a:lnTo>
                    <a:pt x="536" y="59"/>
                  </a:lnTo>
                  <a:lnTo>
                    <a:pt x="530" y="61"/>
                  </a:lnTo>
                  <a:lnTo>
                    <a:pt x="526" y="63"/>
                  </a:lnTo>
                  <a:lnTo>
                    <a:pt x="520" y="65"/>
                  </a:lnTo>
                  <a:lnTo>
                    <a:pt x="513" y="67"/>
                  </a:lnTo>
                  <a:lnTo>
                    <a:pt x="505" y="68"/>
                  </a:lnTo>
                  <a:lnTo>
                    <a:pt x="496" y="72"/>
                  </a:lnTo>
                  <a:lnTo>
                    <a:pt x="484" y="74"/>
                  </a:lnTo>
                  <a:lnTo>
                    <a:pt x="473" y="76"/>
                  </a:lnTo>
                  <a:lnTo>
                    <a:pt x="461" y="80"/>
                  </a:lnTo>
                  <a:lnTo>
                    <a:pt x="448" y="82"/>
                  </a:lnTo>
                  <a:lnTo>
                    <a:pt x="434" y="86"/>
                  </a:lnTo>
                  <a:lnTo>
                    <a:pt x="419" y="89"/>
                  </a:lnTo>
                  <a:lnTo>
                    <a:pt x="404" y="91"/>
                  </a:lnTo>
                  <a:lnTo>
                    <a:pt x="387" y="95"/>
                  </a:lnTo>
                  <a:lnTo>
                    <a:pt x="369" y="101"/>
                  </a:lnTo>
                  <a:lnTo>
                    <a:pt x="352" y="105"/>
                  </a:lnTo>
                  <a:lnTo>
                    <a:pt x="337" y="111"/>
                  </a:lnTo>
                  <a:lnTo>
                    <a:pt x="321" y="114"/>
                  </a:lnTo>
                  <a:lnTo>
                    <a:pt x="308" y="118"/>
                  </a:lnTo>
                  <a:lnTo>
                    <a:pt x="293" y="122"/>
                  </a:lnTo>
                  <a:lnTo>
                    <a:pt x="279" y="126"/>
                  </a:lnTo>
                  <a:lnTo>
                    <a:pt x="266" y="130"/>
                  </a:lnTo>
                  <a:lnTo>
                    <a:pt x="254" y="133"/>
                  </a:lnTo>
                  <a:lnTo>
                    <a:pt x="243" y="137"/>
                  </a:lnTo>
                  <a:lnTo>
                    <a:pt x="232" y="141"/>
                  </a:lnTo>
                  <a:lnTo>
                    <a:pt x="220" y="143"/>
                  </a:lnTo>
                  <a:lnTo>
                    <a:pt x="210" y="147"/>
                  </a:lnTo>
                  <a:lnTo>
                    <a:pt x="201" y="149"/>
                  </a:lnTo>
                  <a:lnTo>
                    <a:pt x="193" y="153"/>
                  </a:lnTo>
                  <a:lnTo>
                    <a:pt x="184" y="155"/>
                  </a:lnTo>
                  <a:lnTo>
                    <a:pt x="168" y="158"/>
                  </a:lnTo>
                  <a:lnTo>
                    <a:pt x="155" y="162"/>
                  </a:lnTo>
                  <a:lnTo>
                    <a:pt x="142" y="166"/>
                  </a:lnTo>
                  <a:lnTo>
                    <a:pt x="128" y="170"/>
                  </a:lnTo>
                  <a:lnTo>
                    <a:pt x="119" y="172"/>
                  </a:lnTo>
                  <a:lnTo>
                    <a:pt x="109" y="172"/>
                  </a:lnTo>
                  <a:lnTo>
                    <a:pt x="100" y="174"/>
                  </a:lnTo>
                  <a:lnTo>
                    <a:pt x="92" y="174"/>
                  </a:lnTo>
                  <a:lnTo>
                    <a:pt x="84" y="174"/>
                  </a:lnTo>
                  <a:lnTo>
                    <a:pt x="77" y="172"/>
                  </a:lnTo>
                  <a:lnTo>
                    <a:pt x="67" y="168"/>
                  </a:lnTo>
                  <a:lnTo>
                    <a:pt x="55" y="164"/>
                  </a:lnTo>
                  <a:lnTo>
                    <a:pt x="44" y="158"/>
                  </a:lnTo>
                  <a:lnTo>
                    <a:pt x="31" y="153"/>
                  </a:lnTo>
                  <a:lnTo>
                    <a:pt x="15" y="145"/>
                  </a:lnTo>
                  <a:lnTo>
                    <a:pt x="0" y="135"/>
                  </a:lnTo>
                  <a:lnTo>
                    <a:pt x="0" y="135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7"/>
            <p:cNvSpPr/>
            <p:nvPr/>
          </p:nvSpPr>
          <p:spPr bwMode="auto">
            <a:xfrm>
              <a:off x="2356661" y="1865145"/>
              <a:ext cx="111125" cy="985838"/>
            </a:xfrm>
            <a:custGeom>
              <a:avLst/>
              <a:gdLst>
                <a:gd name="T0" fmla="*/ 90 w 139"/>
                <a:gd name="T1" fmla="*/ 877 h 1242"/>
                <a:gd name="T2" fmla="*/ 90 w 139"/>
                <a:gd name="T3" fmla="*/ 957 h 1242"/>
                <a:gd name="T4" fmla="*/ 88 w 139"/>
                <a:gd name="T5" fmla="*/ 1028 h 1242"/>
                <a:gd name="T6" fmla="*/ 86 w 139"/>
                <a:gd name="T7" fmla="*/ 1087 h 1242"/>
                <a:gd name="T8" fmla="*/ 84 w 139"/>
                <a:gd name="T9" fmla="*/ 1137 h 1242"/>
                <a:gd name="T10" fmla="*/ 82 w 139"/>
                <a:gd name="T11" fmla="*/ 1175 h 1242"/>
                <a:gd name="T12" fmla="*/ 80 w 139"/>
                <a:gd name="T13" fmla="*/ 1202 h 1242"/>
                <a:gd name="T14" fmla="*/ 78 w 139"/>
                <a:gd name="T15" fmla="*/ 1221 h 1242"/>
                <a:gd name="T16" fmla="*/ 65 w 139"/>
                <a:gd name="T17" fmla="*/ 1238 h 1242"/>
                <a:gd name="T18" fmla="*/ 49 w 139"/>
                <a:gd name="T19" fmla="*/ 1240 h 1242"/>
                <a:gd name="T20" fmla="*/ 34 w 139"/>
                <a:gd name="T21" fmla="*/ 1215 h 1242"/>
                <a:gd name="T22" fmla="*/ 19 w 139"/>
                <a:gd name="T23" fmla="*/ 1171 h 1242"/>
                <a:gd name="T24" fmla="*/ 9 w 139"/>
                <a:gd name="T25" fmla="*/ 1125 h 1242"/>
                <a:gd name="T26" fmla="*/ 4 w 139"/>
                <a:gd name="T27" fmla="*/ 1093 h 1242"/>
                <a:gd name="T28" fmla="*/ 5 w 139"/>
                <a:gd name="T29" fmla="*/ 1079 h 1242"/>
                <a:gd name="T30" fmla="*/ 7 w 139"/>
                <a:gd name="T31" fmla="*/ 1056 h 1242"/>
                <a:gd name="T32" fmla="*/ 13 w 139"/>
                <a:gd name="T33" fmla="*/ 1020 h 1242"/>
                <a:gd name="T34" fmla="*/ 21 w 139"/>
                <a:gd name="T35" fmla="*/ 970 h 1242"/>
                <a:gd name="T36" fmla="*/ 25 w 139"/>
                <a:gd name="T37" fmla="*/ 932 h 1242"/>
                <a:gd name="T38" fmla="*/ 27 w 139"/>
                <a:gd name="T39" fmla="*/ 892 h 1242"/>
                <a:gd name="T40" fmla="*/ 28 w 139"/>
                <a:gd name="T41" fmla="*/ 844 h 1242"/>
                <a:gd name="T42" fmla="*/ 30 w 139"/>
                <a:gd name="T43" fmla="*/ 789 h 1242"/>
                <a:gd name="T44" fmla="*/ 32 w 139"/>
                <a:gd name="T45" fmla="*/ 723 h 1242"/>
                <a:gd name="T46" fmla="*/ 34 w 139"/>
                <a:gd name="T47" fmla="*/ 651 h 1242"/>
                <a:gd name="T48" fmla="*/ 34 w 139"/>
                <a:gd name="T49" fmla="*/ 570 h 1242"/>
                <a:gd name="T50" fmla="*/ 34 w 139"/>
                <a:gd name="T51" fmla="*/ 480 h 1242"/>
                <a:gd name="T52" fmla="*/ 34 w 139"/>
                <a:gd name="T53" fmla="*/ 389 h 1242"/>
                <a:gd name="T54" fmla="*/ 34 w 139"/>
                <a:gd name="T55" fmla="*/ 308 h 1242"/>
                <a:gd name="T56" fmla="*/ 32 w 139"/>
                <a:gd name="T57" fmla="*/ 237 h 1242"/>
                <a:gd name="T58" fmla="*/ 30 w 139"/>
                <a:gd name="T59" fmla="*/ 178 h 1242"/>
                <a:gd name="T60" fmla="*/ 28 w 139"/>
                <a:gd name="T61" fmla="*/ 130 h 1242"/>
                <a:gd name="T62" fmla="*/ 25 w 139"/>
                <a:gd name="T63" fmla="*/ 92 h 1242"/>
                <a:gd name="T64" fmla="*/ 21 w 139"/>
                <a:gd name="T65" fmla="*/ 67 h 1242"/>
                <a:gd name="T66" fmla="*/ 17 w 139"/>
                <a:gd name="T67" fmla="*/ 52 h 1242"/>
                <a:gd name="T68" fmla="*/ 4 w 139"/>
                <a:gd name="T69" fmla="*/ 29 h 1242"/>
                <a:gd name="T70" fmla="*/ 2 w 139"/>
                <a:gd name="T71" fmla="*/ 8 h 1242"/>
                <a:gd name="T72" fmla="*/ 17 w 139"/>
                <a:gd name="T73" fmla="*/ 2 h 1242"/>
                <a:gd name="T74" fmla="*/ 44 w 139"/>
                <a:gd name="T75" fmla="*/ 10 h 1242"/>
                <a:gd name="T76" fmla="*/ 71 w 139"/>
                <a:gd name="T77" fmla="*/ 23 h 1242"/>
                <a:gd name="T78" fmla="*/ 99 w 139"/>
                <a:gd name="T79" fmla="*/ 37 h 1242"/>
                <a:gd name="T80" fmla="*/ 126 w 139"/>
                <a:gd name="T81" fmla="*/ 58 h 1242"/>
                <a:gd name="T82" fmla="*/ 139 w 139"/>
                <a:gd name="T83" fmla="*/ 81 h 1242"/>
                <a:gd name="T84" fmla="*/ 126 w 139"/>
                <a:gd name="T85" fmla="*/ 113 h 1242"/>
                <a:gd name="T86" fmla="*/ 118 w 139"/>
                <a:gd name="T87" fmla="*/ 134 h 1242"/>
                <a:gd name="T88" fmla="*/ 113 w 139"/>
                <a:gd name="T89" fmla="*/ 169 h 1242"/>
                <a:gd name="T90" fmla="*/ 107 w 139"/>
                <a:gd name="T91" fmla="*/ 218 h 1242"/>
                <a:gd name="T92" fmla="*/ 101 w 139"/>
                <a:gd name="T93" fmla="*/ 281 h 1242"/>
                <a:gd name="T94" fmla="*/ 99 w 139"/>
                <a:gd name="T95" fmla="*/ 369 h 1242"/>
                <a:gd name="T96" fmla="*/ 95 w 139"/>
                <a:gd name="T97" fmla="*/ 486 h 1242"/>
                <a:gd name="T98" fmla="*/ 93 w 139"/>
                <a:gd name="T99" fmla="*/ 632 h 1242"/>
                <a:gd name="T100" fmla="*/ 90 w 139"/>
                <a:gd name="T101" fmla="*/ 80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9" h="1242">
                  <a:moveTo>
                    <a:pt x="90" y="808"/>
                  </a:moveTo>
                  <a:lnTo>
                    <a:pt x="90" y="831"/>
                  </a:lnTo>
                  <a:lnTo>
                    <a:pt x="90" y="854"/>
                  </a:lnTo>
                  <a:lnTo>
                    <a:pt x="90" y="877"/>
                  </a:lnTo>
                  <a:lnTo>
                    <a:pt x="90" y="898"/>
                  </a:lnTo>
                  <a:lnTo>
                    <a:pt x="90" y="919"/>
                  </a:lnTo>
                  <a:lnTo>
                    <a:pt x="90" y="938"/>
                  </a:lnTo>
                  <a:lnTo>
                    <a:pt x="90" y="957"/>
                  </a:lnTo>
                  <a:lnTo>
                    <a:pt x="88" y="976"/>
                  </a:lnTo>
                  <a:lnTo>
                    <a:pt x="88" y="993"/>
                  </a:lnTo>
                  <a:lnTo>
                    <a:pt x="88" y="1010"/>
                  </a:lnTo>
                  <a:lnTo>
                    <a:pt x="88" y="1028"/>
                  </a:lnTo>
                  <a:lnTo>
                    <a:pt x="88" y="1043"/>
                  </a:lnTo>
                  <a:lnTo>
                    <a:pt x="88" y="1058"/>
                  </a:lnTo>
                  <a:lnTo>
                    <a:pt x="86" y="1074"/>
                  </a:lnTo>
                  <a:lnTo>
                    <a:pt x="86" y="1087"/>
                  </a:lnTo>
                  <a:lnTo>
                    <a:pt x="86" y="1100"/>
                  </a:lnTo>
                  <a:lnTo>
                    <a:pt x="86" y="1114"/>
                  </a:lnTo>
                  <a:lnTo>
                    <a:pt x="86" y="1125"/>
                  </a:lnTo>
                  <a:lnTo>
                    <a:pt x="84" y="1137"/>
                  </a:lnTo>
                  <a:lnTo>
                    <a:pt x="84" y="1146"/>
                  </a:lnTo>
                  <a:lnTo>
                    <a:pt x="84" y="1156"/>
                  </a:lnTo>
                  <a:lnTo>
                    <a:pt x="84" y="1165"/>
                  </a:lnTo>
                  <a:lnTo>
                    <a:pt x="82" y="1175"/>
                  </a:lnTo>
                  <a:lnTo>
                    <a:pt x="82" y="1183"/>
                  </a:lnTo>
                  <a:lnTo>
                    <a:pt x="82" y="1190"/>
                  </a:lnTo>
                  <a:lnTo>
                    <a:pt x="80" y="1196"/>
                  </a:lnTo>
                  <a:lnTo>
                    <a:pt x="80" y="1202"/>
                  </a:lnTo>
                  <a:lnTo>
                    <a:pt x="80" y="1208"/>
                  </a:lnTo>
                  <a:lnTo>
                    <a:pt x="80" y="1213"/>
                  </a:lnTo>
                  <a:lnTo>
                    <a:pt x="78" y="1217"/>
                  </a:lnTo>
                  <a:lnTo>
                    <a:pt x="78" y="1221"/>
                  </a:lnTo>
                  <a:lnTo>
                    <a:pt x="78" y="1223"/>
                  </a:lnTo>
                  <a:lnTo>
                    <a:pt x="72" y="1229"/>
                  </a:lnTo>
                  <a:lnTo>
                    <a:pt x="69" y="1234"/>
                  </a:lnTo>
                  <a:lnTo>
                    <a:pt x="65" y="1238"/>
                  </a:lnTo>
                  <a:lnTo>
                    <a:pt x="59" y="1242"/>
                  </a:lnTo>
                  <a:lnTo>
                    <a:pt x="55" y="1242"/>
                  </a:lnTo>
                  <a:lnTo>
                    <a:pt x="53" y="1242"/>
                  </a:lnTo>
                  <a:lnTo>
                    <a:pt x="49" y="1240"/>
                  </a:lnTo>
                  <a:lnTo>
                    <a:pt x="48" y="1236"/>
                  </a:lnTo>
                  <a:lnTo>
                    <a:pt x="42" y="1231"/>
                  </a:lnTo>
                  <a:lnTo>
                    <a:pt x="38" y="1223"/>
                  </a:lnTo>
                  <a:lnTo>
                    <a:pt x="34" y="1215"/>
                  </a:lnTo>
                  <a:lnTo>
                    <a:pt x="28" y="1206"/>
                  </a:lnTo>
                  <a:lnTo>
                    <a:pt x="25" y="1196"/>
                  </a:lnTo>
                  <a:lnTo>
                    <a:pt x="23" y="1185"/>
                  </a:lnTo>
                  <a:lnTo>
                    <a:pt x="19" y="1171"/>
                  </a:lnTo>
                  <a:lnTo>
                    <a:pt x="17" y="1158"/>
                  </a:lnTo>
                  <a:lnTo>
                    <a:pt x="13" y="1146"/>
                  </a:lnTo>
                  <a:lnTo>
                    <a:pt x="11" y="1135"/>
                  </a:lnTo>
                  <a:lnTo>
                    <a:pt x="9" y="1125"/>
                  </a:lnTo>
                  <a:lnTo>
                    <a:pt x="7" y="1116"/>
                  </a:lnTo>
                  <a:lnTo>
                    <a:pt x="5" y="1106"/>
                  </a:lnTo>
                  <a:lnTo>
                    <a:pt x="5" y="1098"/>
                  </a:lnTo>
                  <a:lnTo>
                    <a:pt x="4" y="1093"/>
                  </a:lnTo>
                  <a:lnTo>
                    <a:pt x="4" y="1087"/>
                  </a:lnTo>
                  <a:lnTo>
                    <a:pt x="4" y="1085"/>
                  </a:lnTo>
                  <a:lnTo>
                    <a:pt x="4" y="1083"/>
                  </a:lnTo>
                  <a:lnTo>
                    <a:pt x="5" y="1079"/>
                  </a:lnTo>
                  <a:lnTo>
                    <a:pt x="5" y="1074"/>
                  </a:lnTo>
                  <a:lnTo>
                    <a:pt x="5" y="1070"/>
                  </a:lnTo>
                  <a:lnTo>
                    <a:pt x="7" y="1064"/>
                  </a:lnTo>
                  <a:lnTo>
                    <a:pt x="7" y="1056"/>
                  </a:lnTo>
                  <a:lnTo>
                    <a:pt x="9" y="1049"/>
                  </a:lnTo>
                  <a:lnTo>
                    <a:pt x="9" y="1039"/>
                  </a:lnTo>
                  <a:lnTo>
                    <a:pt x="11" y="1030"/>
                  </a:lnTo>
                  <a:lnTo>
                    <a:pt x="13" y="1020"/>
                  </a:lnTo>
                  <a:lnTo>
                    <a:pt x="15" y="1009"/>
                  </a:lnTo>
                  <a:lnTo>
                    <a:pt x="17" y="997"/>
                  </a:lnTo>
                  <a:lnTo>
                    <a:pt x="19" y="984"/>
                  </a:lnTo>
                  <a:lnTo>
                    <a:pt x="21" y="970"/>
                  </a:lnTo>
                  <a:lnTo>
                    <a:pt x="23" y="957"/>
                  </a:lnTo>
                  <a:lnTo>
                    <a:pt x="23" y="949"/>
                  </a:lnTo>
                  <a:lnTo>
                    <a:pt x="23" y="942"/>
                  </a:lnTo>
                  <a:lnTo>
                    <a:pt x="25" y="932"/>
                  </a:lnTo>
                  <a:lnTo>
                    <a:pt x="25" y="922"/>
                  </a:lnTo>
                  <a:lnTo>
                    <a:pt x="25" y="913"/>
                  </a:lnTo>
                  <a:lnTo>
                    <a:pt x="27" y="903"/>
                  </a:lnTo>
                  <a:lnTo>
                    <a:pt x="27" y="892"/>
                  </a:lnTo>
                  <a:lnTo>
                    <a:pt x="27" y="882"/>
                  </a:lnTo>
                  <a:lnTo>
                    <a:pt x="27" y="869"/>
                  </a:lnTo>
                  <a:lnTo>
                    <a:pt x="28" y="857"/>
                  </a:lnTo>
                  <a:lnTo>
                    <a:pt x="28" y="844"/>
                  </a:lnTo>
                  <a:lnTo>
                    <a:pt x="28" y="831"/>
                  </a:lnTo>
                  <a:lnTo>
                    <a:pt x="30" y="817"/>
                  </a:lnTo>
                  <a:lnTo>
                    <a:pt x="30" y="804"/>
                  </a:lnTo>
                  <a:lnTo>
                    <a:pt x="30" y="789"/>
                  </a:lnTo>
                  <a:lnTo>
                    <a:pt x="30" y="773"/>
                  </a:lnTo>
                  <a:lnTo>
                    <a:pt x="30" y="756"/>
                  </a:lnTo>
                  <a:lnTo>
                    <a:pt x="32" y="741"/>
                  </a:lnTo>
                  <a:lnTo>
                    <a:pt x="32" y="723"/>
                  </a:lnTo>
                  <a:lnTo>
                    <a:pt x="32" y="706"/>
                  </a:lnTo>
                  <a:lnTo>
                    <a:pt x="32" y="689"/>
                  </a:lnTo>
                  <a:lnTo>
                    <a:pt x="32" y="670"/>
                  </a:lnTo>
                  <a:lnTo>
                    <a:pt x="34" y="651"/>
                  </a:lnTo>
                  <a:lnTo>
                    <a:pt x="34" y="632"/>
                  </a:lnTo>
                  <a:lnTo>
                    <a:pt x="34" y="611"/>
                  </a:lnTo>
                  <a:lnTo>
                    <a:pt x="34" y="591"/>
                  </a:lnTo>
                  <a:lnTo>
                    <a:pt x="34" y="570"/>
                  </a:lnTo>
                  <a:lnTo>
                    <a:pt x="34" y="547"/>
                  </a:lnTo>
                  <a:lnTo>
                    <a:pt x="34" y="526"/>
                  </a:lnTo>
                  <a:lnTo>
                    <a:pt x="34" y="503"/>
                  </a:lnTo>
                  <a:lnTo>
                    <a:pt x="34" y="480"/>
                  </a:lnTo>
                  <a:lnTo>
                    <a:pt x="34" y="457"/>
                  </a:lnTo>
                  <a:lnTo>
                    <a:pt x="34" y="435"/>
                  </a:lnTo>
                  <a:lnTo>
                    <a:pt x="34" y="412"/>
                  </a:lnTo>
                  <a:lnTo>
                    <a:pt x="34" y="389"/>
                  </a:lnTo>
                  <a:lnTo>
                    <a:pt x="34" y="368"/>
                  </a:lnTo>
                  <a:lnTo>
                    <a:pt x="34" y="347"/>
                  </a:lnTo>
                  <a:lnTo>
                    <a:pt x="34" y="327"/>
                  </a:lnTo>
                  <a:lnTo>
                    <a:pt x="34" y="308"/>
                  </a:lnTo>
                  <a:lnTo>
                    <a:pt x="34" y="289"/>
                  </a:lnTo>
                  <a:lnTo>
                    <a:pt x="32" y="272"/>
                  </a:lnTo>
                  <a:lnTo>
                    <a:pt x="32" y="255"/>
                  </a:lnTo>
                  <a:lnTo>
                    <a:pt x="32" y="237"/>
                  </a:lnTo>
                  <a:lnTo>
                    <a:pt x="32" y="222"/>
                  </a:lnTo>
                  <a:lnTo>
                    <a:pt x="32" y="207"/>
                  </a:lnTo>
                  <a:lnTo>
                    <a:pt x="30" y="192"/>
                  </a:lnTo>
                  <a:lnTo>
                    <a:pt x="30" y="178"/>
                  </a:lnTo>
                  <a:lnTo>
                    <a:pt x="30" y="165"/>
                  </a:lnTo>
                  <a:lnTo>
                    <a:pt x="30" y="153"/>
                  </a:lnTo>
                  <a:lnTo>
                    <a:pt x="28" y="142"/>
                  </a:lnTo>
                  <a:lnTo>
                    <a:pt x="28" y="130"/>
                  </a:lnTo>
                  <a:lnTo>
                    <a:pt x="27" y="121"/>
                  </a:lnTo>
                  <a:lnTo>
                    <a:pt x="27" y="111"/>
                  </a:lnTo>
                  <a:lnTo>
                    <a:pt x="27" y="102"/>
                  </a:lnTo>
                  <a:lnTo>
                    <a:pt x="25" y="92"/>
                  </a:lnTo>
                  <a:lnTo>
                    <a:pt x="25" y="84"/>
                  </a:lnTo>
                  <a:lnTo>
                    <a:pt x="23" y="79"/>
                  </a:lnTo>
                  <a:lnTo>
                    <a:pt x="23" y="73"/>
                  </a:lnTo>
                  <a:lnTo>
                    <a:pt x="21" y="67"/>
                  </a:lnTo>
                  <a:lnTo>
                    <a:pt x="21" y="61"/>
                  </a:lnTo>
                  <a:lnTo>
                    <a:pt x="19" y="58"/>
                  </a:lnTo>
                  <a:lnTo>
                    <a:pt x="19" y="54"/>
                  </a:lnTo>
                  <a:lnTo>
                    <a:pt x="17" y="52"/>
                  </a:lnTo>
                  <a:lnTo>
                    <a:pt x="17" y="48"/>
                  </a:lnTo>
                  <a:lnTo>
                    <a:pt x="11" y="42"/>
                  </a:lnTo>
                  <a:lnTo>
                    <a:pt x="5" y="35"/>
                  </a:lnTo>
                  <a:lnTo>
                    <a:pt x="4" y="29"/>
                  </a:lnTo>
                  <a:lnTo>
                    <a:pt x="2" y="23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5" y="4"/>
                  </a:lnTo>
                  <a:lnTo>
                    <a:pt x="32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49" y="14"/>
                  </a:lnTo>
                  <a:lnTo>
                    <a:pt x="57" y="15"/>
                  </a:lnTo>
                  <a:lnTo>
                    <a:pt x="63" y="19"/>
                  </a:lnTo>
                  <a:lnTo>
                    <a:pt x="71" y="23"/>
                  </a:lnTo>
                  <a:lnTo>
                    <a:pt x="80" y="27"/>
                  </a:lnTo>
                  <a:lnTo>
                    <a:pt x="86" y="31"/>
                  </a:lnTo>
                  <a:lnTo>
                    <a:pt x="93" y="35"/>
                  </a:lnTo>
                  <a:lnTo>
                    <a:pt x="99" y="37"/>
                  </a:lnTo>
                  <a:lnTo>
                    <a:pt x="105" y="40"/>
                  </a:lnTo>
                  <a:lnTo>
                    <a:pt x="111" y="44"/>
                  </a:lnTo>
                  <a:lnTo>
                    <a:pt x="118" y="52"/>
                  </a:lnTo>
                  <a:lnTo>
                    <a:pt x="126" y="58"/>
                  </a:lnTo>
                  <a:lnTo>
                    <a:pt x="132" y="63"/>
                  </a:lnTo>
                  <a:lnTo>
                    <a:pt x="136" y="69"/>
                  </a:lnTo>
                  <a:lnTo>
                    <a:pt x="139" y="75"/>
                  </a:lnTo>
                  <a:lnTo>
                    <a:pt x="139" y="81"/>
                  </a:lnTo>
                  <a:lnTo>
                    <a:pt x="137" y="84"/>
                  </a:lnTo>
                  <a:lnTo>
                    <a:pt x="136" y="94"/>
                  </a:lnTo>
                  <a:lnTo>
                    <a:pt x="132" y="103"/>
                  </a:lnTo>
                  <a:lnTo>
                    <a:pt x="126" y="113"/>
                  </a:lnTo>
                  <a:lnTo>
                    <a:pt x="124" y="117"/>
                  </a:lnTo>
                  <a:lnTo>
                    <a:pt x="122" y="123"/>
                  </a:lnTo>
                  <a:lnTo>
                    <a:pt x="120" y="128"/>
                  </a:lnTo>
                  <a:lnTo>
                    <a:pt x="118" y="134"/>
                  </a:lnTo>
                  <a:lnTo>
                    <a:pt x="116" y="142"/>
                  </a:lnTo>
                  <a:lnTo>
                    <a:pt x="115" y="149"/>
                  </a:lnTo>
                  <a:lnTo>
                    <a:pt x="113" y="159"/>
                  </a:lnTo>
                  <a:lnTo>
                    <a:pt x="113" y="169"/>
                  </a:lnTo>
                  <a:lnTo>
                    <a:pt x="111" y="180"/>
                  </a:lnTo>
                  <a:lnTo>
                    <a:pt x="109" y="192"/>
                  </a:lnTo>
                  <a:lnTo>
                    <a:pt x="109" y="205"/>
                  </a:lnTo>
                  <a:lnTo>
                    <a:pt x="107" y="218"/>
                  </a:lnTo>
                  <a:lnTo>
                    <a:pt x="105" y="232"/>
                  </a:lnTo>
                  <a:lnTo>
                    <a:pt x="105" y="247"/>
                  </a:lnTo>
                  <a:lnTo>
                    <a:pt x="103" y="264"/>
                  </a:lnTo>
                  <a:lnTo>
                    <a:pt x="101" y="281"/>
                  </a:lnTo>
                  <a:lnTo>
                    <a:pt x="101" y="301"/>
                  </a:lnTo>
                  <a:lnTo>
                    <a:pt x="99" y="322"/>
                  </a:lnTo>
                  <a:lnTo>
                    <a:pt x="99" y="345"/>
                  </a:lnTo>
                  <a:lnTo>
                    <a:pt x="99" y="369"/>
                  </a:lnTo>
                  <a:lnTo>
                    <a:pt x="97" y="396"/>
                  </a:lnTo>
                  <a:lnTo>
                    <a:pt x="97" y="425"/>
                  </a:lnTo>
                  <a:lnTo>
                    <a:pt x="97" y="456"/>
                  </a:lnTo>
                  <a:lnTo>
                    <a:pt x="95" y="486"/>
                  </a:lnTo>
                  <a:lnTo>
                    <a:pt x="95" y="521"/>
                  </a:lnTo>
                  <a:lnTo>
                    <a:pt x="95" y="555"/>
                  </a:lnTo>
                  <a:lnTo>
                    <a:pt x="93" y="593"/>
                  </a:lnTo>
                  <a:lnTo>
                    <a:pt x="93" y="632"/>
                  </a:lnTo>
                  <a:lnTo>
                    <a:pt x="93" y="674"/>
                  </a:lnTo>
                  <a:lnTo>
                    <a:pt x="92" y="716"/>
                  </a:lnTo>
                  <a:lnTo>
                    <a:pt x="92" y="762"/>
                  </a:lnTo>
                  <a:lnTo>
                    <a:pt x="90" y="808"/>
                  </a:lnTo>
                  <a:lnTo>
                    <a:pt x="90" y="808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8"/>
            <p:cNvSpPr/>
            <p:nvPr/>
          </p:nvSpPr>
          <p:spPr bwMode="auto">
            <a:xfrm>
              <a:off x="2110599" y="2212808"/>
              <a:ext cx="296863" cy="495300"/>
            </a:xfrm>
            <a:custGeom>
              <a:avLst/>
              <a:gdLst>
                <a:gd name="T0" fmla="*/ 111 w 375"/>
                <a:gd name="T1" fmla="*/ 465 h 624"/>
                <a:gd name="T2" fmla="*/ 151 w 375"/>
                <a:gd name="T3" fmla="*/ 412 h 624"/>
                <a:gd name="T4" fmla="*/ 187 w 375"/>
                <a:gd name="T5" fmla="*/ 356 h 624"/>
                <a:gd name="T6" fmla="*/ 222 w 375"/>
                <a:gd name="T7" fmla="*/ 299 h 624"/>
                <a:gd name="T8" fmla="*/ 239 w 375"/>
                <a:gd name="T9" fmla="*/ 270 h 624"/>
                <a:gd name="T10" fmla="*/ 254 w 375"/>
                <a:gd name="T11" fmla="*/ 240 h 624"/>
                <a:gd name="T12" fmla="*/ 270 w 375"/>
                <a:gd name="T13" fmla="*/ 205 h 624"/>
                <a:gd name="T14" fmla="*/ 287 w 375"/>
                <a:gd name="T15" fmla="*/ 169 h 624"/>
                <a:gd name="T16" fmla="*/ 302 w 375"/>
                <a:gd name="T17" fmla="*/ 130 h 624"/>
                <a:gd name="T18" fmla="*/ 319 w 375"/>
                <a:gd name="T19" fmla="*/ 88 h 624"/>
                <a:gd name="T20" fmla="*/ 335 w 375"/>
                <a:gd name="T21" fmla="*/ 44 h 624"/>
                <a:gd name="T22" fmla="*/ 350 w 375"/>
                <a:gd name="T23" fmla="*/ 0 h 624"/>
                <a:gd name="T24" fmla="*/ 375 w 375"/>
                <a:gd name="T25" fmla="*/ 136 h 624"/>
                <a:gd name="T26" fmla="*/ 358 w 375"/>
                <a:gd name="T27" fmla="*/ 178 h 624"/>
                <a:gd name="T28" fmla="*/ 338 w 375"/>
                <a:gd name="T29" fmla="*/ 218 h 624"/>
                <a:gd name="T30" fmla="*/ 319 w 375"/>
                <a:gd name="T31" fmla="*/ 257 h 624"/>
                <a:gd name="T32" fmla="*/ 302 w 375"/>
                <a:gd name="T33" fmla="*/ 293 h 624"/>
                <a:gd name="T34" fmla="*/ 281 w 375"/>
                <a:gd name="T35" fmla="*/ 326 h 624"/>
                <a:gd name="T36" fmla="*/ 262 w 375"/>
                <a:gd name="T37" fmla="*/ 358 h 624"/>
                <a:gd name="T38" fmla="*/ 222 w 375"/>
                <a:gd name="T39" fmla="*/ 416 h 624"/>
                <a:gd name="T40" fmla="*/ 203 w 375"/>
                <a:gd name="T41" fmla="*/ 440 h 624"/>
                <a:gd name="T42" fmla="*/ 182 w 375"/>
                <a:gd name="T43" fmla="*/ 465 h 624"/>
                <a:gd name="T44" fmla="*/ 145 w 375"/>
                <a:gd name="T45" fmla="*/ 507 h 624"/>
                <a:gd name="T46" fmla="*/ 109 w 375"/>
                <a:gd name="T47" fmla="*/ 542 h 624"/>
                <a:gd name="T48" fmla="*/ 74 w 375"/>
                <a:gd name="T49" fmla="*/ 571 h 624"/>
                <a:gd name="T50" fmla="*/ 61 w 375"/>
                <a:gd name="T51" fmla="*/ 584 h 624"/>
                <a:gd name="T52" fmla="*/ 48 w 375"/>
                <a:gd name="T53" fmla="*/ 595 h 624"/>
                <a:gd name="T54" fmla="*/ 34 w 375"/>
                <a:gd name="T55" fmla="*/ 607 h 624"/>
                <a:gd name="T56" fmla="*/ 25 w 375"/>
                <a:gd name="T57" fmla="*/ 615 h 624"/>
                <a:gd name="T58" fmla="*/ 17 w 375"/>
                <a:gd name="T59" fmla="*/ 620 h 624"/>
                <a:gd name="T60" fmla="*/ 9 w 375"/>
                <a:gd name="T61" fmla="*/ 622 h 624"/>
                <a:gd name="T62" fmla="*/ 5 w 375"/>
                <a:gd name="T63" fmla="*/ 624 h 624"/>
                <a:gd name="T64" fmla="*/ 2 w 375"/>
                <a:gd name="T65" fmla="*/ 622 h 624"/>
                <a:gd name="T66" fmla="*/ 0 w 375"/>
                <a:gd name="T67" fmla="*/ 618 h 624"/>
                <a:gd name="T68" fmla="*/ 2 w 375"/>
                <a:gd name="T69" fmla="*/ 613 h 624"/>
                <a:gd name="T70" fmla="*/ 5 w 375"/>
                <a:gd name="T71" fmla="*/ 605 h 624"/>
                <a:gd name="T72" fmla="*/ 13 w 375"/>
                <a:gd name="T73" fmla="*/ 594 h 624"/>
                <a:gd name="T74" fmla="*/ 23 w 375"/>
                <a:gd name="T75" fmla="*/ 578 h 624"/>
                <a:gd name="T76" fmla="*/ 34 w 375"/>
                <a:gd name="T77" fmla="*/ 561 h 624"/>
                <a:gd name="T78" fmla="*/ 49 w 375"/>
                <a:gd name="T79" fmla="*/ 542 h 624"/>
                <a:gd name="T80" fmla="*/ 69 w 375"/>
                <a:gd name="T81" fmla="*/ 51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5" h="624">
                  <a:moveTo>
                    <a:pt x="69" y="519"/>
                  </a:moveTo>
                  <a:lnTo>
                    <a:pt x="111" y="465"/>
                  </a:lnTo>
                  <a:lnTo>
                    <a:pt x="130" y="439"/>
                  </a:lnTo>
                  <a:lnTo>
                    <a:pt x="151" y="412"/>
                  </a:lnTo>
                  <a:lnTo>
                    <a:pt x="170" y="383"/>
                  </a:lnTo>
                  <a:lnTo>
                    <a:pt x="187" y="356"/>
                  </a:lnTo>
                  <a:lnTo>
                    <a:pt x="206" y="328"/>
                  </a:lnTo>
                  <a:lnTo>
                    <a:pt x="222" y="299"/>
                  </a:lnTo>
                  <a:lnTo>
                    <a:pt x="229" y="285"/>
                  </a:lnTo>
                  <a:lnTo>
                    <a:pt x="239" y="270"/>
                  </a:lnTo>
                  <a:lnTo>
                    <a:pt x="247" y="255"/>
                  </a:lnTo>
                  <a:lnTo>
                    <a:pt x="254" y="240"/>
                  </a:lnTo>
                  <a:lnTo>
                    <a:pt x="262" y="222"/>
                  </a:lnTo>
                  <a:lnTo>
                    <a:pt x="270" y="205"/>
                  </a:lnTo>
                  <a:lnTo>
                    <a:pt x="279" y="188"/>
                  </a:lnTo>
                  <a:lnTo>
                    <a:pt x="287" y="169"/>
                  </a:lnTo>
                  <a:lnTo>
                    <a:pt x="294" y="150"/>
                  </a:lnTo>
                  <a:lnTo>
                    <a:pt x="302" y="130"/>
                  </a:lnTo>
                  <a:lnTo>
                    <a:pt x="312" y="109"/>
                  </a:lnTo>
                  <a:lnTo>
                    <a:pt x="319" y="88"/>
                  </a:lnTo>
                  <a:lnTo>
                    <a:pt x="327" y="67"/>
                  </a:lnTo>
                  <a:lnTo>
                    <a:pt x="335" y="44"/>
                  </a:lnTo>
                  <a:lnTo>
                    <a:pt x="342" y="23"/>
                  </a:lnTo>
                  <a:lnTo>
                    <a:pt x="350" y="0"/>
                  </a:lnTo>
                  <a:lnTo>
                    <a:pt x="363" y="67"/>
                  </a:lnTo>
                  <a:lnTo>
                    <a:pt x="375" y="136"/>
                  </a:lnTo>
                  <a:lnTo>
                    <a:pt x="367" y="157"/>
                  </a:lnTo>
                  <a:lnTo>
                    <a:pt x="358" y="178"/>
                  </a:lnTo>
                  <a:lnTo>
                    <a:pt x="348" y="199"/>
                  </a:lnTo>
                  <a:lnTo>
                    <a:pt x="338" y="218"/>
                  </a:lnTo>
                  <a:lnTo>
                    <a:pt x="329" y="238"/>
                  </a:lnTo>
                  <a:lnTo>
                    <a:pt x="319" y="257"/>
                  </a:lnTo>
                  <a:lnTo>
                    <a:pt x="310" y="276"/>
                  </a:lnTo>
                  <a:lnTo>
                    <a:pt x="302" y="293"/>
                  </a:lnTo>
                  <a:lnTo>
                    <a:pt x="291" y="310"/>
                  </a:lnTo>
                  <a:lnTo>
                    <a:pt x="281" y="326"/>
                  </a:lnTo>
                  <a:lnTo>
                    <a:pt x="271" y="343"/>
                  </a:lnTo>
                  <a:lnTo>
                    <a:pt x="262" y="358"/>
                  </a:lnTo>
                  <a:lnTo>
                    <a:pt x="243" y="387"/>
                  </a:lnTo>
                  <a:lnTo>
                    <a:pt x="222" y="416"/>
                  </a:lnTo>
                  <a:lnTo>
                    <a:pt x="212" y="429"/>
                  </a:lnTo>
                  <a:lnTo>
                    <a:pt x="203" y="440"/>
                  </a:lnTo>
                  <a:lnTo>
                    <a:pt x="193" y="454"/>
                  </a:lnTo>
                  <a:lnTo>
                    <a:pt x="182" y="465"/>
                  </a:lnTo>
                  <a:lnTo>
                    <a:pt x="162" y="486"/>
                  </a:lnTo>
                  <a:lnTo>
                    <a:pt x="145" y="507"/>
                  </a:lnTo>
                  <a:lnTo>
                    <a:pt x="126" y="527"/>
                  </a:lnTo>
                  <a:lnTo>
                    <a:pt x="109" y="542"/>
                  </a:lnTo>
                  <a:lnTo>
                    <a:pt x="92" y="557"/>
                  </a:lnTo>
                  <a:lnTo>
                    <a:pt x="74" y="571"/>
                  </a:lnTo>
                  <a:lnTo>
                    <a:pt x="67" y="578"/>
                  </a:lnTo>
                  <a:lnTo>
                    <a:pt x="61" y="584"/>
                  </a:lnTo>
                  <a:lnTo>
                    <a:pt x="53" y="592"/>
                  </a:lnTo>
                  <a:lnTo>
                    <a:pt x="48" y="595"/>
                  </a:lnTo>
                  <a:lnTo>
                    <a:pt x="40" y="601"/>
                  </a:lnTo>
                  <a:lnTo>
                    <a:pt x="34" y="607"/>
                  </a:lnTo>
                  <a:lnTo>
                    <a:pt x="30" y="611"/>
                  </a:lnTo>
                  <a:lnTo>
                    <a:pt x="25" y="615"/>
                  </a:lnTo>
                  <a:lnTo>
                    <a:pt x="21" y="616"/>
                  </a:lnTo>
                  <a:lnTo>
                    <a:pt x="17" y="620"/>
                  </a:lnTo>
                  <a:lnTo>
                    <a:pt x="13" y="622"/>
                  </a:lnTo>
                  <a:lnTo>
                    <a:pt x="9" y="622"/>
                  </a:lnTo>
                  <a:lnTo>
                    <a:pt x="7" y="624"/>
                  </a:lnTo>
                  <a:lnTo>
                    <a:pt x="5" y="624"/>
                  </a:lnTo>
                  <a:lnTo>
                    <a:pt x="4" y="624"/>
                  </a:lnTo>
                  <a:lnTo>
                    <a:pt x="2" y="622"/>
                  </a:lnTo>
                  <a:lnTo>
                    <a:pt x="2" y="620"/>
                  </a:lnTo>
                  <a:lnTo>
                    <a:pt x="0" y="618"/>
                  </a:lnTo>
                  <a:lnTo>
                    <a:pt x="2" y="616"/>
                  </a:lnTo>
                  <a:lnTo>
                    <a:pt x="2" y="613"/>
                  </a:lnTo>
                  <a:lnTo>
                    <a:pt x="4" y="609"/>
                  </a:lnTo>
                  <a:lnTo>
                    <a:pt x="5" y="605"/>
                  </a:lnTo>
                  <a:lnTo>
                    <a:pt x="9" y="599"/>
                  </a:lnTo>
                  <a:lnTo>
                    <a:pt x="13" y="594"/>
                  </a:lnTo>
                  <a:lnTo>
                    <a:pt x="17" y="586"/>
                  </a:lnTo>
                  <a:lnTo>
                    <a:pt x="23" y="578"/>
                  </a:lnTo>
                  <a:lnTo>
                    <a:pt x="28" y="571"/>
                  </a:lnTo>
                  <a:lnTo>
                    <a:pt x="34" y="561"/>
                  </a:lnTo>
                  <a:lnTo>
                    <a:pt x="42" y="551"/>
                  </a:lnTo>
                  <a:lnTo>
                    <a:pt x="49" y="542"/>
                  </a:lnTo>
                  <a:lnTo>
                    <a:pt x="59" y="530"/>
                  </a:lnTo>
                  <a:lnTo>
                    <a:pt x="69" y="519"/>
                  </a:lnTo>
                  <a:lnTo>
                    <a:pt x="69" y="519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9"/>
            <p:cNvSpPr/>
            <p:nvPr/>
          </p:nvSpPr>
          <p:spPr bwMode="auto">
            <a:xfrm>
              <a:off x="2404286" y="2350920"/>
              <a:ext cx="146050" cy="133350"/>
            </a:xfrm>
            <a:custGeom>
              <a:avLst/>
              <a:gdLst>
                <a:gd name="T0" fmla="*/ 184 w 186"/>
                <a:gd name="T1" fmla="*/ 106 h 169"/>
                <a:gd name="T2" fmla="*/ 186 w 186"/>
                <a:gd name="T3" fmla="*/ 111 h 169"/>
                <a:gd name="T4" fmla="*/ 186 w 186"/>
                <a:gd name="T5" fmla="*/ 119 h 169"/>
                <a:gd name="T6" fmla="*/ 186 w 186"/>
                <a:gd name="T7" fmla="*/ 127 h 169"/>
                <a:gd name="T8" fmla="*/ 186 w 186"/>
                <a:gd name="T9" fmla="*/ 133 h 169"/>
                <a:gd name="T10" fmla="*/ 184 w 186"/>
                <a:gd name="T11" fmla="*/ 138 h 169"/>
                <a:gd name="T12" fmla="*/ 182 w 186"/>
                <a:gd name="T13" fmla="*/ 144 h 169"/>
                <a:gd name="T14" fmla="*/ 180 w 186"/>
                <a:gd name="T15" fmla="*/ 148 h 169"/>
                <a:gd name="T16" fmla="*/ 178 w 186"/>
                <a:gd name="T17" fmla="*/ 150 h 169"/>
                <a:gd name="T18" fmla="*/ 176 w 186"/>
                <a:gd name="T19" fmla="*/ 155 h 169"/>
                <a:gd name="T20" fmla="*/ 172 w 186"/>
                <a:gd name="T21" fmla="*/ 159 h 169"/>
                <a:gd name="T22" fmla="*/ 168 w 186"/>
                <a:gd name="T23" fmla="*/ 163 h 169"/>
                <a:gd name="T24" fmla="*/ 165 w 186"/>
                <a:gd name="T25" fmla="*/ 165 h 169"/>
                <a:gd name="T26" fmla="*/ 163 w 186"/>
                <a:gd name="T27" fmla="*/ 167 h 169"/>
                <a:gd name="T28" fmla="*/ 159 w 186"/>
                <a:gd name="T29" fmla="*/ 169 h 169"/>
                <a:gd name="T30" fmla="*/ 155 w 186"/>
                <a:gd name="T31" fmla="*/ 169 h 169"/>
                <a:gd name="T32" fmla="*/ 153 w 186"/>
                <a:gd name="T33" fmla="*/ 169 h 169"/>
                <a:gd name="T34" fmla="*/ 151 w 186"/>
                <a:gd name="T35" fmla="*/ 169 h 169"/>
                <a:gd name="T36" fmla="*/ 149 w 186"/>
                <a:gd name="T37" fmla="*/ 167 h 169"/>
                <a:gd name="T38" fmla="*/ 145 w 186"/>
                <a:gd name="T39" fmla="*/ 163 h 169"/>
                <a:gd name="T40" fmla="*/ 140 w 186"/>
                <a:gd name="T41" fmla="*/ 159 h 169"/>
                <a:gd name="T42" fmla="*/ 134 w 186"/>
                <a:gd name="T43" fmla="*/ 154 h 169"/>
                <a:gd name="T44" fmla="*/ 126 w 186"/>
                <a:gd name="T45" fmla="*/ 146 h 169"/>
                <a:gd name="T46" fmla="*/ 119 w 186"/>
                <a:gd name="T47" fmla="*/ 136 h 169"/>
                <a:gd name="T48" fmla="*/ 109 w 186"/>
                <a:gd name="T49" fmla="*/ 127 h 169"/>
                <a:gd name="T50" fmla="*/ 98 w 186"/>
                <a:gd name="T51" fmla="*/ 115 h 169"/>
                <a:gd name="T52" fmla="*/ 86 w 186"/>
                <a:gd name="T53" fmla="*/ 104 h 169"/>
                <a:gd name="T54" fmla="*/ 75 w 186"/>
                <a:gd name="T55" fmla="*/ 88 h 169"/>
                <a:gd name="T56" fmla="*/ 61 w 186"/>
                <a:gd name="T57" fmla="*/ 75 h 169"/>
                <a:gd name="T58" fmla="*/ 48 w 186"/>
                <a:gd name="T59" fmla="*/ 58 h 169"/>
                <a:gd name="T60" fmla="*/ 33 w 186"/>
                <a:gd name="T61" fmla="*/ 41 h 169"/>
                <a:gd name="T62" fmla="*/ 17 w 186"/>
                <a:gd name="T63" fmla="*/ 22 h 169"/>
                <a:gd name="T64" fmla="*/ 0 w 186"/>
                <a:gd name="T65" fmla="*/ 0 h 169"/>
                <a:gd name="T66" fmla="*/ 25 w 186"/>
                <a:gd name="T67" fmla="*/ 2 h 169"/>
                <a:gd name="T68" fmla="*/ 48 w 186"/>
                <a:gd name="T69" fmla="*/ 2 h 169"/>
                <a:gd name="T70" fmla="*/ 69 w 186"/>
                <a:gd name="T71" fmla="*/ 6 h 169"/>
                <a:gd name="T72" fmla="*/ 88 w 186"/>
                <a:gd name="T73" fmla="*/ 10 h 169"/>
                <a:gd name="T74" fmla="*/ 105 w 186"/>
                <a:gd name="T75" fmla="*/ 14 h 169"/>
                <a:gd name="T76" fmla="*/ 121 w 186"/>
                <a:gd name="T77" fmla="*/ 20 h 169"/>
                <a:gd name="T78" fmla="*/ 134 w 186"/>
                <a:gd name="T79" fmla="*/ 27 h 169"/>
                <a:gd name="T80" fmla="*/ 147 w 186"/>
                <a:gd name="T81" fmla="*/ 33 h 169"/>
                <a:gd name="T82" fmla="*/ 155 w 186"/>
                <a:gd name="T83" fmla="*/ 41 h 169"/>
                <a:gd name="T84" fmla="*/ 163 w 186"/>
                <a:gd name="T85" fmla="*/ 50 h 169"/>
                <a:gd name="T86" fmla="*/ 170 w 186"/>
                <a:gd name="T87" fmla="*/ 58 h 169"/>
                <a:gd name="T88" fmla="*/ 174 w 186"/>
                <a:gd name="T89" fmla="*/ 67 h 169"/>
                <a:gd name="T90" fmla="*/ 178 w 186"/>
                <a:gd name="T91" fmla="*/ 75 h 169"/>
                <a:gd name="T92" fmla="*/ 182 w 186"/>
                <a:gd name="T93" fmla="*/ 85 h 169"/>
                <a:gd name="T94" fmla="*/ 184 w 186"/>
                <a:gd name="T95" fmla="*/ 94 h 169"/>
                <a:gd name="T96" fmla="*/ 184 w 186"/>
                <a:gd name="T97" fmla="*/ 106 h 169"/>
                <a:gd name="T98" fmla="*/ 184 w 186"/>
                <a:gd name="T99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6" h="169">
                  <a:moveTo>
                    <a:pt x="184" y="106"/>
                  </a:moveTo>
                  <a:lnTo>
                    <a:pt x="186" y="111"/>
                  </a:lnTo>
                  <a:lnTo>
                    <a:pt x="186" y="119"/>
                  </a:lnTo>
                  <a:lnTo>
                    <a:pt x="186" y="127"/>
                  </a:lnTo>
                  <a:lnTo>
                    <a:pt x="186" y="133"/>
                  </a:lnTo>
                  <a:lnTo>
                    <a:pt x="184" y="138"/>
                  </a:lnTo>
                  <a:lnTo>
                    <a:pt x="182" y="144"/>
                  </a:lnTo>
                  <a:lnTo>
                    <a:pt x="180" y="148"/>
                  </a:lnTo>
                  <a:lnTo>
                    <a:pt x="178" y="150"/>
                  </a:lnTo>
                  <a:lnTo>
                    <a:pt x="176" y="155"/>
                  </a:lnTo>
                  <a:lnTo>
                    <a:pt x="172" y="159"/>
                  </a:lnTo>
                  <a:lnTo>
                    <a:pt x="168" y="163"/>
                  </a:lnTo>
                  <a:lnTo>
                    <a:pt x="165" y="165"/>
                  </a:lnTo>
                  <a:lnTo>
                    <a:pt x="163" y="167"/>
                  </a:lnTo>
                  <a:lnTo>
                    <a:pt x="159" y="169"/>
                  </a:lnTo>
                  <a:lnTo>
                    <a:pt x="155" y="169"/>
                  </a:lnTo>
                  <a:lnTo>
                    <a:pt x="153" y="169"/>
                  </a:lnTo>
                  <a:lnTo>
                    <a:pt x="151" y="169"/>
                  </a:lnTo>
                  <a:lnTo>
                    <a:pt x="149" y="167"/>
                  </a:lnTo>
                  <a:lnTo>
                    <a:pt x="145" y="163"/>
                  </a:lnTo>
                  <a:lnTo>
                    <a:pt x="140" y="159"/>
                  </a:lnTo>
                  <a:lnTo>
                    <a:pt x="134" y="154"/>
                  </a:lnTo>
                  <a:lnTo>
                    <a:pt x="126" y="146"/>
                  </a:lnTo>
                  <a:lnTo>
                    <a:pt x="119" y="136"/>
                  </a:lnTo>
                  <a:lnTo>
                    <a:pt x="109" y="127"/>
                  </a:lnTo>
                  <a:lnTo>
                    <a:pt x="98" y="115"/>
                  </a:lnTo>
                  <a:lnTo>
                    <a:pt x="86" y="104"/>
                  </a:lnTo>
                  <a:lnTo>
                    <a:pt x="75" y="88"/>
                  </a:lnTo>
                  <a:lnTo>
                    <a:pt x="61" y="75"/>
                  </a:lnTo>
                  <a:lnTo>
                    <a:pt x="48" y="58"/>
                  </a:lnTo>
                  <a:lnTo>
                    <a:pt x="33" y="41"/>
                  </a:lnTo>
                  <a:lnTo>
                    <a:pt x="17" y="22"/>
                  </a:lnTo>
                  <a:lnTo>
                    <a:pt x="0" y="0"/>
                  </a:lnTo>
                  <a:lnTo>
                    <a:pt x="25" y="2"/>
                  </a:lnTo>
                  <a:lnTo>
                    <a:pt x="48" y="2"/>
                  </a:lnTo>
                  <a:lnTo>
                    <a:pt x="69" y="6"/>
                  </a:lnTo>
                  <a:lnTo>
                    <a:pt x="88" y="10"/>
                  </a:lnTo>
                  <a:lnTo>
                    <a:pt x="105" y="14"/>
                  </a:lnTo>
                  <a:lnTo>
                    <a:pt x="121" y="20"/>
                  </a:lnTo>
                  <a:lnTo>
                    <a:pt x="134" y="27"/>
                  </a:lnTo>
                  <a:lnTo>
                    <a:pt x="147" y="33"/>
                  </a:lnTo>
                  <a:lnTo>
                    <a:pt x="155" y="41"/>
                  </a:lnTo>
                  <a:lnTo>
                    <a:pt x="163" y="50"/>
                  </a:lnTo>
                  <a:lnTo>
                    <a:pt x="170" y="58"/>
                  </a:lnTo>
                  <a:lnTo>
                    <a:pt x="174" y="67"/>
                  </a:lnTo>
                  <a:lnTo>
                    <a:pt x="178" y="75"/>
                  </a:lnTo>
                  <a:lnTo>
                    <a:pt x="182" y="85"/>
                  </a:lnTo>
                  <a:lnTo>
                    <a:pt x="184" y="94"/>
                  </a:lnTo>
                  <a:lnTo>
                    <a:pt x="184" y="106"/>
                  </a:lnTo>
                  <a:lnTo>
                    <a:pt x="184" y="106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0"/>
            <p:cNvSpPr/>
            <p:nvPr/>
          </p:nvSpPr>
          <p:spPr bwMode="auto">
            <a:xfrm>
              <a:off x="2605899" y="2087395"/>
              <a:ext cx="482600" cy="139700"/>
            </a:xfrm>
            <a:custGeom>
              <a:avLst/>
              <a:gdLst>
                <a:gd name="T0" fmla="*/ 407 w 608"/>
                <a:gd name="T1" fmla="*/ 20 h 176"/>
                <a:gd name="T2" fmla="*/ 436 w 608"/>
                <a:gd name="T3" fmla="*/ 10 h 176"/>
                <a:gd name="T4" fmla="*/ 461 w 608"/>
                <a:gd name="T5" fmla="*/ 4 h 176"/>
                <a:gd name="T6" fmla="*/ 487 w 608"/>
                <a:gd name="T7" fmla="*/ 2 h 176"/>
                <a:gd name="T8" fmla="*/ 510 w 608"/>
                <a:gd name="T9" fmla="*/ 2 h 176"/>
                <a:gd name="T10" fmla="*/ 531 w 608"/>
                <a:gd name="T11" fmla="*/ 4 h 176"/>
                <a:gd name="T12" fmla="*/ 553 w 608"/>
                <a:gd name="T13" fmla="*/ 8 h 176"/>
                <a:gd name="T14" fmla="*/ 570 w 608"/>
                <a:gd name="T15" fmla="*/ 12 h 176"/>
                <a:gd name="T16" fmla="*/ 585 w 608"/>
                <a:gd name="T17" fmla="*/ 20 h 176"/>
                <a:gd name="T18" fmla="*/ 597 w 608"/>
                <a:gd name="T19" fmla="*/ 29 h 176"/>
                <a:gd name="T20" fmla="*/ 604 w 608"/>
                <a:gd name="T21" fmla="*/ 39 h 176"/>
                <a:gd name="T22" fmla="*/ 608 w 608"/>
                <a:gd name="T23" fmla="*/ 48 h 176"/>
                <a:gd name="T24" fmla="*/ 608 w 608"/>
                <a:gd name="T25" fmla="*/ 56 h 176"/>
                <a:gd name="T26" fmla="*/ 606 w 608"/>
                <a:gd name="T27" fmla="*/ 60 h 176"/>
                <a:gd name="T28" fmla="*/ 598 w 608"/>
                <a:gd name="T29" fmla="*/ 66 h 176"/>
                <a:gd name="T30" fmla="*/ 591 w 608"/>
                <a:gd name="T31" fmla="*/ 69 h 176"/>
                <a:gd name="T32" fmla="*/ 579 w 608"/>
                <a:gd name="T33" fmla="*/ 73 h 176"/>
                <a:gd name="T34" fmla="*/ 564 w 608"/>
                <a:gd name="T35" fmla="*/ 77 h 176"/>
                <a:gd name="T36" fmla="*/ 545 w 608"/>
                <a:gd name="T37" fmla="*/ 81 h 176"/>
                <a:gd name="T38" fmla="*/ 522 w 608"/>
                <a:gd name="T39" fmla="*/ 85 h 176"/>
                <a:gd name="T40" fmla="*/ 486 w 608"/>
                <a:gd name="T41" fmla="*/ 90 h 176"/>
                <a:gd name="T42" fmla="*/ 428 w 608"/>
                <a:gd name="T43" fmla="*/ 102 h 176"/>
                <a:gd name="T44" fmla="*/ 367 w 608"/>
                <a:gd name="T45" fmla="*/ 115 h 176"/>
                <a:gd name="T46" fmla="*/ 332 w 608"/>
                <a:gd name="T47" fmla="*/ 123 h 176"/>
                <a:gd name="T48" fmla="*/ 298 w 608"/>
                <a:gd name="T49" fmla="*/ 131 h 176"/>
                <a:gd name="T50" fmla="*/ 260 w 608"/>
                <a:gd name="T51" fmla="*/ 138 h 176"/>
                <a:gd name="T52" fmla="*/ 223 w 608"/>
                <a:gd name="T53" fmla="*/ 146 h 176"/>
                <a:gd name="T54" fmla="*/ 189 w 608"/>
                <a:gd name="T55" fmla="*/ 155 h 176"/>
                <a:gd name="T56" fmla="*/ 160 w 608"/>
                <a:gd name="T57" fmla="*/ 161 h 176"/>
                <a:gd name="T58" fmla="*/ 133 w 608"/>
                <a:gd name="T59" fmla="*/ 167 h 176"/>
                <a:gd name="T60" fmla="*/ 112 w 608"/>
                <a:gd name="T61" fmla="*/ 171 h 176"/>
                <a:gd name="T62" fmla="*/ 93 w 608"/>
                <a:gd name="T63" fmla="*/ 175 h 176"/>
                <a:gd name="T64" fmla="*/ 76 w 608"/>
                <a:gd name="T65" fmla="*/ 176 h 176"/>
                <a:gd name="T66" fmla="*/ 63 w 608"/>
                <a:gd name="T67" fmla="*/ 176 h 176"/>
                <a:gd name="T68" fmla="*/ 44 w 608"/>
                <a:gd name="T69" fmla="*/ 175 h 176"/>
                <a:gd name="T70" fmla="*/ 26 w 608"/>
                <a:gd name="T71" fmla="*/ 171 h 176"/>
                <a:gd name="T72" fmla="*/ 15 w 608"/>
                <a:gd name="T73" fmla="*/ 165 h 176"/>
                <a:gd name="T74" fmla="*/ 9 w 608"/>
                <a:gd name="T75" fmla="*/ 157 h 176"/>
                <a:gd name="T76" fmla="*/ 1 w 608"/>
                <a:gd name="T77" fmla="*/ 148 h 176"/>
                <a:gd name="T78" fmla="*/ 0 w 608"/>
                <a:gd name="T79" fmla="*/ 142 h 176"/>
                <a:gd name="T80" fmla="*/ 3 w 608"/>
                <a:gd name="T81" fmla="*/ 136 h 176"/>
                <a:gd name="T82" fmla="*/ 15 w 608"/>
                <a:gd name="T83" fmla="*/ 131 h 176"/>
                <a:gd name="T84" fmla="*/ 22 w 608"/>
                <a:gd name="T85" fmla="*/ 129 h 176"/>
                <a:gd name="T86" fmla="*/ 36 w 608"/>
                <a:gd name="T87" fmla="*/ 125 h 176"/>
                <a:gd name="T88" fmla="*/ 51 w 608"/>
                <a:gd name="T89" fmla="*/ 121 h 176"/>
                <a:gd name="T90" fmla="*/ 70 w 608"/>
                <a:gd name="T91" fmla="*/ 115 h 176"/>
                <a:gd name="T92" fmla="*/ 95 w 608"/>
                <a:gd name="T93" fmla="*/ 110 h 176"/>
                <a:gd name="T94" fmla="*/ 124 w 608"/>
                <a:gd name="T95" fmla="*/ 104 h 176"/>
                <a:gd name="T96" fmla="*/ 155 w 608"/>
                <a:gd name="T97" fmla="*/ 94 h 176"/>
                <a:gd name="T98" fmla="*/ 193 w 608"/>
                <a:gd name="T99" fmla="*/ 87 h 176"/>
                <a:gd name="T100" fmla="*/ 227 w 608"/>
                <a:gd name="T101" fmla="*/ 77 h 176"/>
                <a:gd name="T102" fmla="*/ 260 w 608"/>
                <a:gd name="T103" fmla="*/ 67 h 176"/>
                <a:gd name="T104" fmla="*/ 288 w 608"/>
                <a:gd name="T105" fmla="*/ 60 h 176"/>
                <a:gd name="T106" fmla="*/ 315 w 608"/>
                <a:gd name="T107" fmla="*/ 52 h 176"/>
                <a:gd name="T108" fmla="*/ 340 w 608"/>
                <a:gd name="T109" fmla="*/ 44 h 176"/>
                <a:gd name="T110" fmla="*/ 361 w 608"/>
                <a:gd name="T111" fmla="*/ 39 h 176"/>
                <a:gd name="T112" fmla="*/ 378 w 608"/>
                <a:gd name="T113" fmla="*/ 33 h 176"/>
                <a:gd name="T114" fmla="*/ 394 w 608"/>
                <a:gd name="T115" fmla="*/ 2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8" h="176">
                  <a:moveTo>
                    <a:pt x="394" y="27"/>
                  </a:moveTo>
                  <a:lnTo>
                    <a:pt x="407" y="20"/>
                  </a:lnTo>
                  <a:lnTo>
                    <a:pt x="422" y="14"/>
                  </a:lnTo>
                  <a:lnTo>
                    <a:pt x="436" y="10"/>
                  </a:lnTo>
                  <a:lnTo>
                    <a:pt x="449" y="6"/>
                  </a:lnTo>
                  <a:lnTo>
                    <a:pt x="461" y="4"/>
                  </a:lnTo>
                  <a:lnTo>
                    <a:pt x="474" y="2"/>
                  </a:lnTo>
                  <a:lnTo>
                    <a:pt x="487" y="2"/>
                  </a:lnTo>
                  <a:lnTo>
                    <a:pt x="499" y="0"/>
                  </a:lnTo>
                  <a:lnTo>
                    <a:pt x="510" y="2"/>
                  </a:lnTo>
                  <a:lnTo>
                    <a:pt x="522" y="2"/>
                  </a:lnTo>
                  <a:lnTo>
                    <a:pt x="531" y="4"/>
                  </a:lnTo>
                  <a:lnTo>
                    <a:pt x="543" y="6"/>
                  </a:lnTo>
                  <a:lnTo>
                    <a:pt x="553" y="8"/>
                  </a:lnTo>
                  <a:lnTo>
                    <a:pt x="562" y="10"/>
                  </a:lnTo>
                  <a:lnTo>
                    <a:pt x="570" y="12"/>
                  </a:lnTo>
                  <a:lnTo>
                    <a:pt x="577" y="14"/>
                  </a:lnTo>
                  <a:lnTo>
                    <a:pt x="585" y="20"/>
                  </a:lnTo>
                  <a:lnTo>
                    <a:pt x="591" y="23"/>
                  </a:lnTo>
                  <a:lnTo>
                    <a:pt x="597" y="29"/>
                  </a:lnTo>
                  <a:lnTo>
                    <a:pt x="600" y="33"/>
                  </a:lnTo>
                  <a:lnTo>
                    <a:pt x="604" y="39"/>
                  </a:lnTo>
                  <a:lnTo>
                    <a:pt x="606" y="43"/>
                  </a:lnTo>
                  <a:lnTo>
                    <a:pt x="608" y="48"/>
                  </a:lnTo>
                  <a:lnTo>
                    <a:pt x="608" y="54"/>
                  </a:lnTo>
                  <a:lnTo>
                    <a:pt x="608" y="56"/>
                  </a:lnTo>
                  <a:lnTo>
                    <a:pt x="608" y="58"/>
                  </a:lnTo>
                  <a:lnTo>
                    <a:pt x="606" y="60"/>
                  </a:lnTo>
                  <a:lnTo>
                    <a:pt x="602" y="64"/>
                  </a:lnTo>
                  <a:lnTo>
                    <a:pt x="598" y="66"/>
                  </a:lnTo>
                  <a:lnTo>
                    <a:pt x="595" y="67"/>
                  </a:lnTo>
                  <a:lnTo>
                    <a:pt x="591" y="69"/>
                  </a:lnTo>
                  <a:lnTo>
                    <a:pt x="585" y="71"/>
                  </a:lnTo>
                  <a:lnTo>
                    <a:pt x="579" y="73"/>
                  </a:lnTo>
                  <a:lnTo>
                    <a:pt x="572" y="75"/>
                  </a:lnTo>
                  <a:lnTo>
                    <a:pt x="564" y="77"/>
                  </a:lnTo>
                  <a:lnTo>
                    <a:pt x="554" y="79"/>
                  </a:lnTo>
                  <a:lnTo>
                    <a:pt x="545" y="81"/>
                  </a:lnTo>
                  <a:lnTo>
                    <a:pt x="533" y="83"/>
                  </a:lnTo>
                  <a:lnTo>
                    <a:pt x="522" y="85"/>
                  </a:lnTo>
                  <a:lnTo>
                    <a:pt x="510" y="87"/>
                  </a:lnTo>
                  <a:lnTo>
                    <a:pt x="486" y="90"/>
                  </a:lnTo>
                  <a:lnTo>
                    <a:pt x="457" y="96"/>
                  </a:lnTo>
                  <a:lnTo>
                    <a:pt x="428" y="102"/>
                  </a:lnTo>
                  <a:lnTo>
                    <a:pt x="399" y="110"/>
                  </a:lnTo>
                  <a:lnTo>
                    <a:pt x="367" y="115"/>
                  </a:lnTo>
                  <a:lnTo>
                    <a:pt x="350" y="119"/>
                  </a:lnTo>
                  <a:lnTo>
                    <a:pt x="332" y="123"/>
                  </a:lnTo>
                  <a:lnTo>
                    <a:pt x="315" y="127"/>
                  </a:lnTo>
                  <a:lnTo>
                    <a:pt x="298" y="131"/>
                  </a:lnTo>
                  <a:lnTo>
                    <a:pt x="279" y="134"/>
                  </a:lnTo>
                  <a:lnTo>
                    <a:pt x="260" y="138"/>
                  </a:lnTo>
                  <a:lnTo>
                    <a:pt x="241" y="142"/>
                  </a:lnTo>
                  <a:lnTo>
                    <a:pt x="223" y="146"/>
                  </a:lnTo>
                  <a:lnTo>
                    <a:pt x="206" y="152"/>
                  </a:lnTo>
                  <a:lnTo>
                    <a:pt x="189" y="155"/>
                  </a:lnTo>
                  <a:lnTo>
                    <a:pt x="174" y="157"/>
                  </a:lnTo>
                  <a:lnTo>
                    <a:pt x="160" y="161"/>
                  </a:lnTo>
                  <a:lnTo>
                    <a:pt x="147" y="165"/>
                  </a:lnTo>
                  <a:lnTo>
                    <a:pt x="133" y="167"/>
                  </a:lnTo>
                  <a:lnTo>
                    <a:pt x="122" y="169"/>
                  </a:lnTo>
                  <a:lnTo>
                    <a:pt x="112" y="171"/>
                  </a:lnTo>
                  <a:lnTo>
                    <a:pt x="101" y="173"/>
                  </a:lnTo>
                  <a:lnTo>
                    <a:pt x="93" y="175"/>
                  </a:lnTo>
                  <a:lnTo>
                    <a:pt x="84" y="175"/>
                  </a:lnTo>
                  <a:lnTo>
                    <a:pt x="76" y="176"/>
                  </a:lnTo>
                  <a:lnTo>
                    <a:pt x="70" y="176"/>
                  </a:lnTo>
                  <a:lnTo>
                    <a:pt x="63" y="176"/>
                  </a:lnTo>
                  <a:lnTo>
                    <a:pt x="53" y="176"/>
                  </a:lnTo>
                  <a:lnTo>
                    <a:pt x="44" y="175"/>
                  </a:lnTo>
                  <a:lnTo>
                    <a:pt x="34" y="175"/>
                  </a:lnTo>
                  <a:lnTo>
                    <a:pt x="26" y="171"/>
                  </a:lnTo>
                  <a:lnTo>
                    <a:pt x="21" y="169"/>
                  </a:lnTo>
                  <a:lnTo>
                    <a:pt x="15" y="165"/>
                  </a:lnTo>
                  <a:lnTo>
                    <a:pt x="11" y="161"/>
                  </a:lnTo>
                  <a:lnTo>
                    <a:pt x="9" y="157"/>
                  </a:lnTo>
                  <a:lnTo>
                    <a:pt x="5" y="152"/>
                  </a:lnTo>
                  <a:lnTo>
                    <a:pt x="1" y="148"/>
                  </a:lnTo>
                  <a:lnTo>
                    <a:pt x="0" y="144"/>
                  </a:lnTo>
                  <a:lnTo>
                    <a:pt x="0" y="142"/>
                  </a:lnTo>
                  <a:lnTo>
                    <a:pt x="1" y="138"/>
                  </a:lnTo>
                  <a:lnTo>
                    <a:pt x="3" y="136"/>
                  </a:lnTo>
                  <a:lnTo>
                    <a:pt x="9" y="134"/>
                  </a:lnTo>
                  <a:lnTo>
                    <a:pt x="15" y="131"/>
                  </a:lnTo>
                  <a:lnTo>
                    <a:pt x="19" y="131"/>
                  </a:lnTo>
                  <a:lnTo>
                    <a:pt x="22" y="129"/>
                  </a:lnTo>
                  <a:lnTo>
                    <a:pt x="28" y="127"/>
                  </a:lnTo>
                  <a:lnTo>
                    <a:pt x="36" y="125"/>
                  </a:lnTo>
                  <a:lnTo>
                    <a:pt x="44" y="123"/>
                  </a:lnTo>
                  <a:lnTo>
                    <a:pt x="51" y="121"/>
                  </a:lnTo>
                  <a:lnTo>
                    <a:pt x="61" y="119"/>
                  </a:lnTo>
                  <a:lnTo>
                    <a:pt x="70" y="115"/>
                  </a:lnTo>
                  <a:lnTo>
                    <a:pt x="82" y="113"/>
                  </a:lnTo>
                  <a:lnTo>
                    <a:pt x="95" y="110"/>
                  </a:lnTo>
                  <a:lnTo>
                    <a:pt x="109" y="106"/>
                  </a:lnTo>
                  <a:lnTo>
                    <a:pt x="124" y="104"/>
                  </a:lnTo>
                  <a:lnTo>
                    <a:pt x="139" y="100"/>
                  </a:lnTo>
                  <a:lnTo>
                    <a:pt x="155" y="94"/>
                  </a:lnTo>
                  <a:lnTo>
                    <a:pt x="174" y="90"/>
                  </a:lnTo>
                  <a:lnTo>
                    <a:pt x="193" y="87"/>
                  </a:lnTo>
                  <a:lnTo>
                    <a:pt x="210" y="81"/>
                  </a:lnTo>
                  <a:lnTo>
                    <a:pt x="227" y="77"/>
                  </a:lnTo>
                  <a:lnTo>
                    <a:pt x="244" y="71"/>
                  </a:lnTo>
                  <a:lnTo>
                    <a:pt x="260" y="67"/>
                  </a:lnTo>
                  <a:lnTo>
                    <a:pt x="275" y="64"/>
                  </a:lnTo>
                  <a:lnTo>
                    <a:pt x="288" y="60"/>
                  </a:lnTo>
                  <a:lnTo>
                    <a:pt x="304" y="56"/>
                  </a:lnTo>
                  <a:lnTo>
                    <a:pt x="315" y="52"/>
                  </a:lnTo>
                  <a:lnTo>
                    <a:pt x="329" y="48"/>
                  </a:lnTo>
                  <a:lnTo>
                    <a:pt x="340" y="44"/>
                  </a:lnTo>
                  <a:lnTo>
                    <a:pt x="352" y="41"/>
                  </a:lnTo>
                  <a:lnTo>
                    <a:pt x="361" y="39"/>
                  </a:lnTo>
                  <a:lnTo>
                    <a:pt x="371" y="35"/>
                  </a:lnTo>
                  <a:lnTo>
                    <a:pt x="378" y="33"/>
                  </a:lnTo>
                  <a:lnTo>
                    <a:pt x="386" y="29"/>
                  </a:lnTo>
                  <a:lnTo>
                    <a:pt x="394" y="27"/>
                  </a:lnTo>
                  <a:lnTo>
                    <a:pt x="394" y="27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1"/>
            <p:cNvSpPr/>
            <p:nvPr/>
          </p:nvSpPr>
          <p:spPr bwMode="auto">
            <a:xfrm>
              <a:off x="2745599" y="1801645"/>
              <a:ext cx="112713" cy="1101725"/>
            </a:xfrm>
            <a:custGeom>
              <a:avLst/>
              <a:gdLst>
                <a:gd name="T0" fmla="*/ 130 w 141"/>
                <a:gd name="T1" fmla="*/ 101 h 1387"/>
                <a:gd name="T2" fmla="*/ 126 w 141"/>
                <a:gd name="T3" fmla="*/ 120 h 1387"/>
                <a:gd name="T4" fmla="*/ 122 w 141"/>
                <a:gd name="T5" fmla="*/ 151 h 1387"/>
                <a:gd name="T6" fmla="*/ 120 w 141"/>
                <a:gd name="T7" fmla="*/ 193 h 1387"/>
                <a:gd name="T8" fmla="*/ 120 w 141"/>
                <a:gd name="T9" fmla="*/ 247 h 1387"/>
                <a:gd name="T10" fmla="*/ 120 w 141"/>
                <a:gd name="T11" fmla="*/ 314 h 1387"/>
                <a:gd name="T12" fmla="*/ 120 w 141"/>
                <a:gd name="T13" fmla="*/ 388 h 1387"/>
                <a:gd name="T14" fmla="*/ 120 w 141"/>
                <a:gd name="T15" fmla="*/ 474 h 1387"/>
                <a:gd name="T16" fmla="*/ 118 w 141"/>
                <a:gd name="T17" fmla="*/ 570 h 1387"/>
                <a:gd name="T18" fmla="*/ 116 w 141"/>
                <a:gd name="T19" fmla="*/ 683 h 1387"/>
                <a:gd name="T20" fmla="*/ 116 w 141"/>
                <a:gd name="T21" fmla="*/ 811 h 1387"/>
                <a:gd name="T22" fmla="*/ 120 w 141"/>
                <a:gd name="T23" fmla="*/ 953 h 1387"/>
                <a:gd name="T24" fmla="*/ 122 w 141"/>
                <a:gd name="T25" fmla="*/ 1094 h 1387"/>
                <a:gd name="T26" fmla="*/ 122 w 141"/>
                <a:gd name="T27" fmla="*/ 1169 h 1387"/>
                <a:gd name="T28" fmla="*/ 122 w 141"/>
                <a:gd name="T29" fmla="*/ 1221 h 1387"/>
                <a:gd name="T30" fmla="*/ 120 w 141"/>
                <a:gd name="T31" fmla="*/ 1263 h 1387"/>
                <a:gd name="T32" fmla="*/ 116 w 141"/>
                <a:gd name="T33" fmla="*/ 1297 h 1387"/>
                <a:gd name="T34" fmla="*/ 112 w 141"/>
                <a:gd name="T35" fmla="*/ 1324 h 1387"/>
                <a:gd name="T36" fmla="*/ 109 w 141"/>
                <a:gd name="T37" fmla="*/ 1343 h 1387"/>
                <a:gd name="T38" fmla="*/ 95 w 141"/>
                <a:gd name="T39" fmla="*/ 1374 h 1387"/>
                <a:gd name="T40" fmla="*/ 80 w 141"/>
                <a:gd name="T41" fmla="*/ 1387 h 1387"/>
                <a:gd name="T42" fmla="*/ 65 w 141"/>
                <a:gd name="T43" fmla="*/ 1370 h 1387"/>
                <a:gd name="T44" fmla="*/ 49 w 141"/>
                <a:gd name="T45" fmla="*/ 1331 h 1387"/>
                <a:gd name="T46" fmla="*/ 40 w 141"/>
                <a:gd name="T47" fmla="*/ 1287 h 1387"/>
                <a:gd name="T48" fmla="*/ 34 w 141"/>
                <a:gd name="T49" fmla="*/ 1259 h 1387"/>
                <a:gd name="T50" fmla="*/ 36 w 141"/>
                <a:gd name="T51" fmla="*/ 1249 h 1387"/>
                <a:gd name="T52" fmla="*/ 38 w 141"/>
                <a:gd name="T53" fmla="*/ 1230 h 1387"/>
                <a:gd name="T54" fmla="*/ 42 w 141"/>
                <a:gd name="T55" fmla="*/ 1199 h 1387"/>
                <a:gd name="T56" fmla="*/ 45 w 141"/>
                <a:gd name="T57" fmla="*/ 1163 h 1387"/>
                <a:gd name="T58" fmla="*/ 49 w 141"/>
                <a:gd name="T59" fmla="*/ 1132 h 1387"/>
                <a:gd name="T60" fmla="*/ 51 w 141"/>
                <a:gd name="T61" fmla="*/ 1098 h 1387"/>
                <a:gd name="T62" fmla="*/ 53 w 141"/>
                <a:gd name="T63" fmla="*/ 1054 h 1387"/>
                <a:gd name="T64" fmla="*/ 55 w 141"/>
                <a:gd name="T65" fmla="*/ 1000 h 1387"/>
                <a:gd name="T66" fmla="*/ 57 w 141"/>
                <a:gd name="T67" fmla="*/ 935 h 1387"/>
                <a:gd name="T68" fmla="*/ 57 w 141"/>
                <a:gd name="T69" fmla="*/ 861 h 1387"/>
                <a:gd name="T70" fmla="*/ 59 w 141"/>
                <a:gd name="T71" fmla="*/ 775 h 1387"/>
                <a:gd name="T72" fmla="*/ 59 w 141"/>
                <a:gd name="T73" fmla="*/ 677 h 1387"/>
                <a:gd name="T74" fmla="*/ 59 w 141"/>
                <a:gd name="T75" fmla="*/ 578 h 1387"/>
                <a:gd name="T76" fmla="*/ 59 w 141"/>
                <a:gd name="T77" fmla="*/ 486 h 1387"/>
                <a:gd name="T78" fmla="*/ 57 w 141"/>
                <a:gd name="T79" fmla="*/ 403 h 1387"/>
                <a:gd name="T80" fmla="*/ 55 w 141"/>
                <a:gd name="T81" fmla="*/ 333 h 1387"/>
                <a:gd name="T82" fmla="*/ 53 w 141"/>
                <a:gd name="T83" fmla="*/ 271 h 1387"/>
                <a:gd name="T84" fmla="*/ 51 w 141"/>
                <a:gd name="T85" fmla="*/ 222 h 1387"/>
                <a:gd name="T86" fmla="*/ 49 w 141"/>
                <a:gd name="T87" fmla="*/ 181 h 1387"/>
                <a:gd name="T88" fmla="*/ 47 w 141"/>
                <a:gd name="T89" fmla="*/ 153 h 1387"/>
                <a:gd name="T90" fmla="*/ 44 w 141"/>
                <a:gd name="T91" fmla="*/ 116 h 1387"/>
                <a:gd name="T92" fmla="*/ 36 w 141"/>
                <a:gd name="T93" fmla="*/ 84 h 1387"/>
                <a:gd name="T94" fmla="*/ 21 w 141"/>
                <a:gd name="T95" fmla="*/ 44 h 1387"/>
                <a:gd name="T96" fmla="*/ 3 w 141"/>
                <a:gd name="T97" fmla="*/ 21 h 1387"/>
                <a:gd name="T98" fmla="*/ 1 w 141"/>
                <a:gd name="T99" fmla="*/ 5 h 1387"/>
                <a:gd name="T100" fmla="*/ 19 w 141"/>
                <a:gd name="T101" fmla="*/ 0 h 1387"/>
                <a:gd name="T102" fmla="*/ 59 w 141"/>
                <a:gd name="T103" fmla="*/ 5 h 1387"/>
                <a:gd name="T104" fmla="*/ 107 w 141"/>
                <a:gd name="T105" fmla="*/ 25 h 1387"/>
                <a:gd name="T106" fmla="*/ 135 w 141"/>
                <a:gd name="T107" fmla="*/ 44 h 1387"/>
                <a:gd name="T108" fmla="*/ 141 w 141"/>
                <a:gd name="T109" fmla="*/ 69 h 1387"/>
                <a:gd name="T110" fmla="*/ 132 w 141"/>
                <a:gd name="T111" fmla="*/ 93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1" h="1387">
                  <a:moveTo>
                    <a:pt x="132" y="93"/>
                  </a:moveTo>
                  <a:lnTo>
                    <a:pt x="132" y="95"/>
                  </a:lnTo>
                  <a:lnTo>
                    <a:pt x="130" y="99"/>
                  </a:lnTo>
                  <a:lnTo>
                    <a:pt x="130" y="101"/>
                  </a:lnTo>
                  <a:lnTo>
                    <a:pt x="128" y="105"/>
                  </a:lnTo>
                  <a:lnTo>
                    <a:pt x="128" y="109"/>
                  </a:lnTo>
                  <a:lnTo>
                    <a:pt x="126" y="115"/>
                  </a:lnTo>
                  <a:lnTo>
                    <a:pt x="126" y="120"/>
                  </a:lnTo>
                  <a:lnTo>
                    <a:pt x="124" y="128"/>
                  </a:lnTo>
                  <a:lnTo>
                    <a:pt x="124" y="136"/>
                  </a:lnTo>
                  <a:lnTo>
                    <a:pt x="122" y="143"/>
                  </a:lnTo>
                  <a:lnTo>
                    <a:pt x="122" y="151"/>
                  </a:lnTo>
                  <a:lnTo>
                    <a:pt x="122" y="160"/>
                  </a:lnTo>
                  <a:lnTo>
                    <a:pt x="120" y="170"/>
                  </a:lnTo>
                  <a:lnTo>
                    <a:pt x="120" y="181"/>
                  </a:lnTo>
                  <a:lnTo>
                    <a:pt x="120" y="193"/>
                  </a:lnTo>
                  <a:lnTo>
                    <a:pt x="120" y="204"/>
                  </a:lnTo>
                  <a:lnTo>
                    <a:pt x="120" y="218"/>
                  </a:lnTo>
                  <a:lnTo>
                    <a:pt x="120" y="233"/>
                  </a:lnTo>
                  <a:lnTo>
                    <a:pt x="120" y="247"/>
                  </a:lnTo>
                  <a:lnTo>
                    <a:pt x="120" y="264"/>
                  </a:lnTo>
                  <a:lnTo>
                    <a:pt x="120" y="279"/>
                  </a:lnTo>
                  <a:lnTo>
                    <a:pt x="120" y="296"/>
                  </a:lnTo>
                  <a:lnTo>
                    <a:pt x="120" y="314"/>
                  </a:lnTo>
                  <a:lnTo>
                    <a:pt x="120" y="331"/>
                  </a:lnTo>
                  <a:lnTo>
                    <a:pt x="120" y="350"/>
                  </a:lnTo>
                  <a:lnTo>
                    <a:pt x="120" y="369"/>
                  </a:lnTo>
                  <a:lnTo>
                    <a:pt x="120" y="388"/>
                  </a:lnTo>
                  <a:lnTo>
                    <a:pt x="120" y="409"/>
                  </a:lnTo>
                  <a:lnTo>
                    <a:pt x="120" y="430"/>
                  </a:lnTo>
                  <a:lnTo>
                    <a:pt x="120" y="451"/>
                  </a:lnTo>
                  <a:lnTo>
                    <a:pt x="120" y="474"/>
                  </a:lnTo>
                  <a:lnTo>
                    <a:pt x="120" y="497"/>
                  </a:lnTo>
                  <a:lnTo>
                    <a:pt x="120" y="520"/>
                  </a:lnTo>
                  <a:lnTo>
                    <a:pt x="118" y="545"/>
                  </a:lnTo>
                  <a:lnTo>
                    <a:pt x="118" y="570"/>
                  </a:lnTo>
                  <a:lnTo>
                    <a:pt x="116" y="597"/>
                  </a:lnTo>
                  <a:lnTo>
                    <a:pt x="116" y="625"/>
                  </a:lnTo>
                  <a:lnTo>
                    <a:pt x="116" y="654"/>
                  </a:lnTo>
                  <a:lnTo>
                    <a:pt x="116" y="683"/>
                  </a:lnTo>
                  <a:lnTo>
                    <a:pt x="116" y="713"/>
                  </a:lnTo>
                  <a:lnTo>
                    <a:pt x="116" y="746"/>
                  </a:lnTo>
                  <a:lnTo>
                    <a:pt x="116" y="778"/>
                  </a:lnTo>
                  <a:lnTo>
                    <a:pt x="116" y="811"/>
                  </a:lnTo>
                  <a:lnTo>
                    <a:pt x="116" y="845"/>
                  </a:lnTo>
                  <a:lnTo>
                    <a:pt x="118" y="880"/>
                  </a:lnTo>
                  <a:lnTo>
                    <a:pt x="118" y="916"/>
                  </a:lnTo>
                  <a:lnTo>
                    <a:pt x="120" y="953"/>
                  </a:lnTo>
                  <a:lnTo>
                    <a:pt x="120" y="989"/>
                  </a:lnTo>
                  <a:lnTo>
                    <a:pt x="122" y="1025"/>
                  </a:lnTo>
                  <a:lnTo>
                    <a:pt x="122" y="1062"/>
                  </a:lnTo>
                  <a:lnTo>
                    <a:pt x="122" y="1094"/>
                  </a:lnTo>
                  <a:lnTo>
                    <a:pt x="122" y="1125"/>
                  </a:lnTo>
                  <a:lnTo>
                    <a:pt x="122" y="1140"/>
                  </a:lnTo>
                  <a:lnTo>
                    <a:pt x="122" y="1155"/>
                  </a:lnTo>
                  <a:lnTo>
                    <a:pt x="122" y="1169"/>
                  </a:lnTo>
                  <a:lnTo>
                    <a:pt x="122" y="1182"/>
                  </a:lnTo>
                  <a:lnTo>
                    <a:pt x="122" y="1196"/>
                  </a:lnTo>
                  <a:lnTo>
                    <a:pt x="122" y="1207"/>
                  </a:lnTo>
                  <a:lnTo>
                    <a:pt x="122" y="1221"/>
                  </a:lnTo>
                  <a:lnTo>
                    <a:pt x="120" y="1232"/>
                  </a:lnTo>
                  <a:lnTo>
                    <a:pt x="120" y="1242"/>
                  </a:lnTo>
                  <a:lnTo>
                    <a:pt x="120" y="1253"/>
                  </a:lnTo>
                  <a:lnTo>
                    <a:pt x="120" y="1263"/>
                  </a:lnTo>
                  <a:lnTo>
                    <a:pt x="118" y="1272"/>
                  </a:lnTo>
                  <a:lnTo>
                    <a:pt x="118" y="1282"/>
                  </a:lnTo>
                  <a:lnTo>
                    <a:pt x="118" y="1289"/>
                  </a:lnTo>
                  <a:lnTo>
                    <a:pt x="116" y="1297"/>
                  </a:lnTo>
                  <a:lnTo>
                    <a:pt x="116" y="1305"/>
                  </a:lnTo>
                  <a:lnTo>
                    <a:pt x="114" y="1312"/>
                  </a:lnTo>
                  <a:lnTo>
                    <a:pt x="114" y="1318"/>
                  </a:lnTo>
                  <a:lnTo>
                    <a:pt x="112" y="1324"/>
                  </a:lnTo>
                  <a:lnTo>
                    <a:pt x="112" y="1330"/>
                  </a:lnTo>
                  <a:lnTo>
                    <a:pt x="111" y="1335"/>
                  </a:lnTo>
                  <a:lnTo>
                    <a:pt x="111" y="1339"/>
                  </a:lnTo>
                  <a:lnTo>
                    <a:pt x="109" y="1343"/>
                  </a:lnTo>
                  <a:lnTo>
                    <a:pt x="109" y="1347"/>
                  </a:lnTo>
                  <a:lnTo>
                    <a:pt x="103" y="1358"/>
                  </a:lnTo>
                  <a:lnTo>
                    <a:pt x="99" y="1368"/>
                  </a:lnTo>
                  <a:lnTo>
                    <a:pt x="95" y="1374"/>
                  </a:lnTo>
                  <a:lnTo>
                    <a:pt x="91" y="1379"/>
                  </a:lnTo>
                  <a:lnTo>
                    <a:pt x="86" y="1385"/>
                  </a:lnTo>
                  <a:lnTo>
                    <a:pt x="84" y="1387"/>
                  </a:lnTo>
                  <a:lnTo>
                    <a:pt x="80" y="1387"/>
                  </a:lnTo>
                  <a:lnTo>
                    <a:pt x="78" y="1385"/>
                  </a:lnTo>
                  <a:lnTo>
                    <a:pt x="72" y="1381"/>
                  </a:lnTo>
                  <a:lnTo>
                    <a:pt x="68" y="1377"/>
                  </a:lnTo>
                  <a:lnTo>
                    <a:pt x="65" y="1370"/>
                  </a:lnTo>
                  <a:lnTo>
                    <a:pt x="59" y="1362"/>
                  </a:lnTo>
                  <a:lnTo>
                    <a:pt x="55" y="1353"/>
                  </a:lnTo>
                  <a:lnTo>
                    <a:pt x="53" y="1343"/>
                  </a:lnTo>
                  <a:lnTo>
                    <a:pt x="49" y="1331"/>
                  </a:lnTo>
                  <a:lnTo>
                    <a:pt x="47" y="1320"/>
                  </a:lnTo>
                  <a:lnTo>
                    <a:pt x="44" y="1309"/>
                  </a:lnTo>
                  <a:lnTo>
                    <a:pt x="42" y="1297"/>
                  </a:lnTo>
                  <a:lnTo>
                    <a:pt x="40" y="1287"/>
                  </a:lnTo>
                  <a:lnTo>
                    <a:pt x="38" y="1278"/>
                  </a:lnTo>
                  <a:lnTo>
                    <a:pt x="36" y="1270"/>
                  </a:lnTo>
                  <a:lnTo>
                    <a:pt x="36" y="1265"/>
                  </a:lnTo>
                  <a:lnTo>
                    <a:pt x="34" y="1259"/>
                  </a:lnTo>
                  <a:lnTo>
                    <a:pt x="34" y="1255"/>
                  </a:lnTo>
                  <a:lnTo>
                    <a:pt x="34" y="1253"/>
                  </a:lnTo>
                  <a:lnTo>
                    <a:pt x="34" y="1251"/>
                  </a:lnTo>
                  <a:lnTo>
                    <a:pt x="36" y="1249"/>
                  </a:lnTo>
                  <a:lnTo>
                    <a:pt x="36" y="1245"/>
                  </a:lnTo>
                  <a:lnTo>
                    <a:pt x="36" y="1240"/>
                  </a:lnTo>
                  <a:lnTo>
                    <a:pt x="36" y="1236"/>
                  </a:lnTo>
                  <a:lnTo>
                    <a:pt x="38" y="1230"/>
                  </a:lnTo>
                  <a:lnTo>
                    <a:pt x="38" y="1222"/>
                  </a:lnTo>
                  <a:lnTo>
                    <a:pt x="40" y="1217"/>
                  </a:lnTo>
                  <a:lnTo>
                    <a:pt x="40" y="1209"/>
                  </a:lnTo>
                  <a:lnTo>
                    <a:pt x="42" y="1199"/>
                  </a:lnTo>
                  <a:lnTo>
                    <a:pt x="42" y="1192"/>
                  </a:lnTo>
                  <a:lnTo>
                    <a:pt x="44" y="1182"/>
                  </a:lnTo>
                  <a:lnTo>
                    <a:pt x="44" y="1173"/>
                  </a:lnTo>
                  <a:lnTo>
                    <a:pt x="45" y="1163"/>
                  </a:lnTo>
                  <a:lnTo>
                    <a:pt x="47" y="1152"/>
                  </a:lnTo>
                  <a:lnTo>
                    <a:pt x="47" y="1146"/>
                  </a:lnTo>
                  <a:lnTo>
                    <a:pt x="47" y="1140"/>
                  </a:lnTo>
                  <a:lnTo>
                    <a:pt x="49" y="1132"/>
                  </a:lnTo>
                  <a:lnTo>
                    <a:pt x="49" y="1125"/>
                  </a:lnTo>
                  <a:lnTo>
                    <a:pt x="49" y="1117"/>
                  </a:lnTo>
                  <a:lnTo>
                    <a:pt x="49" y="1108"/>
                  </a:lnTo>
                  <a:lnTo>
                    <a:pt x="51" y="1098"/>
                  </a:lnTo>
                  <a:lnTo>
                    <a:pt x="51" y="1088"/>
                  </a:lnTo>
                  <a:lnTo>
                    <a:pt x="51" y="1077"/>
                  </a:lnTo>
                  <a:lnTo>
                    <a:pt x="53" y="1066"/>
                  </a:lnTo>
                  <a:lnTo>
                    <a:pt x="53" y="1054"/>
                  </a:lnTo>
                  <a:lnTo>
                    <a:pt x="53" y="1041"/>
                  </a:lnTo>
                  <a:lnTo>
                    <a:pt x="53" y="1027"/>
                  </a:lnTo>
                  <a:lnTo>
                    <a:pt x="55" y="1014"/>
                  </a:lnTo>
                  <a:lnTo>
                    <a:pt x="55" y="1000"/>
                  </a:lnTo>
                  <a:lnTo>
                    <a:pt x="55" y="985"/>
                  </a:lnTo>
                  <a:lnTo>
                    <a:pt x="55" y="968"/>
                  </a:lnTo>
                  <a:lnTo>
                    <a:pt x="55" y="953"/>
                  </a:lnTo>
                  <a:lnTo>
                    <a:pt x="57" y="935"/>
                  </a:lnTo>
                  <a:lnTo>
                    <a:pt x="57" y="918"/>
                  </a:lnTo>
                  <a:lnTo>
                    <a:pt x="57" y="899"/>
                  </a:lnTo>
                  <a:lnTo>
                    <a:pt x="57" y="880"/>
                  </a:lnTo>
                  <a:lnTo>
                    <a:pt x="57" y="861"/>
                  </a:lnTo>
                  <a:lnTo>
                    <a:pt x="57" y="840"/>
                  </a:lnTo>
                  <a:lnTo>
                    <a:pt x="59" y="819"/>
                  </a:lnTo>
                  <a:lnTo>
                    <a:pt x="59" y="798"/>
                  </a:lnTo>
                  <a:lnTo>
                    <a:pt x="59" y="775"/>
                  </a:lnTo>
                  <a:lnTo>
                    <a:pt x="59" y="752"/>
                  </a:lnTo>
                  <a:lnTo>
                    <a:pt x="59" y="727"/>
                  </a:lnTo>
                  <a:lnTo>
                    <a:pt x="59" y="704"/>
                  </a:lnTo>
                  <a:lnTo>
                    <a:pt x="59" y="677"/>
                  </a:lnTo>
                  <a:lnTo>
                    <a:pt x="59" y="652"/>
                  </a:lnTo>
                  <a:lnTo>
                    <a:pt x="59" y="625"/>
                  </a:lnTo>
                  <a:lnTo>
                    <a:pt x="59" y="601"/>
                  </a:lnTo>
                  <a:lnTo>
                    <a:pt x="59" y="578"/>
                  </a:lnTo>
                  <a:lnTo>
                    <a:pt x="59" y="553"/>
                  </a:lnTo>
                  <a:lnTo>
                    <a:pt x="59" y="530"/>
                  </a:lnTo>
                  <a:lnTo>
                    <a:pt x="59" y="507"/>
                  </a:lnTo>
                  <a:lnTo>
                    <a:pt x="59" y="486"/>
                  </a:lnTo>
                  <a:lnTo>
                    <a:pt x="57" y="463"/>
                  </a:lnTo>
                  <a:lnTo>
                    <a:pt x="57" y="444"/>
                  </a:lnTo>
                  <a:lnTo>
                    <a:pt x="57" y="423"/>
                  </a:lnTo>
                  <a:lnTo>
                    <a:pt x="57" y="403"/>
                  </a:lnTo>
                  <a:lnTo>
                    <a:pt x="57" y="384"/>
                  </a:lnTo>
                  <a:lnTo>
                    <a:pt x="57" y="367"/>
                  </a:lnTo>
                  <a:lnTo>
                    <a:pt x="55" y="350"/>
                  </a:lnTo>
                  <a:lnTo>
                    <a:pt x="55" y="333"/>
                  </a:lnTo>
                  <a:lnTo>
                    <a:pt x="55" y="317"/>
                  </a:lnTo>
                  <a:lnTo>
                    <a:pt x="55" y="300"/>
                  </a:lnTo>
                  <a:lnTo>
                    <a:pt x="55" y="287"/>
                  </a:lnTo>
                  <a:lnTo>
                    <a:pt x="53" y="271"/>
                  </a:lnTo>
                  <a:lnTo>
                    <a:pt x="53" y="258"/>
                  </a:lnTo>
                  <a:lnTo>
                    <a:pt x="53" y="245"/>
                  </a:lnTo>
                  <a:lnTo>
                    <a:pt x="53" y="233"/>
                  </a:lnTo>
                  <a:lnTo>
                    <a:pt x="51" y="222"/>
                  </a:lnTo>
                  <a:lnTo>
                    <a:pt x="51" y="210"/>
                  </a:lnTo>
                  <a:lnTo>
                    <a:pt x="51" y="201"/>
                  </a:lnTo>
                  <a:lnTo>
                    <a:pt x="49" y="191"/>
                  </a:lnTo>
                  <a:lnTo>
                    <a:pt x="49" y="181"/>
                  </a:lnTo>
                  <a:lnTo>
                    <a:pt x="49" y="174"/>
                  </a:lnTo>
                  <a:lnTo>
                    <a:pt x="49" y="166"/>
                  </a:lnTo>
                  <a:lnTo>
                    <a:pt x="47" y="159"/>
                  </a:lnTo>
                  <a:lnTo>
                    <a:pt x="47" y="153"/>
                  </a:lnTo>
                  <a:lnTo>
                    <a:pt x="47" y="147"/>
                  </a:lnTo>
                  <a:lnTo>
                    <a:pt x="45" y="136"/>
                  </a:lnTo>
                  <a:lnTo>
                    <a:pt x="44" y="126"/>
                  </a:lnTo>
                  <a:lnTo>
                    <a:pt x="44" y="116"/>
                  </a:lnTo>
                  <a:lnTo>
                    <a:pt x="42" y="107"/>
                  </a:lnTo>
                  <a:lnTo>
                    <a:pt x="40" y="99"/>
                  </a:lnTo>
                  <a:lnTo>
                    <a:pt x="38" y="92"/>
                  </a:lnTo>
                  <a:lnTo>
                    <a:pt x="36" y="84"/>
                  </a:lnTo>
                  <a:lnTo>
                    <a:pt x="34" y="76"/>
                  </a:lnTo>
                  <a:lnTo>
                    <a:pt x="30" y="65"/>
                  </a:lnTo>
                  <a:lnTo>
                    <a:pt x="24" y="53"/>
                  </a:lnTo>
                  <a:lnTo>
                    <a:pt x="21" y="44"/>
                  </a:lnTo>
                  <a:lnTo>
                    <a:pt x="17" y="36"/>
                  </a:lnTo>
                  <a:lnTo>
                    <a:pt x="11" y="30"/>
                  </a:lnTo>
                  <a:lnTo>
                    <a:pt x="5" y="27"/>
                  </a:lnTo>
                  <a:lnTo>
                    <a:pt x="3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9"/>
                  </a:lnTo>
                  <a:lnTo>
                    <a:pt x="1" y="5"/>
                  </a:lnTo>
                  <a:lnTo>
                    <a:pt x="3" y="4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5" y="2"/>
                  </a:lnTo>
                  <a:lnTo>
                    <a:pt x="59" y="5"/>
                  </a:lnTo>
                  <a:lnTo>
                    <a:pt x="70" y="9"/>
                  </a:lnTo>
                  <a:lnTo>
                    <a:pt x="84" y="15"/>
                  </a:lnTo>
                  <a:lnTo>
                    <a:pt x="97" y="21"/>
                  </a:lnTo>
                  <a:lnTo>
                    <a:pt x="107" y="25"/>
                  </a:lnTo>
                  <a:lnTo>
                    <a:pt x="116" y="30"/>
                  </a:lnTo>
                  <a:lnTo>
                    <a:pt x="124" y="34"/>
                  </a:lnTo>
                  <a:lnTo>
                    <a:pt x="132" y="40"/>
                  </a:lnTo>
                  <a:lnTo>
                    <a:pt x="135" y="44"/>
                  </a:lnTo>
                  <a:lnTo>
                    <a:pt x="139" y="49"/>
                  </a:lnTo>
                  <a:lnTo>
                    <a:pt x="141" y="55"/>
                  </a:lnTo>
                  <a:lnTo>
                    <a:pt x="141" y="63"/>
                  </a:lnTo>
                  <a:lnTo>
                    <a:pt x="141" y="69"/>
                  </a:lnTo>
                  <a:lnTo>
                    <a:pt x="139" y="74"/>
                  </a:lnTo>
                  <a:lnTo>
                    <a:pt x="139" y="80"/>
                  </a:lnTo>
                  <a:lnTo>
                    <a:pt x="137" y="84"/>
                  </a:lnTo>
                  <a:lnTo>
                    <a:pt x="132" y="93"/>
                  </a:lnTo>
                  <a:lnTo>
                    <a:pt x="132" y="93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2501124" y="2155658"/>
              <a:ext cx="315913" cy="500063"/>
            </a:xfrm>
            <a:custGeom>
              <a:avLst/>
              <a:gdLst>
                <a:gd name="T0" fmla="*/ 266 w 398"/>
                <a:gd name="T1" fmla="*/ 380 h 629"/>
                <a:gd name="T2" fmla="*/ 228 w 398"/>
                <a:gd name="T3" fmla="*/ 428 h 629"/>
                <a:gd name="T4" fmla="*/ 188 w 398"/>
                <a:gd name="T5" fmla="*/ 476 h 629"/>
                <a:gd name="T6" fmla="*/ 142 w 398"/>
                <a:gd name="T7" fmla="*/ 522 h 629"/>
                <a:gd name="T8" fmla="*/ 104 w 398"/>
                <a:gd name="T9" fmla="*/ 554 h 629"/>
                <a:gd name="T10" fmla="*/ 79 w 398"/>
                <a:gd name="T11" fmla="*/ 576 h 629"/>
                <a:gd name="T12" fmla="*/ 60 w 398"/>
                <a:gd name="T13" fmla="*/ 593 h 629"/>
                <a:gd name="T14" fmla="*/ 41 w 398"/>
                <a:gd name="T15" fmla="*/ 608 h 629"/>
                <a:gd name="T16" fmla="*/ 27 w 398"/>
                <a:gd name="T17" fmla="*/ 618 h 629"/>
                <a:gd name="T18" fmla="*/ 16 w 398"/>
                <a:gd name="T19" fmla="*/ 623 h 629"/>
                <a:gd name="T20" fmla="*/ 8 w 398"/>
                <a:gd name="T21" fmla="*/ 627 h 629"/>
                <a:gd name="T22" fmla="*/ 2 w 398"/>
                <a:gd name="T23" fmla="*/ 629 h 629"/>
                <a:gd name="T24" fmla="*/ 0 w 398"/>
                <a:gd name="T25" fmla="*/ 625 h 629"/>
                <a:gd name="T26" fmla="*/ 0 w 398"/>
                <a:gd name="T27" fmla="*/ 621 h 629"/>
                <a:gd name="T28" fmla="*/ 4 w 398"/>
                <a:gd name="T29" fmla="*/ 612 h 629"/>
                <a:gd name="T30" fmla="*/ 12 w 398"/>
                <a:gd name="T31" fmla="*/ 600 h 629"/>
                <a:gd name="T32" fmla="*/ 22 w 398"/>
                <a:gd name="T33" fmla="*/ 585 h 629"/>
                <a:gd name="T34" fmla="*/ 35 w 398"/>
                <a:gd name="T35" fmla="*/ 566 h 629"/>
                <a:gd name="T36" fmla="*/ 54 w 398"/>
                <a:gd name="T37" fmla="*/ 545 h 629"/>
                <a:gd name="T38" fmla="*/ 75 w 398"/>
                <a:gd name="T39" fmla="*/ 518 h 629"/>
                <a:gd name="T40" fmla="*/ 111 w 398"/>
                <a:gd name="T41" fmla="*/ 476 h 629"/>
                <a:gd name="T42" fmla="*/ 154 w 398"/>
                <a:gd name="T43" fmla="*/ 419 h 629"/>
                <a:gd name="T44" fmla="*/ 192 w 398"/>
                <a:gd name="T45" fmla="*/ 365 h 629"/>
                <a:gd name="T46" fmla="*/ 224 w 398"/>
                <a:gd name="T47" fmla="*/ 311 h 629"/>
                <a:gd name="T48" fmla="*/ 245 w 398"/>
                <a:gd name="T49" fmla="*/ 271 h 629"/>
                <a:gd name="T50" fmla="*/ 261 w 398"/>
                <a:gd name="T51" fmla="*/ 244 h 629"/>
                <a:gd name="T52" fmla="*/ 276 w 398"/>
                <a:gd name="T53" fmla="*/ 214 h 629"/>
                <a:gd name="T54" fmla="*/ 291 w 398"/>
                <a:gd name="T55" fmla="*/ 181 h 629"/>
                <a:gd name="T56" fmla="*/ 309 w 398"/>
                <a:gd name="T57" fmla="*/ 145 h 629"/>
                <a:gd name="T58" fmla="*/ 326 w 398"/>
                <a:gd name="T59" fmla="*/ 107 h 629"/>
                <a:gd name="T60" fmla="*/ 345 w 398"/>
                <a:gd name="T61" fmla="*/ 65 h 629"/>
                <a:gd name="T62" fmla="*/ 364 w 398"/>
                <a:gd name="T63" fmla="*/ 21 h 629"/>
                <a:gd name="T64" fmla="*/ 398 w 398"/>
                <a:gd name="T65" fmla="*/ 128 h 629"/>
                <a:gd name="T66" fmla="*/ 374 w 398"/>
                <a:gd name="T67" fmla="*/ 189 h 629"/>
                <a:gd name="T68" fmla="*/ 345 w 398"/>
                <a:gd name="T69" fmla="*/ 246 h 629"/>
                <a:gd name="T70" fmla="*/ 314 w 398"/>
                <a:gd name="T71" fmla="*/ 302 h 629"/>
                <a:gd name="T72" fmla="*/ 282 w 398"/>
                <a:gd name="T73" fmla="*/ 35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8" h="629">
                  <a:moveTo>
                    <a:pt x="282" y="355"/>
                  </a:moveTo>
                  <a:lnTo>
                    <a:pt x="266" y="380"/>
                  </a:lnTo>
                  <a:lnTo>
                    <a:pt x="247" y="403"/>
                  </a:lnTo>
                  <a:lnTo>
                    <a:pt x="228" y="428"/>
                  </a:lnTo>
                  <a:lnTo>
                    <a:pt x="209" y="451"/>
                  </a:lnTo>
                  <a:lnTo>
                    <a:pt x="188" y="476"/>
                  </a:lnTo>
                  <a:lnTo>
                    <a:pt x="165" y="499"/>
                  </a:lnTo>
                  <a:lnTo>
                    <a:pt x="142" y="522"/>
                  </a:lnTo>
                  <a:lnTo>
                    <a:pt x="117" y="543"/>
                  </a:lnTo>
                  <a:lnTo>
                    <a:pt x="104" y="554"/>
                  </a:lnTo>
                  <a:lnTo>
                    <a:pt x="90" y="566"/>
                  </a:lnTo>
                  <a:lnTo>
                    <a:pt x="79" y="576"/>
                  </a:lnTo>
                  <a:lnTo>
                    <a:pt x="69" y="585"/>
                  </a:lnTo>
                  <a:lnTo>
                    <a:pt x="60" y="593"/>
                  </a:lnTo>
                  <a:lnTo>
                    <a:pt x="50" y="600"/>
                  </a:lnTo>
                  <a:lnTo>
                    <a:pt x="41" y="608"/>
                  </a:lnTo>
                  <a:lnTo>
                    <a:pt x="33" y="612"/>
                  </a:lnTo>
                  <a:lnTo>
                    <a:pt x="27" y="618"/>
                  </a:lnTo>
                  <a:lnTo>
                    <a:pt x="22" y="621"/>
                  </a:lnTo>
                  <a:lnTo>
                    <a:pt x="16" y="623"/>
                  </a:lnTo>
                  <a:lnTo>
                    <a:pt x="12" y="627"/>
                  </a:lnTo>
                  <a:lnTo>
                    <a:pt x="8" y="627"/>
                  </a:lnTo>
                  <a:lnTo>
                    <a:pt x="4" y="629"/>
                  </a:lnTo>
                  <a:lnTo>
                    <a:pt x="2" y="629"/>
                  </a:lnTo>
                  <a:lnTo>
                    <a:pt x="0" y="627"/>
                  </a:lnTo>
                  <a:lnTo>
                    <a:pt x="0" y="625"/>
                  </a:lnTo>
                  <a:lnTo>
                    <a:pt x="0" y="623"/>
                  </a:lnTo>
                  <a:lnTo>
                    <a:pt x="0" y="621"/>
                  </a:lnTo>
                  <a:lnTo>
                    <a:pt x="2" y="618"/>
                  </a:lnTo>
                  <a:lnTo>
                    <a:pt x="4" y="612"/>
                  </a:lnTo>
                  <a:lnTo>
                    <a:pt x="8" y="606"/>
                  </a:lnTo>
                  <a:lnTo>
                    <a:pt x="12" y="600"/>
                  </a:lnTo>
                  <a:lnTo>
                    <a:pt x="16" y="593"/>
                  </a:lnTo>
                  <a:lnTo>
                    <a:pt x="22" y="585"/>
                  </a:lnTo>
                  <a:lnTo>
                    <a:pt x="29" y="576"/>
                  </a:lnTo>
                  <a:lnTo>
                    <a:pt x="35" y="566"/>
                  </a:lnTo>
                  <a:lnTo>
                    <a:pt x="45" y="556"/>
                  </a:lnTo>
                  <a:lnTo>
                    <a:pt x="54" y="545"/>
                  </a:lnTo>
                  <a:lnTo>
                    <a:pt x="64" y="531"/>
                  </a:lnTo>
                  <a:lnTo>
                    <a:pt x="75" y="518"/>
                  </a:lnTo>
                  <a:lnTo>
                    <a:pt x="87" y="505"/>
                  </a:lnTo>
                  <a:lnTo>
                    <a:pt x="111" y="476"/>
                  </a:lnTo>
                  <a:lnTo>
                    <a:pt x="133" y="447"/>
                  </a:lnTo>
                  <a:lnTo>
                    <a:pt x="154" y="419"/>
                  </a:lnTo>
                  <a:lnTo>
                    <a:pt x="175" y="392"/>
                  </a:lnTo>
                  <a:lnTo>
                    <a:pt x="192" y="365"/>
                  </a:lnTo>
                  <a:lnTo>
                    <a:pt x="209" y="338"/>
                  </a:lnTo>
                  <a:lnTo>
                    <a:pt x="224" y="311"/>
                  </a:lnTo>
                  <a:lnTo>
                    <a:pt x="240" y="285"/>
                  </a:lnTo>
                  <a:lnTo>
                    <a:pt x="245" y="271"/>
                  </a:lnTo>
                  <a:lnTo>
                    <a:pt x="253" y="258"/>
                  </a:lnTo>
                  <a:lnTo>
                    <a:pt x="261" y="244"/>
                  </a:lnTo>
                  <a:lnTo>
                    <a:pt x="268" y="229"/>
                  </a:lnTo>
                  <a:lnTo>
                    <a:pt x="276" y="214"/>
                  </a:lnTo>
                  <a:lnTo>
                    <a:pt x="284" y="199"/>
                  </a:lnTo>
                  <a:lnTo>
                    <a:pt x="291" y="181"/>
                  </a:lnTo>
                  <a:lnTo>
                    <a:pt x="301" y="164"/>
                  </a:lnTo>
                  <a:lnTo>
                    <a:pt x="309" y="145"/>
                  </a:lnTo>
                  <a:lnTo>
                    <a:pt x="318" y="126"/>
                  </a:lnTo>
                  <a:lnTo>
                    <a:pt x="326" y="107"/>
                  </a:lnTo>
                  <a:lnTo>
                    <a:pt x="335" y="86"/>
                  </a:lnTo>
                  <a:lnTo>
                    <a:pt x="345" y="65"/>
                  </a:lnTo>
                  <a:lnTo>
                    <a:pt x="354" y="44"/>
                  </a:lnTo>
                  <a:lnTo>
                    <a:pt x="364" y="21"/>
                  </a:lnTo>
                  <a:lnTo>
                    <a:pt x="374" y="0"/>
                  </a:lnTo>
                  <a:lnTo>
                    <a:pt x="398" y="128"/>
                  </a:lnTo>
                  <a:lnTo>
                    <a:pt x="387" y="160"/>
                  </a:lnTo>
                  <a:lnTo>
                    <a:pt x="374" y="189"/>
                  </a:lnTo>
                  <a:lnTo>
                    <a:pt x="360" y="218"/>
                  </a:lnTo>
                  <a:lnTo>
                    <a:pt x="345" y="246"/>
                  </a:lnTo>
                  <a:lnTo>
                    <a:pt x="330" y="275"/>
                  </a:lnTo>
                  <a:lnTo>
                    <a:pt x="314" y="302"/>
                  </a:lnTo>
                  <a:lnTo>
                    <a:pt x="282" y="355"/>
                  </a:lnTo>
                  <a:lnTo>
                    <a:pt x="282" y="355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2812274" y="2181058"/>
              <a:ext cx="481013" cy="455613"/>
            </a:xfrm>
            <a:custGeom>
              <a:avLst/>
              <a:gdLst>
                <a:gd name="T0" fmla="*/ 484 w 606"/>
                <a:gd name="T1" fmla="*/ 574 h 574"/>
                <a:gd name="T2" fmla="*/ 451 w 606"/>
                <a:gd name="T3" fmla="*/ 574 h 574"/>
                <a:gd name="T4" fmla="*/ 425 w 606"/>
                <a:gd name="T5" fmla="*/ 574 h 574"/>
                <a:gd name="T6" fmla="*/ 402 w 606"/>
                <a:gd name="T7" fmla="*/ 570 h 574"/>
                <a:gd name="T8" fmla="*/ 373 w 606"/>
                <a:gd name="T9" fmla="*/ 565 h 574"/>
                <a:gd name="T10" fmla="*/ 340 w 606"/>
                <a:gd name="T11" fmla="*/ 553 h 574"/>
                <a:gd name="T12" fmla="*/ 314 w 606"/>
                <a:gd name="T13" fmla="*/ 528 h 574"/>
                <a:gd name="T14" fmla="*/ 296 w 606"/>
                <a:gd name="T15" fmla="*/ 503 h 574"/>
                <a:gd name="T16" fmla="*/ 287 w 606"/>
                <a:gd name="T17" fmla="*/ 488 h 574"/>
                <a:gd name="T18" fmla="*/ 273 w 606"/>
                <a:gd name="T19" fmla="*/ 467 h 574"/>
                <a:gd name="T20" fmla="*/ 254 w 606"/>
                <a:gd name="T21" fmla="*/ 438 h 574"/>
                <a:gd name="T22" fmla="*/ 231 w 606"/>
                <a:gd name="T23" fmla="*/ 404 h 574"/>
                <a:gd name="T24" fmla="*/ 206 w 606"/>
                <a:gd name="T25" fmla="*/ 362 h 574"/>
                <a:gd name="T26" fmla="*/ 176 w 606"/>
                <a:gd name="T27" fmla="*/ 312 h 574"/>
                <a:gd name="T28" fmla="*/ 141 w 606"/>
                <a:gd name="T29" fmla="*/ 257 h 574"/>
                <a:gd name="T30" fmla="*/ 103 w 606"/>
                <a:gd name="T31" fmla="*/ 193 h 574"/>
                <a:gd name="T32" fmla="*/ 61 w 606"/>
                <a:gd name="T33" fmla="*/ 125 h 574"/>
                <a:gd name="T34" fmla="*/ 15 w 606"/>
                <a:gd name="T35" fmla="*/ 48 h 574"/>
                <a:gd name="T36" fmla="*/ 42 w 606"/>
                <a:gd name="T37" fmla="*/ 25 h 574"/>
                <a:gd name="T38" fmla="*/ 95 w 606"/>
                <a:gd name="T39" fmla="*/ 92 h 574"/>
                <a:gd name="T40" fmla="*/ 143 w 606"/>
                <a:gd name="T41" fmla="*/ 151 h 574"/>
                <a:gd name="T42" fmla="*/ 187 w 606"/>
                <a:gd name="T43" fmla="*/ 207 h 574"/>
                <a:gd name="T44" fmla="*/ 227 w 606"/>
                <a:gd name="T45" fmla="*/ 255 h 574"/>
                <a:gd name="T46" fmla="*/ 264 w 606"/>
                <a:gd name="T47" fmla="*/ 297 h 574"/>
                <a:gd name="T48" fmla="*/ 294 w 606"/>
                <a:gd name="T49" fmla="*/ 335 h 574"/>
                <a:gd name="T50" fmla="*/ 323 w 606"/>
                <a:gd name="T51" fmla="*/ 364 h 574"/>
                <a:gd name="T52" fmla="*/ 346 w 606"/>
                <a:gd name="T53" fmla="*/ 389 h 574"/>
                <a:gd name="T54" fmla="*/ 365 w 606"/>
                <a:gd name="T55" fmla="*/ 408 h 574"/>
                <a:gd name="T56" fmla="*/ 381 w 606"/>
                <a:gd name="T57" fmla="*/ 419 h 574"/>
                <a:gd name="T58" fmla="*/ 434 w 606"/>
                <a:gd name="T59" fmla="*/ 452 h 574"/>
                <a:gd name="T60" fmla="*/ 488 w 606"/>
                <a:gd name="T61" fmla="*/ 479 h 574"/>
                <a:gd name="T62" fmla="*/ 536 w 606"/>
                <a:gd name="T63" fmla="*/ 498 h 574"/>
                <a:gd name="T64" fmla="*/ 562 w 606"/>
                <a:gd name="T65" fmla="*/ 509 h 574"/>
                <a:gd name="T66" fmla="*/ 581 w 606"/>
                <a:gd name="T67" fmla="*/ 519 h 574"/>
                <a:gd name="T68" fmla="*/ 595 w 606"/>
                <a:gd name="T69" fmla="*/ 528 h 574"/>
                <a:gd name="T70" fmla="*/ 603 w 606"/>
                <a:gd name="T71" fmla="*/ 534 h 574"/>
                <a:gd name="T72" fmla="*/ 606 w 606"/>
                <a:gd name="T73" fmla="*/ 540 h 574"/>
                <a:gd name="T74" fmla="*/ 603 w 606"/>
                <a:gd name="T75" fmla="*/ 547 h 574"/>
                <a:gd name="T76" fmla="*/ 593 w 606"/>
                <a:gd name="T77" fmla="*/ 553 h 574"/>
                <a:gd name="T78" fmla="*/ 576 w 606"/>
                <a:gd name="T79" fmla="*/ 561 h 574"/>
                <a:gd name="T80" fmla="*/ 551 w 606"/>
                <a:gd name="T81" fmla="*/ 567 h 574"/>
                <a:gd name="T82" fmla="*/ 520 w 606"/>
                <a:gd name="T83" fmla="*/ 57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6" h="574">
                  <a:moveTo>
                    <a:pt x="507" y="572"/>
                  </a:moveTo>
                  <a:lnTo>
                    <a:pt x="495" y="572"/>
                  </a:lnTo>
                  <a:lnTo>
                    <a:pt x="484" y="574"/>
                  </a:lnTo>
                  <a:lnTo>
                    <a:pt x="472" y="574"/>
                  </a:lnTo>
                  <a:lnTo>
                    <a:pt x="461" y="574"/>
                  </a:lnTo>
                  <a:lnTo>
                    <a:pt x="451" y="574"/>
                  </a:lnTo>
                  <a:lnTo>
                    <a:pt x="442" y="574"/>
                  </a:lnTo>
                  <a:lnTo>
                    <a:pt x="432" y="574"/>
                  </a:lnTo>
                  <a:lnTo>
                    <a:pt x="425" y="574"/>
                  </a:lnTo>
                  <a:lnTo>
                    <a:pt x="417" y="572"/>
                  </a:lnTo>
                  <a:lnTo>
                    <a:pt x="409" y="572"/>
                  </a:lnTo>
                  <a:lnTo>
                    <a:pt x="402" y="570"/>
                  </a:lnTo>
                  <a:lnTo>
                    <a:pt x="394" y="570"/>
                  </a:lnTo>
                  <a:lnTo>
                    <a:pt x="382" y="568"/>
                  </a:lnTo>
                  <a:lnTo>
                    <a:pt x="373" y="565"/>
                  </a:lnTo>
                  <a:lnTo>
                    <a:pt x="361" y="563"/>
                  </a:lnTo>
                  <a:lnTo>
                    <a:pt x="352" y="559"/>
                  </a:lnTo>
                  <a:lnTo>
                    <a:pt x="340" y="553"/>
                  </a:lnTo>
                  <a:lnTo>
                    <a:pt x="331" y="546"/>
                  </a:lnTo>
                  <a:lnTo>
                    <a:pt x="323" y="538"/>
                  </a:lnTo>
                  <a:lnTo>
                    <a:pt x="314" y="528"/>
                  </a:lnTo>
                  <a:lnTo>
                    <a:pt x="306" y="519"/>
                  </a:lnTo>
                  <a:lnTo>
                    <a:pt x="300" y="507"/>
                  </a:lnTo>
                  <a:lnTo>
                    <a:pt x="296" y="503"/>
                  </a:lnTo>
                  <a:lnTo>
                    <a:pt x="294" y="500"/>
                  </a:lnTo>
                  <a:lnTo>
                    <a:pt x="291" y="494"/>
                  </a:lnTo>
                  <a:lnTo>
                    <a:pt x="287" y="488"/>
                  </a:lnTo>
                  <a:lnTo>
                    <a:pt x="283" y="482"/>
                  </a:lnTo>
                  <a:lnTo>
                    <a:pt x="277" y="475"/>
                  </a:lnTo>
                  <a:lnTo>
                    <a:pt x="273" y="467"/>
                  </a:lnTo>
                  <a:lnTo>
                    <a:pt x="268" y="457"/>
                  </a:lnTo>
                  <a:lnTo>
                    <a:pt x="262" y="450"/>
                  </a:lnTo>
                  <a:lnTo>
                    <a:pt x="254" y="438"/>
                  </a:lnTo>
                  <a:lnTo>
                    <a:pt x="247" y="427"/>
                  </a:lnTo>
                  <a:lnTo>
                    <a:pt x="241" y="415"/>
                  </a:lnTo>
                  <a:lnTo>
                    <a:pt x="231" y="404"/>
                  </a:lnTo>
                  <a:lnTo>
                    <a:pt x="224" y="391"/>
                  </a:lnTo>
                  <a:lnTo>
                    <a:pt x="216" y="377"/>
                  </a:lnTo>
                  <a:lnTo>
                    <a:pt x="206" y="362"/>
                  </a:lnTo>
                  <a:lnTo>
                    <a:pt x="197" y="347"/>
                  </a:lnTo>
                  <a:lnTo>
                    <a:pt x="187" y="329"/>
                  </a:lnTo>
                  <a:lnTo>
                    <a:pt x="176" y="312"/>
                  </a:lnTo>
                  <a:lnTo>
                    <a:pt x="164" y="295"/>
                  </a:lnTo>
                  <a:lnTo>
                    <a:pt x="153" y="276"/>
                  </a:lnTo>
                  <a:lnTo>
                    <a:pt x="141" y="257"/>
                  </a:lnTo>
                  <a:lnTo>
                    <a:pt x="130" y="237"/>
                  </a:lnTo>
                  <a:lnTo>
                    <a:pt x="116" y="216"/>
                  </a:lnTo>
                  <a:lnTo>
                    <a:pt x="103" y="193"/>
                  </a:lnTo>
                  <a:lnTo>
                    <a:pt x="90" y="172"/>
                  </a:lnTo>
                  <a:lnTo>
                    <a:pt x="76" y="148"/>
                  </a:lnTo>
                  <a:lnTo>
                    <a:pt x="61" y="125"/>
                  </a:lnTo>
                  <a:lnTo>
                    <a:pt x="48" y="100"/>
                  </a:lnTo>
                  <a:lnTo>
                    <a:pt x="32" y="75"/>
                  </a:lnTo>
                  <a:lnTo>
                    <a:pt x="15" y="48"/>
                  </a:lnTo>
                  <a:lnTo>
                    <a:pt x="0" y="21"/>
                  </a:lnTo>
                  <a:lnTo>
                    <a:pt x="25" y="0"/>
                  </a:lnTo>
                  <a:lnTo>
                    <a:pt x="42" y="25"/>
                  </a:lnTo>
                  <a:lnTo>
                    <a:pt x="61" y="48"/>
                  </a:lnTo>
                  <a:lnTo>
                    <a:pt x="78" y="69"/>
                  </a:lnTo>
                  <a:lnTo>
                    <a:pt x="95" y="92"/>
                  </a:lnTo>
                  <a:lnTo>
                    <a:pt x="111" y="113"/>
                  </a:lnTo>
                  <a:lnTo>
                    <a:pt x="128" y="132"/>
                  </a:lnTo>
                  <a:lnTo>
                    <a:pt x="143" y="151"/>
                  </a:lnTo>
                  <a:lnTo>
                    <a:pt x="159" y="170"/>
                  </a:lnTo>
                  <a:lnTo>
                    <a:pt x="174" y="190"/>
                  </a:lnTo>
                  <a:lnTo>
                    <a:pt x="187" y="207"/>
                  </a:lnTo>
                  <a:lnTo>
                    <a:pt x="201" y="224"/>
                  </a:lnTo>
                  <a:lnTo>
                    <a:pt x="214" y="239"/>
                  </a:lnTo>
                  <a:lnTo>
                    <a:pt x="227" y="255"/>
                  </a:lnTo>
                  <a:lnTo>
                    <a:pt x="241" y="270"/>
                  </a:lnTo>
                  <a:lnTo>
                    <a:pt x="252" y="283"/>
                  </a:lnTo>
                  <a:lnTo>
                    <a:pt x="264" y="297"/>
                  </a:lnTo>
                  <a:lnTo>
                    <a:pt x="275" y="310"/>
                  </a:lnTo>
                  <a:lnTo>
                    <a:pt x="285" y="322"/>
                  </a:lnTo>
                  <a:lnTo>
                    <a:pt x="294" y="335"/>
                  </a:lnTo>
                  <a:lnTo>
                    <a:pt x="304" y="345"/>
                  </a:lnTo>
                  <a:lnTo>
                    <a:pt x="314" y="354"/>
                  </a:lnTo>
                  <a:lnTo>
                    <a:pt x="323" y="364"/>
                  </a:lnTo>
                  <a:lnTo>
                    <a:pt x="331" y="373"/>
                  </a:lnTo>
                  <a:lnTo>
                    <a:pt x="338" y="381"/>
                  </a:lnTo>
                  <a:lnTo>
                    <a:pt x="346" y="389"/>
                  </a:lnTo>
                  <a:lnTo>
                    <a:pt x="354" y="396"/>
                  </a:lnTo>
                  <a:lnTo>
                    <a:pt x="359" y="402"/>
                  </a:lnTo>
                  <a:lnTo>
                    <a:pt x="365" y="408"/>
                  </a:lnTo>
                  <a:lnTo>
                    <a:pt x="371" y="412"/>
                  </a:lnTo>
                  <a:lnTo>
                    <a:pt x="377" y="415"/>
                  </a:lnTo>
                  <a:lnTo>
                    <a:pt x="381" y="419"/>
                  </a:lnTo>
                  <a:lnTo>
                    <a:pt x="384" y="423"/>
                  </a:lnTo>
                  <a:lnTo>
                    <a:pt x="417" y="442"/>
                  </a:lnTo>
                  <a:lnTo>
                    <a:pt x="434" y="452"/>
                  </a:lnTo>
                  <a:lnTo>
                    <a:pt x="451" y="461"/>
                  </a:lnTo>
                  <a:lnTo>
                    <a:pt x="469" y="469"/>
                  </a:lnTo>
                  <a:lnTo>
                    <a:pt x="488" y="479"/>
                  </a:lnTo>
                  <a:lnTo>
                    <a:pt x="507" y="486"/>
                  </a:lnTo>
                  <a:lnTo>
                    <a:pt x="526" y="494"/>
                  </a:lnTo>
                  <a:lnTo>
                    <a:pt x="536" y="498"/>
                  </a:lnTo>
                  <a:lnTo>
                    <a:pt x="545" y="501"/>
                  </a:lnTo>
                  <a:lnTo>
                    <a:pt x="555" y="505"/>
                  </a:lnTo>
                  <a:lnTo>
                    <a:pt x="562" y="509"/>
                  </a:lnTo>
                  <a:lnTo>
                    <a:pt x="568" y="511"/>
                  </a:lnTo>
                  <a:lnTo>
                    <a:pt x="576" y="515"/>
                  </a:lnTo>
                  <a:lnTo>
                    <a:pt x="581" y="519"/>
                  </a:lnTo>
                  <a:lnTo>
                    <a:pt x="587" y="523"/>
                  </a:lnTo>
                  <a:lnTo>
                    <a:pt x="591" y="524"/>
                  </a:lnTo>
                  <a:lnTo>
                    <a:pt x="595" y="528"/>
                  </a:lnTo>
                  <a:lnTo>
                    <a:pt x="599" y="530"/>
                  </a:lnTo>
                  <a:lnTo>
                    <a:pt x="601" y="532"/>
                  </a:lnTo>
                  <a:lnTo>
                    <a:pt x="603" y="534"/>
                  </a:lnTo>
                  <a:lnTo>
                    <a:pt x="604" y="536"/>
                  </a:lnTo>
                  <a:lnTo>
                    <a:pt x="606" y="538"/>
                  </a:lnTo>
                  <a:lnTo>
                    <a:pt x="606" y="540"/>
                  </a:lnTo>
                  <a:lnTo>
                    <a:pt x="606" y="542"/>
                  </a:lnTo>
                  <a:lnTo>
                    <a:pt x="604" y="544"/>
                  </a:lnTo>
                  <a:lnTo>
                    <a:pt x="603" y="547"/>
                  </a:lnTo>
                  <a:lnTo>
                    <a:pt x="601" y="549"/>
                  </a:lnTo>
                  <a:lnTo>
                    <a:pt x="597" y="551"/>
                  </a:lnTo>
                  <a:lnTo>
                    <a:pt x="593" y="553"/>
                  </a:lnTo>
                  <a:lnTo>
                    <a:pt x="587" y="555"/>
                  </a:lnTo>
                  <a:lnTo>
                    <a:pt x="581" y="559"/>
                  </a:lnTo>
                  <a:lnTo>
                    <a:pt x="576" y="561"/>
                  </a:lnTo>
                  <a:lnTo>
                    <a:pt x="568" y="563"/>
                  </a:lnTo>
                  <a:lnTo>
                    <a:pt x="560" y="565"/>
                  </a:lnTo>
                  <a:lnTo>
                    <a:pt x="551" y="567"/>
                  </a:lnTo>
                  <a:lnTo>
                    <a:pt x="541" y="567"/>
                  </a:lnTo>
                  <a:lnTo>
                    <a:pt x="532" y="568"/>
                  </a:lnTo>
                  <a:lnTo>
                    <a:pt x="520" y="570"/>
                  </a:lnTo>
                  <a:lnTo>
                    <a:pt x="507" y="572"/>
                  </a:lnTo>
                  <a:lnTo>
                    <a:pt x="507" y="572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26"/>
          <p:cNvSpPr/>
          <p:nvPr/>
        </p:nvSpPr>
        <p:spPr bwMode="auto">
          <a:xfrm>
            <a:off x="3611214" y="2514060"/>
            <a:ext cx="731079" cy="234701"/>
          </a:xfrm>
          <a:custGeom>
            <a:avLst/>
            <a:gdLst>
              <a:gd name="T0" fmla="*/ 33 w 542"/>
              <a:gd name="T1" fmla="*/ 128 h 174"/>
              <a:gd name="T2" fmla="*/ 101 w 542"/>
              <a:gd name="T3" fmla="*/ 109 h 174"/>
              <a:gd name="T4" fmla="*/ 176 w 542"/>
              <a:gd name="T5" fmla="*/ 86 h 174"/>
              <a:gd name="T6" fmla="*/ 254 w 542"/>
              <a:gd name="T7" fmla="*/ 63 h 174"/>
              <a:gd name="T8" fmla="*/ 314 w 542"/>
              <a:gd name="T9" fmla="*/ 44 h 174"/>
              <a:gd name="T10" fmla="*/ 352 w 542"/>
              <a:gd name="T11" fmla="*/ 34 h 174"/>
              <a:gd name="T12" fmla="*/ 383 w 542"/>
              <a:gd name="T13" fmla="*/ 24 h 174"/>
              <a:gd name="T14" fmla="*/ 411 w 542"/>
              <a:gd name="T15" fmla="*/ 15 h 174"/>
              <a:gd name="T16" fmla="*/ 434 w 542"/>
              <a:gd name="T17" fmla="*/ 9 h 174"/>
              <a:gd name="T18" fmla="*/ 453 w 542"/>
              <a:gd name="T19" fmla="*/ 3 h 174"/>
              <a:gd name="T20" fmla="*/ 469 w 542"/>
              <a:gd name="T21" fmla="*/ 1 h 174"/>
              <a:gd name="T22" fmla="*/ 480 w 542"/>
              <a:gd name="T23" fmla="*/ 0 h 174"/>
              <a:gd name="T24" fmla="*/ 492 w 542"/>
              <a:gd name="T25" fmla="*/ 0 h 174"/>
              <a:gd name="T26" fmla="*/ 503 w 542"/>
              <a:gd name="T27" fmla="*/ 1 h 174"/>
              <a:gd name="T28" fmla="*/ 513 w 542"/>
              <a:gd name="T29" fmla="*/ 7 h 174"/>
              <a:gd name="T30" fmla="*/ 522 w 542"/>
              <a:gd name="T31" fmla="*/ 19 h 174"/>
              <a:gd name="T32" fmla="*/ 532 w 542"/>
              <a:gd name="T33" fmla="*/ 32 h 174"/>
              <a:gd name="T34" fmla="*/ 538 w 542"/>
              <a:gd name="T35" fmla="*/ 42 h 174"/>
              <a:gd name="T36" fmla="*/ 542 w 542"/>
              <a:gd name="T37" fmla="*/ 49 h 174"/>
              <a:gd name="T38" fmla="*/ 542 w 542"/>
              <a:gd name="T39" fmla="*/ 55 h 174"/>
              <a:gd name="T40" fmla="*/ 538 w 542"/>
              <a:gd name="T41" fmla="*/ 59 h 174"/>
              <a:gd name="T42" fmla="*/ 530 w 542"/>
              <a:gd name="T43" fmla="*/ 61 h 174"/>
              <a:gd name="T44" fmla="*/ 520 w 542"/>
              <a:gd name="T45" fmla="*/ 65 h 174"/>
              <a:gd name="T46" fmla="*/ 505 w 542"/>
              <a:gd name="T47" fmla="*/ 68 h 174"/>
              <a:gd name="T48" fmla="*/ 484 w 542"/>
              <a:gd name="T49" fmla="*/ 74 h 174"/>
              <a:gd name="T50" fmla="*/ 461 w 542"/>
              <a:gd name="T51" fmla="*/ 80 h 174"/>
              <a:gd name="T52" fmla="*/ 434 w 542"/>
              <a:gd name="T53" fmla="*/ 86 h 174"/>
              <a:gd name="T54" fmla="*/ 404 w 542"/>
              <a:gd name="T55" fmla="*/ 91 h 174"/>
              <a:gd name="T56" fmla="*/ 369 w 542"/>
              <a:gd name="T57" fmla="*/ 101 h 174"/>
              <a:gd name="T58" fmla="*/ 337 w 542"/>
              <a:gd name="T59" fmla="*/ 111 h 174"/>
              <a:gd name="T60" fmla="*/ 308 w 542"/>
              <a:gd name="T61" fmla="*/ 118 h 174"/>
              <a:gd name="T62" fmla="*/ 279 w 542"/>
              <a:gd name="T63" fmla="*/ 126 h 174"/>
              <a:gd name="T64" fmla="*/ 254 w 542"/>
              <a:gd name="T65" fmla="*/ 133 h 174"/>
              <a:gd name="T66" fmla="*/ 232 w 542"/>
              <a:gd name="T67" fmla="*/ 141 h 174"/>
              <a:gd name="T68" fmla="*/ 210 w 542"/>
              <a:gd name="T69" fmla="*/ 147 h 174"/>
              <a:gd name="T70" fmla="*/ 193 w 542"/>
              <a:gd name="T71" fmla="*/ 153 h 174"/>
              <a:gd name="T72" fmla="*/ 168 w 542"/>
              <a:gd name="T73" fmla="*/ 158 h 174"/>
              <a:gd name="T74" fmla="*/ 142 w 542"/>
              <a:gd name="T75" fmla="*/ 166 h 174"/>
              <a:gd name="T76" fmla="*/ 119 w 542"/>
              <a:gd name="T77" fmla="*/ 172 h 174"/>
              <a:gd name="T78" fmla="*/ 100 w 542"/>
              <a:gd name="T79" fmla="*/ 174 h 174"/>
              <a:gd name="T80" fmla="*/ 84 w 542"/>
              <a:gd name="T81" fmla="*/ 174 h 174"/>
              <a:gd name="T82" fmla="*/ 67 w 542"/>
              <a:gd name="T83" fmla="*/ 168 h 174"/>
              <a:gd name="T84" fmla="*/ 44 w 542"/>
              <a:gd name="T85" fmla="*/ 158 h 174"/>
              <a:gd name="T86" fmla="*/ 15 w 542"/>
              <a:gd name="T87" fmla="*/ 145 h 174"/>
              <a:gd name="T88" fmla="*/ 0 w 542"/>
              <a:gd name="T89" fmla="*/ 13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42" h="174">
                <a:moveTo>
                  <a:pt x="0" y="135"/>
                </a:moveTo>
                <a:lnTo>
                  <a:pt x="33" y="128"/>
                </a:lnTo>
                <a:lnTo>
                  <a:pt x="67" y="118"/>
                </a:lnTo>
                <a:lnTo>
                  <a:pt x="101" y="109"/>
                </a:lnTo>
                <a:lnTo>
                  <a:pt x="138" y="97"/>
                </a:lnTo>
                <a:lnTo>
                  <a:pt x="176" y="86"/>
                </a:lnTo>
                <a:lnTo>
                  <a:pt x="214" y="74"/>
                </a:lnTo>
                <a:lnTo>
                  <a:pt x="254" y="63"/>
                </a:lnTo>
                <a:lnTo>
                  <a:pt x="295" y="51"/>
                </a:lnTo>
                <a:lnTo>
                  <a:pt x="314" y="44"/>
                </a:lnTo>
                <a:lnTo>
                  <a:pt x="333" y="38"/>
                </a:lnTo>
                <a:lnTo>
                  <a:pt x="352" y="34"/>
                </a:lnTo>
                <a:lnTo>
                  <a:pt x="367" y="28"/>
                </a:lnTo>
                <a:lnTo>
                  <a:pt x="383" y="24"/>
                </a:lnTo>
                <a:lnTo>
                  <a:pt x="398" y="19"/>
                </a:lnTo>
                <a:lnTo>
                  <a:pt x="411" y="15"/>
                </a:lnTo>
                <a:lnTo>
                  <a:pt x="423" y="13"/>
                </a:lnTo>
                <a:lnTo>
                  <a:pt x="434" y="9"/>
                </a:lnTo>
                <a:lnTo>
                  <a:pt x="446" y="7"/>
                </a:lnTo>
                <a:lnTo>
                  <a:pt x="453" y="3"/>
                </a:lnTo>
                <a:lnTo>
                  <a:pt x="463" y="1"/>
                </a:lnTo>
                <a:lnTo>
                  <a:pt x="469" y="1"/>
                </a:lnTo>
                <a:lnTo>
                  <a:pt x="475" y="0"/>
                </a:lnTo>
                <a:lnTo>
                  <a:pt x="480" y="0"/>
                </a:lnTo>
                <a:lnTo>
                  <a:pt x="484" y="0"/>
                </a:lnTo>
                <a:lnTo>
                  <a:pt x="492" y="0"/>
                </a:lnTo>
                <a:lnTo>
                  <a:pt x="498" y="0"/>
                </a:lnTo>
                <a:lnTo>
                  <a:pt x="503" y="1"/>
                </a:lnTo>
                <a:lnTo>
                  <a:pt x="509" y="3"/>
                </a:lnTo>
                <a:lnTo>
                  <a:pt x="513" y="7"/>
                </a:lnTo>
                <a:lnTo>
                  <a:pt x="519" y="13"/>
                </a:lnTo>
                <a:lnTo>
                  <a:pt x="522" y="19"/>
                </a:lnTo>
                <a:lnTo>
                  <a:pt x="526" y="24"/>
                </a:lnTo>
                <a:lnTo>
                  <a:pt x="532" y="32"/>
                </a:lnTo>
                <a:lnTo>
                  <a:pt x="536" y="38"/>
                </a:lnTo>
                <a:lnTo>
                  <a:pt x="538" y="42"/>
                </a:lnTo>
                <a:lnTo>
                  <a:pt x="540" y="45"/>
                </a:lnTo>
                <a:lnTo>
                  <a:pt x="542" y="49"/>
                </a:lnTo>
                <a:lnTo>
                  <a:pt x="542" y="51"/>
                </a:lnTo>
                <a:lnTo>
                  <a:pt x="542" y="55"/>
                </a:lnTo>
                <a:lnTo>
                  <a:pt x="540" y="57"/>
                </a:lnTo>
                <a:lnTo>
                  <a:pt x="538" y="59"/>
                </a:lnTo>
                <a:lnTo>
                  <a:pt x="536" y="59"/>
                </a:lnTo>
                <a:lnTo>
                  <a:pt x="530" y="61"/>
                </a:lnTo>
                <a:lnTo>
                  <a:pt x="526" y="63"/>
                </a:lnTo>
                <a:lnTo>
                  <a:pt x="520" y="65"/>
                </a:lnTo>
                <a:lnTo>
                  <a:pt x="513" y="67"/>
                </a:lnTo>
                <a:lnTo>
                  <a:pt x="505" y="68"/>
                </a:lnTo>
                <a:lnTo>
                  <a:pt x="496" y="72"/>
                </a:lnTo>
                <a:lnTo>
                  <a:pt x="484" y="74"/>
                </a:lnTo>
                <a:lnTo>
                  <a:pt x="473" y="76"/>
                </a:lnTo>
                <a:lnTo>
                  <a:pt x="461" y="80"/>
                </a:lnTo>
                <a:lnTo>
                  <a:pt x="448" y="82"/>
                </a:lnTo>
                <a:lnTo>
                  <a:pt x="434" y="86"/>
                </a:lnTo>
                <a:lnTo>
                  <a:pt x="419" y="89"/>
                </a:lnTo>
                <a:lnTo>
                  <a:pt x="404" y="91"/>
                </a:lnTo>
                <a:lnTo>
                  <a:pt x="387" y="95"/>
                </a:lnTo>
                <a:lnTo>
                  <a:pt x="369" y="101"/>
                </a:lnTo>
                <a:lnTo>
                  <a:pt x="352" y="105"/>
                </a:lnTo>
                <a:lnTo>
                  <a:pt x="337" y="111"/>
                </a:lnTo>
                <a:lnTo>
                  <a:pt x="321" y="114"/>
                </a:lnTo>
                <a:lnTo>
                  <a:pt x="308" y="118"/>
                </a:lnTo>
                <a:lnTo>
                  <a:pt x="293" y="122"/>
                </a:lnTo>
                <a:lnTo>
                  <a:pt x="279" y="126"/>
                </a:lnTo>
                <a:lnTo>
                  <a:pt x="266" y="130"/>
                </a:lnTo>
                <a:lnTo>
                  <a:pt x="254" y="133"/>
                </a:lnTo>
                <a:lnTo>
                  <a:pt x="243" y="137"/>
                </a:lnTo>
                <a:lnTo>
                  <a:pt x="232" y="141"/>
                </a:lnTo>
                <a:lnTo>
                  <a:pt x="220" y="143"/>
                </a:lnTo>
                <a:lnTo>
                  <a:pt x="210" y="147"/>
                </a:lnTo>
                <a:lnTo>
                  <a:pt x="201" y="149"/>
                </a:lnTo>
                <a:lnTo>
                  <a:pt x="193" y="153"/>
                </a:lnTo>
                <a:lnTo>
                  <a:pt x="184" y="155"/>
                </a:lnTo>
                <a:lnTo>
                  <a:pt x="168" y="158"/>
                </a:lnTo>
                <a:lnTo>
                  <a:pt x="155" y="162"/>
                </a:lnTo>
                <a:lnTo>
                  <a:pt x="142" y="166"/>
                </a:lnTo>
                <a:lnTo>
                  <a:pt x="128" y="170"/>
                </a:lnTo>
                <a:lnTo>
                  <a:pt x="119" y="172"/>
                </a:lnTo>
                <a:lnTo>
                  <a:pt x="109" y="172"/>
                </a:lnTo>
                <a:lnTo>
                  <a:pt x="100" y="174"/>
                </a:lnTo>
                <a:lnTo>
                  <a:pt x="92" y="174"/>
                </a:lnTo>
                <a:lnTo>
                  <a:pt x="84" y="174"/>
                </a:lnTo>
                <a:lnTo>
                  <a:pt x="77" y="172"/>
                </a:lnTo>
                <a:lnTo>
                  <a:pt x="67" y="168"/>
                </a:lnTo>
                <a:lnTo>
                  <a:pt x="55" y="164"/>
                </a:lnTo>
                <a:lnTo>
                  <a:pt x="44" y="158"/>
                </a:lnTo>
                <a:lnTo>
                  <a:pt x="31" y="153"/>
                </a:lnTo>
                <a:lnTo>
                  <a:pt x="15" y="145"/>
                </a:lnTo>
                <a:lnTo>
                  <a:pt x="0" y="135"/>
                </a:lnTo>
                <a:lnTo>
                  <a:pt x="0" y="13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7"/>
          <p:cNvSpPr/>
          <p:nvPr/>
        </p:nvSpPr>
        <p:spPr bwMode="auto">
          <a:xfrm>
            <a:off x="3978102" y="2020379"/>
            <a:ext cx="188839" cy="1675276"/>
          </a:xfrm>
          <a:custGeom>
            <a:avLst/>
            <a:gdLst>
              <a:gd name="T0" fmla="*/ 90 w 139"/>
              <a:gd name="T1" fmla="*/ 877 h 1242"/>
              <a:gd name="T2" fmla="*/ 90 w 139"/>
              <a:gd name="T3" fmla="*/ 957 h 1242"/>
              <a:gd name="T4" fmla="*/ 88 w 139"/>
              <a:gd name="T5" fmla="*/ 1028 h 1242"/>
              <a:gd name="T6" fmla="*/ 86 w 139"/>
              <a:gd name="T7" fmla="*/ 1087 h 1242"/>
              <a:gd name="T8" fmla="*/ 84 w 139"/>
              <a:gd name="T9" fmla="*/ 1137 h 1242"/>
              <a:gd name="T10" fmla="*/ 82 w 139"/>
              <a:gd name="T11" fmla="*/ 1175 h 1242"/>
              <a:gd name="T12" fmla="*/ 80 w 139"/>
              <a:gd name="T13" fmla="*/ 1202 h 1242"/>
              <a:gd name="T14" fmla="*/ 78 w 139"/>
              <a:gd name="T15" fmla="*/ 1221 h 1242"/>
              <a:gd name="T16" fmla="*/ 65 w 139"/>
              <a:gd name="T17" fmla="*/ 1238 h 1242"/>
              <a:gd name="T18" fmla="*/ 49 w 139"/>
              <a:gd name="T19" fmla="*/ 1240 h 1242"/>
              <a:gd name="T20" fmla="*/ 34 w 139"/>
              <a:gd name="T21" fmla="*/ 1215 h 1242"/>
              <a:gd name="T22" fmla="*/ 19 w 139"/>
              <a:gd name="T23" fmla="*/ 1171 h 1242"/>
              <a:gd name="T24" fmla="*/ 9 w 139"/>
              <a:gd name="T25" fmla="*/ 1125 h 1242"/>
              <a:gd name="T26" fmla="*/ 4 w 139"/>
              <a:gd name="T27" fmla="*/ 1093 h 1242"/>
              <a:gd name="T28" fmla="*/ 5 w 139"/>
              <a:gd name="T29" fmla="*/ 1079 h 1242"/>
              <a:gd name="T30" fmla="*/ 7 w 139"/>
              <a:gd name="T31" fmla="*/ 1056 h 1242"/>
              <a:gd name="T32" fmla="*/ 13 w 139"/>
              <a:gd name="T33" fmla="*/ 1020 h 1242"/>
              <a:gd name="T34" fmla="*/ 21 w 139"/>
              <a:gd name="T35" fmla="*/ 970 h 1242"/>
              <a:gd name="T36" fmla="*/ 25 w 139"/>
              <a:gd name="T37" fmla="*/ 932 h 1242"/>
              <a:gd name="T38" fmla="*/ 27 w 139"/>
              <a:gd name="T39" fmla="*/ 892 h 1242"/>
              <a:gd name="T40" fmla="*/ 28 w 139"/>
              <a:gd name="T41" fmla="*/ 844 h 1242"/>
              <a:gd name="T42" fmla="*/ 30 w 139"/>
              <a:gd name="T43" fmla="*/ 789 h 1242"/>
              <a:gd name="T44" fmla="*/ 32 w 139"/>
              <a:gd name="T45" fmla="*/ 723 h 1242"/>
              <a:gd name="T46" fmla="*/ 34 w 139"/>
              <a:gd name="T47" fmla="*/ 651 h 1242"/>
              <a:gd name="T48" fmla="*/ 34 w 139"/>
              <a:gd name="T49" fmla="*/ 570 h 1242"/>
              <a:gd name="T50" fmla="*/ 34 w 139"/>
              <a:gd name="T51" fmla="*/ 480 h 1242"/>
              <a:gd name="T52" fmla="*/ 34 w 139"/>
              <a:gd name="T53" fmla="*/ 389 h 1242"/>
              <a:gd name="T54" fmla="*/ 34 w 139"/>
              <a:gd name="T55" fmla="*/ 308 h 1242"/>
              <a:gd name="T56" fmla="*/ 32 w 139"/>
              <a:gd name="T57" fmla="*/ 237 h 1242"/>
              <a:gd name="T58" fmla="*/ 30 w 139"/>
              <a:gd name="T59" fmla="*/ 178 h 1242"/>
              <a:gd name="T60" fmla="*/ 28 w 139"/>
              <a:gd name="T61" fmla="*/ 130 h 1242"/>
              <a:gd name="T62" fmla="*/ 25 w 139"/>
              <a:gd name="T63" fmla="*/ 92 h 1242"/>
              <a:gd name="T64" fmla="*/ 21 w 139"/>
              <a:gd name="T65" fmla="*/ 67 h 1242"/>
              <a:gd name="T66" fmla="*/ 17 w 139"/>
              <a:gd name="T67" fmla="*/ 52 h 1242"/>
              <a:gd name="T68" fmla="*/ 4 w 139"/>
              <a:gd name="T69" fmla="*/ 29 h 1242"/>
              <a:gd name="T70" fmla="*/ 2 w 139"/>
              <a:gd name="T71" fmla="*/ 8 h 1242"/>
              <a:gd name="T72" fmla="*/ 17 w 139"/>
              <a:gd name="T73" fmla="*/ 2 h 1242"/>
              <a:gd name="T74" fmla="*/ 44 w 139"/>
              <a:gd name="T75" fmla="*/ 10 h 1242"/>
              <a:gd name="T76" fmla="*/ 71 w 139"/>
              <a:gd name="T77" fmla="*/ 23 h 1242"/>
              <a:gd name="T78" fmla="*/ 99 w 139"/>
              <a:gd name="T79" fmla="*/ 37 h 1242"/>
              <a:gd name="T80" fmla="*/ 126 w 139"/>
              <a:gd name="T81" fmla="*/ 58 h 1242"/>
              <a:gd name="T82" fmla="*/ 139 w 139"/>
              <a:gd name="T83" fmla="*/ 81 h 1242"/>
              <a:gd name="T84" fmla="*/ 126 w 139"/>
              <a:gd name="T85" fmla="*/ 113 h 1242"/>
              <a:gd name="T86" fmla="*/ 118 w 139"/>
              <a:gd name="T87" fmla="*/ 134 h 1242"/>
              <a:gd name="T88" fmla="*/ 113 w 139"/>
              <a:gd name="T89" fmla="*/ 169 h 1242"/>
              <a:gd name="T90" fmla="*/ 107 w 139"/>
              <a:gd name="T91" fmla="*/ 218 h 1242"/>
              <a:gd name="T92" fmla="*/ 101 w 139"/>
              <a:gd name="T93" fmla="*/ 281 h 1242"/>
              <a:gd name="T94" fmla="*/ 99 w 139"/>
              <a:gd name="T95" fmla="*/ 369 h 1242"/>
              <a:gd name="T96" fmla="*/ 95 w 139"/>
              <a:gd name="T97" fmla="*/ 486 h 1242"/>
              <a:gd name="T98" fmla="*/ 93 w 139"/>
              <a:gd name="T99" fmla="*/ 632 h 1242"/>
              <a:gd name="T100" fmla="*/ 90 w 139"/>
              <a:gd name="T101" fmla="*/ 808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" h="1242">
                <a:moveTo>
                  <a:pt x="90" y="808"/>
                </a:moveTo>
                <a:lnTo>
                  <a:pt x="90" y="831"/>
                </a:lnTo>
                <a:lnTo>
                  <a:pt x="90" y="854"/>
                </a:lnTo>
                <a:lnTo>
                  <a:pt x="90" y="877"/>
                </a:lnTo>
                <a:lnTo>
                  <a:pt x="90" y="898"/>
                </a:lnTo>
                <a:lnTo>
                  <a:pt x="90" y="919"/>
                </a:lnTo>
                <a:lnTo>
                  <a:pt x="90" y="938"/>
                </a:lnTo>
                <a:lnTo>
                  <a:pt x="90" y="957"/>
                </a:lnTo>
                <a:lnTo>
                  <a:pt x="88" y="976"/>
                </a:lnTo>
                <a:lnTo>
                  <a:pt x="88" y="993"/>
                </a:lnTo>
                <a:lnTo>
                  <a:pt x="88" y="1010"/>
                </a:lnTo>
                <a:lnTo>
                  <a:pt x="88" y="1028"/>
                </a:lnTo>
                <a:lnTo>
                  <a:pt x="88" y="1043"/>
                </a:lnTo>
                <a:lnTo>
                  <a:pt x="88" y="1058"/>
                </a:lnTo>
                <a:lnTo>
                  <a:pt x="86" y="1074"/>
                </a:lnTo>
                <a:lnTo>
                  <a:pt x="86" y="1087"/>
                </a:lnTo>
                <a:lnTo>
                  <a:pt x="86" y="1100"/>
                </a:lnTo>
                <a:lnTo>
                  <a:pt x="86" y="1114"/>
                </a:lnTo>
                <a:lnTo>
                  <a:pt x="86" y="1125"/>
                </a:lnTo>
                <a:lnTo>
                  <a:pt x="84" y="1137"/>
                </a:lnTo>
                <a:lnTo>
                  <a:pt x="84" y="1146"/>
                </a:lnTo>
                <a:lnTo>
                  <a:pt x="84" y="1156"/>
                </a:lnTo>
                <a:lnTo>
                  <a:pt x="84" y="1165"/>
                </a:lnTo>
                <a:lnTo>
                  <a:pt x="82" y="1175"/>
                </a:lnTo>
                <a:lnTo>
                  <a:pt x="82" y="1183"/>
                </a:lnTo>
                <a:lnTo>
                  <a:pt x="82" y="1190"/>
                </a:lnTo>
                <a:lnTo>
                  <a:pt x="80" y="1196"/>
                </a:lnTo>
                <a:lnTo>
                  <a:pt x="80" y="1202"/>
                </a:lnTo>
                <a:lnTo>
                  <a:pt x="80" y="1208"/>
                </a:lnTo>
                <a:lnTo>
                  <a:pt x="80" y="1213"/>
                </a:lnTo>
                <a:lnTo>
                  <a:pt x="78" y="1217"/>
                </a:lnTo>
                <a:lnTo>
                  <a:pt x="78" y="1221"/>
                </a:lnTo>
                <a:lnTo>
                  <a:pt x="78" y="1223"/>
                </a:lnTo>
                <a:lnTo>
                  <a:pt x="72" y="1229"/>
                </a:lnTo>
                <a:lnTo>
                  <a:pt x="69" y="1234"/>
                </a:lnTo>
                <a:lnTo>
                  <a:pt x="65" y="1238"/>
                </a:lnTo>
                <a:lnTo>
                  <a:pt x="59" y="1242"/>
                </a:lnTo>
                <a:lnTo>
                  <a:pt x="55" y="1242"/>
                </a:lnTo>
                <a:lnTo>
                  <a:pt x="53" y="1242"/>
                </a:lnTo>
                <a:lnTo>
                  <a:pt x="49" y="1240"/>
                </a:lnTo>
                <a:lnTo>
                  <a:pt x="48" y="1236"/>
                </a:lnTo>
                <a:lnTo>
                  <a:pt x="42" y="1231"/>
                </a:lnTo>
                <a:lnTo>
                  <a:pt x="38" y="1223"/>
                </a:lnTo>
                <a:lnTo>
                  <a:pt x="34" y="1215"/>
                </a:lnTo>
                <a:lnTo>
                  <a:pt x="28" y="1206"/>
                </a:lnTo>
                <a:lnTo>
                  <a:pt x="25" y="1196"/>
                </a:lnTo>
                <a:lnTo>
                  <a:pt x="23" y="1185"/>
                </a:lnTo>
                <a:lnTo>
                  <a:pt x="19" y="1171"/>
                </a:lnTo>
                <a:lnTo>
                  <a:pt x="17" y="1158"/>
                </a:lnTo>
                <a:lnTo>
                  <a:pt x="13" y="1146"/>
                </a:lnTo>
                <a:lnTo>
                  <a:pt x="11" y="1135"/>
                </a:lnTo>
                <a:lnTo>
                  <a:pt x="9" y="1125"/>
                </a:lnTo>
                <a:lnTo>
                  <a:pt x="7" y="1116"/>
                </a:lnTo>
                <a:lnTo>
                  <a:pt x="5" y="1106"/>
                </a:lnTo>
                <a:lnTo>
                  <a:pt x="5" y="1098"/>
                </a:lnTo>
                <a:lnTo>
                  <a:pt x="4" y="1093"/>
                </a:lnTo>
                <a:lnTo>
                  <a:pt x="4" y="1087"/>
                </a:lnTo>
                <a:lnTo>
                  <a:pt x="4" y="1085"/>
                </a:lnTo>
                <a:lnTo>
                  <a:pt x="4" y="1083"/>
                </a:lnTo>
                <a:lnTo>
                  <a:pt x="5" y="1079"/>
                </a:lnTo>
                <a:lnTo>
                  <a:pt x="5" y="1074"/>
                </a:lnTo>
                <a:lnTo>
                  <a:pt x="5" y="1070"/>
                </a:lnTo>
                <a:lnTo>
                  <a:pt x="7" y="1064"/>
                </a:lnTo>
                <a:lnTo>
                  <a:pt x="7" y="1056"/>
                </a:lnTo>
                <a:lnTo>
                  <a:pt x="9" y="1049"/>
                </a:lnTo>
                <a:lnTo>
                  <a:pt x="9" y="1039"/>
                </a:lnTo>
                <a:lnTo>
                  <a:pt x="11" y="1030"/>
                </a:lnTo>
                <a:lnTo>
                  <a:pt x="13" y="1020"/>
                </a:lnTo>
                <a:lnTo>
                  <a:pt x="15" y="1009"/>
                </a:lnTo>
                <a:lnTo>
                  <a:pt x="17" y="997"/>
                </a:lnTo>
                <a:lnTo>
                  <a:pt x="19" y="984"/>
                </a:lnTo>
                <a:lnTo>
                  <a:pt x="21" y="970"/>
                </a:lnTo>
                <a:lnTo>
                  <a:pt x="23" y="957"/>
                </a:lnTo>
                <a:lnTo>
                  <a:pt x="23" y="949"/>
                </a:lnTo>
                <a:lnTo>
                  <a:pt x="23" y="942"/>
                </a:lnTo>
                <a:lnTo>
                  <a:pt x="25" y="932"/>
                </a:lnTo>
                <a:lnTo>
                  <a:pt x="25" y="922"/>
                </a:lnTo>
                <a:lnTo>
                  <a:pt x="25" y="913"/>
                </a:lnTo>
                <a:lnTo>
                  <a:pt x="27" y="903"/>
                </a:lnTo>
                <a:lnTo>
                  <a:pt x="27" y="892"/>
                </a:lnTo>
                <a:lnTo>
                  <a:pt x="27" y="882"/>
                </a:lnTo>
                <a:lnTo>
                  <a:pt x="27" y="869"/>
                </a:lnTo>
                <a:lnTo>
                  <a:pt x="28" y="857"/>
                </a:lnTo>
                <a:lnTo>
                  <a:pt x="28" y="844"/>
                </a:lnTo>
                <a:lnTo>
                  <a:pt x="28" y="831"/>
                </a:lnTo>
                <a:lnTo>
                  <a:pt x="30" y="817"/>
                </a:lnTo>
                <a:lnTo>
                  <a:pt x="30" y="804"/>
                </a:lnTo>
                <a:lnTo>
                  <a:pt x="30" y="789"/>
                </a:lnTo>
                <a:lnTo>
                  <a:pt x="30" y="773"/>
                </a:lnTo>
                <a:lnTo>
                  <a:pt x="30" y="756"/>
                </a:lnTo>
                <a:lnTo>
                  <a:pt x="32" y="741"/>
                </a:lnTo>
                <a:lnTo>
                  <a:pt x="32" y="723"/>
                </a:lnTo>
                <a:lnTo>
                  <a:pt x="32" y="706"/>
                </a:lnTo>
                <a:lnTo>
                  <a:pt x="32" y="689"/>
                </a:lnTo>
                <a:lnTo>
                  <a:pt x="32" y="670"/>
                </a:lnTo>
                <a:lnTo>
                  <a:pt x="34" y="651"/>
                </a:lnTo>
                <a:lnTo>
                  <a:pt x="34" y="632"/>
                </a:lnTo>
                <a:lnTo>
                  <a:pt x="34" y="611"/>
                </a:lnTo>
                <a:lnTo>
                  <a:pt x="34" y="591"/>
                </a:lnTo>
                <a:lnTo>
                  <a:pt x="34" y="570"/>
                </a:lnTo>
                <a:lnTo>
                  <a:pt x="34" y="547"/>
                </a:lnTo>
                <a:lnTo>
                  <a:pt x="34" y="526"/>
                </a:lnTo>
                <a:lnTo>
                  <a:pt x="34" y="503"/>
                </a:lnTo>
                <a:lnTo>
                  <a:pt x="34" y="480"/>
                </a:lnTo>
                <a:lnTo>
                  <a:pt x="34" y="457"/>
                </a:lnTo>
                <a:lnTo>
                  <a:pt x="34" y="435"/>
                </a:lnTo>
                <a:lnTo>
                  <a:pt x="34" y="412"/>
                </a:lnTo>
                <a:lnTo>
                  <a:pt x="34" y="389"/>
                </a:lnTo>
                <a:lnTo>
                  <a:pt x="34" y="368"/>
                </a:lnTo>
                <a:lnTo>
                  <a:pt x="34" y="347"/>
                </a:lnTo>
                <a:lnTo>
                  <a:pt x="34" y="327"/>
                </a:lnTo>
                <a:lnTo>
                  <a:pt x="34" y="308"/>
                </a:lnTo>
                <a:lnTo>
                  <a:pt x="34" y="289"/>
                </a:lnTo>
                <a:lnTo>
                  <a:pt x="32" y="272"/>
                </a:lnTo>
                <a:lnTo>
                  <a:pt x="32" y="255"/>
                </a:lnTo>
                <a:lnTo>
                  <a:pt x="32" y="237"/>
                </a:lnTo>
                <a:lnTo>
                  <a:pt x="32" y="222"/>
                </a:lnTo>
                <a:lnTo>
                  <a:pt x="32" y="207"/>
                </a:lnTo>
                <a:lnTo>
                  <a:pt x="30" y="192"/>
                </a:lnTo>
                <a:lnTo>
                  <a:pt x="30" y="178"/>
                </a:lnTo>
                <a:lnTo>
                  <a:pt x="30" y="165"/>
                </a:lnTo>
                <a:lnTo>
                  <a:pt x="30" y="153"/>
                </a:lnTo>
                <a:lnTo>
                  <a:pt x="28" y="142"/>
                </a:lnTo>
                <a:lnTo>
                  <a:pt x="28" y="130"/>
                </a:lnTo>
                <a:lnTo>
                  <a:pt x="27" y="121"/>
                </a:lnTo>
                <a:lnTo>
                  <a:pt x="27" y="111"/>
                </a:lnTo>
                <a:lnTo>
                  <a:pt x="27" y="102"/>
                </a:lnTo>
                <a:lnTo>
                  <a:pt x="25" y="92"/>
                </a:lnTo>
                <a:lnTo>
                  <a:pt x="25" y="84"/>
                </a:lnTo>
                <a:lnTo>
                  <a:pt x="23" y="79"/>
                </a:lnTo>
                <a:lnTo>
                  <a:pt x="23" y="73"/>
                </a:lnTo>
                <a:lnTo>
                  <a:pt x="21" y="67"/>
                </a:lnTo>
                <a:lnTo>
                  <a:pt x="21" y="61"/>
                </a:lnTo>
                <a:lnTo>
                  <a:pt x="19" y="58"/>
                </a:lnTo>
                <a:lnTo>
                  <a:pt x="19" y="54"/>
                </a:lnTo>
                <a:lnTo>
                  <a:pt x="17" y="52"/>
                </a:lnTo>
                <a:lnTo>
                  <a:pt x="17" y="48"/>
                </a:lnTo>
                <a:lnTo>
                  <a:pt x="11" y="42"/>
                </a:lnTo>
                <a:lnTo>
                  <a:pt x="5" y="35"/>
                </a:lnTo>
                <a:lnTo>
                  <a:pt x="4" y="29"/>
                </a:lnTo>
                <a:lnTo>
                  <a:pt x="2" y="23"/>
                </a:lnTo>
                <a:lnTo>
                  <a:pt x="0" y="17"/>
                </a:lnTo>
                <a:lnTo>
                  <a:pt x="2" y="14"/>
                </a:lnTo>
                <a:lnTo>
                  <a:pt x="2" y="8"/>
                </a:lnTo>
                <a:lnTo>
                  <a:pt x="4" y="4"/>
                </a:lnTo>
                <a:lnTo>
                  <a:pt x="7" y="2"/>
                </a:lnTo>
                <a:lnTo>
                  <a:pt x="11" y="0"/>
                </a:lnTo>
                <a:lnTo>
                  <a:pt x="17" y="2"/>
                </a:lnTo>
                <a:lnTo>
                  <a:pt x="25" y="4"/>
                </a:lnTo>
                <a:lnTo>
                  <a:pt x="32" y="6"/>
                </a:lnTo>
                <a:lnTo>
                  <a:pt x="38" y="8"/>
                </a:lnTo>
                <a:lnTo>
                  <a:pt x="44" y="10"/>
                </a:lnTo>
                <a:lnTo>
                  <a:pt x="49" y="14"/>
                </a:lnTo>
                <a:lnTo>
                  <a:pt x="57" y="15"/>
                </a:lnTo>
                <a:lnTo>
                  <a:pt x="63" y="19"/>
                </a:lnTo>
                <a:lnTo>
                  <a:pt x="71" y="23"/>
                </a:lnTo>
                <a:lnTo>
                  <a:pt x="80" y="27"/>
                </a:lnTo>
                <a:lnTo>
                  <a:pt x="86" y="31"/>
                </a:lnTo>
                <a:lnTo>
                  <a:pt x="93" y="35"/>
                </a:lnTo>
                <a:lnTo>
                  <a:pt x="99" y="37"/>
                </a:lnTo>
                <a:lnTo>
                  <a:pt x="105" y="40"/>
                </a:lnTo>
                <a:lnTo>
                  <a:pt x="111" y="44"/>
                </a:lnTo>
                <a:lnTo>
                  <a:pt x="118" y="52"/>
                </a:lnTo>
                <a:lnTo>
                  <a:pt x="126" y="58"/>
                </a:lnTo>
                <a:lnTo>
                  <a:pt x="132" y="63"/>
                </a:lnTo>
                <a:lnTo>
                  <a:pt x="136" y="69"/>
                </a:lnTo>
                <a:lnTo>
                  <a:pt x="139" y="75"/>
                </a:lnTo>
                <a:lnTo>
                  <a:pt x="139" y="81"/>
                </a:lnTo>
                <a:lnTo>
                  <a:pt x="137" y="84"/>
                </a:lnTo>
                <a:lnTo>
                  <a:pt x="136" y="94"/>
                </a:lnTo>
                <a:lnTo>
                  <a:pt x="132" y="103"/>
                </a:lnTo>
                <a:lnTo>
                  <a:pt x="126" y="113"/>
                </a:lnTo>
                <a:lnTo>
                  <a:pt x="124" y="117"/>
                </a:lnTo>
                <a:lnTo>
                  <a:pt x="122" y="123"/>
                </a:lnTo>
                <a:lnTo>
                  <a:pt x="120" y="128"/>
                </a:lnTo>
                <a:lnTo>
                  <a:pt x="118" y="134"/>
                </a:lnTo>
                <a:lnTo>
                  <a:pt x="116" y="142"/>
                </a:lnTo>
                <a:lnTo>
                  <a:pt x="115" y="149"/>
                </a:lnTo>
                <a:lnTo>
                  <a:pt x="113" y="159"/>
                </a:lnTo>
                <a:lnTo>
                  <a:pt x="113" y="169"/>
                </a:lnTo>
                <a:lnTo>
                  <a:pt x="111" y="180"/>
                </a:lnTo>
                <a:lnTo>
                  <a:pt x="109" y="192"/>
                </a:lnTo>
                <a:lnTo>
                  <a:pt x="109" y="205"/>
                </a:lnTo>
                <a:lnTo>
                  <a:pt x="107" y="218"/>
                </a:lnTo>
                <a:lnTo>
                  <a:pt x="105" y="232"/>
                </a:lnTo>
                <a:lnTo>
                  <a:pt x="105" y="247"/>
                </a:lnTo>
                <a:lnTo>
                  <a:pt x="103" y="264"/>
                </a:lnTo>
                <a:lnTo>
                  <a:pt x="101" y="281"/>
                </a:lnTo>
                <a:lnTo>
                  <a:pt x="101" y="301"/>
                </a:lnTo>
                <a:lnTo>
                  <a:pt x="99" y="322"/>
                </a:lnTo>
                <a:lnTo>
                  <a:pt x="99" y="345"/>
                </a:lnTo>
                <a:lnTo>
                  <a:pt x="99" y="369"/>
                </a:lnTo>
                <a:lnTo>
                  <a:pt x="97" y="396"/>
                </a:lnTo>
                <a:lnTo>
                  <a:pt x="97" y="425"/>
                </a:lnTo>
                <a:lnTo>
                  <a:pt x="97" y="456"/>
                </a:lnTo>
                <a:lnTo>
                  <a:pt x="95" y="486"/>
                </a:lnTo>
                <a:lnTo>
                  <a:pt x="95" y="521"/>
                </a:lnTo>
                <a:lnTo>
                  <a:pt x="95" y="555"/>
                </a:lnTo>
                <a:lnTo>
                  <a:pt x="93" y="593"/>
                </a:lnTo>
                <a:lnTo>
                  <a:pt x="93" y="632"/>
                </a:lnTo>
                <a:lnTo>
                  <a:pt x="93" y="674"/>
                </a:lnTo>
                <a:lnTo>
                  <a:pt x="92" y="716"/>
                </a:lnTo>
                <a:lnTo>
                  <a:pt x="92" y="762"/>
                </a:lnTo>
                <a:lnTo>
                  <a:pt x="90" y="808"/>
                </a:lnTo>
                <a:lnTo>
                  <a:pt x="90" y="80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8"/>
          <p:cNvSpPr/>
          <p:nvPr/>
        </p:nvSpPr>
        <p:spPr bwMode="auto">
          <a:xfrm>
            <a:off x="3559958" y="2611178"/>
            <a:ext cx="504472" cy="841684"/>
          </a:xfrm>
          <a:custGeom>
            <a:avLst/>
            <a:gdLst>
              <a:gd name="T0" fmla="*/ 111 w 375"/>
              <a:gd name="T1" fmla="*/ 465 h 624"/>
              <a:gd name="T2" fmla="*/ 151 w 375"/>
              <a:gd name="T3" fmla="*/ 412 h 624"/>
              <a:gd name="T4" fmla="*/ 187 w 375"/>
              <a:gd name="T5" fmla="*/ 356 h 624"/>
              <a:gd name="T6" fmla="*/ 222 w 375"/>
              <a:gd name="T7" fmla="*/ 299 h 624"/>
              <a:gd name="T8" fmla="*/ 239 w 375"/>
              <a:gd name="T9" fmla="*/ 270 h 624"/>
              <a:gd name="T10" fmla="*/ 254 w 375"/>
              <a:gd name="T11" fmla="*/ 240 h 624"/>
              <a:gd name="T12" fmla="*/ 270 w 375"/>
              <a:gd name="T13" fmla="*/ 205 h 624"/>
              <a:gd name="T14" fmla="*/ 287 w 375"/>
              <a:gd name="T15" fmla="*/ 169 h 624"/>
              <a:gd name="T16" fmla="*/ 302 w 375"/>
              <a:gd name="T17" fmla="*/ 130 h 624"/>
              <a:gd name="T18" fmla="*/ 319 w 375"/>
              <a:gd name="T19" fmla="*/ 88 h 624"/>
              <a:gd name="T20" fmla="*/ 335 w 375"/>
              <a:gd name="T21" fmla="*/ 44 h 624"/>
              <a:gd name="T22" fmla="*/ 350 w 375"/>
              <a:gd name="T23" fmla="*/ 0 h 624"/>
              <a:gd name="T24" fmla="*/ 375 w 375"/>
              <a:gd name="T25" fmla="*/ 136 h 624"/>
              <a:gd name="T26" fmla="*/ 358 w 375"/>
              <a:gd name="T27" fmla="*/ 178 h 624"/>
              <a:gd name="T28" fmla="*/ 338 w 375"/>
              <a:gd name="T29" fmla="*/ 218 h 624"/>
              <a:gd name="T30" fmla="*/ 319 w 375"/>
              <a:gd name="T31" fmla="*/ 257 h 624"/>
              <a:gd name="T32" fmla="*/ 302 w 375"/>
              <a:gd name="T33" fmla="*/ 293 h 624"/>
              <a:gd name="T34" fmla="*/ 281 w 375"/>
              <a:gd name="T35" fmla="*/ 326 h 624"/>
              <a:gd name="T36" fmla="*/ 262 w 375"/>
              <a:gd name="T37" fmla="*/ 358 h 624"/>
              <a:gd name="T38" fmla="*/ 222 w 375"/>
              <a:gd name="T39" fmla="*/ 416 h 624"/>
              <a:gd name="T40" fmla="*/ 203 w 375"/>
              <a:gd name="T41" fmla="*/ 440 h 624"/>
              <a:gd name="T42" fmla="*/ 182 w 375"/>
              <a:gd name="T43" fmla="*/ 465 h 624"/>
              <a:gd name="T44" fmla="*/ 145 w 375"/>
              <a:gd name="T45" fmla="*/ 507 h 624"/>
              <a:gd name="T46" fmla="*/ 109 w 375"/>
              <a:gd name="T47" fmla="*/ 542 h 624"/>
              <a:gd name="T48" fmla="*/ 74 w 375"/>
              <a:gd name="T49" fmla="*/ 571 h 624"/>
              <a:gd name="T50" fmla="*/ 61 w 375"/>
              <a:gd name="T51" fmla="*/ 584 h 624"/>
              <a:gd name="T52" fmla="*/ 48 w 375"/>
              <a:gd name="T53" fmla="*/ 595 h 624"/>
              <a:gd name="T54" fmla="*/ 34 w 375"/>
              <a:gd name="T55" fmla="*/ 607 h 624"/>
              <a:gd name="T56" fmla="*/ 25 w 375"/>
              <a:gd name="T57" fmla="*/ 615 h 624"/>
              <a:gd name="T58" fmla="*/ 17 w 375"/>
              <a:gd name="T59" fmla="*/ 620 h 624"/>
              <a:gd name="T60" fmla="*/ 9 w 375"/>
              <a:gd name="T61" fmla="*/ 622 h 624"/>
              <a:gd name="T62" fmla="*/ 5 w 375"/>
              <a:gd name="T63" fmla="*/ 624 h 624"/>
              <a:gd name="T64" fmla="*/ 2 w 375"/>
              <a:gd name="T65" fmla="*/ 622 h 624"/>
              <a:gd name="T66" fmla="*/ 0 w 375"/>
              <a:gd name="T67" fmla="*/ 618 h 624"/>
              <a:gd name="T68" fmla="*/ 2 w 375"/>
              <a:gd name="T69" fmla="*/ 613 h 624"/>
              <a:gd name="T70" fmla="*/ 5 w 375"/>
              <a:gd name="T71" fmla="*/ 605 h 624"/>
              <a:gd name="T72" fmla="*/ 13 w 375"/>
              <a:gd name="T73" fmla="*/ 594 h 624"/>
              <a:gd name="T74" fmla="*/ 23 w 375"/>
              <a:gd name="T75" fmla="*/ 578 h 624"/>
              <a:gd name="T76" fmla="*/ 34 w 375"/>
              <a:gd name="T77" fmla="*/ 561 h 624"/>
              <a:gd name="T78" fmla="*/ 49 w 375"/>
              <a:gd name="T79" fmla="*/ 542 h 624"/>
              <a:gd name="T80" fmla="*/ 69 w 375"/>
              <a:gd name="T81" fmla="*/ 519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5" h="624">
                <a:moveTo>
                  <a:pt x="69" y="519"/>
                </a:moveTo>
                <a:lnTo>
                  <a:pt x="111" y="465"/>
                </a:lnTo>
                <a:lnTo>
                  <a:pt x="130" y="439"/>
                </a:lnTo>
                <a:lnTo>
                  <a:pt x="151" y="412"/>
                </a:lnTo>
                <a:lnTo>
                  <a:pt x="170" y="383"/>
                </a:lnTo>
                <a:lnTo>
                  <a:pt x="187" y="356"/>
                </a:lnTo>
                <a:lnTo>
                  <a:pt x="206" y="328"/>
                </a:lnTo>
                <a:lnTo>
                  <a:pt x="222" y="299"/>
                </a:lnTo>
                <a:lnTo>
                  <a:pt x="229" y="285"/>
                </a:lnTo>
                <a:lnTo>
                  <a:pt x="239" y="270"/>
                </a:lnTo>
                <a:lnTo>
                  <a:pt x="247" y="255"/>
                </a:lnTo>
                <a:lnTo>
                  <a:pt x="254" y="240"/>
                </a:lnTo>
                <a:lnTo>
                  <a:pt x="262" y="222"/>
                </a:lnTo>
                <a:lnTo>
                  <a:pt x="270" y="205"/>
                </a:lnTo>
                <a:lnTo>
                  <a:pt x="279" y="188"/>
                </a:lnTo>
                <a:lnTo>
                  <a:pt x="287" y="169"/>
                </a:lnTo>
                <a:lnTo>
                  <a:pt x="294" y="150"/>
                </a:lnTo>
                <a:lnTo>
                  <a:pt x="302" y="130"/>
                </a:lnTo>
                <a:lnTo>
                  <a:pt x="312" y="109"/>
                </a:lnTo>
                <a:lnTo>
                  <a:pt x="319" y="88"/>
                </a:lnTo>
                <a:lnTo>
                  <a:pt x="327" y="67"/>
                </a:lnTo>
                <a:lnTo>
                  <a:pt x="335" y="44"/>
                </a:lnTo>
                <a:lnTo>
                  <a:pt x="342" y="23"/>
                </a:lnTo>
                <a:lnTo>
                  <a:pt x="350" y="0"/>
                </a:lnTo>
                <a:lnTo>
                  <a:pt x="363" y="67"/>
                </a:lnTo>
                <a:lnTo>
                  <a:pt x="375" y="136"/>
                </a:lnTo>
                <a:lnTo>
                  <a:pt x="367" y="157"/>
                </a:lnTo>
                <a:lnTo>
                  <a:pt x="358" y="178"/>
                </a:lnTo>
                <a:lnTo>
                  <a:pt x="348" y="199"/>
                </a:lnTo>
                <a:lnTo>
                  <a:pt x="338" y="218"/>
                </a:lnTo>
                <a:lnTo>
                  <a:pt x="329" y="238"/>
                </a:lnTo>
                <a:lnTo>
                  <a:pt x="319" y="257"/>
                </a:lnTo>
                <a:lnTo>
                  <a:pt x="310" y="276"/>
                </a:lnTo>
                <a:lnTo>
                  <a:pt x="302" y="293"/>
                </a:lnTo>
                <a:lnTo>
                  <a:pt x="291" y="310"/>
                </a:lnTo>
                <a:lnTo>
                  <a:pt x="281" y="326"/>
                </a:lnTo>
                <a:lnTo>
                  <a:pt x="271" y="343"/>
                </a:lnTo>
                <a:lnTo>
                  <a:pt x="262" y="358"/>
                </a:lnTo>
                <a:lnTo>
                  <a:pt x="243" y="387"/>
                </a:lnTo>
                <a:lnTo>
                  <a:pt x="222" y="416"/>
                </a:lnTo>
                <a:lnTo>
                  <a:pt x="212" y="429"/>
                </a:lnTo>
                <a:lnTo>
                  <a:pt x="203" y="440"/>
                </a:lnTo>
                <a:lnTo>
                  <a:pt x="193" y="454"/>
                </a:lnTo>
                <a:lnTo>
                  <a:pt x="182" y="465"/>
                </a:lnTo>
                <a:lnTo>
                  <a:pt x="162" y="486"/>
                </a:lnTo>
                <a:lnTo>
                  <a:pt x="145" y="507"/>
                </a:lnTo>
                <a:lnTo>
                  <a:pt x="126" y="527"/>
                </a:lnTo>
                <a:lnTo>
                  <a:pt x="109" y="542"/>
                </a:lnTo>
                <a:lnTo>
                  <a:pt x="92" y="557"/>
                </a:lnTo>
                <a:lnTo>
                  <a:pt x="74" y="571"/>
                </a:lnTo>
                <a:lnTo>
                  <a:pt x="67" y="578"/>
                </a:lnTo>
                <a:lnTo>
                  <a:pt x="61" y="584"/>
                </a:lnTo>
                <a:lnTo>
                  <a:pt x="53" y="592"/>
                </a:lnTo>
                <a:lnTo>
                  <a:pt x="48" y="595"/>
                </a:lnTo>
                <a:lnTo>
                  <a:pt x="40" y="601"/>
                </a:lnTo>
                <a:lnTo>
                  <a:pt x="34" y="607"/>
                </a:lnTo>
                <a:lnTo>
                  <a:pt x="30" y="611"/>
                </a:lnTo>
                <a:lnTo>
                  <a:pt x="25" y="615"/>
                </a:lnTo>
                <a:lnTo>
                  <a:pt x="21" y="616"/>
                </a:lnTo>
                <a:lnTo>
                  <a:pt x="17" y="620"/>
                </a:lnTo>
                <a:lnTo>
                  <a:pt x="13" y="622"/>
                </a:lnTo>
                <a:lnTo>
                  <a:pt x="9" y="622"/>
                </a:lnTo>
                <a:lnTo>
                  <a:pt x="7" y="624"/>
                </a:lnTo>
                <a:lnTo>
                  <a:pt x="5" y="624"/>
                </a:lnTo>
                <a:lnTo>
                  <a:pt x="4" y="624"/>
                </a:lnTo>
                <a:lnTo>
                  <a:pt x="2" y="622"/>
                </a:lnTo>
                <a:lnTo>
                  <a:pt x="2" y="620"/>
                </a:lnTo>
                <a:lnTo>
                  <a:pt x="0" y="618"/>
                </a:lnTo>
                <a:lnTo>
                  <a:pt x="2" y="616"/>
                </a:lnTo>
                <a:lnTo>
                  <a:pt x="2" y="613"/>
                </a:lnTo>
                <a:lnTo>
                  <a:pt x="4" y="609"/>
                </a:lnTo>
                <a:lnTo>
                  <a:pt x="5" y="605"/>
                </a:lnTo>
                <a:lnTo>
                  <a:pt x="9" y="599"/>
                </a:lnTo>
                <a:lnTo>
                  <a:pt x="13" y="594"/>
                </a:lnTo>
                <a:lnTo>
                  <a:pt x="17" y="586"/>
                </a:lnTo>
                <a:lnTo>
                  <a:pt x="23" y="578"/>
                </a:lnTo>
                <a:lnTo>
                  <a:pt x="28" y="571"/>
                </a:lnTo>
                <a:lnTo>
                  <a:pt x="34" y="561"/>
                </a:lnTo>
                <a:lnTo>
                  <a:pt x="42" y="551"/>
                </a:lnTo>
                <a:lnTo>
                  <a:pt x="49" y="542"/>
                </a:lnTo>
                <a:lnTo>
                  <a:pt x="59" y="530"/>
                </a:lnTo>
                <a:lnTo>
                  <a:pt x="69" y="519"/>
                </a:lnTo>
                <a:lnTo>
                  <a:pt x="69" y="51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9"/>
          <p:cNvSpPr/>
          <p:nvPr/>
        </p:nvSpPr>
        <p:spPr bwMode="auto">
          <a:xfrm>
            <a:off x="4059033" y="2845877"/>
            <a:ext cx="248189" cy="226607"/>
          </a:xfrm>
          <a:custGeom>
            <a:avLst/>
            <a:gdLst>
              <a:gd name="T0" fmla="*/ 184 w 186"/>
              <a:gd name="T1" fmla="*/ 106 h 169"/>
              <a:gd name="T2" fmla="*/ 186 w 186"/>
              <a:gd name="T3" fmla="*/ 111 h 169"/>
              <a:gd name="T4" fmla="*/ 186 w 186"/>
              <a:gd name="T5" fmla="*/ 119 h 169"/>
              <a:gd name="T6" fmla="*/ 186 w 186"/>
              <a:gd name="T7" fmla="*/ 127 h 169"/>
              <a:gd name="T8" fmla="*/ 186 w 186"/>
              <a:gd name="T9" fmla="*/ 133 h 169"/>
              <a:gd name="T10" fmla="*/ 184 w 186"/>
              <a:gd name="T11" fmla="*/ 138 h 169"/>
              <a:gd name="T12" fmla="*/ 182 w 186"/>
              <a:gd name="T13" fmla="*/ 144 h 169"/>
              <a:gd name="T14" fmla="*/ 180 w 186"/>
              <a:gd name="T15" fmla="*/ 148 h 169"/>
              <a:gd name="T16" fmla="*/ 178 w 186"/>
              <a:gd name="T17" fmla="*/ 150 h 169"/>
              <a:gd name="T18" fmla="*/ 176 w 186"/>
              <a:gd name="T19" fmla="*/ 155 h 169"/>
              <a:gd name="T20" fmla="*/ 172 w 186"/>
              <a:gd name="T21" fmla="*/ 159 h 169"/>
              <a:gd name="T22" fmla="*/ 168 w 186"/>
              <a:gd name="T23" fmla="*/ 163 h 169"/>
              <a:gd name="T24" fmla="*/ 165 w 186"/>
              <a:gd name="T25" fmla="*/ 165 h 169"/>
              <a:gd name="T26" fmla="*/ 163 w 186"/>
              <a:gd name="T27" fmla="*/ 167 h 169"/>
              <a:gd name="T28" fmla="*/ 159 w 186"/>
              <a:gd name="T29" fmla="*/ 169 h 169"/>
              <a:gd name="T30" fmla="*/ 155 w 186"/>
              <a:gd name="T31" fmla="*/ 169 h 169"/>
              <a:gd name="T32" fmla="*/ 153 w 186"/>
              <a:gd name="T33" fmla="*/ 169 h 169"/>
              <a:gd name="T34" fmla="*/ 151 w 186"/>
              <a:gd name="T35" fmla="*/ 169 h 169"/>
              <a:gd name="T36" fmla="*/ 149 w 186"/>
              <a:gd name="T37" fmla="*/ 167 h 169"/>
              <a:gd name="T38" fmla="*/ 145 w 186"/>
              <a:gd name="T39" fmla="*/ 163 h 169"/>
              <a:gd name="T40" fmla="*/ 140 w 186"/>
              <a:gd name="T41" fmla="*/ 159 h 169"/>
              <a:gd name="T42" fmla="*/ 134 w 186"/>
              <a:gd name="T43" fmla="*/ 154 h 169"/>
              <a:gd name="T44" fmla="*/ 126 w 186"/>
              <a:gd name="T45" fmla="*/ 146 h 169"/>
              <a:gd name="T46" fmla="*/ 119 w 186"/>
              <a:gd name="T47" fmla="*/ 136 h 169"/>
              <a:gd name="T48" fmla="*/ 109 w 186"/>
              <a:gd name="T49" fmla="*/ 127 h 169"/>
              <a:gd name="T50" fmla="*/ 98 w 186"/>
              <a:gd name="T51" fmla="*/ 115 h 169"/>
              <a:gd name="T52" fmla="*/ 86 w 186"/>
              <a:gd name="T53" fmla="*/ 104 h 169"/>
              <a:gd name="T54" fmla="*/ 75 w 186"/>
              <a:gd name="T55" fmla="*/ 88 h 169"/>
              <a:gd name="T56" fmla="*/ 61 w 186"/>
              <a:gd name="T57" fmla="*/ 75 h 169"/>
              <a:gd name="T58" fmla="*/ 48 w 186"/>
              <a:gd name="T59" fmla="*/ 58 h 169"/>
              <a:gd name="T60" fmla="*/ 33 w 186"/>
              <a:gd name="T61" fmla="*/ 41 h 169"/>
              <a:gd name="T62" fmla="*/ 17 w 186"/>
              <a:gd name="T63" fmla="*/ 22 h 169"/>
              <a:gd name="T64" fmla="*/ 0 w 186"/>
              <a:gd name="T65" fmla="*/ 0 h 169"/>
              <a:gd name="T66" fmla="*/ 25 w 186"/>
              <a:gd name="T67" fmla="*/ 2 h 169"/>
              <a:gd name="T68" fmla="*/ 48 w 186"/>
              <a:gd name="T69" fmla="*/ 2 h 169"/>
              <a:gd name="T70" fmla="*/ 69 w 186"/>
              <a:gd name="T71" fmla="*/ 6 h 169"/>
              <a:gd name="T72" fmla="*/ 88 w 186"/>
              <a:gd name="T73" fmla="*/ 10 h 169"/>
              <a:gd name="T74" fmla="*/ 105 w 186"/>
              <a:gd name="T75" fmla="*/ 14 h 169"/>
              <a:gd name="T76" fmla="*/ 121 w 186"/>
              <a:gd name="T77" fmla="*/ 20 h 169"/>
              <a:gd name="T78" fmla="*/ 134 w 186"/>
              <a:gd name="T79" fmla="*/ 27 h 169"/>
              <a:gd name="T80" fmla="*/ 147 w 186"/>
              <a:gd name="T81" fmla="*/ 33 h 169"/>
              <a:gd name="T82" fmla="*/ 155 w 186"/>
              <a:gd name="T83" fmla="*/ 41 h 169"/>
              <a:gd name="T84" fmla="*/ 163 w 186"/>
              <a:gd name="T85" fmla="*/ 50 h 169"/>
              <a:gd name="T86" fmla="*/ 170 w 186"/>
              <a:gd name="T87" fmla="*/ 58 h 169"/>
              <a:gd name="T88" fmla="*/ 174 w 186"/>
              <a:gd name="T89" fmla="*/ 67 h 169"/>
              <a:gd name="T90" fmla="*/ 178 w 186"/>
              <a:gd name="T91" fmla="*/ 75 h 169"/>
              <a:gd name="T92" fmla="*/ 182 w 186"/>
              <a:gd name="T93" fmla="*/ 85 h 169"/>
              <a:gd name="T94" fmla="*/ 184 w 186"/>
              <a:gd name="T95" fmla="*/ 94 h 169"/>
              <a:gd name="T96" fmla="*/ 184 w 186"/>
              <a:gd name="T97" fmla="*/ 106 h 169"/>
              <a:gd name="T98" fmla="*/ 184 w 186"/>
              <a:gd name="T99" fmla="*/ 106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6" h="169">
                <a:moveTo>
                  <a:pt x="184" y="106"/>
                </a:moveTo>
                <a:lnTo>
                  <a:pt x="186" y="111"/>
                </a:lnTo>
                <a:lnTo>
                  <a:pt x="186" y="119"/>
                </a:lnTo>
                <a:lnTo>
                  <a:pt x="186" y="127"/>
                </a:lnTo>
                <a:lnTo>
                  <a:pt x="186" y="133"/>
                </a:lnTo>
                <a:lnTo>
                  <a:pt x="184" y="138"/>
                </a:lnTo>
                <a:lnTo>
                  <a:pt x="182" y="144"/>
                </a:lnTo>
                <a:lnTo>
                  <a:pt x="180" y="148"/>
                </a:lnTo>
                <a:lnTo>
                  <a:pt x="178" y="150"/>
                </a:lnTo>
                <a:lnTo>
                  <a:pt x="176" y="155"/>
                </a:lnTo>
                <a:lnTo>
                  <a:pt x="172" y="159"/>
                </a:lnTo>
                <a:lnTo>
                  <a:pt x="168" y="163"/>
                </a:lnTo>
                <a:lnTo>
                  <a:pt x="165" y="165"/>
                </a:lnTo>
                <a:lnTo>
                  <a:pt x="163" y="167"/>
                </a:lnTo>
                <a:lnTo>
                  <a:pt x="159" y="169"/>
                </a:lnTo>
                <a:lnTo>
                  <a:pt x="155" y="169"/>
                </a:lnTo>
                <a:lnTo>
                  <a:pt x="153" y="169"/>
                </a:lnTo>
                <a:lnTo>
                  <a:pt x="151" y="169"/>
                </a:lnTo>
                <a:lnTo>
                  <a:pt x="149" y="167"/>
                </a:lnTo>
                <a:lnTo>
                  <a:pt x="145" y="163"/>
                </a:lnTo>
                <a:lnTo>
                  <a:pt x="140" y="159"/>
                </a:lnTo>
                <a:lnTo>
                  <a:pt x="134" y="154"/>
                </a:lnTo>
                <a:lnTo>
                  <a:pt x="126" y="146"/>
                </a:lnTo>
                <a:lnTo>
                  <a:pt x="119" y="136"/>
                </a:lnTo>
                <a:lnTo>
                  <a:pt x="109" y="127"/>
                </a:lnTo>
                <a:lnTo>
                  <a:pt x="98" y="115"/>
                </a:lnTo>
                <a:lnTo>
                  <a:pt x="86" y="104"/>
                </a:lnTo>
                <a:lnTo>
                  <a:pt x="75" y="88"/>
                </a:lnTo>
                <a:lnTo>
                  <a:pt x="61" y="75"/>
                </a:lnTo>
                <a:lnTo>
                  <a:pt x="48" y="58"/>
                </a:lnTo>
                <a:lnTo>
                  <a:pt x="33" y="41"/>
                </a:lnTo>
                <a:lnTo>
                  <a:pt x="17" y="22"/>
                </a:lnTo>
                <a:lnTo>
                  <a:pt x="0" y="0"/>
                </a:lnTo>
                <a:lnTo>
                  <a:pt x="25" y="2"/>
                </a:lnTo>
                <a:lnTo>
                  <a:pt x="48" y="2"/>
                </a:lnTo>
                <a:lnTo>
                  <a:pt x="69" y="6"/>
                </a:lnTo>
                <a:lnTo>
                  <a:pt x="88" y="10"/>
                </a:lnTo>
                <a:lnTo>
                  <a:pt x="105" y="14"/>
                </a:lnTo>
                <a:lnTo>
                  <a:pt x="121" y="20"/>
                </a:lnTo>
                <a:lnTo>
                  <a:pt x="134" y="27"/>
                </a:lnTo>
                <a:lnTo>
                  <a:pt x="147" y="33"/>
                </a:lnTo>
                <a:lnTo>
                  <a:pt x="155" y="41"/>
                </a:lnTo>
                <a:lnTo>
                  <a:pt x="163" y="50"/>
                </a:lnTo>
                <a:lnTo>
                  <a:pt x="170" y="58"/>
                </a:lnTo>
                <a:lnTo>
                  <a:pt x="174" y="67"/>
                </a:lnTo>
                <a:lnTo>
                  <a:pt x="178" y="75"/>
                </a:lnTo>
                <a:lnTo>
                  <a:pt x="182" y="85"/>
                </a:lnTo>
                <a:lnTo>
                  <a:pt x="184" y="94"/>
                </a:lnTo>
                <a:lnTo>
                  <a:pt x="184" y="106"/>
                </a:lnTo>
                <a:lnTo>
                  <a:pt x="184" y="10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0"/>
          <p:cNvSpPr/>
          <p:nvPr/>
        </p:nvSpPr>
        <p:spPr bwMode="auto">
          <a:xfrm>
            <a:off x="4401642" y="2398058"/>
            <a:ext cx="820103" cy="237398"/>
          </a:xfrm>
          <a:custGeom>
            <a:avLst/>
            <a:gdLst>
              <a:gd name="T0" fmla="*/ 407 w 608"/>
              <a:gd name="T1" fmla="*/ 20 h 176"/>
              <a:gd name="T2" fmla="*/ 436 w 608"/>
              <a:gd name="T3" fmla="*/ 10 h 176"/>
              <a:gd name="T4" fmla="*/ 461 w 608"/>
              <a:gd name="T5" fmla="*/ 4 h 176"/>
              <a:gd name="T6" fmla="*/ 487 w 608"/>
              <a:gd name="T7" fmla="*/ 2 h 176"/>
              <a:gd name="T8" fmla="*/ 510 w 608"/>
              <a:gd name="T9" fmla="*/ 2 h 176"/>
              <a:gd name="T10" fmla="*/ 531 w 608"/>
              <a:gd name="T11" fmla="*/ 4 h 176"/>
              <a:gd name="T12" fmla="*/ 553 w 608"/>
              <a:gd name="T13" fmla="*/ 8 h 176"/>
              <a:gd name="T14" fmla="*/ 570 w 608"/>
              <a:gd name="T15" fmla="*/ 12 h 176"/>
              <a:gd name="T16" fmla="*/ 585 w 608"/>
              <a:gd name="T17" fmla="*/ 20 h 176"/>
              <a:gd name="T18" fmla="*/ 597 w 608"/>
              <a:gd name="T19" fmla="*/ 29 h 176"/>
              <a:gd name="T20" fmla="*/ 604 w 608"/>
              <a:gd name="T21" fmla="*/ 39 h 176"/>
              <a:gd name="T22" fmla="*/ 608 w 608"/>
              <a:gd name="T23" fmla="*/ 48 h 176"/>
              <a:gd name="T24" fmla="*/ 608 w 608"/>
              <a:gd name="T25" fmla="*/ 56 h 176"/>
              <a:gd name="T26" fmla="*/ 606 w 608"/>
              <a:gd name="T27" fmla="*/ 60 h 176"/>
              <a:gd name="T28" fmla="*/ 598 w 608"/>
              <a:gd name="T29" fmla="*/ 66 h 176"/>
              <a:gd name="T30" fmla="*/ 591 w 608"/>
              <a:gd name="T31" fmla="*/ 69 h 176"/>
              <a:gd name="T32" fmla="*/ 579 w 608"/>
              <a:gd name="T33" fmla="*/ 73 h 176"/>
              <a:gd name="T34" fmla="*/ 564 w 608"/>
              <a:gd name="T35" fmla="*/ 77 h 176"/>
              <a:gd name="T36" fmla="*/ 545 w 608"/>
              <a:gd name="T37" fmla="*/ 81 h 176"/>
              <a:gd name="T38" fmla="*/ 522 w 608"/>
              <a:gd name="T39" fmla="*/ 85 h 176"/>
              <a:gd name="T40" fmla="*/ 486 w 608"/>
              <a:gd name="T41" fmla="*/ 90 h 176"/>
              <a:gd name="T42" fmla="*/ 428 w 608"/>
              <a:gd name="T43" fmla="*/ 102 h 176"/>
              <a:gd name="T44" fmla="*/ 367 w 608"/>
              <a:gd name="T45" fmla="*/ 115 h 176"/>
              <a:gd name="T46" fmla="*/ 332 w 608"/>
              <a:gd name="T47" fmla="*/ 123 h 176"/>
              <a:gd name="T48" fmla="*/ 298 w 608"/>
              <a:gd name="T49" fmla="*/ 131 h 176"/>
              <a:gd name="T50" fmla="*/ 260 w 608"/>
              <a:gd name="T51" fmla="*/ 138 h 176"/>
              <a:gd name="T52" fmla="*/ 223 w 608"/>
              <a:gd name="T53" fmla="*/ 146 h 176"/>
              <a:gd name="T54" fmla="*/ 189 w 608"/>
              <a:gd name="T55" fmla="*/ 155 h 176"/>
              <a:gd name="T56" fmla="*/ 160 w 608"/>
              <a:gd name="T57" fmla="*/ 161 h 176"/>
              <a:gd name="T58" fmla="*/ 133 w 608"/>
              <a:gd name="T59" fmla="*/ 167 h 176"/>
              <a:gd name="T60" fmla="*/ 112 w 608"/>
              <a:gd name="T61" fmla="*/ 171 h 176"/>
              <a:gd name="T62" fmla="*/ 93 w 608"/>
              <a:gd name="T63" fmla="*/ 175 h 176"/>
              <a:gd name="T64" fmla="*/ 76 w 608"/>
              <a:gd name="T65" fmla="*/ 176 h 176"/>
              <a:gd name="T66" fmla="*/ 63 w 608"/>
              <a:gd name="T67" fmla="*/ 176 h 176"/>
              <a:gd name="T68" fmla="*/ 44 w 608"/>
              <a:gd name="T69" fmla="*/ 175 h 176"/>
              <a:gd name="T70" fmla="*/ 26 w 608"/>
              <a:gd name="T71" fmla="*/ 171 h 176"/>
              <a:gd name="T72" fmla="*/ 15 w 608"/>
              <a:gd name="T73" fmla="*/ 165 h 176"/>
              <a:gd name="T74" fmla="*/ 9 w 608"/>
              <a:gd name="T75" fmla="*/ 157 h 176"/>
              <a:gd name="T76" fmla="*/ 1 w 608"/>
              <a:gd name="T77" fmla="*/ 148 h 176"/>
              <a:gd name="T78" fmla="*/ 0 w 608"/>
              <a:gd name="T79" fmla="*/ 142 h 176"/>
              <a:gd name="T80" fmla="*/ 3 w 608"/>
              <a:gd name="T81" fmla="*/ 136 h 176"/>
              <a:gd name="T82" fmla="*/ 15 w 608"/>
              <a:gd name="T83" fmla="*/ 131 h 176"/>
              <a:gd name="T84" fmla="*/ 22 w 608"/>
              <a:gd name="T85" fmla="*/ 129 h 176"/>
              <a:gd name="T86" fmla="*/ 36 w 608"/>
              <a:gd name="T87" fmla="*/ 125 h 176"/>
              <a:gd name="T88" fmla="*/ 51 w 608"/>
              <a:gd name="T89" fmla="*/ 121 h 176"/>
              <a:gd name="T90" fmla="*/ 70 w 608"/>
              <a:gd name="T91" fmla="*/ 115 h 176"/>
              <a:gd name="T92" fmla="*/ 95 w 608"/>
              <a:gd name="T93" fmla="*/ 110 h 176"/>
              <a:gd name="T94" fmla="*/ 124 w 608"/>
              <a:gd name="T95" fmla="*/ 104 h 176"/>
              <a:gd name="T96" fmla="*/ 155 w 608"/>
              <a:gd name="T97" fmla="*/ 94 h 176"/>
              <a:gd name="T98" fmla="*/ 193 w 608"/>
              <a:gd name="T99" fmla="*/ 87 h 176"/>
              <a:gd name="T100" fmla="*/ 227 w 608"/>
              <a:gd name="T101" fmla="*/ 77 h 176"/>
              <a:gd name="T102" fmla="*/ 260 w 608"/>
              <a:gd name="T103" fmla="*/ 67 h 176"/>
              <a:gd name="T104" fmla="*/ 288 w 608"/>
              <a:gd name="T105" fmla="*/ 60 h 176"/>
              <a:gd name="T106" fmla="*/ 315 w 608"/>
              <a:gd name="T107" fmla="*/ 52 h 176"/>
              <a:gd name="T108" fmla="*/ 340 w 608"/>
              <a:gd name="T109" fmla="*/ 44 h 176"/>
              <a:gd name="T110" fmla="*/ 361 w 608"/>
              <a:gd name="T111" fmla="*/ 39 h 176"/>
              <a:gd name="T112" fmla="*/ 378 w 608"/>
              <a:gd name="T113" fmla="*/ 33 h 176"/>
              <a:gd name="T114" fmla="*/ 394 w 608"/>
              <a:gd name="T115" fmla="*/ 2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8" h="176">
                <a:moveTo>
                  <a:pt x="394" y="27"/>
                </a:moveTo>
                <a:lnTo>
                  <a:pt x="407" y="20"/>
                </a:lnTo>
                <a:lnTo>
                  <a:pt x="422" y="14"/>
                </a:lnTo>
                <a:lnTo>
                  <a:pt x="436" y="10"/>
                </a:lnTo>
                <a:lnTo>
                  <a:pt x="449" y="6"/>
                </a:lnTo>
                <a:lnTo>
                  <a:pt x="461" y="4"/>
                </a:lnTo>
                <a:lnTo>
                  <a:pt x="474" y="2"/>
                </a:lnTo>
                <a:lnTo>
                  <a:pt x="487" y="2"/>
                </a:lnTo>
                <a:lnTo>
                  <a:pt x="499" y="0"/>
                </a:lnTo>
                <a:lnTo>
                  <a:pt x="510" y="2"/>
                </a:lnTo>
                <a:lnTo>
                  <a:pt x="522" y="2"/>
                </a:lnTo>
                <a:lnTo>
                  <a:pt x="531" y="4"/>
                </a:lnTo>
                <a:lnTo>
                  <a:pt x="543" y="6"/>
                </a:lnTo>
                <a:lnTo>
                  <a:pt x="553" y="8"/>
                </a:lnTo>
                <a:lnTo>
                  <a:pt x="562" y="10"/>
                </a:lnTo>
                <a:lnTo>
                  <a:pt x="570" y="12"/>
                </a:lnTo>
                <a:lnTo>
                  <a:pt x="577" y="14"/>
                </a:lnTo>
                <a:lnTo>
                  <a:pt x="585" y="20"/>
                </a:lnTo>
                <a:lnTo>
                  <a:pt x="591" y="23"/>
                </a:lnTo>
                <a:lnTo>
                  <a:pt x="597" y="29"/>
                </a:lnTo>
                <a:lnTo>
                  <a:pt x="600" y="33"/>
                </a:lnTo>
                <a:lnTo>
                  <a:pt x="604" y="39"/>
                </a:lnTo>
                <a:lnTo>
                  <a:pt x="606" y="43"/>
                </a:lnTo>
                <a:lnTo>
                  <a:pt x="608" y="48"/>
                </a:lnTo>
                <a:lnTo>
                  <a:pt x="608" y="54"/>
                </a:lnTo>
                <a:lnTo>
                  <a:pt x="608" y="56"/>
                </a:lnTo>
                <a:lnTo>
                  <a:pt x="608" y="58"/>
                </a:lnTo>
                <a:lnTo>
                  <a:pt x="606" y="60"/>
                </a:lnTo>
                <a:lnTo>
                  <a:pt x="602" y="64"/>
                </a:lnTo>
                <a:lnTo>
                  <a:pt x="598" y="66"/>
                </a:lnTo>
                <a:lnTo>
                  <a:pt x="595" y="67"/>
                </a:lnTo>
                <a:lnTo>
                  <a:pt x="591" y="69"/>
                </a:lnTo>
                <a:lnTo>
                  <a:pt x="585" y="71"/>
                </a:lnTo>
                <a:lnTo>
                  <a:pt x="579" y="73"/>
                </a:lnTo>
                <a:lnTo>
                  <a:pt x="572" y="75"/>
                </a:lnTo>
                <a:lnTo>
                  <a:pt x="564" y="77"/>
                </a:lnTo>
                <a:lnTo>
                  <a:pt x="554" y="79"/>
                </a:lnTo>
                <a:lnTo>
                  <a:pt x="545" y="81"/>
                </a:lnTo>
                <a:lnTo>
                  <a:pt x="533" y="83"/>
                </a:lnTo>
                <a:lnTo>
                  <a:pt x="522" y="85"/>
                </a:lnTo>
                <a:lnTo>
                  <a:pt x="510" y="87"/>
                </a:lnTo>
                <a:lnTo>
                  <a:pt x="486" y="90"/>
                </a:lnTo>
                <a:lnTo>
                  <a:pt x="457" y="96"/>
                </a:lnTo>
                <a:lnTo>
                  <a:pt x="428" y="102"/>
                </a:lnTo>
                <a:lnTo>
                  <a:pt x="399" y="110"/>
                </a:lnTo>
                <a:lnTo>
                  <a:pt x="367" y="115"/>
                </a:lnTo>
                <a:lnTo>
                  <a:pt x="350" y="119"/>
                </a:lnTo>
                <a:lnTo>
                  <a:pt x="332" y="123"/>
                </a:lnTo>
                <a:lnTo>
                  <a:pt x="315" y="127"/>
                </a:lnTo>
                <a:lnTo>
                  <a:pt x="298" y="131"/>
                </a:lnTo>
                <a:lnTo>
                  <a:pt x="279" y="134"/>
                </a:lnTo>
                <a:lnTo>
                  <a:pt x="260" y="138"/>
                </a:lnTo>
                <a:lnTo>
                  <a:pt x="241" y="142"/>
                </a:lnTo>
                <a:lnTo>
                  <a:pt x="223" y="146"/>
                </a:lnTo>
                <a:lnTo>
                  <a:pt x="206" y="152"/>
                </a:lnTo>
                <a:lnTo>
                  <a:pt x="189" y="155"/>
                </a:lnTo>
                <a:lnTo>
                  <a:pt x="174" y="157"/>
                </a:lnTo>
                <a:lnTo>
                  <a:pt x="160" y="161"/>
                </a:lnTo>
                <a:lnTo>
                  <a:pt x="147" y="165"/>
                </a:lnTo>
                <a:lnTo>
                  <a:pt x="133" y="167"/>
                </a:lnTo>
                <a:lnTo>
                  <a:pt x="122" y="169"/>
                </a:lnTo>
                <a:lnTo>
                  <a:pt x="112" y="171"/>
                </a:lnTo>
                <a:lnTo>
                  <a:pt x="101" y="173"/>
                </a:lnTo>
                <a:lnTo>
                  <a:pt x="93" y="175"/>
                </a:lnTo>
                <a:lnTo>
                  <a:pt x="84" y="175"/>
                </a:lnTo>
                <a:lnTo>
                  <a:pt x="76" y="176"/>
                </a:lnTo>
                <a:lnTo>
                  <a:pt x="70" y="176"/>
                </a:lnTo>
                <a:lnTo>
                  <a:pt x="63" y="176"/>
                </a:lnTo>
                <a:lnTo>
                  <a:pt x="53" y="176"/>
                </a:lnTo>
                <a:lnTo>
                  <a:pt x="44" y="175"/>
                </a:lnTo>
                <a:lnTo>
                  <a:pt x="34" y="175"/>
                </a:lnTo>
                <a:lnTo>
                  <a:pt x="26" y="171"/>
                </a:lnTo>
                <a:lnTo>
                  <a:pt x="21" y="169"/>
                </a:lnTo>
                <a:lnTo>
                  <a:pt x="15" y="165"/>
                </a:lnTo>
                <a:lnTo>
                  <a:pt x="11" y="161"/>
                </a:lnTo>
                <a:lnTo>
                  <a:pt x="9" y="157"/>
                </a:lnTo>
                <a:lnTo>
                  <a:pt x="5" y="152"/>
                </a:lnTo>
                <a:lnTo>
                  <a:pt x="1" y="148"/>
                </a:lnTo>
                <a:lnTo>
                  <a:pt x="0" y="144"/>
                </a:lnTo>
                <a:lnTo>
                  <a:pt x="0" y="142"/>
                </a:lnTo>
                <a:lnTo>
                  <a:pt x="1" y="138"/>
                </a:lnTo>
                <a:lnTo>
                  <a:pt x="3" y="136"/>
                </a:lnTo>
                <a:lnTo>
                  <a:pt x="9" y="134"/>
                </a:lnTo>
                <a:lnTo>
                  <a:pt x="15" y="131"/>
                </a:lnTo>
                <a:lnTo>
                  <a:pt x="19" y="131"/>
                </a:lnTo>
                <a:lnTo>
                  <a:pt x="22" y="129"/>
                </a:lnTo>
                <a:lnTo>
                  <a:pt x="28" y="127"/>
                </a:lnTo>
                <a:lnTo>
                  <a:pt x="36" y="125"/>
                </a:lnTo>
                <a:lnTo>
                  <a:pt x="44" y="123"/>
                </a:lnTo>
                <a:lnTo>
                  <a:pt x="51" y="121"/>
                </a:lnTo>
                <a:lnTo>
                  <a:pt x="61" y="119"/>
                </a:lnTo>
                <a:lnTo>
                  <a:pt x="70" y="115"/>
                </a:lnTo>
                <a:lnTo>
                  <a:pt x="82" y="113"/>
                </a:lnTo>
                <a:lnTo>
                  <a:pt x="95" y="110"/>
                </a:lnTo>
                <a:lnTo>
                  <a:pt x="109" y="106"/>
                </a:lnTo>
                <a:lnTo>
                  <a:pt x="124" y="104"/>
                </a:lnTo>
                <a:lnTo>
                  <a:pt x="139" y="100"/>
                </a:lnTo>
                <a:lnTo>
                  <a:pt x="155" y="94"/>
                </a:lnTo>
                <a:lnTo>
                  <a:pt x="174" y="90"/>
                </a:lnTo>
                <a:lnTo>
                  <a:pt x="193" y="87"/>
                </a:lnTo>
                <a:lnTo>
                  <a:pt x="210" y="81"/>
                </a:lnTo>
                <a:lnTo>
                  <a:pt x="227" y="77"/>
                </a:lnTo>
                <a:lnTo>
                  <a:pt x="244" y="71"/>
                </a:lnTo>
                <a:lnTo>
                  <a:pt x="260" y="67"/>
                </a:lnTo>
                <a:lnTo>
                  <a:pt x="275" y="64"/>
                </a:lnTo>
                <a:lnTo>
                  <a:pt x="288" y="60"/>
                </a:lnTo>
                <a:lnTo>
                  <a:pt x="304" y="56"/>
                </a:lnTo>
                <a:lnTo>
                  <a:pt x="315" y="52"/>
                </a:lnTo>
                <a:lnTo>
                  <a:pt x="329" y="48"/>
                </a:lnTo>
                <a:lnTo>
                  <a:pt x="340" y="44"/>
                </a:lnTo>
                <a:lnTo>
                  <a:pt x="352" y="41"/>
                </a:lnTo>
                <a:lnTo>
                  <a:pt x="361" y="39"/>
                </a:lnTo>
                <a:lnTo>
                  <a:pt x="371" y="35"/>
                </a:lnTo>
                <a:lnTo>
                  <a:pt x="378" y="33"/>
                </a:lnTo>
                <a:lnTo>
                  <a:pt x="386" y="29"/>
                </a:lnTo>
                <a:lnTo>
                  <a:pt x="394" y="27"/>
                </a:lnTo>
                <a:lnTo>
                  <a:pt x="394" y="2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1"/>
          <p:cNvSpPr/>
          <p:nvPr/>
        </p:nvSpPr>
        <p:spPr bwMode="auto">
          <a:xfrm>
            <a:off x="4639040" y="1912471"/>
            <a:ext cx="191538" cy="1872208"/>
          </a:xfrm>
          <a:custGeom>
            <a:avLst/>
            <a:gdLst>
              <a:gd name="T0" fmla="*/ 130 w 141"/>
              <a:gd name="T1" fmla="*/ 101 h 1387"/>
              <a:gd name="T2" fmla="*/ 126 w 141"/>
              <a:gd name="T3" fmla="*/ 120 h 1387"/>
              <a:gd name="T4" fmla="*/ 122 w 141"/>
              <a:gd name="T5" fmla="*/ 151 h 1387"/>
              <a:gd name="T6" fmla="*/ 120 w 141"/>
              <a:gd name="T7" fmla="*/ 193 h 1387"/>
              <a:gd name="T8" fmla="*/ 120 w 141"/>
              <a:gd name="T9" fmla="*/ 247 h 1387"/>
              <a:gd name="T10" fmla="*/ 120 w 141"/>
              <a:gd name="T11" fmla="*/ 314 h 1387"/>
              <a:gd name="T12" fmla="*/ 120 w 141"/>
              <a:gd name="T13" fmla="*/ 388 h 1387"/>
              <a:gd name="T14" fmla="*/ 120 w 141"/>
              <a:gd name="T15" fmla="*/ 474 h 1387"/>
              <a:gd name="T16" fmla="*/ 118 w 141"/>
              <a:gd name="T17" fmla="*/ 570 h 1387"/>
              <a:gd name="T18" fmla="*/ 116 w 141"/>
              <a:gd name="T19" fmla="*/ 683 h 1387"/>
              <a:gd name="T20" fmla="*/ 116 w 141"/>
              <a:gd name="T21" fmla="*/ 811 h 1387"/>
              <a:gd name="T22" fmla="*/ 120 w 141"/>
              <a:gd name="T23" fmla="*/ 953 h 1387"/>
              <a:gd name="T24" fmla="*/ 122 w 141"/>
              <a:gd name="T25" fmla="*/ 1094 h 1387"/>
              <a:gd name="T26" fmla="*/ 122 w 141"/>
              <a:gd name="T27" fmla="*/ 1169 h 1387"/>
              <a:gd name="T28" fmla="*/ 122 w 141"/>
              <a:gd name="T29" fmla="*/ 1221 h 1387"/>
              <a:gd name="T30" fmla="*/ 120 w 141"/>
              <a:gd name="T31" fmla="*/ 1263 h 1387"/>
              <a:gd name="T32" fmla="*/ 116 w 141"/>
              <a:gd name="T33" fmla="*/ 1297 h 1387"/>
              <a:gd name="T34" fmla="*/ 112 w 141"/>
              <a:gd name="T35" fmla="*/ 1324 h 1387"/>
              <a:gd name="T36" fmla="*/ 109 w 141"/>
              <a:gd name="T37" fmla="*/ 1343 h 1387"/>
              <a:gd name="T38" fmla="*/ 95 w 141"/>
              <a:gd name="T39" fmla="*/ 1374 h 1387"/>
              <a:gd name="T40" fmla="*/ 80 w 141"/>
              <a:gd name="T41" fmla="*/ 1387 h 1387"/>
              <a:gd name="T42" fmla="*/ 65 w 141"/>
              <a:gd name="T43" fmla="*/ 1370 h 1387"/>
              <a:gd name="T44" fmla="*/ 49 w 141"/>
              <a:gd name="T45" fmla="*/ 1331 h 1387"/>
              <a:gd name="T46" fmla="*/ 40 w 141"/>
              <a:gd name="T47" fmla="*/ 1287 h 1387"/>
              <a:gd name="T48" fmla="*/ 34 w 141"/>
              <a:gd name="T49" fmla="*/ 1259 h 1387"/>
              <a:gd name="T50" fmla="*/ 36 w 141"/>
              <a:gd name="T51" fmla="*/ 1249 h 1387"/>
              <a:gd name="T52" fmla="*/ 38 w 141"/>
              <a:gd name="T53" fmla="*/ 1230 h 1387"/>
              <a:gd name="T54" fmla="*/ 42 w 141"/>
              <a:gd name="T55" fmla="*/ 1199 h 1387"/>
              <a:gd name="T56" fmla="*/ 45 w 141"/>
              <a:gd name="T57" fmla="*/ 1163 h 1387"/>
              <a:gd name="T58" fmla="*/ 49 w 141"/>
              <a:gd name="T59" fmla="*/ 1132 h 1387"/>
              <a:gd name="T60" fmla="*/ 51 w 141"/>
              <a:gd name="T61" fmla="*/ 1098 h 1387"/>
              <a:gd name="T62" fmla="*/ 53 w 141"/>
              <a:gd name="T63" fmla="*/ 1054 h 1387"/>
              <a:gd name="T64" fmla="*/ 55 w 141"/>
              <a:gd name="T65" fmla="*/ 1000 h 1387"/>
              <a:gd name="T66" fmla="*/ 57 w 141"/>
              <a:gd name="T67" fmla="*/ 935 h 1387"/>
              <a:gd name="T68" fmla="*/ 57 w 141"/>
              <a:gd name="T69" fmla="*/ 861 h 1387"/>
              <a:gd name="T70" fmla="*/ 59 w 141"/>
              <a:gd name="T71" fmla="*/ 775 h 1387"/>
              <a:gd name="T72" fmla="*/ 59 w 141"/>
              <a:gd name="T73" fmla="*/ 677 h 1387"/>
              <a:gd name="T74" fmla="*/ 59 w 141"/>
              <a:gd name="T75" fmla="*/ 578 h 1387"/>
              <a:gd name="T76" fmla="*/ 59 w 141"/>
              <a:gd name="T77" fmla="*/ 486 h 1387"/>
              <a:gd name="T78" fmla="*/ 57 w 141"/>
              <a:gd name="T79" fmla="*/ 403 h 1387"/>
              <a:gd name="T80" fmla="*/ 55 w 141"/>
              <a:gd name="T81" fmla="*/ 333 h 1387"/>
              <a:gd name="T82" fmla="*/ 53 w 141"/>
              <a:gd name="T83" fmla="*/ 271 h 1387"/>
              <a:gd name="T84" fmla="*/ 51 w 141"/>
              <a:gd name="T85" fmla="*/ 222 h 1387"/>
              <a:gd name="T86" fmla="*/ 49 w 141"/>
              <a:gd name="T87" fmla="*/ 181 h 1387"/>
              <a:gd name="T88" fmla="*/ 47 w 141"/>
              <a:gd name="T89" fmla="*/ 153 h 1387"/>
              <a:gd name="T90" fmla="*/ 44 w 141"/>
              <a:gd name="T91" fmla="*/ 116 h 1387"/>
              <a:gd name="T92" fmla="*/ 36 w 141"/>
              <a:gd name="T93" fmla="*/ 84 h 1387"/>
              <a:gd name="T94" fmla="*/ 21 w 141"/>
              <a:gd name="T95" fmla="*/ 44 h 1387"/>
              <a:gd name="T96" fmla="*/ 3 w 141"/>
              <a:gd name="T97" fmla="*/ 21 h 1387"/>
              <a:gd name="T98" fmla="*/ 1 w 141"/>
              <a:gd name="T99" fmla="*/ 5 h 1387"/>
              <a:gd name="T100" fmla="*/ 19 w 141"/>
              <a:gd name="T101" fmla="*/ 0 h 1387"/>
              <a:gd name="T102" fmla="*/ 59 w 141"/>
              <a:gd name="T103" fmla="*/ 5 h 1387"/>
              <a:gd name="T104" fmla="*/ 107 w 141"/>
              <a:gd name="T105" fmla="*/ 25 h 1387"/>
              <a:gd name="T106" fmla="*/ 135 w 141"/>
              <a:gd name="T107" fmla="*/ 44 h 1387"/>
              <a:gd name="T108" fmla="*/ 141 w 141"/>
              <a:gd name="T109" fmla="*/ 69 h 1387"/>
              <a:gd name="T110" fmla="*/ 132 w 141"/>
              <a:gd name="T111" fmla="*/ 9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1" h="1387">
                <a:moveTo>
                  <a:pt x="132" y="93"/>
                </a:moveTo>
                <a:lnTo>
                  <a:pt x="132" y="95"/>
                </a:lnTo>
                <a:lnTo>
                  <a:pt x="130" y="99"/>
                </a:lnTo>
                <a:lnTo>
                  <a:pt x="130" y="101"/>
                </a:lnTo>
                <a:lnTo>
                  <a:pt x="128" y="105"/>
                </a:lnTo>
                <a:lnTo>
                  <a:pt x="128" y="109"/>
                </a:lnTo>
                <a:lnTo>
                  <a:pt x="126" y="115"/>
                </a:lnTo>
                <a:lnTo>
                  <a:pt x="126" y="120"/>
                </a:lnTo>
                <a:lnTo>
                  <a:pt x="124" y="128"/>
                </a:lnTo>
                <a:lnTo>
                  <a:pt x="124" y="136"/>
                </a:lnTo>
                <a:lnTo>
                  <a:pt x="122" y="143"/>
                </a:lnTo>
                <a:lnTo>
                  <a:pt x="122" y="151"/>
                </a:lnTo>
                <a:lnTo>
                  <a:pt x="122" y="160"/>
                </a:lnTo>
                <a:lnTo>
                  <a:pt x="120" y="170"/>
                </a:lnTo>
                <a:lnTo>
                  <a:pt x="120" y="181"/>
                </a:lnTo>
                <a:lnTo>
                  <a:pt x="120" y="193"/>
                </a:lnTo>
                <a:lnTo>
                  <a:pt x="120" y="204"/>
                </a:lnTo>
                <a:lnTo>
                  <a:pt x="120" y="218"/>
                </a:lnTo>
                <a:lnTo>
                  <a:pt x="120" y="233"/>
                </a:lnTo>
                <a:lnTo>
                  <a:pt x="120" y="247"/>
                </a:lnTo>
                <a:lnTo>
                  <a:pt x="120" y="264"/>
                </a:lnTo>
                <a:lnTo>
                  <a:pt x="120" y="279"/>
                </a:lnTo>
                <a:lnTo>
                  <a:pt x="120" y="296"/>
                </a:lnTo>
                <a:lnTo>
                  <a:pt x="120" y="314"/>
                </a:lnTo>
                <a:lnTo>
                  <a:pt x="120" y="331"/>
                </a:lnTo>
                <a:lnTo>
                  <a:pt x="120" y="350"/>
                </a:lnTo>
                <a:lnTo>
                  <a:pt x="120" y="369"/>
                </a:lnTo>
                <a:lnTo>
                  <a:pt x="120" y="388"/>
                </a:lnTo>
                <a:lnTo>
                  <a:pt x="120" y="409"/>
                </a:lnTo>
                <a:lnTo>
                  <a:pt x="120" y="430"/>
                </a:lnTo>
                <a:lnTo>
                  <a:pt x="120" y="451"/>
                </a:lnTo>
                <a:lnTo>
                  <a:pt x="120" y="474"/>
                </a:lnTo>
                <a:lnTo>
                  <a:pt x="120" y="497"/>
                </a:lnTo>
                <a:lnTo>
                  <a:pt x="120" y="520"/>
                </a:lnTo>
                <a:lnTo>
                  <a:pt x="118" y="545"/>
                </a:lnTo>
                <a:lnTo>
                  <a:pt x="118" y="570"/>
                </a:lnTo>
                <a:lnTo>
                  <a:pt x="116" y="597"/>
                </a:lnTo>
                <a:lnTo>
                  <a:pt x="116" y="625"/>
                </a:lnTo>
                <a:lnTo>
                  <a:pt x="116" y="654"/>
                </a:lnTo>
                <a:lnTo>
                  <a:pt x="116" y="683"/>
                </a:lnTo>
                <a:lnTo>
                  <a:pt x="116" y="713"/>
                </a:lnTo>
                <a:lnTo>
                  <a:pt x="116" y="746"/>
                </a:lnTo>
                <a:lnTo>
                  <a:pt x="116" y="778"/>
                </a:lnTo>
                <a:lnTo>
                  <a:pt x="116" y="811"/>
                </a:lnTo>
                <a:lnTo>
                  <a:pt x="116" y="845"/>
                </a:lnTo>
                <a:lnTo>
                  <a:pt x="118" y="880"/>
                </a:lnTo>
                <a:lnTo>
                  <a:pt x="118" y="916"/>
                </a:lnTo>
                <a:lnTo>
                  <a:pt x="120" y="953"/>
                </a:lnTo>
                <a:lnTo>
                  <a:pt x="120" y="989"/>
                </a:lnTo>
                <a:lnTo>
                  <a:pt x="122" y="1025"/>
                </a:lnTo>
                <a:lnTo>
                  <a:pt x="122" y="1062"/>
                </a:lnTo>
                <a:lnTo>
                  <a:pt x="122" y="1094"/>
                </a:lnTo>
                <a:lnTo>
                  <a:pt x="122" y="1125"/>
                </a:lnTo>
                <a:lnTo>
                  <a:pt x="122" y="1140"/>
                </a:lnTo>
                <a:lnTo>
                  <a:pt x="122" y="1155"/>
                </a:lnTo>
                <a:lnTo>
                  <a:pt x="122" y="1169"/>
                </a:lnTo>
                <a:lnTo>
                  <a:pt x="122" y="1182"/>
                </a:lnTo>
                <a:lnTo>
                  <a:pt x="122" y="1196"/>
                </a:lnTo>
                <a:lnTo>
                  <a:pt x="122" y="1207"/>
                </a:lnTo>
                <a:lnTo>
                  <a:pt x="122" y="1221"/>
                </a:lnTo>
                <a:lnTo>
                  <a:pt x="120" y="1232"/>
                </a:lnTo>
                <a:lnTo>
                  <a:pt x="120" y="1242"/>
                </a:lnTo>
                <a:lnTo>
                  <a:pt x="120" y="1253"/>
                </a:lnTo>
                <a:lnTo>
                  <a:pt x="120" y="1263"/>
                </a:lnTo>
                <a:lnTo>
                  <a:pt x="118" y="1272"/>
                </a:lnTo>
                <a:lnTo>
                  <a:pt x="118" y="1282"/>
                </a:lnTo>
                <a:lnTo>
                  <a:pt x="118" y="1289"/>
                </a:lnTo>
                <a:lnTo>
                  <a:pt x="116" y="1297"/>
                </a:lnTo>
                <a:lnTo>
                  <a:pt x="116" y="1305"/>
                </a:lnTo>
                <a:lnTo>
                  <a:pt x="114" y="1312"/>
                </a:lnTo>
                <a:lnTo>
                  <a:pt x="114" y="1318"/>
                </a:lnTo>
                <a:lnTo>
                  <a:pt x="112" y="1324"/>
                </a:lnTo>
                <a:lnTo>
                  <a:pt x="112" y="1330"/>
                </a:lnTo>
                <a:lnTo>
                  <a:pt x="111" y="1335"/>
                </a:lnTo>
                <a:lnTo>
                  <a:pt x="111" y="1339"/>
                </a:lnTo>
                <a:lnTo>
                  <a:pt x="109" y="1343"/>
                </a:lnTo>
                <a:lnTo>
                  <a:pt x="109" y="1347"/>
                </a:lnTo>
                <a:lnTo>
                  <a:pt x="103" y="1358"/>
                </a:lnTo>
                <a:lnTo>
                  <a:pt x="99" y="1368"/>
                </a:lnTo>
                <a:lnTo>
                  <a:pt x="95" y="1374"/>
                </a:lnTo>
                <a:lnTo>
                  <a:pt x="91" y="1379"/>
                </a:lnTo>
                <a:lnTo>
                  <a:pt x="86" y="1385"/>
                </a:lnTo>
                <a:lnTo>
                  <a:pt x="84" y="1387"/>
                </a:lnTo>
                <a:lnTo>
                  <a:pt x="80" y="1387"/>
                </a:lnTo>
                <a:lnTo>
                  <a:pt x="78" y="1385"/>
                </a:lnTo>
                <a:lnTo>
                  <a:pt x="72" y="1381"/>
                </a:lnTo>
                <a:lnTo>
                  <a:pt x="68" y="1377"/>
                </a:lnTo>
                <a:lnTo>
                  <a:pt x="65" y="1370"/>
                </a:lnTo>
                <a:lnTo>
                  <a:pt x="59" y="1362"/>
                </a:lnTo>
                <a:lnTo>
                  <a:pt x="55" y="1353"/>
                </a:lnTo>
                <a:lnTo>
                  <a:pt x="53" y="1343"/>
                </a:lnTo>
                <a:lnTo>
                  <a:pt x="49" y="1331"/>
                </a:lnTo>
                <a:lnTo>
                  <a:pt x="47" y="1320"/>
                </a:lnTo>
                <a:lnTo>
                  <a:pt x="44" y="1309"/>
                </a:lnTo>
                <a:lnTo>
                  <a:pt x="42" y="1297"/>
                </a:lnTo>
                <a:lnTo>
                  <a:pt x="40" y="1287"/>
                </a:lnTo>
                <a:lnTo>
                  <a:pt x="38" y="1278"/>
                </a:lnTo>
                <a:lnTo>
                  <a:pt x="36" y="1270"/>
                </a:lnTo>
                <a:lnTo>
                  <a:pt x="36" y="1265"/>
                </a:lnTo>
                <a:lnTo>
                  <a:pt x="34" y="1259"/>
                </a:lnTo>
                <a:lnTo>
                  <a:pt x="34" y="1255"/>
                </a:lnTo>
                <a:lnTo>
                  <a:pt x="34" y="1253"/>
                </a:lnTo>
                <a:lnTo>
                  <a:pt x="34" y="1251"/>
                </a:lnTo>
                <a:lnTo>
                  <a:pt x="36" y="1249"/>
                </a:lnTo>
                <a:lnTo>
                  <a:pt x="36" y="1245"/>
                </a:lnTo>
                <a:lnTo>
                  <a:pt x="36" y="1240"/>
                </a:lnTo>
                <a:lnTo>
                  <a:pt x="36" y="1236"/>
                </a:lnTo>
                <a:lnTo>
                  <a:pt x="38" y="1230"/>
                </a:lnTo>
                <a:lnTo>
                  <a:pt x="38" y="1222"/>
                </a:lnTo>
                <a:lnTo>
                  <a:pt x="40" y="1217"/>
                </a:lnTo>
                <a:lnTo>
                  <a:pt x="40" y="1209"/>
                </a:lnTo>
                <a:lnTo>
                  <a:pt x="42" y="1199"/>
                </a:lnTo>
                <a:lnTo>
                  <a:pt x="42" y="1192"/>
                </a:lnTo>
                <a:lnTo>
                  <a:pt x="44" y="1182"/>
                </a:lnTo>
                <a:lnTo>
                  <a:pt x="44" y="1173"/>
                </a:lnTo>
                <a:lnTo>
                  <a:pt x="45" y="1163"/>
                </a:lnTo>
                <a:lnTo>
                  <a:pt x="47" y="1152"/>
                </a:lnTo>
                <a:lnTo>
                  <a:pt x="47" y="1146"/>
                </a:lnTo>
                <a:lnTo>
                  <a:pt x="47" y="1140"/>
                </a:lnTo>
                <a:lnTo>
                  <a:pt x="49" y="1132"/>
                </a:lnTo>
                <a:lnTo>
                  <a:pt x="49" y="1125"/>
                </a:lnTo>
                <a:lnTo>
                  <a:pt x="49" y="1117"/>
                </a:lnTo>
                <a:lnTo>
                  <a:pt x="49" y="1108"/>
                </a:lnTo>
                <a:lnTo>
                  <a:pt x="51" y="1098"/>
                </a:lnTo>
                <a:lnTo>
                  <a:pt x="51" y="1088"/>
                </a:lnTo>
                <a:lnTo>
                  <a:pt x="51" y="1077"/>
                </a:lnTo>
                <a:lnTo>
                  <a:pt x="53" y="1066"/>
                </a:lnTo>
                <a:lnTo>
                  <a:pt x="53" y="1054"/>
                </a:lnTo>
                <a:lnTo>
                  <a:pt x="53" y="1041"/>
                </a:lnTo>
                <a:lnTo>
                  <a:pt x="53" y="1027"/>
                </a:lnTo>
                <a:lnTo>
                  <a:pt x="55" y="1014"/>
                </a:lnTo>
                <a:lnTo>
                  <a:pt x="55" y="1000"/>
                </a:lnTo>
                <a:lnTo>
                  <a:pt x="55" y="985"/>
                </a:lnTo>
                <a:lnTo>
                  <a:pt x="55" y="968"/>
                </a:lnTo>
                <a:lnTo>
                  <a:pt x="55" y="953"/>
                </a:lnTo>
                <a:lnTo>
                  <a:pt x="57" y="935"/>
                </a:lnTo>
                <a:lnTo>
                  <a:pt x="57" y="918"/>
                </a:lnTo>
                <a:lnTo>
                  <a:pt x="57" y="899"/>
                </a:lnTo>
                <a:lnTo>
                  <a:pt x="57" y="880"/>
                </a:lnTo>
                <a:lnTo>
                  <a:pt x="57" y="861"/>
                </a:lnTo>
                <a:lnTo>
                  <a:pt x="57" y="840"/>
                </a:lnTo>
                <a:lnTo>
                  <a:pt x="59" y="819"/>
                </a:lnTo>
                <a:lnTo>
                  <a:pt x="59" y="798"/>
                </a:lnTo>
                <a:lnTo>
                  <a:pt x="59" y="775"/>
                </a:lnTo>
                <a:lnTo>
                  <a:pt x="59" y="752"/>
                </a:lnTo>
                <a:lnTo>
                  <a:pt x="59" y="727"/>
                </a:lnTo>
                <a:lnTo>
                  <a:pt x="59" y="704"/>
                </a:lnTo>
                <a:lnTo>
                  <a:pt x="59" y="677"/>
                </a:lnTo>
                <a:lnTo>
                  <a:pt x="59" y="652"/>
                </a:lnTo>
                <a:lnTo>
                  <a:pt x="59" y="625"/>
                </a:lnTo>
                <a:lnTo>
                  <a:pt x="59" y="601"/>
                </a:lnTo>
                <a:lnTo>
                  <a:pt x="59" y="578"/>
                </a:lnTo>
                <a:lnTo>
                  <a:pt x="59" y="553"/>
                </a:lnTo>
                <a:lnTo>
                  <a:pt x="59" y="530"/>
                </a:lnTo>
                <a:lnTo>
                  <a:pt x="59" y="507"/>
                </a:lnTo>
                <a:lnTo>
                  <a:pt x="59" y="486"/>
                </a:lnTo>
                <a:lnTo>
                  <a:pt x="57" y="463"/>
                </a:lnTo>
                <a:lnTo>
                  <a:pt x="57" y="444"/>
                </a:lnTo>
                <a:lnTo>
                  <a:pt x="57" y="423"/>
                </a:lnTo>
                <a:lnTo>
                  <a:pt x="57" y="403"/>
                </a:lnTo>
                <a:lnTo>
                  <a:pt x="57" y="384"/>
                </a:lnTo>
                <a:lnTo>
                  <a:pt x="57" y="367"/>
                </a:lnTo>
                <a:lnTo>
                  <a:pt x="55" y="350"/>
                </a:lnTo>
                <a:lnTo>
                  <a:pt x="55" y="333"/>
                </a:lnTo>
                <a:lnTo>
                  <a:pt x="55" y="317"/>
                </a:lnTo>
                <a:lnTo>
                  <a:pt x="55" y="300"/>
                </a:lnTo>
                <a:lnTo>
                  <a:pt x="55" y="287"/>
                </a:lnTo>
                <a:lnTo>
                  <a:pt x="53" y="271"/>
                </a:lnTo>
                <a:lnTo>
                  <a:pt x="53" y="258"/>
                </a:lnTo>
                <a:lnTo>
                  <a:pt x="53" y="245"/>
                </a:lnTo>
                <a:lnTo>
                  <a:pt x="53" y="233"/>
                </a:lnTo>
                <a:lnTo>
                  <a:pt x="51" y="222"/>
                </a:lnTo>
                <a:lnTo>
                  <a:pt x="51" y="210"/>
                </a:lnTo>
                <a:lnTo>
                  <a:pt x="51" y="201"/>
                </a:lnTo>
                <a:lnTo>
                  <a:pt x="49" y="191"/>
                </a:lnTo>
                <a:lnTo>
                  <a:pt x="49" y="181"/>
                </a:lnTo>
                <a:lnTo>
                  <a:pt x="49" y="174"/>
                </a:lnTo>
                <a:lnTo>
                  <a:pt x="49" y="166"/>
                </a:lnTo>
                <a:lnTo>
                  <a:pt x="47" y="159"/>
                </a:lnTo>
                <a:lnTo>
                  <a:pt x="47" y="153"/>
                </a:lnTo>
                <a:lnTo>
                  <a:pt x="47" y="147"/>
                </a:lnTo>
                <a:lnTo>
                  <a:pt x="45" y="136"/>
                </a:lnTo>
                <a:lnTo>
                  <a:pt x="44" y="126"/>
                </a:lnTo>
                <a:lnTo>
                  <a:pt x="44" y="116"/>
                </a:lnTo>
                <a:lnTo>
                  <a:pt x="42" y="107"/>
                </a:lnTo>
                <a:lnTo>
                  <a:pt x="40" y="99"/>
                </a:lnTo>
                <a:lnTo>
                  <a:pt x="38" y="92"/>
                </a:lnTo>
                <a:lnTo>
                  <a:pt x="36" y="84"/>
                </a:lnTo>
                <a:lnTo>
                  <a:pt x="34" y="76"/>
                </a:lnTo>
                <a:lnTo>
                  <a:pt x="30" y="65"/>
                </a:lnTo>
                <a:lnTo>
                  <a:pt x="24" y="53"/>
                </a:lnTo>
                <a:lnTo>
                  <a:pt x="21" y="44"/>
                </a:lnTo>
                <a:lnTo>
                  <a:pt x="17" y="36"/>
                </a:lnTo>
                <a:lnTo>
                  <a:pt x="11" y="30"/>
                </a:lnTo>
                <a:lnTo>
                  <a:pt x="5" y="27"/>
                </a:lnTo>
                <a:lnTo>
                  <a:pt x="3" y="21"/>
                </a:lnTo>
                <a:lnTo>
                  <a:pt x="1" y="17"/>
                </a:lnTo>
                <a:lnTo>
                  <a:pt x="0" y="13"/>
                </a:lnTo>
                <a:lnTo>
                  <a:pt x="1" y="9"/>
                </a:lnTo>
                <a:lnTo>
                  <a:pt x="1" y="5"/>
                </a:lnTo>
                <a:lnTo>
                  <a:pt x="3" y="4"/>
                </a:lnTo>
                <a:lnTo>
                  <a:pt x="7" y="2"/>
                </a:lnTo>
                <a:lnTo>
                  <a:pt x="11" y="0"/>
                </a:lnTo>
                <a:lnTo>
                  <a:pt x="19" y="0"/>
                </a:lnTo>
                <a:lnTo>
                  <a:pt x="26" y="0"/>
                </a:lnTo>
                <a:lnTo>
                  <a:pt x="36" y="0"/>
                </a:lnTo>
                <a:lnTo>
                  <a:pt x="45" y="2"/>
                </a:lnTo>
                <a:lnTo>
                  <a:pt x="59" y="5"/>
                </a:lnTo>
                <a:lnTo>
                  <a:pt x="70" y="9"/>
                </a:lnTo>
                <a:lnTo>
                  <a:pt x="84" y="15"/>
                </a:lnTo>
                <a:lnTo>
                  <a:pt x="97" y="21"/>
                </a:lnTo>
                <a:lnTo>
                  <a:pt x="107" y="25"/>
                </a:lnTo>
                <a:lnTo>
                  <a:pt x="116" y="30"/>
                </a:lnTo>
                <a:lnTo>
                  <a:pt x="124" y="34"/>
                </a:lnTo>
                <a:lnTo>
                  <a:pt x="132" y="40"/>
                </a:lnTo>
                <a:lnTo>
                  <a:pt x="135" y="44"/>
                </a:lnTo>
                <a:lnTo>
                  <a:pt x="139" y="49"/>
                </a:lnTo>
                <a:lnTo>
                  <a:pt x="141" y="55"/>
                </a:lnTo>
                <a:lnTo>
                  <a:pt x="141" y="63"/>
                </a:lnTo>
                <a:lnTo>
                  <a:pt x="141" y="69"/>
                </a:lnTo>
                <a:lnTo>
                  <a:pt x="139" y="74"/>
                </a:lnTo>
                <a:lnTo>
                  <a:pt x="139" y="80"/>
                </a:lnTo>
                <a:lnTo>
                  <a:pt x="137" y="84"/>
                </a:lnTo>
                <a:lnTo>
                  <a:pt x="132" y="93"/>
                </a:lnTo>
                <a:lnTo>
                  <a:pt x="132" y="9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2"/>
          <p:cNvSpPr/>
          <p:nvPr/>
        </p:nvSpPr>
        <p:spPr bwMode="auto">
          <a:xfrm>
            <a:off x="4223594" y="2514060"/>
            <a:ext cx="536844" cy="849778"/>
          </a:xfrm>
          <a:custGeom>
            <a:avLst/>
            <a:gdLst>
              <a:gd name="T0" fmla="*/ 266 w 398"/>
              <a:gd name="T1" fmla="*/ 380 h 629"/>
              <a:gd name="T2" fmla="*/ 228 w 398"/>
              <a:gd name="T3" fmla="*/ 428 h 629"/>
              <a:gd name="T4" fmla="*/ 188 w 398"/>
              <a:gd name="T5" fmla="*/ 476 h 629"/>
              <a:gd name="T6" fmla="*/ 142 w 398"/>
              <a:gd name="T7" fmla="*/ 522 h 629"/>
              <a:gd name="T8" fmla="*/ 104 w 398"/>
              <a:gd name="T9" fmla="*/ 554 h 629"/>
              <a:gd name="T10" fmla="*/ 79 w 398"/>
              <a:gd name="T11" fmla="*/ 576 h 629"/>
              <a:gd name="T12" fmla="*/ 60 w 398"/>
              <a:gd name="T13" fmla="*/ 593 h 629"/>
              <a:gd name="T14" fmla="*/ 41 w 398"/>
              <a:gd name="T15" fmla="*/ 608 h 629"/>
              <a:gd name="T16" fmla="*/ 27 w 398"/>
              <a:gd name="T17" fmla="*/ 618 h 629"/>
              <a:gd name="T18" fmla="*/ 16 w 398"/>
              <a:gd name="T19" fmla="*/ 623 h 629"/>
              <a:gd name="T20" fmla="*/ 8 w 398"/>
              <a:gd name="T21" fmla="*/ 627 h 629"/>
              <a:gd name="T22" fmla="*/ 2 w 398"/>
              <a:gd name="T23" fmla="*/ 629 h 629"/>
              <a:gd name="T24" fmla="*/ 0 w 398"/>
              <a:gd name="T25" fmla="*/ 625 h 629"/>
              <a:gd name="T26" fmla="*/ 0 w 398"/>
              <a:gd name="T27" fmla="*/ 621 h 629"/>
              <a:gd name="T28" fmla="*/ 4 w 398"/>
              <a:gd name="T29" fmla="*/ 612 h 629"/>
              <a:gd name="T30" fmla="*/ 12 w 398"/>
              <a:gd name="T31" fmla="*/ 600 h 629"/>
              <a:gd name="T32" fmla="*/ 22 w 398"/>
              <a:gd name="T33" fmla="*/ 585 h 629"/>
              <a:gd name="T34" fmla="*/ 35 w 398"/>
              <a:gd name="T35" fmla="*/ 566 h 629"/>
              <a:gd name="T36" fmla="*/ 54 w 398"/>
              <a:gd name="T37" fmla="*/ 545 h 629"/>
              <a:gd name="T38" fmla="*/ 75 w 398"/>
              <a:gd name="T39" fmla="*/ 518 h 629"/>
              <a:gd name="T40" fmla="*/ 111 w 398"/>
              <a:gd name="T41" fmla="*/ 476 h 629"/>
              <a:gd name="T42" fmla="*/ 154 w 398"/>
              <a:gd name="T43" fmla="*/ 419 h 629"/>
              <a:gd name="T44" fmla="*/ 192 w 398"/>
              <a:gd name="T45" fmla="*/ 365 h 629"/>
              <a:gd name="T46" fmla="*/ 224 w 398"/>
              <a:gd name="T47" fmla="*/ 311 h 629"/>
              <a:gd name="T48" fmla="*/ 245 w 398"/>
              <a:gd name="T49" fmla="*/ 271 h 629"/>
              <a:gd name="T50" fmla="*/ 261 w 398"/>
              <a:gd name="T51" fmla="*/ 244 h 629"/>
              <a:gd name="T52" fmla="*/ 276 w 398"/>
              <a:gd name="T53" fmla="*/ 214 h 629"/>
              <a:gd name="T54" fmla="*/ 291 w 398"/>
              <a:gd name="T55" fmla="*/ 181 h 629"/>
              <a:gd name="T56" fmla="*/ 309 w 398"/>
              <a:gd name="T57" fmla="*/ 145 h 629"/>
              <a:gd name="T58" fmla="*/ 326 w 398"/>
              <a:gd name="T59" fmla="*/ 107 h 629"/>
              <a:gd name="T60" fmla="*/ 345 w 398"/>
              <a:gd name="T61" fmla="*/ 65 h 629"/>
              <a:gd name="T62" fmla="*/ 364 w 398"/>
              <a:gd name="T63" fmla="*/ 21 h 629"/>
              <a:gd name="T64" fmla="*/ 398 w 398"/>
              <a:gd name="T65" fmla="*/ 128 h 629"/>
              <a:gd name="T66" fmla="*/ 374 w 398"/>
              <a:gd name="T67" fmla="*/ 189 h 629"/>
              <a:gd name="T68" fmla="*/ 345 w 398"/>
              <a:gd name="T69" fmla="*/ 246 h 629"/>
              <a:gd name="T70" fmla="*/ 314 w 398"/>
              <a:gd name="T71" fmla="*/ 302 h 629"/>
              <a:gd name="T72" fmla="*/ 282 w 398"/>
              <a:gd name="T73" fmla="*/ 355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8" h="629">
                <a:moveTo>
                  <a:pt x="282" y="355"/>
                </a:moveTo>
                <a:lnTo>
                  <a:pt x="266" y="380"/>
                </a:lnTo>
                <a:lnTo>
                  <a:pt x="247" y="403"/>
                </a:lnTo>
                <a:lnTo>
                  <a:pt x="228" y="428"/>
                </a:lnTo>
                <a:lnTo>
                  <a:pt x="209" y="451"/>
                </a:lnTo>
                <a:lnTo>
                  <a:pt x="188" y="476"/>
                </a:lnTo>
                <a:lnTo>
                  <a:pt x="165" y="499"/>
                </a:lnTo>
                <a:lnTo>
                  <a:pt x="142" y="522"/>
                </a:lnTo>
                <a:lnTo>
                  <a:pt x="117" y="543"/>
                </a:lnTo>
                <a:lnTo>
                  <a:pt x="104" y="554"/>
                </a:lnTo>
                <a:lnTo>
                  <a:pt x="90" y="566"/>
                </a:lnTo>
                <a:lnTo>
                  <a:pt x="79" y="576"/>
                </a:lnTo>
                <a:lnTo>
                  <a:pt x="69" y="585"/>
                </a:lnTo>
                <a:lnTo>
                  <a:pt x="60" y="593"/>
                </a:lnTo>
                <a:lnTo>
                  <a:pt x="50" y="600"/>
                </a:lnTo>
                <a:lnTo>
                  <a:pt x="41" y="608"/>
                </a:lnTo>
                <a:lnTo>
                  <a:pt x="33" y="612"/>
                </a:lnTo>
                <a:lnTo>
                  <a:pt x="27" y="618"/>
                </a:lnTo>
                <a:lnTo>
                  <a:pt x="22" y="621"/>
                </a:lnTo>
                <a:lnTo>
                  <a:pt x="16" y="623"/>
                </a:lnTo>
                <a:lnTo>
                  <a:pt x="12" y="627"/>
                </a:lnTo>
                <a:lnTo>
                  <a:pt x="8" y="627"/>
                </a:lnTo>
                <a:lnTo>
                  <a:pt x="4" y="629"/>
                </a:lnTo>
                <a:lnTo>
                  <a:pt x="2" y="629"/>
                </a:lnTo>
                <a:lnTo>
                  <a:pt x="0" y="627"/>
                </a:lnTo>
                <a:lnTo>
                  <a:pt x="0" y="625"/>
                </a:lnTo>
                <a:lnTo>
                  <a:pt x="0" y="623"/>
                </a:lnTo>
                <a:lnTo>
                  <a:pt x="0" y="621"/>
                </a:lnTo>
                <a:lnTo>
                  <a:pt x="2" y="618"/>
                </a:lnTo>
                <a:lnTo>
                  <a:pt x="4" y="612"/>
                </a:lnTo>
                <a:lnTo>
                  <a:pt x="8" y="606"/>
                </a:lnTo>
                <a:lnTo>
                  <a:pt x="12" y="600"/>
                </a:lnTo>
                <a:lnTo>
                  <a:pt x="16" y="593"/>
                </a:lnTo>
                <a:lnTo>
                  <a:pt x="22" y="585"/>
                </a:lnTo>
                <a:lnTo>
                  <a:pt x="29" y="576"/>
                </a:lnTo>
                <a:lnTo>
                  <a:pt x="35" y="566"/>
                </a:lnTo>
                <a:lnTo>
                  <a:pt x="45" y="556"/>
                </a:lnTo>
                <a:lnTo>
                  <a:pt x="54" y="545"/>
                </a:lnTo>
                <a:lnTo>
                  <a:pt x="64" y="531"/>
                </a:lnTo>
                <a:lnTo>
                  <a:pt x="75" y="518"/>
                </a:lnTo>
                <a:lnTo>
                  <a:pt x="87" y="505"/>
                </a:lnTo>
                <a:lnTo>
                  <a:pt x="111" y="476"/>
                </a:lnTo>
                <a:lnTo>
                  <a:pt x="133" y="447"/>
                </a:lnTo>
                <a:lnTo>
                  <a:pt x="154" y="419"/>
                </a:lnTo>
                <a:lnTo>
                  <a:pt x="175" y="392"/>
                </a:lnTo>
                <a:lnTo>
                  <a:pt x="192" y="365"/>
                </a:lnTo>
                <a:lnTo>
                  <a:pt x="209" y="338"/>
                </a:lnTo>
                <a:lnTo>
                  <a:pt x="224" y="311"/>
                </a:lnTo>
                <a:lnTo>
                  <a:pt x="240" y="285"/>
                </a:lnTo>
                <a:lnTo>
                  <a:pt x="245" y="271"/>
                </a:lnTo>
                <a:lnTo>
                  <a:pt x="253" y="258"/>
                </a:lnTo>
                <a:lnTo>
                  <a:pt x="261" y="244"/>
                </a:lnTo>
                <a:lnTo>
                  <a:pt x="268" y="229"/>
                </a:lnTo>
                <a:lnTo>
                  <a:pt x="276" y="214"/>
                </a:lnTo>
                <a:lnTo>
                  <a:pt x="284" y="199"/>
                </a:lnTo>
                <a:lnTo>
                  <a:pt x="291" y="181"/>
                </a:lnTo>
                <a:lnTo>
                  <a:pt x="301" y="164"/>
                </a:lnTo>
                <a:lnTo>
                  <a:pt x="309" y="145"/>
                </a:lnTo>
                <a:lnTo>
                  <a:pt x="318" y="126"/>
                </a:lnTo>
                <a:lnTo>
                  <a:pt x="326" y="107"/>
                </a:lnTo>
                <a:lnTo>
                  <a:pt x="335" y="86"/>
                </a:lnTo>
                <a:lnTo>
                  <a:pt x="345" y="65"/>
                </a:lnTo>
                <a:lnTo>
                  <a:pt x="354" y="44"/>
                </a:lnTo>
                <a:lnTo>
                  <a:pt x="364" y="21"/>
                </a:lnTo>
                <a:lnTo>
                  <a:pt x="374" y="0"/>
                </a:lnTo>
                <a:lnTo>
                  <a:pt x="398" y="128"/>
                </a:lnTo>
                <a:lnTo>
                  <a:pt x="387" y="160"/>
                </a:lnTo>
                <a:lnTo>
                  <a:pt x="374" y="189"/>
                </a:lnTo>
                <a:lnTo>
                  <a:pt x="360" y="218"/>
                </a:lnTo>
                <a:lnTo>
                  <a:pt x="345" y="246"/>
                </a:lnTo>
                <a:lnTo>
                  <a:pt x="330" y="275"/>
                </a:lnTo>
                <a:lnTo>
                  <a:pt x="314" y="302"/>
                </a:lnTo>
                <a:lnTo>
                  <a:pt x="282" y="355"/>
                </a:lnTo>
                <a:lnTo>
                  <a:pt x="282" y="35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3"/>
          <p:cNvSpPr/>
          <p:nvPr/>
        </p:nvSpPr>
        <p:spPr bwMode="auto">
          <a:xfrm>
            <a:off x="4752344" y="2557224"/>
            <a:ext cx="817406" cy="774242"/>
          </a:xfrm>
          <a:custGeom>
            <a:avLst/>
            <a:gdLst>
              <a:gd name="T0" fmla="*/ 484 w 606"/>
              <a:gd name="T1" fmla="*/ 574 h 574"/>
              <a:gd name="T2" fmla="*/ 451 w 606"/>
              <a:gd name="T3" fmla="*/ 574 h 574"/>
              <a:gd name="T4" fmla="*/ 425 w 606"/>
              <a:gd name="T5" fmla="*/ 574 h 574"/>
              <a:gd name="T6" fmla="*/ 402 w 606"/>
              <a:gd name="T7" fmla="*/ 570 h 574"/>
              <a:gd name="T8" fmla="*/ 373 w 606"/>
              <a:gd name="T9" fmla="*/ 565 h 574"/>
              <a:gd name="T10" fmla="*/ 340 w 606"/>
              <a:gd name="T11" fmla="*/ 553 h 574"/>
              <a:gd name="T12" fmla="*/ 314 w 606"/>
              <a:gd name="T13" fmla="*/ 528 h 574"/>
              <a:gd name="T14" fmla="*/ 296 w 606"/>
              <a:gd name="T15" fmla="*/ 503 h 574"/>
              <a:gd name="T16" fmla="*/ 287 w 606"/>
              <a:gd name="T17" fmla="*/ 488 h 574"/>
              <a:gd name="T18" fmla="*/ 273 w 606"/>
              <a:gd name="T19" fmla="*/ 467 h 574"/>
              <a:gd name="T20" fmla="*/ 254 w 606"/>
              <a:gd name="T21" fmla="*/ 438 h 574"/>
              <a:gd name="T22" fmla="*/ 231 w 606"/>
              <a:gd name="T23" fmla="*/ 404 h 574"/>
              <a:gd name="T24" fmla="*/ 206 w 606"/>
              <a:gd name="T25" fmla="*/ 362 h 574"/>
              <a:gd name="T26" fmla="*/ 176 w 606"/>
              <a:gd name="T27" fmla="*/ 312 h 574"/>
              <a:gd name="T28" fmla="*/ 141 w 606"/>
              <a:gd name="T29" fmla="*/ 257 h 574"/>
              <a:gd name="T30" fmla="*/ 103 w 606"/>
              <a:gd name="T31" fmla="*/ 193 h 574"/>
              <a:gd name="T32" fmla="*/ 61 w 606"/>
              <a:gd name="T33" fmla="*/ 125 h 574"/>
              <a:gd name="T34" fmla="*/ 15 w 606"/>
              <a:gd name="T35" fmla="*/ 48 h 574"/>
              <a:gd name="T36" fmla="*/ 42 w 606"/>
              <a:gd name="T37" fmla="*/ 25 h 574"/>
              <a:gd name="T38" fmla="*/ 95 w 606"/>
              <a:gd name="T39" fmla="*/ 92 h 574"/>
              <a:gd name="T40" fmla="*/ 143 w 606"/>
              <a:gd name="T41" fmla="*/ 151 h 574"/>
              <a:gd name="T42" fmla="*/ 187 w 606"/>
              <a:gd name="T43" fmla="*/ 207 h 574"/>
              <a:gd name="T44" fmla="*/ 227 w 606"/>
              <a:gd name="T45" fmla="*/ 255 h 574"/>
              <a:gd name="T46" fmla="*/ 264 w 606"/>
              <a:gd name="T47" fmla="*/ 297 h 574"/>
              <a:gd name="T48" fmla="*/ 294 w 606"/>
              <a:gd name="T49" fmla="*/ 335 h 574"/>
              <a:gd name="T50" fmla="*/ 323 w 606"/>
              <a:gd name="T51" fmla="*/ 364 h 574"/>
              <a:gd name="T52" fmla="*/ 346 w 606"/>
              <a:gd name="T53" fmla="*/ 389 h 574"/>
              <a:gd name="T54" fmla="*/ 365 w 606"/>
              <a:gd name="T55" fmla="*/ 408 h 574"/>
              <a:gd name="T56" fmla="*/ 381 w 606"/>
              <a:gd name="T57" fmla="*/ 419 h 574"/>
              <a:gd name="T58" fmla="*/ 434 w 606"/>
              <a:gd name="T59" fmla="*/ 452 h 574"/>
              <a:gd name="T60" fmla="*/ 488 w 606"/>
              <a:gd name="T61" fmla="*/ 479 h 574"/>
              <a:gd name="T62" fmla="*/ 536 w 606"/>
              <a:gd name="T63" fmla="*/ 498 h 574"/>
              <a:gd name="T64" fmla="*/ 562 w 606"/>
              <a:gd name="T65" fmla="*/ 509 h 574"/>
              <a:gd name="T66" fmla="*/ 581 w 606"/>
              <a:gd name="T67" fmla="*/ 519 h 574"/>
              <a:gd name="T68" fmla="*/ 595 w 606"/>
              <a:gd name="T69" fmla="*/ 528 h 574"/>
              <a:gd name="T70" fmla="*/ 603 w 606"/>
              <a:gd name="T71" fmla="*/ 534 h 574"/>
              <a:gd name="T72" fmla="*/ 606 w 606"/>
              <a:gd name="T73" fmla="*/ 540 h 574"/>
              <a:gd name="T74" fmla="*/ 603 w 606"/>
              <a:gd name="T75" fmla="*/ 547 h 574"/>
              <a:gd name="T76" fmla="*/ 593 w 606"/>
              <a:gd name="T77" fmla="*/ 553 h 574"/>
              <a:gd name="T78" fmla="*/ 576 w 606"/>
              <a:gd name="T79" fmla="*/ 561 h 574"/>
              <a:gd name="T80" fmla="*/ 551 w 606"/>
              <a:gd name="T81" fmla="*/ 567 h 574"/>
              <a:gd name="T82" fmla="*/ 520 w 606"/>
              <a:gd name="T83" fmla="*/ 57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06" h="574">
                <a:moveTo>
                  <a:pt x="507" y="572"/>
                </a:moveTo>
                <a:lnTo>
                  <a:pt x="495" y="572"/>
                </a:lnTo>
                <a:lnTo>
                  <a:pt x="484" y="574"/>
                </a:lnTo>
                <a:lnTo>
                  <a:pt x="472" y="574"/>
                </a:lnTo>
                <a:lnTo>
                  <a:pt x="461" y="574"/>
                </a:lnTo>
                <a:lnTo>
                  <a:pt x="451" y="574"/>
                </a:lnTo>
                <a:lnTo>
                  <a:pt x="442" y="574"/>
                </a:lnTo>
                <a:lnTo>
                  <a:pt x="432" y="574"/>
                </a:lnTo>
                <a:lnTo>
                  <a:pt x="425" y="574"/>
                </a:lnTo>
                <a:lnTo>
                  <a:pt x="417" y="572"/>
                </a:lnTo>
                <a:lnTo>
                  <a:pt x="409" y="572"/>
                </a:lnTo>
                <a:lnTo>
                  <a:pt x="402" y="570"/>
                </a:lnTo>
                <a:lnTo>
                  <a:pt x="394" y="570"/>
                </a:lnTo>
                <a:lnTo>
                  <a:pt x="382" y="568"/>
                </a:lnTo>
                <a:lnTo>
                  <a:pt x="373" y="565"/>
                </a:lnTo>
                <a:lnTo>
                  <a:pt x="361" y="563"/>
                </a:lnTo>
                <a:lnTo>
                  <a:pt x="352" y="559"/>
                </a:lnTo>
                <a:lnTo>
                  <a:pt x="340" y="553"/>
                </a:lnTo>
                <a:lnTo>
                  <a:pt x="331" y="546"/>
                </a:lnTo>
                <a:lnTo>
                  <a:pt x="323" y="538"/>
                </a:lnTo>
                <a:lnTo>
                  <a:pt x="314" y="528"/>
                </a:lnTo>
                <a:lnTo>
                  <a:pt x="306" y="519"/>
                </a:lnTo>
                <a:lnTo>
                  <a:pt x="300" y="507"/>
                </a:lnTo>
                <a:lnTo>
                  <a:pt x="296" y="503"/>
                </a:lnTo>
                <a:lnTo>
                  <a:pt x="294" y="500"/>
                </a:lnTo>
                <a:lnTo>
                  <a:pt x="291" y="494"/>
                </a:lnTo>
                <a:lnTo>
                  <a:pt x="287" y="488"/>
                </a:lnTo>
                <a:lnTo>
                  <a:pt x="283" y="482"/>
                </a:lnTo>
                <a:lnTo>
                  <a:pt x="277" y="475"/>
                </a:lnTo>
                <a:lnTo>
                  <a:pt x="273" y="467"/>
                </a:lnTo>
                <a:lnTo>
                  <a:pt x="268" y="457"/>
                </a:lnTo>
                <a:lnTo>
                  <a:pt x="262" y="450"/>
                </a:lnTo>
                <a:lnTo>
                  <a:pt x="254" y="438"/>
                </a:lnTo>
                <a:lnTo>
                  <a:pt x="247" y="427"/>
                </a:lnTo>
                <a:lnTo>
                  <a:pt x="241" y="415"/>
                </a:lnTo>
                <a:lnTo>
                  <a:pt x="231" y="404"/>
                </a:lnTo>
                <a:lnTo>
                  <a:pt x="224" y="391"/>
                </a:lnTo>
                <a:lnTo>
                  <a:pt x="216" y="377"/>
                </a:lnTo>
                <a:lnTo>
                  <a:pt x="206" y="362"/>
                </a:lnTo>
                <a:lnTo>
                  <a:pt x="197" y="347"/>
                </a:lnTo>
                <a:lnTo>
                  <a:pt x="187" y="329"/>
                </a:lnTo>
                <a:lnTo>
                  <a:pt x="176" y="312"/>
                </a:lnTo>
                <a:lnTo>
                  <a:pt x="164" y="295"/>
                </a:lnTo>
                <a:lnTo>
                  <a:pt x="153" y="276"/>
                </a:lnTo>
                <a:lnTo>
                  <a:pt x="141" y="257"/>
                </a:lnTo>
                <a:lnTo>
                  <a:pt x="130" y="237"/>
                </a:lnTo>
                <a:lnTo>
                  <a:pt x="116" y="216"/>
                </a:lnTo>
                <a:lnTo>
                  <a:pt x="103" y="193"/>
                </a:lnTo>
                <a:lnTo>
                  <a:pt x="90" y="172"/>
                </a:lnTo>
                <a:lnTo>
                  <a:pt x="76" y="148"/>
                </a:lnTo>
                <a:lnTo>
                  <a:pt x="61" y="125"/>
                </a:lnTo>
                <a:lnTo>
                  <a:pt x="48" y="100"/>
                </a:lnTo>
                <a:lnTo>
                  <a:pt x="32" y="75"/>
                </a:lnTo>
                <a:lnTo>
                  <a:pt x="15" y="48"/>
                </a:lnTo>
                <a:lnTo>
                  <a:pt x="0" y="21"/>
                </a:lnTo>
                <a:lnTo>
                  <a:pt x="25" y="0"/>
                </a:lnTo>
                <a:lnTo>
                  <a:pt x="42" y="25"/>
                </a:lnTo>
                <a:lnTo>
                  <a:pt x="61" y="48"/>
                </a:lnTo>
                <a:lnTo>
                  <a:pt x="78" y="69"/>
                </a:lnTo>
                <a:lnTo>
                  <a:pt x="95" y="92"/>
                </a:lnTo>
                <a:lnTo>
                  <a:pt x="111" y="113"/>
                </a:lnTo>
                <a:lnTo>
                  <a:pt x="128" y="132"/>
                </a:lnTo>
                <a:lnTo>
                  <a:pt x="143" y="151"/>
                </a:lnTo>
                <a:lnTo>
                  <a:pt x="159" y="170"/>
                </a:lnTo>
                <a:lnTo>
                  <a:pt x="174" y="190"/>
                </a:lnTo>
                <a:lnTo>
                  <a:pt x="187" y="207"/>
                </a:lnTo>
                <a:lnTo>
                  <a:pt x="201" y="224"/>
                </a:lnTo>
                <a:lnTo>
                  <a:pt x="214" y="239"/>
                </a:lnTo>
                <a:lnTo>
                  <a:pt x="227" y="255"/>
                </a:lnTo>
                <a:lnTo>
                  <a:pt x="241" y="270"/>
                </a:lnTo>
                <a:lnTo>
                  <a:pt x="252" y="283"/>
                </a:lnTo>
                <a:lnTo>
                  <a:pt x="264" y="297"/>
                </a:lnTo>
                <a:lnTo>
                  <a:pt x="275" y="310"/>
                </a:lnTo>
                <a:lnTo>
                  <a:pt x="285" y="322"/>
                </a:lnTo>
                <a:lnTo>
                  <a:pt x="294" y="335"/>
                </a:lnTo>
                <a:lnTo>
                  <a:pt x="304" y="345"/>
                </a:lnTo>
                <a:lnTo>
                  <a:pt x="314" y="354"/>
                </a:lnTo>
                <a:lnTo>
                  <a:pt x="323" y="364"/>
                </a:lnTo>
                <a:lnTo>
                  <a:pt x="331" y="373"/>
                </a:lnTo>
                <a:lnTo>
                  <a:pt x="338" y="381"/>
                </a:lnTo>
                <a:lnTo>
                  <a:pt x="346" y="389"/>
                </a:lnTo>
                <a:lnTo>
                  <a:pt x="354" y="396"/>
                </a:lnTo>
                <a:lnTo>
                  <a:pt x="359" y="402"/>
                </a:lnTo>
                <a:lnTo>
                  <a:pt x="365" y="408"/>
                </a:lnTo>
                <a:lnTo>
                  <a:pt x="371" y="412"/>
                </a:lnTo>
                <a:lnTo>
                  <a:pt x="377" y="415"/>
                </a:lnTo>
                <a:lnTo>
                  <a:pt x="381" y="419"/>
                </a:lnTo>
                <a:lnTo>
                  <a:pt x="384" y="423"/>
                </a:lnTo>
                <a:lnTo>
                  <a:pt x="417" y="442"/>
                </a:lnTo>
                <a:lnTo>
                  <a:pt x="434" y="452"/>
                </a:lnTo>
                <a:lnTo>
                  <a:pt x="451" y="461"/>
                </a:lnTo>
                <a:lnTo>
                  <a:pt x="469" y="469"/>
                </a:lnTo>
                <a:lnTo>
                  <a:pt x="488" y="479"/>
                </a:lnTo>
                <a:lnTo>
                  <a:pt x="507" y="486"/>
                </a:lnTo>
                <a:lnTo>
                  <a:pt x="526" y="494"/>
                </a:lnTo>
                <a:lnTo>
                  <a:pt x="536" y="498"/>
                </a:lnTo>
                <a:lnTo>
                  <a:pt x="545" y="501"/>
                </a:lnTo>
                <a:lnTo>
                  <a:pt x="555" y="505"/>
                </a:lnTo>
                <a:lnTo>
                  <a:pt x="562" y="509"/>
                </a:lnTo>
                <a:lnTo>
                  <a:pt x="568" y="511"/>
                </a:lnTo>
                <a:lnTo>
                  <a:pt x="576" y="515"/>
                </a:lnTo>
                <a:lnTo>
                  <a:pt x="581" y="519"/>
                </a:lnTo>
                <a:lnTo>
                  <a:pt x="587" y="523"/>
                </a:lnTo>
                <a:lnTo>
                  <a:pt x="591" y="524"/>
                </a:lnTo>
                <a:lnTo>
                  <a:pt x="595" y="528"/>
                </a:lnTo>
                <a:lnTo>
                  <a:pt x="599" y="530"/>
                </a:lnTo>
                <a:lnTo>
                  <a:pt x="601" y="532"/>
                </a:lnTo>
                <a:lnTo>
                  <a:pt x="603" y="534"/>
                </a:lnTo>
                <a:lnTo>
                  <a:pt x="604" y="536"/>
                </a:lnTo>
                <a:lnTo>
                  <a:pt x="606" y="538"/>
                </a:lnTo>
                <a:lnTo>
                  <a:pt x="606" y="540"/>
                </a:lnTo>
                <a:lnTo>
                  <a:pt x="606" y="542"/>
                </a:lnTo>
                <a:lnTo>
                  <a:pt x="604" y="544"/>
                </a:lnTo>
                <a:lnTo>
                  <a:pt x="603" y="547"/>
                </a:lnTo>
                <a:lnTo>
                  <a:pt x="601" y="549"/>
                </a:lnTo>
                <a:lnTo>
                  <a:pt x="597" y="551"/>
                </a:lnTo>
                <a:lnTo>
                  <a:pt x="593" y="553"/>
                </a:lnTo>
                <a:lnTo>
                  <a:pt x="587" y="555"/>
                </a:lnTo>
                <a:lnTo>
                  <a:pt x="581" y="559"/>
                </a:lnTo>
                <a:lnTo>
                  <a:pt x="576" y="561"/>
                </a:lnTo>
                <a:lnTo>
                  <a:pt x="568" y="563"/>
                </a:lnTo>
                <a:lnTo>
                  <a:pt x="560" y="565"/>
                </a:lnTo>
                <a:lnTo>
                  <a:pt x="551" y="567"/>
                </a:lnTo>
                <a:lnTo>
                  <a:pt x="541" y="567"/>
                </a:lnTo>
                <a:lnTo>
                  <a:pt x="532" y="568"/>
                </a:lnTo>
                <a:lnTo>
                  <a:pt x="520" y="570"/>
                </a:lnTo>
                <a:lnTo>
                  <a:pt x="507" y="572"/>
                </a:lnTo>
                <a:lnTo>
                  <a:pt x="507" y="57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EECDB"/>
              </a:clrFrom>
              <a:clrTo>
                <a:srgbClr val="FEE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602" y="787738"/>
            <a:ext cx="2769121" cy="112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971600" y="1973273"/>
            <a:ext cx="2318547" cy="2326669"/>
            <a:chOff x="5534807" y="1672548"/>
            <a:chExt cx="2318547" cy="2326669"/>
          </a:xfrm>
        </p:grpSpPr>
        <p:sp>
          <p:nvSpPr>
            <p:cNvPr id="54" name="矩形 53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1162532" y="2147441"/>
            <a:ext cx="1936683" cy="1978332"/>
            <a:chOff x="3371074" y="1750845"/>
            <a:chExt cx="1181100" cy="1206500"/>
          </a:xfrm>
          <a:solidFill>
            <a:schemeClr val="tx1"/>
          </a:solidFill>
        </p:grpSpPr>
        <p:sp>
          <p:nvSpPr>
            <p:cNvPr id="58" name="Freeform 34"/>
            <p:cNvSpPr/>
            <p:nvPr/>
          </p:nvSpPr>
          <p:spPr bwMode="auto">
            <a:xfrm>
              <a:off x="3658411" y="2568408"/>
              <a:ext cx="441325" cy="106363"/>
            </a:xfrm>
            <a:custGeom>
              <a:avLst/>
              <a:gdLst>
                <a:gd name="T0" fmla="*/ 233 w 556"/>
                <a:gd name="T1" fmla="*/ 54 h 136"/>
                <a:gd name="T2" fmla="*/ 283 w 556"/>
                <a:gd name="T3" fmla="*/ 44 h 136"/>
                <a:gd name="T4" fmla="*/ 323 w 556"/>
                <a:gd name="T5" fmla="*/ 35 h 136"/>
                <a:gd name="T6" fmla="*/ 357 w 556"/>
                <a:gd name="T7" fmla="*/ 23 h 136"/>
                <a:gd name="T8" fmla="*/ 384 w 556"/>
                <a:gd name="T9" fmla="*/ 13 h 136"/>
                <a:gd name="T10" fmla="*/ 403 w 556"/>
                <a:gd name="T11" fmla="*/ 8 h 136"/>
                <a:gd name="T12" fmla="*/ 421 w 556"/>
                <a:gd name="T13" fmla="*/ 2 h 136"/>
                <a:gd name="T14" fmla="*/ 434 w 556"/>
                <a:gd name="T15" fmla="*/ 0 h 136"/>
                <a:gd name="T16" fmla="*/ 445 w 556"/>
                <a:gd name="T17" fmla="*/ 0 h 136"/>
                <a:gd name="T18" fmla="*/ 459 w 556"/>
                <a:gd name="T19" fmla="*/ 2 h 136"/>
                <a:gd name="T20" fmla="*/ 476 w 556"/>
                <a:gd name="T21" fmla="*/ 6 h 136"/>
                <a:gd name="T22" fmla="*/ 495 w 556"/>
                <a:gd name="T23" fmla="*/ 10 h 136"/>
                <a:gd name="T24" fmla="*/ 518 w 556"/>
                <a:gd name="T25" fmla="*/ 17 h 136"/>
                <a:gd name="T26" fmla="*/ 535 w 556"/>
                <a:gd name="T27" fmla="*/ 27 h 136"/>
                <a:gd name="T28" fmla="*/ 549 w 556"/>
                <a:gd name="T29" fmla="*/ 36 h 136"/>
                <a:gd name="T30" fmla="*/ 554 w 556"/>
                <a:gd name="T31" fmla="*/ 46 h 136"/>
                <a:gd name="T32" fmla="*/ 554 w 556"/>
                <a:gd name="T33" fmla="*/ 54 h 136"/>
                <a:gd name="T34" fmla="*/ 549 w 556"/>
                <a:gd name="T35" fmla="*/ 59 h 136"/>
                <a:gd name="T36" fmla="*/ 537 w 556"/>
                <a:gd name="T37" fmla="*/ 65 h 136"/>
                <a:gd name="T38" fmla="*/ 518 w 556"/>
                <a:gd name="T39" fmla="*/ 71 h 136"/>
                <a:gd name="T40" fmla="*/ 493 w 556"/>
                <a:gd name="T41" fmla="*/ 79 h 136"/>
                <a:gd name="T42" fmla="*/ 463 w 556"/>
                <a:gd name="T43" fmla="*/ 84 h 136"/>
                <a:gd name="T44" fmla="*/ 426 w 556"/>
                <a:gd name="T45" fmla="*/ 92 h 136"/>
                <a:gd name="T46" fmla="*/ 384 w 556"/>
                <a:gd name="T47" fmla="*/ 100 h 136"/>
                <a:gd name="T48" fmla="*/ 336 w 556"/>
                <a:gd name="T49" fmla="*/ 107 h 136"/>
                <a:gd name="T50" fmla="*/ 292 w 556"/>
                <a:gd name="T51" fmla="*/ 113 h 136"/>
                <a:gd name="T52" fmla="*/ 254 w 556"/>
                <a:gd name="T53" fmla="*/ 119 h 136"/>
                <a:gd name="T54" fmla="*/ 222 w 556"/>
                <a:gd name="T55" fmla="*/ 124 h 136"/>
                <a:gd name="T56" fmla="*/ 193 w 556"/>
                <a:gd name="T57" fmla="*/ 128 h 136"/>
                <a:gd name="T58" fmla="*/ 168 w 556"/>
                <a:gd name="T59" fmla="*/ 132 h 136"/>
                <a:gd name="T60" fmla="*/ 151 w 556"/>
                <a:gd name="T61" fmla="*/ 134 h 136"/>
                <a:gd name="T62" fmla="*/ 137 w 556"/>
                <a:gd name="T63" fmla="*/ 136 h 136"/>
                <a:gd name="T64" fmla="*/ 126 w 556"/>
                <a:gd name="T65" fmla="*/ 136 h 136"/>
                <a:gd name="T66" fmla="*/ 109 w 556"/>
                <a:gd name="T67" fmla="*/ 132 h 136"/>
                <a:gd name="T68" fmla="*/ 88 w 556"/>
                <a:gd name="T69" fmla="*/ 128 h 136"/>
                <a:gd name="T70" fmla="*/ 65 w 556"/>
                <a:gd name="T71" fmla="*/ 121 h 136"/>
                <a:gd name="T72" fmla="*/ 42 w 556"/>
                <a:gd name="T73" fmla="*/ 111 h 136"/>
                <a:gd name="T74" fmla="*/ 21 w 556"/>
                <a:gd name="T75" fmla="*/ 102 h 136"/>
                <a:gd name="T76" fmla="*/ 7 w 556"/>
                <a:gd name="T77" fmla="*/ 94 h 136"/>
                <a:gd name="T78" fmla="*/ 0 w 556"/>
                <a:gd name="T79" fmla="*/ 86 h 136"/>
                <a:gd name="T80" fmla="*/ 0 w 556"/>
                <a:gd name="T81" fmla="*/ 82 h 136"/>
                <a:gd name="T82" fmla="*/ 7 w 556"/>
                <a:gd name="T83" fmla="*/ 79 h 136"/>
                <a:gd name="T84" fmla="*/ 21 w 556"/>
                <a:gd name="T85" fmla="*/ 77 h 136"/>
                <a:gd name="T86" fmla="*/ 42 w 556"/>
                <a:gd name="T87" fmla="*/ 73 h 136"/>
                <a:gd name="T88" fmla="*/ 61 w 556"/>
                <a:gd name="T89" fmla="*/ 71 h 136"/>
                <a:gd name="T90" fmla="*/ 74 w 556"/>
                <a:gd name="T91" fmla="*/ 71 h 136"/>
                <a:gd name="T92" fmla="*/ 89 w 556"/>
                <a:gd name="T93" fmla="*/ 69 h 136"/>
                <a:gd name="T94" fmla="*/ 116 w 556"/>
                <a:gd name="T95" fmla="*/ 67 h 136"/>
                <a:gd name="T96" fmla="*/ 158 w 556"/>
                <a:gd name="T97" fmla="*/ 63 h 136"/>
                <a:gd name="T98" fmla="*/ 208 w 556"/>
                <a:gd name="T99" fmla="*/ 5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56" h="136">
                  <a:moveTo>
                    <a:pt x="208" y="58"/>
                  </a:moveTo>
                  <a:lnTo>
                    <a:pt x="233" y="54"/>
                  </a:lnTo>
                  <a:lnTo>
                    <a:pt x="260" y="48"/>
                  </a:lnTo>
                  <a:lnTo>
                    <a:pt x="283" y="44"/>
                  </a:lnTo>
                  <a:lnTo>
                    <a:pt x="304" y="38"/>
                  </a:lnTo>
                  <a:lnTo>
                    <a:pt x="323" y="35"/>
                  </a:lnTo>
                  <a:lnTo>
                    <a:pt x="342" y="29"/>
                  </a:lnTo>
                  <a:lnTo>
                    <a:pt x="357" y="23"/>
                  </a:lnTo>
                  <a:lnTo>
                    <a:pt x="373" y="19"/>
                  </a:lnTo>
                  <a:lnTo>
                    <a:pt x="384" y="13"/>
                  </a:lnTo>
                  <a:lnTo>
                    <a:pt x="394" y="10"/>
                  </a:lnTo>
                  <a:lnTo>
                    <a:pt x="403" y="8"/>
                  </a:lnTo>
                  <a:lnTo>
                    <a:pt x="413" y="4"/>
                  </a:lnTo>
                  <a:lnTo>
                    <a:pt x="421" y="2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9" y="2"/>
                  </a:lnTo>
                  <a:lnTo>
                    <a:pt x="466" y="4"/>
                  </a:lnTo>
                  <a:lnTo>
                    <a:pt x="476" y="6"/>
                  </a:lnTo>
                  <a:lnTo>
                    <a:pt x="486" y="8"/>
                  </a:lnTo>
                  <a:lnTo>
                    <a:pt x="495" y="10"/>
                  </a:lnTo>
                  <a:lnTo>
                    <a:pt x="507" y="13"/>
                  </a:lnTo>
                  <a:lnTo>
                    <a:pt x="518" y="17"/>
                  </a:lnTo>
                  <a:lnTo>
                    <a:pt x="528" y="23"/>
                  </a:lnTo>
                  <a:lnTo>
                    <a:pt x="535" y="27"/>
                  </a:lnTo>
                  <a:lnTo>
                    <a:pt x="543" y="33"/>
                  </a:lnTo>
                  <a:lnTo>
                    <a:pt x="549" y="36"/>
                  </a:lnTo>
                  <a:lnTo>
                    <a:pt x="553" y="42"/>
                  </a:lnTo>
                  <a:lnTo>
                    <a:pt x="554" y="46"/>
                  </a:lnTo>
                  <a:lnTo>
                    <a:pt x="556" y="52"/>
                  </a:lnTo>
                  <a:lnTo>
                    <a:pt x="554" y="54"/>
                  </a:lnTo>
                  <a:lnTo>
                    <a:pt x="553" y="56"/>
                  </a:lnTo>
                  <a:lnTo>
                    <a:pt x="549" y="59"/>
                  </a:lnTo>
                  <a:lnTo>
                    <a:pt x="543" y="61"/>
                  </a:lnTo>
                  <a:lnTo>
                    <a:pt x="537" y="65"/>
                  </a:lnTo>
                  <a:lnTo>
                    <a:pt x="528" y="69"/>
                  </a:lnTo>
                  <a:lnTo>
                    <a:pt x="518" y="71"/>
                  </a:lnTo>
                  <a:lnTo>
                    <a:pt x="507" y="75"/>
                  </a:lnTo>
                  <a:lnTo>
                    <a:pt x="493" y="79"/>
                  </a:lnTo>
                  <a:lnTo>
                    <a:pt x="478" y="82"/>
                  </a:lnTo>
                  <a:lnTo>
                    <a:pt x="463" y="84"/>
                  </a:lnTo>
                  <a:lnTo>
                    <a:pt x="445" y="88"/>
                  </a:lnTo>
                  <a:lnTo>
                    <a:pt x="426" y="92"/>
                  </a:lnTo>
                  <a:lnTo>
                    <a:pt x="405" y="96"/>
                  </a:lnTo>
                  <a:lnTo>
                    <a:pt x="384" y="100"/>
                  </a:lnTo>
                  <a:lnTo>
                    <a:pt x="361" y="103"/>
                  </a:lnTo>
                  <a:lnTo>
                    <a:pt x="336" y="107"/>
                  </a:lnTo>
                  <a:lnTo>
                    <a:pt x="315" y="111"/>
                  </a:lnTo>
                  <a:lnTo>
                    <a:pt x="292" y="113"/>
                  </a:lnTo>
                  <a:lnTo>
                    <a:pt x="273" y="117"/>
                  </a:lnTo>
                  <a:lnTo>
                    <a:pt x="254" y="119"/>
                  </a:lnTo>
                  <a:lnTo>
                    <a:pt x="237" y="123"/>
                  </a:lnTo>
                  <a:lnTo>
                    <a:pt x="222" y="124"/>
                  </a:lnTo>
                  <a:lnTo>
                    <a:pt x="206" y="126"/>
                  </a:lnTo>
                  <a:lnTo>
                    <a:pt x="193" y="128"/>
                  </a:lnTo>
                  <a:lnTo>
                    <a:pt x="179" y="130"/>
                  </a:lnTo>
                  <a:lnTo>
                    <a:pt x="168" y="132"/>
                  </a:lnTo>
                  <a:lnTo>
                    <a:pt x="158" y="134"/>
                  </a:lnTo>
                  <a:lnTo>
                    <a:pt x="151" y="134"/>
                  </a:lnTo>
                  <a:lnTo>
                    <a:pt x="143" y="136"/>
                  </a:lnTo>
                  <a:lnTo>
                    <a:pt x="137" y="136"/>
                  </a:lnTo>
                  <a:lnTo>
                    <a:pt x="134" y="136"/>
                  </a:lnTo>
                  <a:lnTo>
                    <a:pt x="126" y="136"/>
                  </a:lnTo>
                  <a:lnTo>
                    <a:pt x="118" y="134"/>
                  </a:lnTo>
                  <a:lnTo>
                    <a:pt x="109" y="132"/>
                  </a:lnTo>
                  <a:lnTo>
                    <a:pt x="99" y="130"/>
                  </a:lnTo>
                  <a:lnTo>
                    <a:pt x="88" y="128"/>
                  </a:lnTo>
                  <a:lnTo>
                    <a:pt x="76" y="124"/>
                  </a:lnTo>
                  <a:lnTo>
                    <a:pt x="65" y="121"/>
                  </a:lnTo>
                  <a:lnTo>
                    <a:pt x="55" y="117"/>
                  </a:lnTo>
                  <a:lnTo>
                    <a:pt x="42" y="111"/>
                  </a:lnTo>
                  <a:lnTo>
                    <a:pt x="30" y="107"/>
                  </a:lnTo>
                  <a:lnTo>
                    <a:pt x="21" y="102"/>
                  </a:lnTo>
                  <a:lnTo>
                    <a:pt x="13" y="98"/>
                  </a:lnTo>
                  <a:lnTo>
                    <a:pt x="7" y="94"/>
                  </a:lnTo>
                  <a:lnTo>
                    <a:pt x="1" y="90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1" y="80"/>
                  </a:lnTo>
                  <a:lnTo>
                    <a:pt x="7" y="79"/>
                  </a:lnTo>
                  <a:lnTo>
                    <a:pt x="13" y="77"/>
                  </a:lnTo>
                  <a:lnTo>
                    <a:pt x="21" y="77"/>
                  </a:lnTo>
                  <a:lnTo>
                    <a:pt x="30" y="75"/>
                  </a:lnTo>
                  <a:lnTo>
                    <a:pt x="42" y="73"/>
                  </a:lnTo>
                  <a:lnTo>
                    <a:pt x="55" y="71"/>
                  </a:lnTo>
                  <a:lnTo>
                    <a:pt x="61" y="71"/>
                  </a:lnTo>
                  <a:lnTo>
                    <a:pt x="67" y="71"/>
                  </a:lnTo>
                  <a:lnTo>
                    <a:pt x="74" y="71"/>
                  </a:lnTo>
                  <a:lnTo>
                    <a:pt x="82" y="69"/>
                  </a:lnTo>
                  <a:lnTo>
                    <a:pt x="89" y="69"/>
                  </a:lnTo>
                  <a:lnTo>
                    <a:pt x="99" y="69"/>
                  </a:lnTo>
                  <a:lnTo>
                    <a:pt x="116" y="67"/>
                  </a:lnTo>
                  <a:lnTo>
                    <a:pt x="137" y="65"/>
                  </a:lnTo>
                  <a:lnTo>
                    <a:pt x="158" y="63"/>
                  </a:lnTo>
                  <a:lnTo>
                    <a:pt x="183" y="61"/>
                  </a:lnTo>
                  <a:lnTo>
                    <a:pt x="208" y="58"/>
                  </a:lnTo>
                  <a:lnTo>
                    <a:pt x="208" y="58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5"/>
            <p:cNvSpPr/>
            <p:nvPr/>
          </p:nvSpPr>
          <p:spPr bwMode="auto">
            <a:xfrm>
              <a:off x="3556811" y="1990558"/>
              <a:ext cx="684213" cy="165100"/>
            </a:xfrm>
            <a:custGeom>
              <a:avLst/>
              <a:gdLst>
                <a:gd name="T0" fmla="*/ 861 w 863"/>
                <a:gd name="T1" fmla="*/ 61 h 209"/>
                <a:gd name="T2" fmla="*/ 858 w 863"/>
                <a:gd name="T3" fmla="*/ 67 h 209"/>
                <a:gd name="T4" fmla="*/ 848 w 863"/>
                <a:gd name="T5" fmla="*/ 75 h 209"/>
                <a:gd name="T6" fmla="*/ 835 w 863"/>
                <a:gd name="T7" fmla="*/ 82 h 209"/>
                <a:gd name="T8" fmla="*/ 814 w 863"/>
                <a:gd name="T9" fmla="*/ 90 h 209"/>
                <a:gd name="T10" fmla="*/ 783 w 863"/>
                <a:gd name="T11" fmla="*/ 99 h 209"/>
                <a:gd name="T12" fmla="*/ 747 w 863"/>
                <a:gd name="T13" fmla="*/ 107 h 209"/>
                <a:gd name="T14" fmla="*/ 703 w 863"/>
                <a:gd name="T15" fmla="*/ 115 h 209"/>
                <a:gd name="T16" fmla="*/ 651 w 863"/>
                <a:gd name="T17" fmla="*/ 122 h 209"/>
                <a:gd name="T18" fmla="*/ 572 w 863"/>
                <a:gd name="T19" fmla="*/ 136 h 209"/>
                <a:gd name="T20" fmla="*/ 471 w 863"/>
                <a:gd name="T21" fmla="*/ 155 h 209"/>
                <a:gd name="T22" fmla="*/ 370 w 863"/>
                <a:gd name="T23" fmla="*/ 174 h 209"/>
                <a:gd name="T24" fmla="*/ 293 w 863"/>
                <a:gd name="T25" fmla="*/ 186 h 209"/>
                <a:gd name="T26" fmla="*/ 245 w 863"/>
                <a:gd name="T27" fmla="*/ 193 h 209"/>
                <a:gd name="T28" fmla="*/ 211 w 863"/>
                <a:gd name="T29" fmla="*/ 199 h 209"/>
                <a:gd name="T30" fmla="*/ 192 w 863"/>
                <a:gd name="T31" fmla="*/ 201 h 209"/>
                <a:gd name="T32" fmla="*/ 174 w 863"/>
                <a:gd name="T33" fmla="*/ 205 h 209"/>
                <a:gd name="T34" fmla="*/ 157 w 863"/>
                <a:gd name="T35" fmla="*/ 207 h 209"/>
                <a:gd name="T36" fmla="*/ 144 w 863"/>
                <a:gd name="T37" fmla="*/ 207 h 209"/>
                <a:gd name="T38" fmla="*/ 132 w 863"/>
                <a:gd name="T39" fmla="*/ 207 h 209"/>
                <a:gd name="T40" fmla="*/ 119 w 863"/>
                <a:gd name="T41" fmla="*/ 207 h 209"/>
                <a:gd name="T42" fmla="*/ 100 w 863"/>
                <a:gd name="T43" fmla="*/ 205 h 209"/>
                <a:gd name="T44" fmla="*/ 81 w 863"/>
                <a:gd name="T45" fmla="*/ 201 h 209"/>
                <a:gd name="T46" fmla="*/ 60 w 863"/>
                <a:gd name="T47" fmla="*/ 193 h 209"/>
                <a:gd name="T48" fmla="*/ 37 w 863"/>
                <a:gd name="T49" fmla="*/ 186 h 209"/>
                <a:gd name="T50" fmla="*/ 19 w 863"/>
                <a:gd name="T51" fmla="*/ 178 h 209"/>
                <a:gd name="T52" fmla="*/ 6 w 863"/>
                <a:gd name="T53" fmla="*/ 172 h 209"/>
                <a:gd name="T54" fmla="*/ 0 w 863"/>
                <a:gd name="T55" fmla="*/ 165 h 209"/>
                <a:gd name="T56" fmla="*/ 0 w 863"/>
                <a:gd name="T57" fmla="*/ 161 h 209"/>
                <a:gd name="T58" fmla="*/ 6 w 863"/>
                <a:gd name="T59" fmla="*/ 157 h 209"/>
                <a:gd name="T60" fmla="*/ 19 w 863"/>
                <a:gd name="T61" fmla="*/ 155 h 209"/>
                <a:gd name="T62" fmla="*/ 37 w 863"/>
                <a:gd name="T63" fmla="*/ 151 h 209"/>
                <a:gd name="T64" fmla="*/ 56 w 863"/>
                <a:gd name="T65" fmla="*/ 147 h 209"/>
                <a:gd name="T66" fmla="*/ 73 w 863"/>
                <a:gd name="T67" fmla="*/ 145 h 209"/>
                <a:gd name="T68" fmla="*/ 98 w 863"/>
                <a:gd name="T69" fmla="*/ 142 h 209"/>
                <a:gd name="T70" fmla="*/ 130 w 863"/>
                <a:gd name="T71" fmla="*/ 136 h 209"/>
                <a:gd name="T72" fmla="*/ 167 w 863"/>
                <a:gd name="T73" fmla="*/ 130 h 209"/>
                <a:gd name="T74" fmla="*/ 211 w 863"/>
                <a:gd name="T75" fmla="*/ 122 h 209"/>
                <a:gd name="T76" fmla="*/ 263 w 863"/>
                <a:gd name="T77" fmla="*/ 115 h 209"/>
                <a:gd name="T78" fmla="*/ 318 w 863"/>
                <a:gd name="T79" fmla="*/ 103 h 209"/>
                <a:gd name="T80" fmla="*/ 379 w 863"/>
                <a:gd name="T81" fmla="*/ 92 h 209"/>
                <a:gd name="T82" fmla="*/ 435 w 863"/>
                <a:gd name="T83" fmla="*/ 80 h 209"/>
                <a:gd name="T84" fmla="*/ 486 w 863"/>
                <a:gd name="T85" fmla="*/ 71 h 209"/>
                <a:gd name="T86" fmla="*/ 530 w 863"/>
                <a:gd name="T87" fmla="*/ 61 h 209"/>
                <a:gd name="T88" fmla="*/ 569 w 863"/>
                <a:gd name="T89" fmla="*/ 52 h 209"/>
                <a:gd name="T90" fmla="*/ 603 w 863"/>
                <a:gd name="T91" fmla="*/ 44 h 209"/>
                <a:gd name="T92" fmla="*/ 630 w 863"/>
                <a:gd name="T93" fmla="*/ 36 h 209"/>
                <a:gd name="T94" fmla="*/ 651 w 863"/>
                <a:gd name="T95" fmla="*/ 31 h 209"/>
                <a:gd name="T96" fmla="*/ 674 w 863"/>
                <a:gd name="T97" fmla="*/ 19 h 209"/>
                <a:gd name="T98" fmla="*/ 699 w 863"/>
                <a:gd name="T99" fmla="*/ 10 h 209"/>
                <a:gd name="T100" fmla="*/ 724 w 863"/>
                <a:gd name="T101" fmla="*/ 4 h 209"/>
                <a:gd name="T102" fmla="*/ 747 w 863"/>
                <a:gd name="T103" fmla="*/ 0 h 209"/>
                <a:gd name="T104" fmla="*/ 770 w 863"/>
                <a:gd name="T105" fmla="*/ 0 h 209"/>
                <a:gd name="T106" fmla="*/ 791 w 863"/>
                <a:gd name="T107" fmla="*/ 2 h 209"/>
                <a:gd name="T108" fmla="*/ 810 w 863"/>
                <a:gd name="T109" fmla="*/ 8 h 209"/>
                <a:gd name="T110" fmla="*/ 825 w 863"/>
                <a:gd name="T111" fmla="*/ 15 h 209"/>
                <a:gd name="T112" fmla="*/ 838 w 863"/>
                <a:gd name="T113" fmla="*/ 27 h 209"/>
                <a:gd name="T114" fmla="*/ 850 w 863"/>
                <a:gd name="T115" fmla="*/ 38 h 209"/>
                <a:gd name="T116" fmla="*/ 858 w 863"/>
                <a:gd name="T117" fmla="*/ 48 h 209"/>
                <a:gd name="T118" fmla="*/ 861 w 863"/>
                <a:gd name="T119" fmla="*/ 55 h 209"/>
                <a:gd name="T120" fmla="*/ 863 w 863"/>
                <a:gd name="T121" fmla="*/ 5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63" h="209">
                  <a:moveTo>
                    <a:pt x="863" y="59"/>
                  </a:moveTo>
                  <a:lnTo>
                    <a:pt x="861" y="61"/>
                  </a:lnTo>
                  <a:lnTo>
                    <a:pt x="860" y="65"/>
                  </a:lnTo>
                  <a:lnTo>
                    <a:pt x="858" y="67"/>
                  </a:lnTo>
                  <a:lnTo>
                    <a:pt x="854" y="71"/>
                  </a:lnTo>
                  <a:lnTo>
                    <a:pt x="848" y="75"/>
                  </a:lnTo>
                  <a:lnTo>
                    <a:pt x="842" y="78"/>
                  </a:lnTo>
                  <a:lnTo>
                    <a:pt x="835" y="82"/>
                  </a:lnTo>
                  <a:lnTo>
                    <a:pt x="827" y="84"/>
                  </a:lnTo>
                  <a:lnTo>
                    <a:pt x="814" y="90"/>
                  </a:lnTo>
                  <a:lnTo>
                    <a:pt x="800" y="94"/>
                  </a:lnTo>
                  <a:lnTo>
                    <a:pt x="783" y="99"/>
                  </a:lnTo>
                  <a:lnTo>
                    <a:pt x="766" y="103"/>
                  </a:lnTo>
                  <a:lnTo>
                    <a:pt x="747" y="107"/>
                  </a:lnTo>
                  <a:lnTo>
                    <a:pt x="726" y="111"/>
                  </a:lnTo>
                  <a:lnTo>
                    <a:pt x="703" y="115"/>
                  </a:lnTo>
                  <a:lnTo>
                    <a:pt x="680" y="117"/>
                  </a:lnTo>
                  <a:lnTo>
                    <a:pt x="651" y="122"/>
                  </a:lnTo>
                  <a:lnTo>
                    <a:pt x="624" y="126"/>
                  </a:lnTo>
                  <a:lnTo>
                    <a:pt x="572" y="136"/>
                  </a:lnTo>
                  <a:lnTo>
                    <a:pt x="521" y="145"/>
                  </a:lnTo>
                  <a:lnTo>
                    <a:pt x="471" y="155"/>
                  </a:lnTo>
                  <a:lnTo>
                    <a:pt x="419" y="165"/>
                  </a:lnTo>
                  <a:lnTo>
                    <a:pt x="370" y="174"/>
                  </a:lnTo>
                  <a:lnTo>
                    <a:pt x="320" y="182"/>
                  </a:lnTo>
                  <a:lnTo>
                    <a:pt x="293" y="186"/>
                  </a:lnTo>
                  <a:lnTo>
                    <a:pt x="268" y="188"/>
                  </a:lnTo>
                  <a:lnTo>
                    <a:pt x="245" y="193"/>
                  </a:lnTo>
                  <a:lnTo>
                    <a:pt x="222" y="197"/>
                  </a:lnTo>
                  <a:lnTo>
                    <a:pt x="211" y="199"/>
                  </a:lnTo>
                  <a:lnTo>
                    <a:pt x="201" y="201"/>
                  </a:lnTo>
                  <a:lnTo>
                    <a:pt x="192" y="201"/>
                  </a:lnTo>
                  <a:lnTo>
                    <a:pt x="182" y="203"/>
                  </a:lnTo>
                  <a:lnTo>
                    <a:pt x="174" y="205"/>
                  </a:lnTo>
                  <a:lnTo>
                    <a:pt x="165" y="205"/>
                  </a:lnTo>
                  <a:lnTo>
                    <a:pt x="157" y="207"/>
                  </a:lnTo>
                  <a:lnTo>
                    <a:pt x="152" y="207"/>
                  </a:lnTo>
                  <a:lnTo>
                    <a:pt x="144" y="207"/>
                  </a:lnTo>
                  <a:lnTo>
                    <a:pt x="138" y="207"/>
                  </a:lnTo>
                  <a:lnTo>
                    <a:pt x="132" y="207"/>
                  </a:lnTo>
                  <a:lnTo>
                    <a:pt x="129" y="209"/>
                  </a:lnTo>
                  <a:lnTo>
                    <a:pt x="119" y="207"/>
                  </a:lnTo>
                  <a:lnTo>
                    <a:pt x="109" y="207"/>
                  </a:lnTo>
                  <a:lnTo>
                    <a:pt x="100" y="205"/>
                  </a:lnTo>
                  <a:lnTo>
                    <a:pt x="90" y="203"/>
                  </a:lnTo>
                  <a:lnTo>
                    <a:pt x="81" y="201"/>
                  </a:lnTo>
                  <a:lnTo>
                    <a:pt x="71" y="197"/>
                  </a:lnTo>
                  <a:lnTo>
                    <a:pt x="60" y="193"/>
                  </a:lnTo>
                  <a:lnTo>
                    <a:pt x="48" y="188"/>
                  </a:lnTo>
                  <a:lnTo>
                    <a:pt x="37" y="186"/>
                  </a:lnTo>
                  <a:lnTo>
                    <a:pt x="27" y="182"/>
                  </a:lnTo>
                  <a:lnTo>
                    <a:pt x="19" y="178"/>
                  </a:lnTo>
                  <a:lnTo>
                    <a:pt x="12" y="176"/>
                  </a:lnTo>
                  <a:lnTo>
                    <a:pt x="6" y="172"/>
                  </a:lnTo>
                  <a:lnTo>
                    <a:pt x="2" y="168"/>
                  </a:lnTo>
                  <a:lnTo>
                    <a:pt x="0" y="165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2" y="159"/>
                  </a:lnTo>
                  <a:lnTo>
                    <a:pt x="6" y="157"/>
                  </a:lnTo>
                  <a:lnTo>
                    <a:pt x="12" y="155"/>
                  </a:lnTo>
                  <a:lnTo>
                    <a:pt x="19" y="155"/>
                  </a:lnTo>
                  <a:lnTo>
                    <a:pt x="27" y="153"/>
                  </a:lnTo>
                  <a:lnTo>
                    <a:pt x="37" y="151"/>
                  </a:lnTo>
                  <a:lnTo>
                    <a:pt x="48" y="149"/>
                  </a:lnTo>
                  <a:lnTo>
                    <a:pt x="56" y="147"/>
                  </a:lnTo>
                  <a:lnTo>
                    <a:pt x="64" y="147"/>
                  </a:lnTo>
                  <a:lnTo>
                    <a:pt x="73" y="145"/>
                  </a:lnTo>
                  <a:lnTo>
                    <a:pt x="85" y="143"/>
                  </a:lnTo>
                  <a:lnTo>
                    <a:pt x="98" y="142"/>
                  </a:lnTo>
                  <a:lnTo>
                    <a:pt x="113" y="138"/>
                  </a:lnTo>
                  <a:lnTo>
                    <a:pt x="130" y="136"/>
                  </a:lnTo>
                  <a:lnTo>
                    <a:pt x="148" y="134"/>
                  </a:lnTo>
                  <a:lnTo>
                    <a:pt x="167" y="130"/>
                  </a:lnTo>
                  <a:lnTo>
                    <a:pt x="190" y="126"/>
                  </a:lnTo>
                  <a:lnTo>
                    <a:pt x="211" y="122"/>
                  </a:lnTo>
                  <a:lnTo>
                    <a:pt x="236" y="119"/>
                  </a:lnTo>
                  <a:lnTo>
                    <a:pt x="263" y="115"/>
                  </a:lnTo>
                  <a:lnTo>
                    <a:pt x="289" y="109"/>
                  </a:lnTo>
                  <a:lnTo>
                    <a:pt x="318" y="103"/>
                  </a:lnTo>
                  <a:lnTo>
                    <a:pt x="349" y="98"/>
                  </a:lnTo>
                  <a:lnTo>
                    <a:pt x="379" y="92"/>
                  </a:lnTo>
                  <a:lnTo>
                    <a:pt x="408" y="86"/>
                  </a:lnTo>
                  <a:lnTo>
                    <a:pt x="435" y="80"/>
                  </a:lnTo>
                  <a:lnTo>
                    <a:pt x="462" y="75"/>
                  </a:lnTo>
                  <a:lnTo>
                    <a:pt x="486" y="71"/>
                  </a:lnTo>
                  <a:lnTo>
                    <a:pt x="509" y="65"/>
                  </a:lnTo>
                  <a:lnTo>
                    <a:pt x="530" y="61"/>
                  </a:lnTo>
                  <a:lnTo>
                    <a:pt x="551" y="57"/>
                  </a:lnTo>
                  <a:lnTo>
                    <a:pt x="569" y="52"/>
                  </a:lnTo>
                  <a:lnTo>
                    <a:pt x="586" y="48"/>
                  </a:lnTo>
                  <a:lnTo>
                    <a:pt x="603" y="44"/>
                  </a:lnTo>
                  <a:lnTo>
                    <a:pt x="617" y="40"/>
                  </a:lnTo>
                  <a:lnTo>
                    <a:pt x="630" y="36"/>
                  </a:lnTo>
                  <a:lnTo>
                    <a:pt x="641" y="33"/>
                  </a:lnTo>
                  <a:lnTo>
                    <a:pt x="651" y="31"/>
                  </a:lnTo>
                  <a:lnTo>
                    <a:pt x="661" y="27"/>
                  </a:lnTo>
                  <a:lnTo>
                    <a:pt x="674" y="19"/>
                  </a:lnTo>
                  <a:lnTo>
                    <a:pt x="687" y="13"/>
                  </a:lnTo>
                  <a:lnTo>
                    <a:pt x="699" y="10"/>
                  </a:lnTo>
                  <a:lnTo>
                    <a:pt x="712" y="6"/>
                  </a:lnTo>
                  <a:lnTo>
                    <a:pt x="724" y="4"/>
                  </a:lnTo>
                  <a:lnTo>
                    <a:pt x="735" y="2"/>
                  </a:lnTo>
                  <a:lnTo>
                    <a:pt x="747" y="0"/>
                  </a:lnTo>
                  <a:lnTo>
                    <a:pt x="758" y="0"/>
                  </a:lnTo>
                  <a:lnTo>
                    <a:pt x="770" y="0"/>
                  </a:lnTo>
                  <a:lnTo>
                    <a:pt x="781" y="2"/>
                  </a:lnTo>
                  <a:lnTo>
                    <a:pt x="791" y="2"/>
                  </a:lnTo>
                  <a:lnTo>
                    <a:pt x="800" y="6"/>
                  </a:lnTo>
                  <a:lnTo>
                    <a:pt x="810" y="8"/>
                  </a:lnTo>
                  <a:lnTo>
                    <a:pt x="817" y="11"/>
                  </a:lnTo>
                  <a:lnTo>
                    <a:pt x="825" y="15"/>
                  </a:lnTo>
                  <a:lnTo>
                    <a:pt x="833" y="19"/>
                  </a:lnTo>
                  <a:lnTo>
                    <a:pt x="838" y="27"/>
                  </a:lnTo>
                  <a:lnTo>
                    <a:pt x="844" y="33"/>
                  </a:lnTo>
                  <a:lnTo>
                    <a:pt x="850" y="38"/>
                  </a:lnTo>
                  <a:lnTo>
                    <a:pt x="854" y="44"/>
                  </a:lnTo>
                  <a:lnTo>
                    <a:pt x="858" y="48"/>
                  </a:lnTo>
                  <a:lnTo>
                    <a:pt x="860" y="52"/>
                  </a:lnTo>
                  <a:lnTo>
                    <a:pt x="861" y="55"/>
                  </a:lnTo>
                  <a:lnTo>
                    <a:pt x="863" y="59"/>
                  </a:lnTo>
                  <a:lnTo>
                    <a:pt x="863" y="59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6"/>
            <p:cNvSpPr/>
            <p:nvPr/>
          </p:nvSpPr>
          <p:spPr bwMode="auto">
            <a:xfrm>
              <a:off x="3823511" y="1750845"/>
              <a:ext cx="115888" cy="1206500"/>
            </a:xfrm>
            <a:custGeom>
              <a:avLst/>
              <a:gdLst>
                <a:gd name="T0" fmla="*/ 35 w 146"/>
                <a:gd name="T1" fmla="*/ 0 h 1521"/>
                <a:gd name="T2" fmla="*/ 79 w 146"/>
                <a:gd name="T3" fmla="*/ 5 h 1521"/>
                <a:gd name="T4" fmla="*/ 125 w 146"/>
                <a:gd name="T5" fmla="*/ 30 h 1521"/>
                <a:gd name="T6" fmla="*/ 146 w 146"/>
                <a:gd name="T7" fmla="*/ 46 h 1521"/>
                <a:gd name="T8" fmla="*/ 146 w 146"/>
                <a:gd name="T9" fmla="*/ 63 h 1521"/>
                <a:gd name="T10" fmla="*/ 142 w 146"/>
                <a:gd name="T11" fmla="*/ 95 h 1521"/>
                <a:gd name="T12" fmla="*/ 134 w 146"/>
                <a:gd name="T13" fmla="*/ 147 h 1521"/>
                <a:gd name="T14" fmla="*/ 128 w 146"/>
                <a:gd name="T15" fmla="*/ 216 h 1521"/>
                <a:gd name="T16" fmla="*/ 126 w 146"/>
                <a:gd name="T17" fmla="*/ 256 h 1521"/>
                <a:gd name="T18" fmla="*/ 125 w 146"/>
                <a:gd name="T19" fmla="*/ 292 h 1521"/>
                <a:gd name="T20" fmla="*/ 123 w 146"/>
                <a:gd name="T21" fmla="*/ 342 h 1521"/>
                <a:gd name="T22" fmla="*/ 123 w 146"/>
                <a:gd name="T23" fmla="*/ 401 h 1521"/>
                <a:gd name="T24" fmla="*/ 123 w 146"/>
                <a:gd name="T25" fmla="*/ 472 h 1521"/>
                <a:gd name="T26" fmla="*/ 123 w 146"/>
                <a:gd name="T27" fmla="*/ 556 h 1521"/>
                <a:gd name="T28" fmla="*/ 123 w 146"/>
                <a:gd name="T29" fmla="*/ 652 h 1521"/>
                <a:gd name="T30" fmla="*/ 123 w 146"/>
                <a:gd name="T31" fmla="*/ 759 h 1521"/>
                <a:gd name="T32" fmla="*/ 121 w 146"/>
                <a:gd name="T33" fmla="*/ 872 h 1521"/>
                <a:gd name="T34" fmla="*/ 119 w 146"/>
                <a:gd name="T35" fmla="*/ 974 h 1521"/>
                <a:gd name="T36" fmla="*/ 117 w 146"/>
                <a:gd name="T37" fmla="*/ 1062 h 1521"/>
                <a:gd name="T38" fmla="*/ 117 w 146"/>
                <a:gd name="T39" fmla="*/ 1136 h 1521"/>
                <a:gd name="T40" fmla="*/ 117 w 146"/>
                <a:gd name="T41" fmla="*/ 1199 h 1521"/>
                <a:gd name="T42" fmla="*/ 115 w 146"/>
                <a:gd name="T43" fmla="*/ 1249 h 1521"/>
                <a:gd name="T44" fmla="*/ 115 w 146"/>
                <a:gd name="T45" fmla="*/ 1286 h 1521"/>
                <a:gd name="T46" fmla="*/ 115 w 146"/>
                <a:gd name="T47" fmla="*/ 1310 h 1521"/>
                <a:gd name="T48" fmla="*/ 113 w 146"/>
                <a:gd name="T49" fmla="*/ 1360 h 1521"/>
                <a:gd name="T50" fmla="*/ 105 w 146"/>
                <a:gd name="T51" fmla="*/ 1431 h 1521"/>
                <a:gd name="T52" fmla="*/ 98 w 146"/>
                <a:gd name="T53" fmla="*/ 1481 h 1521"/>
                <a:gd name="T54" fmla="*/ 92 w 146"/>
                <a:gd name="T55" fmla="*/ 1504 h 1521"/>
                <a:gd name="T56" fmla="*/ 84 w 146"/>
                <a:gd name="T57" fmla="*/ 1517 h 1521"/>
                <a:gd name="T58" fmla="*/ 79 w 146"/>
                <a:gd name="T59" fmla="*/ 1521 h 1521"/>
                <a:gd name="T60" fmla="*/ 67 w 146"/>
                <a:gd name="T61" fmla="*/ 1509 h 1521"/>
                <a:gd name="T62" fmla="*/ 58 w 146"/>
                <a:gd name="T63" fmla="*/ 1490 h 1521"/>
                <a:gd name="T64" fmla="*/ 48 w 146"/>
                <a:gd name="T65" fmla="*/ 1463 h 1521"/>
                <a:gd name="T66" fmla="*/ 36 w 146"/>
                <a:gd name="T67" fmla="*/ 1419 h 1521"/>
                <a:gd name="T68" fmla="*/ 21 w 146"/>
                <a:gd name="T69" fmla="*/ 1362 h 1521"/>
                <a:gd name="T70" fmla="*/ 23 w 146"/>
                <a:gd name="T71" fmla="*/ 1337 h 1521"/>
                <a:gd name="T72" fmla="*/ 25 w 146"/>
                <a:gd name="T73" fmla="*/ 1308 h 1521"/>
                <a:gd name="T74" fmla="*/ 29 w 146"/>
                <a:gd name="T75" fmla="*/ 1257 h 1521"/>
                <a:gd name="T76" fmla="*/ 36 w 146"/>
                <a:gd name="T77" fmla="*/ 1184 h 1521"/>
                <a:gd name="T78" fmla="*/ 42 w 146"/>
                <a:gd name="T79" fmla="*/ 1087 h 1521"/>
                <a:gd name="T80" fmla="*/ 48 w 146"/>
                <a:gd name="T81" fmla="*/ 977 h 1521"/>
                <a:gd name="T82" fmla="*/ 50 w 146"/>
                <a:gd name="T83" fmla="*/ 859 h 1521"/>
                <a:gd name="T84" fmla="*/ 50 w 146"/>
                <a:gd name="T85" fmla="*/ 729 h 1521"/>
                <a:gd name="T86" fmla="*/ 46 w 146"/>
                <a:gd name="T87" fmla="*/ 593 h 1521"/>
                <a:gd name="T88" fmla="*/ 44 w 146"/>
                <a:gd name="T89" fmla="*/ 468 h 1521"/>
                <a:gd name="T90" fmla="*/ 42 w 146"/>
                <a:gd name="T91" fmla="*/ 361 h 1521"/>
                <a:gd name="T92" fmla="*/ 42 w 146"/>
                <a:gd name="T93" fmla="*/ 269 h 1521"/>
                <a:gd name="T94" fmla="*/ 42 w 146"/>
                <a:gd name="T95" fmla="*/ 193 h 1521"/>
                <a:gd name="T96" fmla="*/ 40 w 146"/>
                <a:gd name="T97" fmla="*/ 134 h 1521"/>
                <a:gd name="T98" fmla="*/ 35 w 146"/>
                <a:gd name="T99" fmla="*/ 88 h 1521"/>
                <a:gd name="T100" fmla="*/ 27 w 146"/>
                <a:gd name="T101" fmla="*/ 57 h 1521"/>
                <a:gd name="T102" fmla="*/ 12 w 146"/>
                <a:gd name="T103" fmla="*/ 36 h 1521"/>
                <a:gd name="T104" fmla="*/ 0 w 146"/>
                <a:gd name="T105" fmla="*/ 13 h 1521"/>
                <a:gd name="T106" fmla="*/ 6 w 146"/>
                <a:gd name="T107" fmla="*/ 7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1521">
                  <a:moveTo>
                    <a:pt x="12" y="3"/>
                  </a:moveTo>
                  <a:lnTo>
                    <a:pt x="19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4" y="2"/>
                  </a:lnTo>
                  <a:lnTo>
                    <a:pt x="65" y="3"/>
                  </a:lnTo>
                  <a:lnTo>
                    <a:pt x="79" y="5"/>
                  </a:lnTo>
                  <a:lnTo>
                    <a:pt x="92" y="11"/>
                  </a:lnTo>
                  <a:lnTo>
                    <a:pt x="103" y="17"/>
                  </a:lnTo>
                  <a:lnTo>
                    <a:pt x="115" y="25"/>
                  </a:lnTo>
                  <a:lnTo>
                    <a:pt x="125" y="30"/>
                  </a:lnTo>
                  <a:lnTo>
                    <a:pt x="132" y="34"/>
                  </a:lnTo>
                  <a:lnTo>
                    <a:pt x="138" y="40"/>
                  </a:lnTo>
                  <a:lnTo>
                    <a:pt x="142" y="44"/>
                  </a:lnTo>
                  <a:lnTo>
                    <a:pt x="146" y="46"/>
                  </a:lnTo>
                  <a:lnTo>
                    <a:pt x="146" y="49"/>
                  </a:lnTo>
                  <a:lnTo>
                    <a:pt x="146" y="51"/>
                  </a:lnTo>
                  <a:lnTo>
                    <a:pt x="146" y="57"/>
                  </a:lnTo>
                  <a:lnTo>
                    <a:pt x="146" y="63"/>
                  </a:lnTo>
                  <a:lnTo>
                    <a:pt x="146" y="69"/>
                  </a:lnTo>
                  <a:lnTo>
                    <a:pt x="144" y="76"/>
                  </a:lnTo>
                  <a:lnTo>
                    <a:pt x="144" y="86"/>
                  </a:lnTo>
                  <a:lnTo>
                    <a:pt x="142" y="95"/>
                  </a:lnTo>
                  <a:lnTo>
                    <a:pt x="140" y="107"/>
                  </a:lnTo>
                  <a:lnTo>
                    <a:pt x="138" y="120"/>
                  </a:lnTo>
                  <a:lnTo>
                    <a:pt x="136" y="134"/>
                  </a:lnTo>
                  <a:lnTo>
                    <a:pt x="134" y="147"/>
                  </a:lnTo>
                  <a:lnTo>
                    <a:pt x="132" y="162"/>
                  </a:lnTo>
                  <a:lnTo>
                    <a:pt x="130" y="180"/>
                  </a:lnTo>
                  <a:lnTo>
                    <a:pt x="128" y="197"/>
                  </a:lnTo>
                  <a:lnTo>
                    <a:pt x="128" y="216"/>
                  </a:lnTo>
                  <a:lnTo>
                    <a:pt x="128" y="237"/>
                  </a:lnTo>
                  <a:lnTo>
                    <a:pt x="126" y="243"/>
                  </a:lnTo>
                  <a:lnTo>
                    <a:pt x="126" y="250"/>
                  </a:lnTo>
                  <a:lnTo>
                    <a:pt x="126" y="256"/>
                  </a:lnTo>
                  <a:lnTo>
                    <a:pt x="126" y="266"/>
                  </a:lnTo>
                  <a:lnTo>
                    <a:pt x="125" y="273"/>
                  </a:lnTo>
                  <a:lnTo>
                    <a:pt x="125" y="283"/>
                  </a:lnTo>
                  <a:lnTo>
                    <a:pt x="125" y="292"/>
                  </a:lnTo>
                  <a:lnTo>
                    <a:pt x="125" y="304"/>
                  </a:lnTo>
                  <a:lnTo>
                    <a:pt x="125" y="315"/>
                  </a:lnTo>
                  <a:lnTo>
                    <a:pt x="125" y="329"/>
                  </a:lnTo>
                  <a:lnTo>
                    <a:pt x="123" y="342"/>
                  </a:lnTo>
                  <a:lnTo>
                    <a:pt x="123" y="356"/>
                  </a:lnTo>
                  <a:lnTo>
                    <a:pt x="123" y="369"/>
                  </a:lnTo>
                  <a:lnTo>
                    <a:pt x="123" y="384"/>
                  </a:lnTo>
                  <a:lnTo>
                    <a:pt x="123" y="401"/>
                  </a:lnTo>
                  <a:lnTo>
                    <a:pt x="123" y="419"/>
                  </a:lnTo>
                  <a:lnTo>
                    <a:pt x="123" y="436"/>
                  </a:lnTo>
                  <a:lnTo>
                    <a:pt x="123" y="453"/>
                  </a:lnTo>
                  <a:lnTo>
                    <a:pt x="123" y="472"/>
                  </a:lnTo>
                  <a:lnTo>
                    <a:pt x="123" y="493"/>
                  </a:lnTo>
                  <a:lnTo>
                    <a:pt x="123" y="512"/>
                  </a:lnTo>
                  <a:lnTo>
                    <a:pt x="123" y="534"/>
                  </a:lnTo>
                  <a:lnTo>
                    <a:pt x="123" y="556"/>
                  </a:lnTo>
                  <a:lnTo>
                    <a:pt x="123" y="579"/>
                  </a:lnTo>
                  <a:lnTo>
                    <a:pt x="123" y="602"/>
                  </a:lnTo>
                  <a:lnTo>
                    <a:pt x="123" y="627"/>
                  </a:lnTo>
                  <a:lnTo>
                    <a:pt x="123" y="652"/>
                  </a:lnTo>
                  <a:lnTo>
                    <a:pt x="123" y="677"/>
                  </a:lnTo>
                  <a:lnTo>
                    <a:pt x="123" y="704"/>
                  </a:lnTo>
                  <a:lnTo>
                    <a:pt x="123" y="733"/>
                  </a:lnTo>
                  <a:lnTo>
                    <a:pt x="123" y="759"/>
                  </a:lnTo>
                  <a:lnTo>
                    <a:pt x="123" y="788"/>
                  </a:lnTo>
                  <a:lnTo>
                    <a:pt x="121" y="817"/>
                  </a:lnTo>
                  <a:lnTo>
                    <a:pt x="121" y="845"/>
                  </a:lnTo>
                  <a:lnTo>
                    <a:pt x="121" y="872"/>
                  </a:lnTo>
                  <a:lnTo>
                    <a:pt x="119" y="899"/>
                  </a:lnTo>
                  <a:lnTo>
                    <a:pt x="119" y="924"/>
                  </a:lnTo>
                  <a:lnTo>
                    <a:pt x="119" y="949"/>
                  </a:lnTo>
                  <a:lnTo>
                    <a:pt x="119" y="974"/>
                  </a:lnTo>
                  <a:lnTo>
                    <a:pt x="119" y="997"/>
                  </a:lnTo>
                  <a:lnTo>
                    <a:pt x="119" y="1020"/>
                  </a:lnTo>
                  <a:lnTo>
                    <a:pt x="117" y="1041"/>
                  </a:lnTo>
                  <a:lnTo>
                    <a:pt x="117" y="1062"/>
                  </a:lnTo>
                  <a:lnTo>
                    <a:pt x="117" y="1081"/>
                  </a:lnTo>
                  <a:lnTo>
                    <a:pt x="117" y="1100"/>
                  </a:lnTo>
                  <a:lnTo>
                    <a:pt x="117" y="1119"/>
                  </a:lnTo>
                  <a:lnTo>
                    <a:pt x="117" y="1136"/>
                  </a:lnTo>
                  <a:lnTo>
                    <a:pt x="117" y="1153"/>
                  </a:lnTo>
                  <a:lnTo>
                    <a:pt x="117" y="1169"/>
                  </a:lnTo>
                  <a:lnTo>
                    <a:pt x="117" y="1184"/>
                  </a:lnTo>
                  <a:lnTo>
                    <a:pt x="117" y="1199"/>
                  </a:lnTo>
                  <a:lnTo>
                    <a:pt x="115" y="1213"/>
                  </a:lnTo>
                  <a:lnTo>
                    <a:pt x="115" y="1226"/>
                  </a:lnTo>
                  <a:lnTo>
                    <a:pt x="115" y="1238"/>
                  </a:lnTo>
                  <a:lnTo>
                    <a:pt x="115" y="1249"/>
                  </a:lnTo>
                  <a:lnTo>
                    <a:pt x="115" y="1259"/>
                  </a:lnTo>
                  <a:lnTo>
                    <a:pt x="115" y="1268"/>
                  </a:lnTo>
                  <a:lnTo>
                    <a:pt x="115" y="1278"/>
                  </a:lnTo>
                  <a:lnTo>
                    <a:pt x="115" y="1286"/>
                  </a:lnTo>
                  <a:lnTo>
                    <a:pt x="115" y="1293"/>
                  </a:lnTo>
                  <a:lnTo>
                    <a:pt x="115" y="1299"/>
                  </a:lnTo>
                  <a:lnTo>
                    <a:pt x="115" y="1305"/>
                  </a:lnTo>
                  <a:lnTo>
                    <a:pt x="115" y="1310"/>
                  </a:lnTo>
                  <a:lnTo>
                    <a:pt x="115" y="1314"/>
                  </a:lnTo>
                  <a:lnTo>
                    <a:pt x="115" y="1330"/>
                  </a:lnTo>
                  <a:lnTo>
                    <a:pt x="115" y="1345"/>
                  </a:lnTo>
                  <a:lnTo>
                    <a:pt x="113" y="1360"/>
                  </a:lnTo>
                  <a:lnTo>
                    <a:pt x="111" y="1377"/>
                  </a:lnTo>
                  <a:lnTo>
                    <a:pt x="109" y="1395"/>
                  </a:lnTo>
                  <a:lnTo>
                    <a:pt x="107" y="1412"/>
                  </a:lnTo>
                  <a:lnTo>
                    <a:pt x="105" y="1431"/>
                  </a:lnTo>
                  <a:lnTo>
                    <a:pt x="103" y="1450"/>
                  </a:lnTo>
                  <a:lnTo>
                    <a:pt x="102" y="1465"/>
                  </a:lnTo>
                  <a:lnTo>
                    <a:pt x="100" y="1473"/>
                  </a:lnTo>
                  <a:lnTo>
                    <a:pt x="98" y="1481"/>
                  </a:lnTo>
                  <a:lnTo>
                    <a:pt x="96" y="1486"/>
                  </a:lnTo>
                  <a:lnTo>
                    <a:pt x="94" y="1492"/>
                  </a:lnTo>
                  <a:lnTo>
                    <a:pt x="92" y="1498"/>
                  </a:lnTo>
                  <a:lnTo>
                    <a:pt x="92" y="1504"/>
                  </a:lnTo>
                  <a:lnTo>
                    <a:pt x="90" y="1507"/>
                  </a:lnTo>
                  <a:lnTo>
                    <a:pt x="88" y="1511"/>
                  </a:lnTo>
                  <a:lnTo>
                    <a:pt x="86" y="1513"/>
                  </a:lnTo>
                  <a:lnTo>
                    <a:pt x="84" y="1517"/>
                  </a:lnTo>
                  <a:lnTo>
                    <a:pt x="82" y="1519"/>
                  </a:lnTo>
                  <a:lnTo>
                    <a:pt x="81" y="1521"/>
                  </a:lnTo>
                  <a:lnTo>
                    <a:pt x="81" y="1521"/>
                  </a:lnTo>
                  <a:lnTo>
                    <a:pt x="79" y="1521"/>
                  </a:lnTo>
                  <a:lnTo>
                    <a:pt x="75" y="1519"/>
                  </a:lnTo>
                  <a:lnTo>
                    <a:pt x="73" y="1515"/>
                  </a:lnTo>
                  <a:lnTo>
                    <a:pt x="69" y="1513"/>
                  </a:lnTo>
                  <a:lnTo>
                    <a:pt x="67" y="1509"/>
                  </a:lnTo>
                  <a:lnTo>
                    <a:pt x="65" y="1506"/>
                  </a:lnTo>
                  <a:lnTo>
                    <a:pt x="63" y="1502"/>
                  </a:lnTo>
                  <a:lnTo>
                    <a:pt x="59" y="1496"/>
                  </a:lnTo>
                  <a:lnTo>
                    <a:pt x="58" y="1490"/>
                  </a:lnTo>
                  <a:lnTo>
                    <a:pt x="56" y="1485"/>
                  </a:lnTo>
                  <a:lnTo>
                    <a:pt x="54" y="1479"/>
                  </a:lnTo>
                  <a:lnTo>
                    <a:pt x="52" y="1471"/>
                  </a:lnTo>
                  <a:lnTo>
                    <a:pt x="48" y="1463"/>
                  </a:lnTo>
                  <a:lnTo>
                    <a:pt x="46" y="1456"/>
                  </a:lnTo>
                  <a:lnTo>
                    <a:pt x="44" y="1446"/>
                  </a:lnTo>
                  <a:lnTo>
                    <a:pt x="42" y="1437"/>
                  </a:lnTo>
                  <a:lnTo>
                    <a:pt x="36" y="1419"/>
                  </a:lnTo>
                  <a:lnTo>
                    <a:pt x="31" y="1402"/>
                  </a:lnTo>
                  <a:lnTo>
                    <a:pt x="27" y="1387"/>
                  </a:lnTo>
                  <a:lnTo>
                    <a:pt x="23" y="1374"/>
                  </a:lnTo>
                  <a:lnTo>
                    <a:pt x="21" y="1362"/>
                  </a:lnTo>
                  <a:lnTo>
                    <a:pt x="21" y="1352"/>
                  </a:lnTo>
                  <a:lnTo>
                    <a:pt x="21" y="1345"/>
                  </a:lnTo>
                  <a:lnTo>
                    <a:pt x="23" y="1339"/>
                  </a:lnTo>
                  <a:lnTo>
                    <a:pt x="23" y="1337"/>
                  </a:lnTo>
                  <a:lnTo>
                    <a:pt x="23" y="1331"/>
                  </a:lnTo>
                  <a:lnTo>
                    <a:pt x="25" y="1326"/>
                  </a:lnTo>
                  <a:lnTo>
                    <a:pt x="25" y="1318"/>
                  </a:lnTo>
                  <a:lnTo>
                    <a:pt x="25" y="1308"/>
                  </a:lnTo>
                  <a:lnTo>
                    <a:pt x="27" y="1299"/>
                  </a:lnTo>
                  <a:lnTo>
                    <a:pt x="27" y="1286"/>
                  </a:lnTo>
                  <a:lnTo>
                    <a:pt x="29" y="1272"/>
                  </a:lnTo>
                  <a:lnTo>
                    <a:pt x="29" y="1257"/>
                  </a:lnTo>
                  <a:lnTo>
                    <a:pt x="31" y="1241"/>
                  </a:lnTo>
                  <a:lnTo>
                    <a:pt x="33" y="1222"/>
                  </a:lnTo>
                  <a:lnTo>
                    <a:pt x="35" y="1203"/>
                  </a:lnTo>
                  <a:lnTo>
                    <a:pt x="36" y="1184"/>
                  </a:lnTo>
                  <a:lnTo>
                    <a:pt x="38" y="1161"/>
                  </a:lnTo>
                  <a:lnTo>
                    <a:pt x="40" y="1138"/>
                  </a:lnTo>
                  <a:lnTo>
                    <a:pt x="42" y="1113"/>
                  </a:lnTo>
                  <a:lnTo>
                    <a:pt x="42" y="1087"/>
                  </a:lnTo>
                  <a:lnTo>
                    <a:pt x="44" y="1060"/>
                  </a:lnTo>
                  <a:lnTo>
                    <a:pt x="46" y="1033"/>
                  </a:lnTo>
                  <a:lnTo>
                    <a:pt x="46" y="1006"/>
                  </a:lnTo>
                  <a:lnTo>
                    <a:pt x="48" y="977"/>
                  </a:lnTo>
                  <a:lnTo>
                    <a:pt x="48" y="949"/>
                  </a:lnTo>
                  <a:lnTo>
                    <a:pt x="50" y="920"/>
                  </a:lnTo>
                  <a:lnTo>
                    <a:pt x="50" y="889"/>
                  </a:lnTo>
                  <a:lnTo>
                    <a:pt x="50" y="859"/>
                  </a:lnTo>
                  <a:lnTo>
                    <a:pt x="50" y="826"/>
                  </a:lnTo>
                  <a:lnTo>
                    <a:pt x="50" y="796"/>
                  </a:lnTo>
                  <a:lnTo>
                    <a:pt x="50" y="763"/>
                  </a:lnTo>
                  <a:lnTo>
                    <a:pt x="50" y="729"/>
                  </a:lnTo>
                  <a:lnTo>
                    <a:pt x="50" y="696"/>
                  </a:lnTo>
                  <a:lnTo>
                    <a:pt x="50" y="662"/>
                  </a:lnTo>
                  <a:lnTo>
                    <a:pt x="48" y="627"/>
                  </a:lnTo>
                  <a:lnTo>
                    <a:pt x="46" y="593"/>
                  </a:lnTo>
                  <a:lnTo>
                    <a:pt x="46" y="560"/>
                  </a:lnTo>
                  <a:lnTo>
                    <a:pt x="46" y="530"/>
                  </a:lnTo>
                  <a:lnTo>
                    <a:pt x="44" y="499"/>
                  </a:lnTo>
                  <a:lnTo>
                    <a:pt x="44" y="468"/>
                  </a:lnTo>
                  <a:lnTo>
                    <a:pt x="44" y="442"/>
                  </a:lnTo>
                  <a:lnTo>
                    <a:pt x="42" y="413"/>
                  </a:lnTo>
                  <a:lnTo>
                    <a:pt x="42" y="388"/>
                  </a:lnTo>
                  <a:lnTo>
                    <a:pt x="42" y="361"/>
                  </a:lnTo>
                  <a:lnTo>
                    <a:pt x="42" y="338"/>
                  </a:lnTo>
                  <a:lnTo>
                    <a:pt x="42" y="313"/>
                  </a:lnTo>
                  <a:lnTo>
                    <a:pt x="42" y="292"/>
                  </a:lnTo>
                  <a:lnTo>
                    <a:pt x="42" y="269"/>
                  </a:lnTo>
                  <a:lnTo>
                    <a:pt x="42" y="250"/>
                  </a:lnTo>
                  <a:lnTo>
                    <a:pt x="42" y="229"/>
                  </a:lnTo>
                  <a:lnTo>
                    <a:pt x="42" y="212"/>
                  </a:lnTo>
                  <a:lnTo>
                    <a:pt x="42" y="193"/>
                  </a:lnTo>
                  <a:lnTo>
                    <a:pt x="42" y="178"/>
                  </a:lnTo>
                  <a:lnTo>
                    <a:pt x="42" y="160"/>
                  </a:lnTo>
                  <a:lnTo>
                    <a:pt x="40" y="147"/>
                  </a:lnTo>
                  <a:lnTo>
                    <a:pt x="40" y="134"/>
                  </a:lnTo>
                  <a:lnTo>
                    <a:pt x="38" y="120"/>
                  </a:lnTo>
                  <a:lnTo>
                    <a:pt x="38" y="109"/>
                  </a:lnTo>
                  <a:lnTo>
                    <a:pt x="36" y="97"/>
                  </a:lnTo>
                  <a:lnTo>
                    <a:pt x="35" y="88"/>
                  </a:lnTo>
                  <a:lnTo>
                    <a:pt x="33" y="78"/>
                  </a:lnTo>
                  <a:lnTo>
                    <a:pt x="31" y="70"/>
                  </a:lnTo>
                  <a:lnTo>
                    <a:pt x="29" y="63"/>
                  </a:lnTo>
                  <a:lnTo>
                    <a:pt x="27" y="57"/>
                  </a:lnTo>
                  <a:lnTo>
                    <a:pt x="23" y="51"/>
                  </a:lnTo>
                  <a:lnTo>
                    <a:pt x="21" y="47"/>
                  </a:lnTo>
                  <a:lnTo>
                    <a:pt x="17" y="42"/>
                  </a:lnTo>
                  <a:lnTo>
                    <a:pt x="12" y="36"/>
                  </a:lnTo>
                  <a:lnTo>
                    <a:pt x="6" y="28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" y="9"/>
                  </a:lnTo>
                  <a:lnTo>
                    <a:pt x="4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2" y="3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7"/>
            <p:cNvSpPr/>
            <p:nvPr/>
          </p:nvSpPr>
          <p:spPr bwMode="auto">
            <a:xfrm>
              <a:off x="3371074" y="2082633"/>
              <a:ext cx="530225" cy="661988"/>
            </a:xfrm>
            <a:custGeom>
              <a:avLst/>
              <a:gdLst>
                <a:gd name="T0" fmla="*/ 511 w 668"/>
                <a:gd name="T1" fmla="*/ 388 h 832"/>
                <a:gd name="T2" fmla="*/ 465 w 668"/>
                <a:gd name="T3" fmla="*/ 451 h 832"/>
                <a:gd name="T4" fmla="*/ 417 w 668"/>
                <a:gd name="T5" fmla="*/ 511 h 832"/>
                <a:gd name="T6" fmla="*/ 363 w 668"/>
                <a:gd name="T7" fmla="*/ 570 h 832"/>
                <a:gd name="T8" fmla="*/ 321 w 668"/>
                <a:gd name="T9" fmla="*/ 610 h 832"/>
                <a:gd name="T10" fmla="*/ 277 w 668"/>
                <a:gd name="T11" fmla="*/ 652 h 832"/>
                <a:gd name="T12" fmla="*/ 222 w 668"/>
                <a:gd name="T13" fmla="*/ 700 h 832"/>
                <a:gd name="T14" fmla="*/ 168 w 668"/>
                <a:gd name="T15" fmla="*/ 742 h 832"/>
                <a:gd name="T16" fmla="*/ 117 w 668"/>
                <a:gd name="T17" fmla="*/ 778 h 832"/>
                <a:gd name="T18" fmla="*/ 90 w 668"/>
                <a:gd name="T19" fmla="*/ 794 h 832"/>
                <a:gd name="T20" fmla="*/ 69 w 668"/>
                <a:gd name="T21" fmla="*/ 807 h 832"/>
                <a:gd name="T22" fmla="*/ 48 w 668"/>
                <a:gd name="T23" fmla="*/ 817 h 832"/>
                <a:gd name="T24" fmla="*/ 32 w 668"/>
                <a:gd name="T25" fmla="*/ 824 h 832"/>
                <a:gd name="T26" fmla="*/ 19 w 668"/>
                <a:gd name="T27" fmla="*/ 828 h 832"/>
                <a:gd name="T28" fmla="*/ 9 w 668"/>
                <a:gd name="T29" fmla="*/ 832 h 832"/>
                <a:gd name="T30" fmla="*/ 4 w 668"/>
                <a:gd name="T31" fmla="*/ 832 h 832"/>
                <a:gd name="T32" fmla="*/ 0 w 668"/>
                <a:gd name="T33" fmla="*/ 830 h 832"/>
                <a:gd name="T34" fmla="*/ 0 w 668"/>
                <a:gd name="T35" fmla="*/ 826 h 832"/>
                <a:gd name="T36" fmla="*/ 8 w 668"/>
                <a:gd name="T37" fmla="*/ 817 h 832"/>
                <a:gd name="T38" fmla="*/ 19 w 668"/>
                <a:gd name="T39" fmla="*/ 803 h 832"/>
                <a:gd name="T40" fmla="*/ 36 w 668"/>
                <a:gd name="T41" fmla="*/ 786 h 832"/>
                <a:gd name="T42" fmla="*/ 61 w 668"/>
                <a:gd name="T43" fmla="*/ 765 h 832"/>
                <a:gd name="T44" fmla="*/ 90 w 668"/>
                <a:gd name="T45" fmla="*/ 740 h 832"/>
                <a:gd name="T46" fmla="*/ 124 w 668"/>
                <a:gd name="T47" fmla="*/ 710 h 832"/>
                <a:gd name="T48" fmla="*/ 164 w 668"/>
                <a:gd name="T49" fmla="*/ 675 h 832"/>
                <a:gd name="T50" fmla="*/ 243 w 668"/>
                <a:gd name="T51" fmla="*/ 599 h 832"/>
                <a:gd name="T52" fmla="*/ 298 w 668"/>
                <a:gd name="T53" fmla="*/ 539 h 832"/>
                <a:gd name="T54" fmla="*/ 333 w 668"/>
                <a:gd name="T55" fmla="*/ 499 h 832"/>
                <a:gd name="T56" fmla="*/ 365 w 668"/>
                <a:gd name="T57" fmla="*/ 459 h 832"/>
                <a:gd name="T58" fmla="*/ 394 w 668"/>
                <a:gd name="T59" fmla="*/ 419 h 832"/>
                <a:gd name="T60" fmla="*/ 421 w 668"/>
                <a:gd name="T61" fmla="*/ 377 h 832"/>
                <a:gd name="T62" fmla="*/ 459 w 668"/>
                <a:gd name="T63" fmla="*/ 315 h 832"/>
                <a:gd name="T64" fmla="*/ 505 w 668"/>
                <a:gd name="T65" fmla="*/ 227 h 832"/>
                <a:gd name="T66" fmla="*/ 547 w 668"/>
                <a:gd name="T67" fmla="*/ 137 h 832"/>
                <a:gd name="T68" fmla="*/ 584 w 668"/>
                <a:gd name="T69" fmla="*/ 46 h 832"/>
                <a:gd name="T70" fmla="*/ 633 w 668"/>
                <a:gd name="T71" fmla="*/ 36 h 832"/>
                <a:gd name="T72" fmla="*/ 662 w 668"/>
                <a:gd name="T73" fmla="*/ 90 h 832"/>
                <a:gd name="T74" fmla="*/ 641 w 668"/>
                <a:gd name="T75" fmla="*/ 143 h 832"/>
                <a:gd name="T76" fmla="*/ 608 w 668"/>
                <a:gd name="T77" fmla="*/ 216 h 832"/>
                <a:gd name="T78" fmla="*/ 572 w 668"/>
                <a:gd name="T79" fmla="*/ 287 h 832"/>
                <a:gd name="T80" fmla="*/ 532 w 668"/>
                <a:gd name="T81" fmla="*/ 358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8" h="832">
                  <a:moveTo>
                    <a:pt x="532" y="358"/>
                  </a:moveTo>
                  <a:lnTo>
                    <a:pt x="511" y="388"/>
                  </a:lnTo>
                  <a:lnTo>
                    <a:pt x="490" y="419"/>
                  </a:lnTo>
                  <a:lnTo>
                    <a:pt x="465" y="451"/>
                  </a:lnTo>
                  <a:lnTo>
                    <a:pt x="442" y="482"/>
                  </a:lnTo>
                  <a:lnTo>
                    <a:pt x="417" y="511"/>
                  </a:lnTo>
                  <a:lnTo>
                    <a:pt x="390" y="541"/>
                  </a:lnTo>
                  <a:lnTo>
                    <a:pt x="363" y="570"/>
                  </a:lnTo>
                  <a:lnTo>
                    <a:pt x="337" y="597"/>
                  </a:lnTo>
                  <a:lnTo>
                    <a:pt x="321" y="610"/>
                  </a:lnTo>
                  <a:lnTo>
                    <a:pt x="308" y="625"/>
                  </a:lnTo>
                  <a:lnTo>
                    <a:pt x="277" y="652"/>
                  </a:lnTo>
                  <a:lnTo>
                    <a:pt x="251" y="677"/>
                  </a:lnTo>
                  <a:lnTo>
                    <a:pt x="222" y="700"/>
                  </a:lnTo>
                  <a:lnTo>
                    <a:pt x="195" y="721"/>
                  </a:lnTo>
                  <a:lnTo>
                    <a:pt x="168" y="742"/>
                  </a:lnTo>
                  <a:lnTo>
                    <a:pt x="142" y="761"/>
                  </a:lnTo>
                  <a:lnTo>
                    <a:pt x="117" y="778"/>
                  </a:lnTo>
                  <a:lnTo>
                    <a:pt x="103" y="786"/>
                  </a:lnTo>
                  <a:lnTo>
                    <a:pt x="90" y="794"/>
                  </a:lnTo>
                  <a:lnTo>
                    <a:pt x="78" y="801"/>
                  </a:lnTo>
                  <a:lnTo>
                    <a:pt x="69" y="807"/>
                  </a:lnTo>
                  <a:lnTo>
                    <a:pt x="57" y="811"/>
                  </a:lnTo>
                  <a:lnTo>
                    <a:pt x="48" y="817"/>
                  </a:lnTo>
                  <a:lnTo>
                    <a:pt x="40" y="821"/>
                  </a:lnTo>
                  <a:lnTo>
                    <a:pt x="32" y="824"/>
                  </a:lnTo>
                  <a:lnTo>
                    <a:pt x="27" y="826"/>
                  </a:lnTo>
                  <a:lnTo>
                    <a:pt x="19" y="828"/>
                  </a:lnTo>
                  <a:lnTo>
                    <a:pt x="15" y="830"/>
                  </a:lnTo>
                  <a:lnTo>
                    <a:pt x="9" y="832"/>
                  </a:lnTo>
                  <a:lnTo>
                    <a:pt x="6" y="832"/>
                  </a:lnTo>
                  <a:lnTo>
                    <a:pt x="4" y="832"/>
                  </a:lnTo>
                  <a:lnTo>
                    <a:pt x="2" y="830"/>
                  </a:lnTo>
                  <a:lnTo>
                    <a:pt x="0" y="830"/>
                  </a:lnTo>
                  <a:lnTo>
                    <a:pt x="0" y="828"/>
                  </a:lnTo>
                  <a:lnTo>
                    <a:pt x="0" y="826"/>
                  </a:lnTo>
                  <a:lnTo>
                    <a:pt x="2" y="822"/>
                  </a:lnTo>
                  <a:lnTo>
                    <a:pt x="8" y="817"/>
                  </a:lnTo>
                  <a:lnTo>
                    <a:pt x="11" y="811"/>
                  </a:lnTo>
                  <a:lnTo>
                    <a:pt x="19" y="803"/>
                  </a:lnTo>
                  <a:lnTo>
                    <a:pt x="27" y="796"/>
                  </a:lnTo>
                  <a:lnTo>
                    <a:pt x="36" y="786"/>
                  </a:lnTo>
                  <a:lnTo>
                    <a:pt x="48" y="777"/>
                  </a:lnTo>
                  <a:lnTo>
                    <a:pt x="61" y="765"/>
                  </a:lnTo>
                  <a:lnTo>
                    <a:pt x="75" y="754"/>
                  </a:lnTo>
                  <a:lnTo>
                    <a:pt x="90" y="740"/>
                  </a:lnTo>
                  <a:lnTo>
                    <a:pt x="107" y="725"/>
                  </a:lnTo>
                  <a:lnTo>
                    <a:pt x="124" y="710"/>
                  </a:lnTo>
                  <a:lnTo>
                    <a:pt x="143" y="692"/>
                  </a:lnTo>
                  <a:lnTo>
                    <a:pt x="164" y="675"/>
                  </a:lnTo>
                  <a:lnTo>
                    <a:pt x="205" y="637"/>
                  </a:lnTo>
                  <a:lnTo>
                    <a:pt x="243" y="599"/>
                  </a:lnTo>
                  <a:lnTo>
                    <a:pt x="281" y="560"/>
                  </a:lnTo>
                  <a:lnTo>
                    <a:pt x="298" y="539"/>
                  </a:lnTo>
                  <a:lnTo>
                    <a:pt x="316" y="520"/>
                  </a:lnTo>
                  <a:lnTo>
                    <a:pt x="333" y="499"/>
                  </a:lnTo>
                  <a:lnTo>
                    <a:pt x="348" y="480"/>
                  </a:lnTo>
                  <a:lnTo>
                    <a:pt x="365" y="459"/>
                  </a:lnTo>
                  <a:lnTo>
                    <a:pt x="379" y="440"/>
                  </a:lnTo>
                  <a:lnTo>
                    <a:pt x="394" y="419"/>
                  </a:lnTo>
                  <a:lnTo>
                    <a:pt x="407" y="398"/>
                  </a:lnTo>
                  <a:lnTo>
                    <a:pt x="421" y="377"/>
                  </a:lnTo>
                  <a:lnTo>
                    <a:pt x="434" y="358"/>
                  </a:lnTo>
                  <a:lnTo>
                    <a:pt x="459" y="315"/>
                  </a:lnTo>
                  <a:lnTo>
                    <a:pt x="482" y="271"/>
                  </a:lnTo>
                  <a:lnTo>
                    <a:pt x="505" y="227"/>
                  </a:lnTo>
                  <a:lnTo>
                    <a:pt x="526" y="183"/>
                  </a:lnTo>
                  <a:lnTo>
                    <a:pt x="547" y="137"/>
                  </a:lnTo>
                  <a:lnTo>
                    <a:pt x="566" y="92"/>
                  </a:lnTo>
                  <a:lnTo>
                    <a:pt x="584" y="46"/>
                  </a:lnTo>
                  <a:lnTo>
                    <a:pt x="601" y="0"/>
                  </a:lnTo>
                  <a:lnTo>
                    <a:pt x="633" y="36"/>
                  </a:lnTo>
                  <a:lnTo>
                    <a:pt x="668" y="71"/>
                  </a:lnTo>
                  <a:lnTo>
                    <a:pt x="662" y="90"/>
                  </a:lnTo>
                  <a:lnTo>
                    <a:pt x="654" y="107"/>
                  </a:lnTo>
                  <a:lnTo>
                    <a:pt x="641" y="143"/>
                  </a:lnTo>
                  <a:lnTo>
                    <a:pt x="626" y="180"/>
                  </a:lnTo>
                  <a:lnTo>
                    <a:pt x="608" y="216"/>
                  </a:lnTo>
                  <a:lnTo>
                    <a:pt x="591" y="252"/>
                  </a:lnTo>
                  <a:lnTo>
                    <a:pt x="572" y="287"/>
                  </a:lnTo>
                  <a:lnTo>
                    <a:pt x="553" y="321"/>
                  </a:lnTo>
                  <a:lnTo>
                    <a:pt x="532" y="358"/>
                  </a:lnTo>
                  <a:lnTo>
                    <a:pt x="532" y="358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8"/>
            <p:cNvSpPr/>
            <p:nvPr/>
          </p:nvSpPr>
          <p:spPr bwMode="auto">
            <a:xfrm>
              <a:off x="3890186" y="2139783"/>
              <a:ext cx="661988" cy="511175"/>
            </a:xfrm>
            <a:custGeom>
              <a:avLst/>
              <a:gdLst>
                <a:gd name="T0" fmla="*/ 833 w 835"/>
                <a:gd name="T1" fmla="*/ 618 h 644"/>
                <a:gd name="T2" fmla="*/ 831 w 835"/>
                <a:gd name="T3" fmla="*/ 619 h 644"/>
                <a:gd name="T4" fmla="*/ 827 w 835"/>
                <a:gd name="T5" fmla="*/ 623 h 644"/>
                <a:gd name="T6" fmla="*/ 819 w 835"/>
                <a:gd name="T7" fmla="*/ 625 h 644"/>
                <a:gd name="T8" fmla="*/ 810 w 835"/>
                <a:gd name="T9" fmla="*/ 627 h 644"/>
                <a:gd name="T10" fmla="*/ 798 w 835"/>
                <a:gd name="T11" fmla="*/ 629 h 644"/>
                <a:gd name="T12" fmla="*/ 785 w 835"/>
                <a:gd name="T13" fmla="*/ 633 h 644"/>
                <a:gd name="T14" fmla="*/ 770 w 835"/>
                <a:gd name="T15" fmla="*/ 635 h 644"/>
                <a:gd name="T16" fmla="*/ 743 w 835"/>
                <a:gd name="T17" fmla="*/ 639 h 644"/>
                <a:gd name="T18" fmla="*/ 708 w 835"/>
                <a:gd name="T19" fmla="*/ 641 h 644"/>
                <a:gd name="T20" fmla="*/ 676 w 835"/>
                <a:gd name="T21" fmla="*/ 642 h 644"/>
                <a:gd name="T22" fmla="*/ 645 w 835"/>
                <a:gd name="T23" fmla="*/ 642 h 644"/>
                <a:gd name="T24" fmla="*/ 616 w 835"/>
                <a:gd name="T25" fmla="*/ 644 h 644"/>
                <a:gd name="T26" fmla="*/ 586 w 835"/>
                <a:gd name="T27" fmla="*/ 644 h 644"/>
                <a:gd name="T28" fmla="*/ 557 w 835"/>
                <a:gd name="T29" fmla="*/ 642 h 644"/>
                <a:gd name="T30" fmla="*/ 515 w 835"/>
                <a:gd name="T31" fmla="*/ 637 h 644"/>
                <a:gd name="T32" fmla="*/ 500 w 835"/>
                <a:gd name="T33" fmla="*/ 631 h 644"/>
                <a:gd name="T34" fmla="*/ 484 w 835"/>
                <a:gd name="T35" fmla="*/ 623 h 644"/>
                <a:gd name="T36" fmla="*/ 465 w 835"/>
                <a:gd name="T37" fmla="*/ 610 h 644"/>
                <a:gd name="T38" fmla="*/ 446 w 835"/>
                <a:gd name="T39" fmla="*/ 593 h 644"/>
                <a:gd name="T40" fmla="*/ 425 w 835"/>
                <a:gd name="T41" fmla="*/ 570 h 644"/>
                <a:gd name="T42" fmla="*/ 400 w 835"/>
                <a:gd name="T43" fmla="*/ 545 h 644"/>
                <a:gd name="T44" fmla="*/ 375 w 835"/>
                <a:gd name="T45" fmla="*/ 514 h 644"/>
                <a:gd name="T46" fmla="*/ 350 w 835"/>
                <a:gd name="T47" fmla="*/ 480 h 644"/>
                <a:gd name="T48" fmla="*/ 318 w 835"/>
                <a:gd name="T49" fmla="*/ 443 h 644"/>
                <a:gd name="T50" fmla="*/ 284 w 835"/>
                <a:gd name="T51" fmla="*/ 403 h 644"/>
                <a:gd name="T52" fmla="*/ 245 w 835"/>
                <a:gd name="T53" fmla="*/ 359 h 644"/>
                <a:gd name="T54" fmla="*/ 203 w 835"/>
                <a:gd name="T55" fmla="*/ 309 h 644"/>
                <a:gd name="T56" fmla="*/ 157 w 835"/>
                <a:gd name="T57" fmla="*/ 256 h 644"/>
                <a:gd name="T58" fmla="*/ 107 w 835"/>
                <a:gd name="T59" fmla="*/ 197 h 644"/>
                <a:gd name="T60" fmla="*/ 56 w 835"/>
                <a:gd name="T61" fmla="*/ 133 h 644"/>
                <a:gd name="T62" fmla="*/ 0 w 835"/>
                <a:gd name="T63" fmla="*/ 65 h 644"/>
                <a:gd name="T64" fmla="*/ 25 w 835"/>
                <a:gd name="T65" fmla="*/ 21 h 644"/>
                <a:gd name="T66" fmla="*/ 79 w 835"/>
                <a:gd name="T67" fmla="*/ 74 h 644"/>
                <a:gd name="T68" fmla="*/ 146 w 835"/>
                <a:gd name="T69" fmla="*/ 143 h 644"/>
                <a:gd name="T70" fmla="*/ 207 w 835"/>
                <a:gd name="T71" fmla="*/ 202 h 644"/>
                <a:gd name="T72" fmla="*/ 264 w 835"/>
                <a:gd name="T73" fmla="*/ 254 h 644"/>
                <a:gd name="T74" fmla="*/ 314 w 835"/>
                <a:gd name="T75" fmla="*/ 300 h 644"/>
                <a:gd name="T76" fmla="*/ 358 w 835"/>
                <a:gd name="T77" fmla="*/ 338 h 644"/>
                <a:gd name="T78" fmla="*/ 396 w 835"/>
                <a:gd name="T79" fmla="*/ 371 h 644"/>
                <a:gd name="T80" fmla="*/ 429 w 835"/>
                <a:gd name="T81" fmla="*/ 396 h 644"/>
                <a:gd name="T82" fmla="*/ 486 w 835"/>
                <a:gd name="T83" fmla="*/ 438 h 644"/>
                <a:gd name="T84" fmla="*/ 549 w 835"/>
                <a:gd name="T85" fmla="*/ 474 h 644"/>
                <a:gd name="T86" fmla="*/ 616 w 835"/>
                <a:gd name="T87" fmla="*/ 508 h 644"/>
                <a:gd name="T88" fmla="*/ 687 w 835"/>
                <a:gd name="T89" fmla="*/ 539 h 644"/>
                <a:gd name="T90" fmla="*/ 722 w 835"/>
                <a:gd name="T91" fmla="*/ 552 h 644"/>
                <a:gd name="T92" fmla="*/ 750 w 835"/>
                <a:gd name="T93" fmla="*/ 566 h 644"/>
                <a:gd name="T94" fmla="*/ 775 w 835"/>
                <a:gd name="T95" fmla="*/ 577 h 644"/>
                <a:gd name="T96" fmla="*/ 796 w 835"/>
                <a:gd name="T97" fmla="*/ 587 h 644"/>
                <a:gd name="T98" fmla="*/ 814 w 835"/>
                <a:gd name="T99" fmla="*/ 597 h 644"/>
                <a:gd name="T100" fmla="*/ 825 w 835"/>
                <a:gd name="T101" fmla="*/ 604 h 644"/>
                <a:gd name="T102" fmla="*/ 831 w 835"/>
                <a:gd name="T103" fmla="*/ 612 h 644"/>
                <a:gd name="T104" fmla="*/ 835 w 835"/>
                <a:gd name="T105" fmla="*/ 61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5" h="644">
                  <a:moveTo>
                    <a:pt x="835" y="616"/>
                  </a:moveTo>
                  <a:lnTo>
                    <a:pt x="833" y="618"/>
                  </a:lnTo>
                  <a:lnTo>
                    <a:pt x="833" y="619"/>
                  </a:lnTo>
                  <a:lnTo>
                    <a:pt x="831" y="619"/>
                  </a:lnTo>
                  <a:lnTo>
                    <a:pt x="829" y="621"/>
                  </a:lnTo>
                  <a:lnTo>
                    <a:pt x="827" y="623"/>
                  </a:lnTo>
                  <a:lnTo>
                    <a:pt x="823" y="623"/>
                  </a:lnTo>
                  <a:lnTo>
                    <a:pt x="819" y="625"/>
                  </a:lnTo>
                  <a:lnTo>
                    <a:pt x="815" y="625"/>
                  </a:lnTo>
                  <a:lnTo>
                    <a:pt x="810" y="627"/>
                  </a:lnTo>
                  <a:lnTo>
                    <a:pt x="804" y="629"/>
                  </a:lnTo>
                  <a:lnTo>
                    <a:pt x="798" y="629"/>
                  </a:lnTo>
                  <a:lnTo>
                    <a:pt x="793" y="631"/>
                  </a:lnTo>
                  <a:lnTo>
                    <a:pt x="785" y="633"/>
                  </a:lnTo>
                  <a:lnTo>
                    <a:pt x="777" y="633"/>
                  </a:lnTo>
                  <a:lnTo>
                    <a:pt x="770" y="635"/>
                  </a:lnTo>
                  <a:lnTo>
                    <a:pt x="760" y="637"/>
                  </a:lnTo>
                  <a:lnTo>
                    <a:pt x="743" y="639"/>
                  </a:lnTo>
                  <a:lnTo>
                    <a:pt x="726" y="641"/>
                  </a:lnTo>
                  <a:lnTo>
                    <a:pt x="708" y="641"/>
                  </a:lnTo>
                  <a:lnTo>
                    <a:pt x="691" y="642"/>
                  </a:lnTo>
                  <a:lnTo>
                    <a:pt x="676" y="642"/>
                  </a:lnTo>
                  <a:lnTo>
                    <a:pt x="660" y="642"/>
                  </a:lnTo>
                  <a:lnTo>
                    <a:pt x="645" y="642"/>
                  </a:lnTo>
                  <a:lnTo>
                    <a:pt x="632" y="642"/>
                  </a:lnTo>
                  <a:lnTo>
                    <a:pt x="616" y="644"/>
                  </a:lnTo>
                  <a:lnTo>
                    <a:pt x="601" y="644"/>
                  </a:lnTo>
                  <a:lnTo>
                    <a:pt x="586" y="644"/>
                  </a:lnTo>
                  <a:lnTo>
                    <a:pt x="571" y="644"/>
                  </a:lnTo>
                  <a:lnTo>
                    <a:pt x="557" y="642"/>
                  </a:lnTo>
                  <a:lnTo>
                    <a:pt x="544" y="641"/>
                  </a:lnTo>
                  <a:lnTo>
                    <a:pt x="515" y="637"/>
                  </a:lnTo>
                  <a:lnTo>
                    <a:pt x="507" y="635"/>
                  </a:lnTo>
                  <a:lnTo>
                    <a:pt x="500" y="631"/>
                  </a:lnTo>
                  <a:lnTo>
                    <a:pt x="492" y="627"/>
                  </a:lnTo>
                  <a:lnTo>
                    <a:pt x="484" y="623"/>
                  </a:lnTo>
                  <a:lnTo>
                    <a:pt x="475" y="616"/>
                  </a:lnTo>
                  <a:lnTo>
                    <a:pt x="465" y="610"/>
                  </a:lnTo>
                  <a:lnTo>
                    <a:pt x="456" y="602"/>
                  </a:lnTo>
                  <a:lnTo>
                    <a:pt x="446" y="593"/>
                  </a:lnTo>
                  <a:lnTo>
                    <a:pt x="435" y="581"/>
                  </a:lnTo>
                  <a:lnTo>
                    <a:pt x="425" y="570"/>
                  </a:lnTo>
                  <a:lnTo>
                    <a:pt x="414" y="558"/>
                  </a:lnTo>
                  <a:lnTo>
                    <a:pt x="400" y="545"/>
                  </a:lnTo>
                  <a:lnTo>
                    <a:pt x="389" y="530"/>
                  </a:lnTo>
                  <a:lnTo>
                    <a:pt x="375" y="514"/>
                  </a:lnTo>
                  <a:lnTo>
                    <a:pt x="364" y="497"/>
                  </a:lnTo>
                  <a:lnTo>
                    <a:pt x="350" y="480"/>
                  </a:lnTo>
                  <a:lnTo>
                    <a:pt x="335" y="463"/>
                  </a:lnTo>
                  <a:lnTo>
                    <a:pt x="318" y="443"/>
                  </a:lnTo>
                  <a:lnTo>
                    <a:pt x="301" y="424"/>
                  </a:lnTo>
                  <a:lnTo>
                    <a:pt x="284" y="403"/>
                  </a:lnTo>
                  <a:lnTo>
                    <a:pt x="264" y="382"/>
                  </a:lnTo>
                  <a:lnTo>
                    <a:pt x="245" y="359"/>
                  </a:lnTo>
                  <a:lnTo>
                    <a:pt x="224" y="334"/>
                  </a:lnTo>
                  <a:lnTo>
                    <a:pt x="203" y="309"/>
                  </a:lnTo>
                  <a:lnTo>
                    <a:pt x="180" y="283"/>
                  </a:lnTo>
                  <a:lnTo>
                    <a:pt x="157" y="256"/>
                  </a:lnTo>
                  <a:lnTo>
                    <a:pt x="132" y="227"/>
                  </a:lnTo>
                  <a:lnTo>
                    <a:pt x="107" y="197"/>
                  </a:lnTo>
                  <a:lnTo>
                    <a:pt x="83" y="166"/>
                  </a:lnTo>
                  <a:lnTo>
                    <a:pt x="56" y="133"/>
                  </a:lnTo>
                  <a:lnTo>
                    <a:pt x="29" y="99"/>
                  </a:lnTo>
                  <a:lnTo>
                    <a:pt x="0" y="65"/>
                  </a:lnTo>
                  <a:lnTo>
                    <a:pt x="8" y="0"/>
                  </a:lnTo>
                  <a:lnTo>
                    <a:pt x="25" y="21"/>
                  </a:lnTo>
                  <a:lnTo>
                    <a:pt x="44" y="38"/>
                  </a:lnTo>
                  <a:lnTo>
                    <a:pt x="79" y="74"/>
                  </a:lnTo>
                  <a:lnTo>
                    <a:pt x="113" y="109"/>
                  </a:lnTo>
                  <a:lnTo>
                    <a:pt x="146" y="143"/>
                  </a:lnTo>
                  <a:lnTo>
                    <a:pt x="178" y="174"/>
                  </a:lnTo>
                  <a:lnTo>
                    <a:pt x="207" y="202"/>
                  </a:lnTo>
                  <a:lnTo>
                    <a:pt x="236" y="229"/>
                  </a:lnTo>
                  <a:lnTo>
                    <a:pt x="264" y="254"/>
                  </a:lnTo>
                  <a:lnTo>
                    <a:pt x="289" y="279"/>
                  </a:lnTo>
                  <a:lnTo>
                    <a:pt x="314" y="300"/>
                  </a:lnTo>
                  <a:lnTo>
                    <a:pt x="337" y="321"/>
                  </a:lnTo>
                  <a:lnTo>
                    <a:pt x="358" y="338"/>
                  </a:lnTo>
                  <a:lnTo>
                    <a:pt x="379" y="355"/>
                  </a:lnTo>
                  <a:lnTo>
                    <a:pt x="396" y="371"/>
                  </a:lnTo>
                  <a:lnTo>
                    <a:pt x="414" y="384"/>
                  </a:lnTo>
                  <a:lnTo>
                    <a:pt x="429" y="396"/>
                  </a:lnTo>
                  <a:lnTo>
                    <a:pt x="458" y="417"/>
                  </a:lnTo>
                  <a:lnTo>
                    <a:pt x="486" y="438"/>
                  </a:lnTo>
                  <a:lnTo>
                    <a:pt x="517" y="457"/>
                  </a:lnTo>
                  <a:lnTo>
                    <a:pt x="549" y="474"/>
                  </a:lnTo>
                  <a:lnTo>
                    <a:pt x="582" y="491"/>
                  </a:lnTo>
                  <a:lnTo>
                    <a:pt x="616" y="508"/>
                  </a:lnTo>
                  <a:lnTo>
                    <a:pt x="651" y="524"/>
                  </a:lnTo>
                  <a:lnTo>
                    <a:pt x="687" y="539"/>
                  </a:lnTo>
                  <a:lnTo>
                    <a:pt x="704" y="547"/>
                  </a:lnTo>
                  <a:lnTo>
                    <a:pt x="722" y="552"/>
                  </a:lnTo>
                  <a:lnTo>
                    <a:pt x="737" y="560"/>
                  </a:lnTo>
                  <a:lnTo>
                    <a:pt x="750" y="566"/>
                  </a:lnTo>
                  <a:lnTo>
                    <a:pt x="764" y="572"/>
                  </a:lnTo>
                  <a:lnTo>
                    <a:pt x="775" y="577"/>
                  </a:lnTo>
                  <a:lnTo>
                    <a:pt x="787" y="583"/>
                  </a:lnTo>
                  <a:lnTo>
                    <a:pt x="796" y="587"/>
                  </a:lnTo>
                  <a:lnTo>
                    <a:pt x="806" y="593"/>
                  </a:lnTo>
                  <a:lnTo>
                    <a:pt x="814" y="597"/>
                  </a:lnTo>
                  <a:lnTo>
                    <a:pt x="819" y="600"/>
                  </a:lnTo>
                  <a:lnTo>
                    <a:pt x="825" y="604"/>
                  </a:lnTo>
                  <a:lnTo>
                    <a:pt x="829" y="608"/>
                  </a:lnTo>
                  <a:lnTo>
                    <a:pt x="831" y="612"/>
                  </a:lnTo>
                  <a:lnTo>
                    <a:pt x="833" y="614"/>
                  </a:lnTo>
                  <a:lnTo>
                    <a:pt x="835" y="616"/>
                  </a:lnTo>
                  <a:lnTo>
                    <a:pt x="835" y="616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3" name="Freeform 34"/>
          <p:cNvSpPr/>
          <p:nvPr/>
        </p:nvSpPr>
        <p:spPr bwMode="auto">
          <a:xfrm>
            <a:off x="1633687" y="3488022"/>
            <a:ext cx="723653" cy="174406"/>
          </a:xfrm>
          <a:custGeom>
            <a:avLst/>
            <a:gdLst>
              <a:gd name="T0" fmla="*/ 233 w 556"/>
              <a:gd name="T1" fmla="*/ 54 h 136"/>
              <a:gd name="T2" fmla="*/ 283 w 556"/>
              <a:gd name="T3" fmla="*/ 44 h 136"/>
              <a:gd name="T4" fmla="*/ 323 w 556"/>
              <a:gd name="T5" fmla="*/ 35 h 136"/>
              <a:gd name="T6" fmla="*/ 357 w 556"/>
              <a:gd name="T7" fmla="*/ 23 h 136"/>
              <a:gd name="T8" fmla="*/ 384 w 556"/>
              <a:gd name="T9" fmla="*/ 13 h 136"/>
              <a:gd name="T10" fmla="*/ 403 w 556"/>
              <a:gd name="T11" fmla="*/ 8 h 136"/>
              <a:gd name="T12" fmla="*/ 421 w 556"/>
              <a:gd name="T13" fmla="*/ 2 h 136"/>
              <a:gd name="T14" fmla="*/ 434 w 556"/>
              <a:gd name="T15" fmla="*/ 0 h 136"/>
              <a:gd name="T16" fmla="*/ 445 w 556"/>
              <a:gd name="T17" fmla="*/ 0 h 136"/>
              <a:gd name="T18" fmla="*/ 459 w 556"/>
              <a:gd name="T19" fmla="*/ 2 h 136"/>
              <a:gd name="T20" fmla="*/ 476 w 556"/>
              <a:gd name="T21" fmla="*/ 6 h 136"/>
              <a:gd name="T22" fmla="*/ 495 w 556"/>
              <a:gd name="T23" fmla="*/ 10 h 136"/>
              <a:gd name="T24" fmla="*/ 518 w 556"/>
              <a:gd name="T25" fmla="*/ 17 h 136"/>
              <a:gd name="T26" fmla="*/ 535 w 556"/>
              <a:gd name="T27" fmla="*/ 27 h 136"/>
              <a:gd name="T28" fmla="*/ 549 w 556"/>
              <a:gd name="T29" fmla="*/ 36 h 136"/>
              <a:gd name="T30" fmla="*/ 554 w 556"/>
              <a:gd name="T31" fmla="*/ 46 h 136"/>
              <a:gd name="T32" fmla="*/ 554 w 556"/>
              <a:gd name="T33" fmla="*/ 54 h 136"/>
              <a:gd name="T34" fmla="*/ 549 w 556"/>
              <a:gd name="T35" fmla="*/ 59 h 136"/>
              <a:gd name="T36" fmla="*/ 537 w 556"/>
              <a:gd name="T37" fmla="*/ 65 h 136"/>
              <a:gd name="T38" fmla="*/ 518 w 556"/>
              <a:gd name="T39" fmla="*/ 71 h 136"/>
              <a:gd name="T40" fmla="*/ 493 w 556"/>
              <a:gd name="T41" fmla="*/ 79 h 136"/>
              <a:gd name="T42" fmla="*/ 463 w 556"/>
              <a:gd name="T43" fmla="*/ 84 h 136"/>
              <a:gd name="T44" fmla="*/ 426 w 556"/>
              <a:gd name="T45" fmla="*/ 92 h 136"/>
              <a:gd name="T46" fmla="*/ 384 w 556"/>
              <a:gd name="T47" fmla="*/ 100 h 136"/>
              <a:gd name="T48" fmla="*/ 336 w 556"/>
              <a:gd name="T49" fmla="*/ 107 h 136"/>
              <a:gd name="T50" fmla="*/ 292 w 556"/>
              <a:gd name="T51" fmla="*/ 113 h 136"/>
              <a:gd name="T52" fmla="*/ 254 w 556"/>
              <a:gd name="T53" fmla="*/ 119 h 136"/>
              <a:gd name="T54" fmla="*/ 222 w 556"/>
              <a:gd name="T55" fmla="*/ 124 h 136"/>
              <a:gd name="T56" fmla="*/ 193 w 556"/>
              <a:gd name="T57" fmla="*/ 128 h 136"/>
              <a:gd name="T58" fmla="*/ 168 w 556"/>
              <a:gd name="T59" fmla="*/ 132 h 136"/>
              <a:gd name="T60" fmla="*/ 151 w 556"/>
              <a:gd name="T61" fmla="*/ 134 h 136"/>
              <a:gd name="T62" fmla="*/ 137 w 556"/>
              <a:gd name="T63" fmla="*/ 136 h 136"/>
              <a:gd name="T64" fmla="*/ 126 w 556"/>
              <a:gd name="T65" fmla="*/ 136 h 136"/>
              <a:gd name="T66" fmla="*/ 109 w 556"/>
              <a:gd name="T67" fmla="*/ 132 h 136"/>
              <a:gd name="T68" fmla="*/ 88 w 556"/>
              <a:gd name="T69" fmla="*/ 128 h 136"/>
              <a:gd name="T70" fmla="*/ 65 w 556"/>
              <a:gd name="T71" fmla="*/ 121 h 136"/>
              <a:gd name="T72" fmla="*/ 42 w 556"/>
              <a:gd name="T73" fmla="*/ 111 h 136"/>
              <a:gd name="T74" fmla="*/ 21 w 556"/>
              <a:gd name="T75" fmla="*/ 102 h 136"/>
              <a:gd name="T76" fmla="*/ 7 w 556"/>
              <a:gd name="T77" fmla="*/ 94 h 136"/>
              <a:gd name="T78" fmla="*/ 0 w 556"/>
              <a:gd name="T79" fmla="*/ 86 h 136"/>
              <a:gd name="T80" fmla="*/ 0 w 556"/>
              <a:gd name="T81" fmla="*/ 82 h 136"/>
              <a:gd name="T82" fmla="*/ 7 w 556"/>
              <a:gd name="T83" fmla="*/ 79 h 136"/>
              <a:gd name="T84" fmla="*/ 21 w 556"/>
              <a:gd name="T85" fmla="*/ 77 h 136"/>
              <a:gd name="T86" fmla="*/ 42 w 556"/>
              <a:gd name="T87" fmla="*/ 73 h 136"/>
              <a:gd name="T88" fmla="*/ 61 w 556"/>
              <a:gd name="T89" fmla="*/ 71 h 136"/>
              <a:gd name="T90" fmla="*/ 74 w 556"/>
              <a:gd name="T91" fmla="*/ 71 h 136"/>
              <a:gd name="T92" fmla="*/ 89 w 556"/>
              <a:gd name="T93" fmla="*/ 69 h 136"/>
              <a:gd name="T94" fmla="*/ 116 w 556"/>
              <a:gd name="T95" fmla="*/ 67 h 136"/>
              <a:gd name="T96" fmla="*/ 158 w 556"/>
              <a:gd name="T97" fmla="*/ 63 h 136"/>
              <a:gd name="T98" fmla="*/ 208 w 556"/>
              <a:gd name="T99" fmla="*/ 5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6" h="136">
                <a:moveTo>
                  <a:pt x="208" y="58"/>
                </a:moveTo>
                <a:lnTo>
                  <a:pt x="233" y="54"/>
                </a:lnTo>
                <a:lnTo>
                  <a:pt x="260" y="48"/>
                </a:lnTo>
                <a:lnTo>
                  <a:pt x="283" y="44"/>
                </a:lnTo>
                <a:lnTo>
                  <a:pt x="304" y="38"/>
                </a:lnTo>
                <a:lnTo>
                  <a:pt x="323" y="35"/>
                </a:lnTo>
                <a:lnTo>
                  <a:pt x="342" y="29"/>
                </a:lnTo>
                <a:lnTo>
                  <a:pt x="357" y="23"/>
                </a:lnTo>
                <a:lnTo>
                  <a:pt x="373" y="19"/>
                </a:lnTo>
                <a:lnTo>
                  <a:pt x="384" y="13"/>
                </a:lnTo>
                <a:lnTo>
                  <a:pt x="394" y="10"/>
                </a:lnTo>
                <a:lnTo>
                  <a:pt x="403" y="8"/>
                </a:lnTo>
                <a:lnTo>
                  <a:pt x="413" y="4"/>
                </a:lnTo>
                <a:lnTo>
                  <a:pt x="421" y="2"/>
                </a:lnTo>
                <a:lnTo>
                  <a:pt x="428" y="0"/>
                </a:lnTo>
                <a:lnTo>
                  <a:pt x="434" y="0"/>
                </a:lnTo>
                <a:lnTo>
                  <a:pt x="440" y="0"/>
                </a:lnTo>
                <a:lnTo>
                  <a:pt x="445" y="0"/>
                </a:lnTo>
                <a:lnTo>
                  <a:pt x="451" y="0"/>
                </a:lnTo>
                <a:lnTo>
                  <a:pt x="459" y="2"/>
                </a:lnTo>
                <a:lnTo>
                  <a:pt x="466" y="4"/>
                </a:lnTo>
                <a:lnTo>
                  <a:pt x="476" y="6"/>
                </a:lnTo>
                <a:lnTo>
                  <a:pt x="486" y="8"/>
                </a:lnTo>
                <a:lnTo>
                  <a:pt x="495" y="10"/>
                </a:lnTo>
                <a:lnTo>
                  <a:pt x="507" y="13"/>
                </a:lnTo>
                <a:lnTo>
                  <a:pt x="518" y="17"/>
                </a:lnTo>
                <a:lnTo>
                  <a:pt x="528" y="23"/>
                </a:lnTo>
                <a:lnTo>
                  <a:pt x="535" y="27"/>
                </a:lnTo>
                <a:lnTo>
                  <a:pt x="543" y="33"/>
                </a:lnTo>
                <a:lnTo>
                  <a:pt x="549" y="36"/>
                </a:lnTo>
                <a:lnTo>
                  <a:pt x="553" y="42"/>
                </a:lnTo>
                <a:lnTo>
                  <a:pt x="554" y="46"/>
                </a:lnTo>
                <a:lnTo>
                  <a:pt x="556" y="52"/>
                </a:lnTo>
                <a:lnTo>
                  <a:pt x="554" y="54"/>
                </a:lnTo>
                <a:lnTo>
                  <a:pt x="553" y="56"/>
                </a:lnTo>
                <a:lnTo>
                  <a:pt x="549" y="59"/>
                </a:lnTo>
                <a:lnTo>
                  <a:pt x="543" y="61"/>
                </a:lnTo>
                <a:lnTo>
                  <a:pt x="537" y="65"/>
                </a:lnTo>
                <a:lnTo>
                  <a:pt x="528" y="69"/>
                </a:lnTo>
                <a:lnTo>
                  <a:pt x="518" y="71"/>
                </a:lnTo>
                <a:lnTo>
                  <a:pt x="507" y="75"/>
                </a:lnTo>
                <a:lnTo>
                  <a:pt x="493" y="79"/>
                </a:lnTo>
                <a:lnTo>
                  <a:pt x="478" y="82"/>
                </a:lnTo>
                <a:lnTo>
                  <a:pt x="463" y="84"/>
                </a:lnTo>
                <a:lnTo>
                  <a:pt x="445" y="88"/>
                </a:lnTo>
                <a:lnTo>
                  <a:pt x="426" y="92"/>
                </a:lnTo>
                <a:lnTo>
                  <a:pt x="405" y="96"/>
                </a:lnTo>
                <a:lnTo>
                  <a:pt x="384" y="100"/>
                </a:lnTo>
                <a:lnTo>
                  <a:pt x="361" y="103"/>
                </a:lnTo>
                <a:lnTo>
                  <a:pt x="336" y="107"/>
                </a:lnTo>
                <a:lnTo>
                  <a:pt x="315" y="111"/>
                </a:lnTo>
                <a:lnTo>
                  <a:pt x="292" y="113"/>
                </a:lnTo>
                <a:lnTo>
                  <a:pt x="273" y="117"/>
                </a:lnTo>
                <a:lnTo>
                  <a:pt x="254" y="119"/>
                </a:lnTo>
                <a:lnTo>
                  <a:pt x="237" y="123"/>
                </a:lnTo>
                <a:lnTo>
                  <a:pt x="222" y="124"/>
                </a:lnTo>
                <a:lnTo>
                  <a:pt x="206" y="126"/>
                </a:lnTo>
                <a:lnTo>
                  <a:pt x="193" y="128"/>
                </a:lnTo>
                <a:lnTo>
                  <a:pt x="179" y="130"/>
                </a:lnTo>
                <a:lnTo>
                  <a:pt x="168" y="132"/>
                </a:lnTo>
                <a:lnTo>
                  <a:pt x="158" y="134"/>
                </a:lnTo>
                <a:lnTo>
                  <a:pt x="151" y="134"/>
                </a:lnTo>
                <a:lnTo>
                  <a:pt x="143" y="136"/>
                </a:lnTo>
                <a:lnTo>
                  <a:pt x="137" y="136"/>
                </a:lnTo>
                <a:lnTo>
                  <a:pt x="134" y="136"/>
                </a:lnTo>
                <a:lnTo>
                  <a:pt x="126" y="136"/>
                </a:lnTo>
                <a:lnTo>
                  <a:pt x="118" y="134"/>
                </a:lnTo>
                <a:lnTo>
                  <a:pt x="109" y="132"/>
                </a:lnTo>
                <a:lnTo>
                  <a:pt x="99" y="130"/>
                </a:lnTo>
                <a:lnTo>
                  <a:pt x="88" y="128"/>
                </a:lnTo>
                <a:lnTo>
                  <a:pt x="76" y="124"/>
                </a:lnTo>
                <a:lnTo>
                  <a:pt x="65" y="121"/>
                </a:lnTo>
                <a:lnTo>
                  <a:pt x="55" y="117"/>
                </a:lnTo>
                <a:lnTo>
                  <a:pt x="42" y="111"/>
                </a:lnTo>
                <a:lnTo>
                  <a:pt x="30" y="107"/>
                </a:lnTo>
                <a:lnTo>
                  <a:pt x="21" y="102"/>
                </a:lnTo>
                <a:lnTo>
                  <a:pt x="13" y="98"/>
                </a:lnTo>
                <a:lnTo>
                  <a:pt x="7" y="94"/>
                </a:lnTo>
                <a:lnTo>
                  <a:pt x="1" y="90"/>
                </a:lnTo>
                <a:lnTo>
                  <a:pt x="0" y="86"/>
                </a:lnTo>
                <a:lnTo>
                  <a:pt x="0" y="84"/>
                </a:lnTo>
                <a:lnTo>
                  <a:pt x="0" y="82"/>
                </a:lnTo>
                <a:lnTo>
                  <a:pt x="1" y="80"/>
                </a:lnTo>
                <a:lnTo>
                  <a:pt x="7" y="79"/>
                </a:lnTo>
                <a:lnTo>
                  <a:pt x="13" y="77"/>
                </a:lnTo>
                <a:lnTo>
                  <a:pt x="21" y="77"/>
                </a:lnTo>
                <a:lnTo>
                  <a:pt x="30" y="75"/>
                </a:lnTo>
                <a:lnTo>
                  <a:pt x="42" y="73"/>
                </a:lnTo>
                <a:lnTo>
                  <a:pt x="55" y="71"/>
                </a:lnTo>
                <a:lnTo>
                  <a:pt x="61" y="71"/>
                </a:lnTo>
                <a:lnTo>
                  <a:pt x="67" y="71"/>
                </a:lnTo>
                <a:lnTo>
                  <a:pt x="74" y="71"/>
                </a:lnTo>
                <a:lnTo>
                  <a:pt x="82" y="69"/>
                </a:lnTo>
                <a:lnTo>
                  <a:pt x="89" y="69"/>
                </a:lnTo>
                <a:lnTo>
                  <a:pt x="99" y="69"/>
                </a:lnTo>
                <a:lnTo>
                  <a:pt x="116" y="67"/>
                </a:lnTo>
                <a:lnTo>
                  <a:pt x="137" y="65"/>
                </a:lnTo>
                <a:lnTo>
                  <a:pt x="158" y="63"/>
                </a:lnTo>
                <a:lnTo>
                  <a:pt x="183" y="61"/>
                </a:lnTo>
                <a:lnTo>
                  <a:pt x="208" y="58"/>
                </a:lnTo>
                <a:lnTo>
                  <a:pt x="208" y="5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35"/>
          <p:cNvSpPr/>
          <p:nvPr/>
        </p:nvSpPr>
        <p:spPr bwMode="auto">
          <a:xfrm>
            <a:off x="1467090" y="2540505"/>
            <a:ext cx="1121923" cy="270719"/>
          </a:xfrm>
          <a:custGeom>
            <a:avLst/>
            <a:gdLst>
              <a:gd name="T0" fmla="*/ 861 w 863"/>
              <a:gd name="T1" fmla="*/ 61 h 209"/>
              <a:gd name="T2" fmla="*/ 858 w 863"/>
              <a:gd name="T3" fmla="*/ 67 h 209"/>
              <a:gd name="T4" fmla="*/ 848 w 863"/>
              <a:gd name="T5" fmla="*/ 75 h 209"/>
              <a:gd name="T6" fmla="*/ 835 w 863"/>
              <a:gd name="T7" fmla="*/ 82 h 209"/>
              <a:gd name="T8" fmla="*/ 814 w 863"/>
              <a:gd name="T9" fmla="*/ 90 h 209"/>
              <a:gd name="T10" fmla="*/ 783 w 863"/>
              <a:gd name="T11" fmla="*/ 99 h 209"/>
              <a:gd name="T12" fmla="*/ 747 w 863"/>
              <a:gd name="T13" fmla="*/ 107 h 209"/>
              <a:gd name="T14" fmla="*/ 703 w 863"/>
              <a:gd name="T15" fmla="*/ 115 h 209"/>
              <a:gd name="T16" fmla="*/ 651 w 863"/>
              <a:gd name="T17" fmla="*/ 122 h 209"/>
              <a:gd name="T18" fmla="*/ 572 w 863"/>
              <a:gd name="T19" fmla="*/ 136 h 209"/>
              <a:gd name="T20" fmla="*/ 471 w 863"/>
              <a:gd name="T21" fmla="*/ 155 h 209"/>
              <a:gd name="T22" fmla="*/ 370 w 863"/>
              <a:gd name="T23" fmla="*/ 174 h 209"/>
              <a:gd name="T24" fmla="*/ 293 w 863"/>
              <a:gd name="T25" fmla="*/ 186 h 209"/>
              <a:gd name="T26" fmla="*/ 245 w 863"/>
              <a:gd name="T27" fmla="*/ 193 h 209"/>
              <a:gd name="T28" fmla="*/ 211 w 863"/>
              <a:gd name="T29" fmla="*/ 199 h 209"/>
              <a:gd name="T30" fmla="*/ 192 w 863"/>
              <a:gd name="T31" fmla="*/ 201 h 209"/>
              <a:gd name="T32" fmla="*/ 174 w 863"/>
              <a:gd name="T33" fmla="*/ 205 h 209"/>
              <a:gd name="T34" fmla="*/ 157 w 863"/>
              <a:gd name="T35" fmla="*/ 207 h 209"/>
              <a:gd name="T36" fmla="*/ 144 w 863"/>
              <a:gd name="T37" fmla="*/ 207 h 209"/>
              <a:gd name="T38" fmla="*/ 132 w 863"/>
              <a:gd name="T39" fmla="*/ 207 h 209"/>
              <a:gd name="T40" fmla="*/ 119 w 863"/>
              <a:gd name="T41" fmla="*/ 207 h 209"/>
              <a:gd name="T42" fmla="*/ 100 w 863"/>
              <a:gd name="T43" fmla="*/ 205 h 209"/>
              <a:gd name="T44" fmla="*/ 81 w 863"/>
              <a:gd name="T45" fmla="*/ 201 h 209"/>
              <a:gd name="T46" fmla="*/ 60 w 863"/>
              <a:gd name="T47" fmla="*/ 193 h 209"/>
              <a:gd name="T48" fmla="*/ 37 w 863"/>
              <a:gd name="T49" fmla="*/ 186 h 209"/>
              <a:gd name="T50" fmla="*/ 19 w 863"/>
              <a:gd name="T51" fmla="*/ 178 h 209"/>
              <a:gd name="T52" fmla="*/ 6 w 863"/>
              <a:gd name="T53" fmla="*/ 172 h 209"/>
              <a:gd name="T54" fmla="*/ 0 w 863"/>
              <a:gd name="T55" fmla="*/ 165 h 209"/>
              <a:gd name="T56" fmla="*/ 0 w 863"/>
              <a:gd name="T57" fmla="*/ 161 h 209"/>
              <a:gd name="T58" fmla="*/ 6 w 863"/>
              <a:gd name="T59" fmla="*/ 157 h 209"/>
              <a:gd name="T60" fmla="*/ 19 w 863"/>
              <a:gd name="T61" fmla="*/ 155 h 209"/>
              <a:gd name="T62" fmla="*/ 37 w 863"/>
              <a:gd name="T63" fmla="*/ 151 h 209"/>
              <a:gd name="T64" fmla="*/ 56 w 863"/>
              <a:gd name="T65" fmla="*/ 147 h 209"/>
              <a:gd name="T66" fmla="*/ 73 w 863"/>
              <a:gd name="T67" fmla="*/ 145 h 209"/>
              <a:gd name="T68" fmla="*/ 98 w 863"/>
              <a:gd name="T69" fmla="*/ 142 h 209"/>
              <a:gd name="T70" fmla="*/ 130 w 863"/>
              <a:gd name="T71" fmla="*/ 136 h 209"/>
              <a:gd name="T72" fmla="*/ 167 w 863"/>
              <a:gd name="T73" fmla="*/ 130 h 209"/>
              <a:gd name="T74" fmla="*/ 211 w 863"/>
              <a:gd name="T75" fmla="*/ 122 h 209"/>
              <a:gd name="T76" fmla="*/ 263 w 863"/>
              <a:gd name="T77" fmla="*/ 115 h 209"/>
              <a:gd name="T78" fmla="*/ 318 w 863"/>
              <a:gd name="T79" fmla="*/ 103 h 209"/>
              <a:gd name="T80" fmla="*/ 379 w 863"/>
              <a:gd name="T81" fmla="*/ 92 h 209"/>
              <a:gd name="T82" fmla="*/ 435 w 863"/>
              <a:gd name="T83" fmla="*/ 80 h 209"/>
              <a:gd name="T84" fmla="*/ 486 w 863"/>
              <a:gd name="T85" fmla="*/ 71 h 209"/>
              <a:gd name="T86" fmla="*/ 530 w 863"/>
              <a:gd name="T87" fmla="*/ 61 h 209"/>
              <a:gd name="T88" fmla="*/ 569 w 863"/>
              <a:gd name="T89" fmla="*/ 52 h 209"/>
              <a:gd name="T90" fmla="*/ 603 w 863"/>
              <a:gd name="T91" fmla="*/ 44 h 209"/>
              <a:gd name="T92" fmla="*/ 630 w 863"/>
              <a:gd name="T93" fmla="*/ 36 h 209"/>
              <a:gd name="T94" fmla="*/ 651 w 863"/>
              <a:gd name="T95" fmla="*/ 31 h 209"/>
              <a:gd name="T96" fmla="*/ 674 w 863"/>
              <a:gd name="T97" fmla="*/ 19 h 209"/>
              <a:gd name="T98" fmla="*/ 699 w 863"/>
              <a:gd name="T99" fmla="*/ 10 h 209"/>
              <a:gd name="T100" fmla="*/ 724 w 863"/>
              <a:gd name="T101" fmla="*/ 4 h 209"/>
              <a:gd name="T102" fmla="*/ 747 w 863"/>
              <a:gd name="T103" fmla="*/ 0 h 209"/>
              <a:gd name="T104" fmla="*/ 770 w 863"/>
              <a:gd name="T105" fmla="*/ 0 h 209"/>
              <a:gd name="T106" fmla="*/ 791 w 863"/>
              <a:gd name="T107" fmla="*/ 2 h 209"/>
              <a:gd name="T108" fmla="*/ 810 w 863"/>
              <a:gd name="T109" fmla="*/ 8 h 209"/>
              <a:gd name="T110" fmla="*/ 825 w 863"/>
              <a:gd name="T111" fmla="*/ 15 h 209"/>
              <a:gd name="T112" fmla="*/ 838 w 863"/>
              <a:gd name="T113" fmla="*/ 27 h 209"/>
              <a:gd name="T114" fmla="*/ 850 w 863"/>
              <a:gd name="T115" fmla="*/ 38 h 209"/>
              <a:gd name="T116" fmla="*/ 858 w 863"/>
              <a:gd name="T117" fmla="*/ 48 h 209"/>
              <a:gd name="T118" fmla="*/ 861 w 863"/>
              <a:gd name="T119" fmla="*/ 55 h 209"/>
              <a:gd name="T120" fmla="*/ 863 w 863"/>
              <a:gd name="T121" fmla="*/ 5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3" h="209">
                <a:moveTo>
                  <a:pt x="863" y="59"/>
                </a:moveTo>
                <a:lnTo>
                  <a:pt x="861" y="61"/>
                </a:lnTo>
                <a:lnTo>
                  <a:pt x="860" y="65"/>
                </a:lnTo>
                <a:lnTo>
                  <a:pt x="858" y="67"/>
                </a:lnTo>
                <a:lnTo>
                  <a:pt x="854" y="71"/>
                </a:lnTo>
                <a:lnTo>
                  <a:pt x="848" y="75"/>
                </a:lnTo>
                <a:lnTo>
                  <a:pt x="842" y="78"/>
                </a:lnTo>
                <a:lnTo>
                  <a:pt x="835" y="82"/>
                </a:lnTo>
                <a:lnTo>
                  <a:pt x="827" y="84"/>
                </a:lnTo>
                <a:lnTo>
                  <a:pt x="814" y="90"/>
                </a:lnTo>
                <a:lnTo>
                  <a:pt x="800" y="94"/>
                </a:lnTo>
                <a:lnTo>
                  <a:pt x="783" y="99"/>
                </a:lnTo>
                <a:lnTo>
                  <a:pt x="766" y="103"/>
                </a:lnTo>
                <a:lnTo>
                  <a:pt x="747" y="107"/>
                </a:lnTo>
                <a:lnTo>
                  <a:pt x="726" y="111"/>
                </a:lnTo>
                <a:lnTo>
                  <a:pt x="703" y="115"/>
                </a:lnTo>
                <a:lnTo>
                  <a:pt x="680" y="117"/>
                </a:lnTo>
                <a:lnTo>
                  <a:pt x="651" y="122"/>
                </a:lnTo>
                <a:lnTo>
                  <a:pt x="624" y="126"/>
                </a:lnTo>
                <a:lnTo>
                  <a:pt x="572" y="136"/>
                </a:lnTo>
                <a:lnTo>
                  <a:pt x="521" y="145"/>
                </a:lnTo>
                <a:lnTo>
                  <a:pt x="471" y="155"/>
                </a:lnTo>
                <a:lnTo>
                  <a:pt x="419" y="165"/>
                </a:lnTo>
                <a:lnTo>
                  <a:pt x="370" y="174"/>
                </a:lnTo>
                <a:lnTo>
                  <a:pt x="320" y="182"/>
                </a:lnTo>
                <a:lnTo>
                  <a:pt x="293" y="186"/>
                </a:lnTo>
                <a:lnTo>
                  <a:pt x="268" y="188"/>
                </a:lnTo>
                <a:lnTo>
                  <a:pt x="245" y="193"/>
                </a:lnTo>
                <a:lnTo>
                  <a:pt x="222" y="197"/>
                </a:lnTo>
                <a:lnTo>
                  <a:pt x="211" y="199"/>
                </a:lnTo>
                <a:lnTo>
                  <a:pt x="201" y="201"/>
                </a:lnTo>
                <a:lnTo>
                  <a:pt x="192" y="201"/>
                </a:lnTo>
                <a:lnTo>
                  <a:pt x="182" y="203"/>
                </a:lnTo>
                <a:lnTo>
                  <a:pt x="174" y="205"/>
                </a:lnTo>
                <a:lnTo>
                  <a:pt x="165" y="205"/>
                </a:lnTo>
                <a:lnTo>
                  <a:pt x="157" y="207"/>
                </a:lnTo>
                <a:lnTo>
                  <a:pt x="152" y="207"/>
                </a:lnTo>
                <a:lnTo>
                  <a:pt x="144" y="207"/>
                </a:lnTo>
                <a:lnTo>
                  <a:pt x="138" y="207"/>
                </a:lnTo>
                <a:lnTo>
                  <a:pt x="132" y="207"/>
                </a:lnTo>
                <a:lnTo>
                  <a:pt x="129" y="209"/>
                </a:lnTo>
                <a:lnTo>
                  <a:pt x="119" y="207"/>
                </a:lnTo>
                <a:lnTo>
                  <a:pt x="109" y="207"/>
                </a:lnTo>
                <a:lnTo>
                  <a:pt x="100" y="205"/>
                </a:lnTo>
                <a:lnTo>
                  <a:pt x="90" y="203"/>
                </a:lnTo>
                <a:lnTo>
                  <a:pt x="81" y="201"/>
                </a:lnTo>
                <a:lnTo>
                  <a:pt x="71" y="197"/>
                </a:lnTo>
                <a:lnTo>
                  <a:pt x="60" y="193"/>
                </a:lnTo>
                <a:lnTo>
                  <a:pt x="48" y="188"/>
                </a:lnTo>
                <a:lnTo>
                  <a:pt x="37" y="186"/>
                </a:lnTo>
                <a:lnTo>
                  <a:pt x="27" y="182"/>
                </a:lnTo>
                <a:lnTo>
                  <a:pt x="19" y="178"/>
                </a:lnTo>
                <a:lnTo>
                  <a:pt x="12" y="176"/>
                </a:lnTo>
                <a:lnTo>
                  <a:pt x="6" y="172"/>
                </a:lnTo>
                <a:lnTo>
                  <a:pt x="2" y="168"/>
                </a:lnTo>
                <a:lnTo>
                  <a:pt x="0" y="165"/>
                </a:lnTo>
                <a:lnTo>
                  <a:pt x="0" y="163"/>
                </a:lnTo>
                <a:lnTo>
                  <a:pt x="0" y="161"/>
                </a:lnTo>
                <a:lnTo>
                  <a:pt x="2" y="159"/>
                </a:lnTo>
                <a:lnTo>
                  <a:pt x="6" y="157"/>
                </a:lnTo>
                <a:lnTo>
                  <a:pt x="12" y="155"/>
                </a:lnTo>
                <a:lnTo>
                  <a:pt x="19" y="155"/>
                </a:lnTo>
                <a:lnTo>
                  <a:pt x="27" y="153"/>
                </a:lnTo>
                <a:lnTo>
                  <a:pt x="37" y="151"/>
                </a:lnTo>
                <a:lnTo>
                  <a:pt x="48" y="149"/>
                </a:lnTo>
                <a:lnTo>
                  <a:pt x="56" y="147"/>
                </a:lnTo>
                <a:lnTo>
                  <a:pt x="64" y="147"/>
                </a:lnTo>
                <a:lnTo>
                  <a:pt x="73" y="145"/>
                </a:lnTo>
                <a:lnTo>
                  <a:pt x="85" y="143"/>
                </a:lnTo>
                <a:lnTo>
                  <a:pt x="98" y="142"/>
                </a:lnTo>
                <a:lnTo>
                  <a:pt x="113" y="138"/>
                </a:lnTo>
                <a:lnTo>
                  <a:pt x="130" y="136"/>
                </a:lnTo>
                <a:lnTo>
                  <a:pt x="148" y="134"/>
                </a:lnTo>
                <a:lnTo>
                  <a:pt x="167" y="130"/>
                </a:lnTo>
                <a:lnTo>
                  <a:pt x="190" y="126"/>
                </a:lnTo>
                <a:lnTo>
                  <a:pt x="211" y="122"/>
                </a:lnTo>
                <a:lnTo>
                  <a:pt x="236" y="119"/>
                </a:lnTo>
                <a:lnTo>
                  <a:pt x="263" y="115"/>
                </a:lnTo>
                <a:lnTo>
                  <a:pt x="289" y="109"/>
                </a:lnTo>
                <a:lnTo>
                  <a:pt x="318" y="103"/>
                </a:lnTo>
                <a:lnTo>
                  <a:pt x="349" y="98"/>
                </a:lnTo>
                <a:lnTo>
                  <a:pt x="379" y="92"/>
                </a:lnTo>
                <a:lnTo>
                  <a:pt x="408" y="86"/>
                </a:lnTo>
                <a:lnTo>
                  <a:pt x="435" y="80"/>
                </a:lnTo>
                <a:lnTo>
                  <a:pt x="462" y="75"/>
                </a:lnTo>
                <a:lnTo>
                  <a:pt x="486" y="71"/>
                </a:lnTo>
                <a:lnTo>
                  <a:pt x="509" y="65"/>
                </a:lnTo>
                <a:lnTo>
                  <a:pt x="530" y="61"/>
                </a:lnTo>
                <a:lnTo>
                  <a:pt x="551" y="57"/>
                </a:lnTo>
                <a:lnTo>
                  <a:pt x="569" y="52"/>
                </a:lnTo>
                <a:lnTo>
                  <a:pt x="586" y="48"/>
                </a:lnTo>
                <a:lnTo>
                  <a:pt x="603" y="44"/>
                </a:lnTo>
                <a:lnTo>
                  <a:pt x="617" y="40"/>
                </a:lnTo>
                <a:lnTo>
                  <a:pt x="630" y="36"/>
                </a:lnTo>
                <a:lnTo>
                  <a:pt x="641" y="33"/>
                </a:lnTo>
                <a:lnTo>
                  <a:pt x="651" y="31"/>
                </a:lnTo>
                <a:lnTo>
                  <a:pt x="661" y="27"/>
                </a:lnTo>
                <a:lnTo>
                  <a:pt x="674" y="19"/>
                </a:lnTo>
                <a:lnTo>
                  <a:pt x="687" y="13"/>
                </a:lnTo>
                <a:lnTo>
                  <a:pt x="699" y="10"/>
                </a:lnTo>
                <a:lnTo>
                  <a:pt x="712" y="6"/>
                </a:lnTo>
                <a:lnTo>
                  <a:pt x="724" y="4"/>
                </a:lnTo>
                <a:lnTo>
                  <a:pt x="735" y="2"/>
                </a:lnTo>
                <a:lnTo>
                  <a:pt x="747" y="0"/>
                </a:lnTo>
                <a:lnTo>
                  <a:pt x="758" y="0"/>
                </a:lnTo>
                <a:lnTo>
                  <a:pt x="770" y="0"/>
                </a:lnTo>
                <a:lnTo>
                  <a:pt x="781" y="2"/>
                </a:lnTo>
                <a:lnTo>
                  <a:pt x="791" y="2"/>
                </a:lnTo>
                <a:lnTo>
                  <a:pt x="800" y="6"/>
                </a:lnTo>
                <a:lnTo>
                  <a:pt x="810" y="8"/>
                </a:lnTo>
                <a:lnTo>
                  <a:pt x="817" y="11"/>
                </a:lnTo>
                <a:lnTo>
                  <a:pt x="825" y="15"/>
                </a:lnTo>
                <a:lnTo>
                  <a:pt x="833" y="19"/>
                </a:lnTo>
                <a:lnTo>
                  <a:pt x="838" y="27"/>
                </a:lnTo>
                <a:lnTo>
                  <a:pt x="844" y="33"/>
                </a:lnTo>
                <a:lnTo>
                  <a:pt x="850" y="38"/>
                </a:lnTo>
                <a:lnTo>
                  <a:pt x="854" y="44"/>
                </a:lnTo>
                <a:lnTo>
                  <a:pt x="858" y="48"/>
                </a:lnTo>
                <a:lnTo>
                  <a:pt x="860" y="52"/>
                </a:lnTo>
                <a:lnTo>
                  <a:pt x="861" y="55"/>
                </a:lnTo>
                <a:lnTo>
                  <a:pt x="863" y="59"/>
                </a:lnTo>
                <a:lnTo>
                  <a:pt x="863" y="5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36"/>
          <p:cNvSpPr/>
          <p:nvPr/>
        </p:nvSpPr>
        <p:spPr bwMode="auto">
          <a:xfrm>
            <a:off x="1904406" y="2147441"/>
            <a:ext cx="190025" cy="1978332"/>
          </a:xfrm>
          <a:custGeom>
            <a:avLst/>
            <a:gdLst>
              <a:gd name="T0" fmla="*/ 35 w 146"/>
              <a:gd name="T1" fmla="*/ 0 h 1521"/>
              <a:gd name="T2" fmla="*/ 79 w 146"/>
              <a:gd name="T3" fmla="*/ 5 h 1521"/>
              <a:gd name="T4" fmla="*/ 125 w 146"/>
              <a:gd name="T5" fmla="*/ 30 h 1521"/>
              <a:gd name="T6" fmla="*/ 146 w 146"/>
              <a:gd name="T7" fmla="*/ 46 h 1521"/>
              <a:gd name="T8" fmla="*/ 146 w 146"/>
              <a:gd name="T9" fmla="*/ 63 h 1521"/>
              <a:gd name="T10" fmla="*/ 142 w 146"/>
              <a:gd name="T11" fmla="*/ 95 h 1521"/>
              <a:gd name="T12" fmla="*/ 134 w 146"/>
              <a:gd name="T13" fmla="*/ 147 h 1521"/>
              <a:gd name="T14" fmla="*/ 128 w 146"/>
              <a:gd name="T15" fmla="*/ 216 h 1521"/>
              <a:gd name="T16" fmla="*/ 126 w 146"/>
              <a:gd name="T17" fmla="*/ 256 h 1521"/>
              <a:gd name="T18" fmla="*/ 125 w 146"/>
              <a:gd name="T19" fmla="*/ 292 h 1521"/>
              <a:gd name="T20" fmla="*/ 123 w 146"/>
              <a:gd name="T21" fmla="*/ 342 h 1521"/>
              <a:gd name="T22" fmla="*/ 123 w 146"/>
              <a:gd name="T23" fmla="*/ 401 h 1521"/>
              <a:gd name="T24" fmla="*/ 123 w 146"/>
              <a:gd name="T25" fmla="*/ 472 h 1521"/>
              <a:gd name="T26" fmla="*/ 123 w 146"/>
              <a:gd name="T27" fmla="*/ 556 h 1521"/>
              <a:gd name="T28" fmla="*/ 123 w 146"/>
              <a:gd name="T29" fmla="*/ 652 h 1521"/>
              <a:gd name="T30" fmla="*/ 123 w 146"/>
              <a:gd name="T31" fmla="*/ 759 h 1521"/>
              <a:gd name="T32" fmla="*/ 121 w 146"/>
              <a:gd name="T33" fmla="*/ 872 h 1521"/>
              <a:gd name="T34" fmla="*/ 119 w 146"/>
              <a:gd name="T35" fmla="*/ 974 h 1521"/>
              <a:gd name="T36" fmla="*/ 117 w 146"/>
              <a:gd name="T37" fmla="*/ 1062 h 1521"/>
              <a:gd name="T38" fmla="*/ 117 w 146"/>
              <a:gd name="T39" fmla="*/ 1136 h 1521"/>
              <a:gd name="T40" fmla="*/ 117 w 146"/>
              <a:gd name="T41" fmla="*/ 1199 h 1521"/>
              <a:gd name="T42" fmla="*/ 115 w 146"/>
              <a:gd name="T43" fmla="*/ 1249 h 1521"/>
              <a:gd name="T44" fmla="*/ 115 w 146"/>
              <a:gd name="T45" fmla="*/ 1286 h 1521"/>
              <a:gd name="T46" fmla="*/ 115 w 146"/>
              <a:gd name="T47" fmla="*/ 1310 h 1521"/>
              <a:gd name="T48" fmla="*/ 113 w 146"/>
              <a:gd name="T49" fmla="*/ 1360 h 1521"/>
              <a:gd name="T50" fmla="*/ 105 w 146"/>
              <a:gd name="T51" fmla="*/ 1431 h 1521"/>
              <a:gd name="T52" fmla="*/ 98 w 146"/>
              <a:gd name="T53" fmla="*/ 1481 h 1521"/>
              <a:gd name="T54" fmla="*/ 92 w 146"/>
              <a:gd name="T55" fmla="*/ 1504 h 1521"/>
              <a:gd name="T56" fmla="*/ 84 w 146"/>
              <a:gd name="T57" fmla="*/ 1517 h 1521"/>
              <a:gd name="T58" fmla="*/ 79 w 146"/>
              <a:gd name="T59" fmla="*/ 1521 h 1521"/>
              <a:gd name="T60" fmla="*/ 67 w 146"/>
              <a:gd name="T61" fmla="*/ 1509 h 1521"/>
              <a:gd name="T62" fmla="*/ 58 w 146"/>
              <a:gd name="T63" fmla="*/ 1490 h 1521"/>
              <a:gd name="T64" fmla="*/ 48 w 146"/>
              <a:gd name="T65" fmla="*/ 1463 h 1521"/>
              <a:gd name="T66" fmla="*/ 36 w 146"/>
              <a:gd name="T67" fmla="*/ 1419 h 1521"/>
              <a:gd name="T68" fmla="*/ 21 w 146"/>
              <a:gd name="T69" fmla="*/ 1362 h 1521"/>
              <a:gd name="T70" fmla="*/ 23 w 146"/>
              <a:gd name="T71" fmla="*/ 1337 h 1521"/>
              <a:gd name="T72" fmla="*/ 25 w 146"/>
              <a:gd name="T73" fmla="*/ 1308 h 1521"/>
              <a:gd name="T74" fmla="*/ 29 w 146"/>
              <a:gd name="T75" fmla="*/ 1257 h 1521"/>
              <a:gd name="T76" fmla="*/ 36 w 146"/>
              <a:gd name="T77" fmla="*/ 1184 h 1521"/>
              <a:gd name="T78" fmla="*/ 42 w 146"/>
              <a:gd name="T79" fmla="*/ 1087 h 1521"/>
              <a:gd name="T80" fmla="*/ 48 w 146"/>
              <a:gd name="T81" fmla="*/ 977 h 1521"/>
              <a:gd name="T82" fmla="*/ 50 w 146"/>
              <a:gd name="T83" fmla="*/ 859 h 1521"/>
              <a:gd name="T84" fmla="*/ 50 w 146"/>
              <a:gd name="T85" fmla="*/ 729 h 1521"/>
              <a:gd name="T86" fmla="*/ 46 w 146"/>
              <a:gd name="T87" fmla="*/ 593 h 1521"/>
              <a:gd name="T88" fmla="*/ 44 w 146"/>
              <a:gd name="T89" fmla="*/ 468 h 1521"/>
              <a:gd name="T90" fmla="*/ 42 w 146"/>
              <a:gd name="T91" fmla="*/ 361 h 1521"/>
              <a:gd name="T92" fmla="*/ 42 w 146"/>
              <a:gd name="T93" fmla="*/ 269 h 1521"/>
              <a:gd name="T94" fmla="*/ 42 w 146"/>
              <a:gd name="T95" fmla="*/ 193 h 1521"/>
              <a:gd name="T96" fmla="*/ 40 w 146"/>
              <a:gd name="T97" fmla="*/ 134 h 1521"/>
              <a:gd name="T98" fmla="*/ 35 w 146"/>
              <a:gd name="T99" fmla="*/ 88 h 1521"/>
              <a:gd name="T100" fmla="*/ 27 w 146"/>
              <a:gd name="T101" fmla="*/ 57 h 1521"/>
              <a:gd name="T102" fmla="*/ 12 w 146"/>
              <a:gd name="T103" fmla="*/ 36 h 1521"/>
              <a:gd name="T104" fmla="*/ 0 w 146"/>
              <a:gd name="T105" fmla="*/ 13 h 1521"/>
              <a:gd name="T106" fmla="*/ 6 w 146"/>
              <a:gd name="T107" fmla="*/ 7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6" h="1521">
                <a:moveTo>
                  <a:pt x="12" y="3"/>
                </a:moveTo>
                <a:lnTo>
                  <a:pt x="19" y="2"/>
                </a:lnTo>
                <a:lnTo>
                  <a:pt x="27" y="0"/>
                </a:lnTo>
                <a:lnTo>
                  <a:pt x="35" y="0"/>
                </a:lnTo>
                <a:lnTo>
                  <a:pt x="44" y="0"/>
                </a:lnTo>
                <a:lnTo>
                  <a:pt x="54" y="2"/>
                </a:lnTo>
                <a:lnTo>
                  <a:pt x="65" y="3"/>
                </a:lnTo>
                <a:lnTo>
                  <a:pt x="79" y="5"/>
                </a:lnTo>
                <a:lnTo>
                  <a:pt x="92" y="11"/>
                </a:lnTo>
                <a:lnTo>
                  <a:pt x="103" y="17"/>
                </a:lnTo>
                <a:lnTo>
                  <a:pt x="115" y="25"/>
                </a:lnTo>
                <a:lnTo>
                  <a:pt x="125" y="30"/>
                </a:lnTo>
                <a:lnTo>
                  <a:pt x="132" y="34"/>
                </a:lnTo>
                <a:lnTo>
                  <a:pt x="138" y="40"/>
                </a:lnTo>
                <a:lnTo>
                  <a:pt x="142" y="44"/>
                </a:lnTo>
                <a:lnTo>
                  <a:pt x="146" y="46"/>
                </a:lnTo>
                <a:lnTo>
                  <a:pt x="146" y="49"/>
                </a:lnTo>
                <a:lnTo>
                  <a:pt x="146" y="51"/>
                </a:lnTo>
                <a:lnTo>
                  <a:pt x="146" y="57"/>
                </a:lnTo>
                <a:lnTo>
                  <a:pt x="146" y="63"/>
                </a:lnTo>
                <a:lnTo>
                  <a:pt x="146" y="69"/>
                </a:lnTo>
                <a:lnTo>
                  <a:pt x="144" y="76"/>
                </a:lnTo>
                <a:lnTo>
                  <a:pt x="144" y="86"/>
                </a:lnTo>
                <a:lnTo>
                  <a:pt x="142" y="95"/>
                </a:lnTo>
                <a:lnTo>
                  <a:pt x="140" y="107"/>
                </a:lnTo>
                <a:lnTo>
                  <a:pt x="138" y="120"/>
                </a:lnTo>
                <a:lnTo>
                  <a:pt x="136" y="134"/>
                </a:lnTo>
                <a:lnTo>
                  <a:pt x="134" y="147"/>
                </a:lnTo>
                <a:lnTo>
                  <a:pt x="132" y="162"/>
                </a:lnTo>
                <a:lnTo>
                  <a:pt x="130" y="180"/>
                </a:lnTo>
                <a:lnTo>
                  <a:pt x="128" y="197"/>
                </a:lnTo>
                <a:lnTo>
                  <a:pt x="128" y="216"/>
                </a:lnTo>
                <a:lnTo>
                  <a:pt x="128" y="237"/>
                </a:lnTo>
                <a:lnTo>
                  <a:pt x="126" y="243"/>
                </a:lnTo>
                <a:lnTo>
                  <a:pt x="126" y="250"/>
                </a:lnTo>
                <a:lnTo>
                  <a:pt x="126" y="256"/>
                </a:lnTo>
                <a:lnTo>
                  <a:pt x="126" y="266"/>
                </a:lnTo>
                <a:lnTo>
                  <a:pt x="125" y="273"/>
                </a:lnTo>
                <a:lnTo>
                  <a:pt x="125" y="283"/>
                </a:lnTo>
                <a:lnTo>
                  <a:pt x="125" y="292"/>
                </a:lnTo>
                <a:lnTo>
                  <a:pt x="125" y="304"/>
                </a:lnTo>
                <a:lnTo>
                  <a:pt x="125" y="315"/>
                </a:lnTo>
                <a:lnTo>
                  <a:pt x="125" y="329"/>
                </a:lnTo>
                <a:lnTo>
                  <a:pt x="123" y="342"/>
                </a:lnTo>
                <a:lnTo>
                  <a:pt x="123" y="356"/>
                </a:lnTo>
                <a:lnTo>
                  <a:pt x="123" y="369"/>
                </a:lnTo>
                <a:lnTo>
                  <a:pt x="123" y="384"/>
                </a:lnTo>
                <a:lnTo>
                  <a:pt x="123" y="401"/>
                </a:lnTo>
                <a:lnTo>
                  <a:pt x="123" y="419"/>
                </a:lnTo>
                <a:lnTo>
                  <a:pt x="123" y="436"/>
                </a:lnTo>
                <a:lnTo>
                  <a:pt x="123" y="453"/>
                </a:lnTo>
                <a:lnTo>
                  <a:pt x="123" y="472"/>
                </a:lnTo>
                <a:lnTo>
                  <a:pt x="123" y="493"/>
                </a:lnTo>
                <a:lnTo>
                  <a:pt x="123" y="512"/>
                </a:lnTo>
                <a:lnTo>
                  <a:pt x="123" y="534"/>
                </a:lnTo>
                <a:lnTo>
                  <a:pt x="123" y="556"/>
                </a:lnTo>
                <a:lnTo>
                  <a:pt x="123" y="579"/>
                </a:lnTo>
                <a:lnTo>
                  <a:pt x="123" y="602"/>
                </a:lnTo>
                <a:lnTo>
                  <a:pt x="123" y="627"/>
                </a:lnTo>
                <a:lnTo>
                  <a:pt x="123" y="652"/>
                </a:lnTo>
                <a:lnTo>
                  <a:pt x="123" y="677"/>
                </a:lnTo>
                <a:lnTo>
                  <a:pt x="123" y="704"/>
                </a:lnTo>
                <a:lnTo>
                  <a:pt x="123" y="733"/>
                </a:lnTo>
                <a:lnTo>
                  <a:pt x="123" y="759"/>
                </a:lnTo>
                <a:lnTo>
                  <a:pt x="123" y="788"/>
                </a:lnTo>
                <a:lnTo>
                  <a:pt x="121" y="817"/>
                </a:lnTo>
                <a:lnTo>
                  <a:pt x="121" y="845"/>
                </a:lnTo>
                <a:lnTo>
                  <a:pt x="121" y="872"/>
                </a:lnTo>
                <a:lnTo>
                  <a:pt x="119" y="899"/>
                </a:lnTo>
                <a:lnTo>
                  <a:pt x="119" y="924"/>
                </a:lnTo>
                <a:lnTo>
                  <a:pt x="119" y="949"/>
                </a:lnTo>
                <a:lnTo>
                  <a:pt x="119" y="974"/>
                </a:lnTo>
                <a:lnTo>
                  <a:pt x="119" y="997"/>
                </a:lnTo>
                <a:lnTo>
                  <a:pt x="119" y="1020"/>
                </a:lnTo>
                <a:lnTo>
                  <a:pt x="117" y="1041"/>
                </a:lnTo>
                <a:lnTo>
                  <a:pt x="117" y="1062"/>
                </a:lnTo>
                <a:lnTo>
                  <a:pt x="117" y="1081"/>
                </a:lnTo>
                <a:lnTo>
                  <a:pt x="117" y="1100"/>
                </a:lnTo>
                <a:lnTo>
                  <a:pt x="117" y="1119"/>
                </a:lnTo>
                <a:lnTo>
                  <a:pt x="117" y="1136"/>
                </a:lnTo>
                <a:lnTo>
                  <a:pt x="117" y="1153"/>
                </a:lnTo>
                <a:lnTo>
                  <a:pt x="117" y="1169"/>
                </a:lnTo>
                <a:lnTo>
                  <a:pt x="117" y="1184"/>
                </a:lnTo>
                <a:lnTo>
                  <a:pt x="117" y="1199"/>
                </a:lnTo>
                <a:lnTo>
                  <a:pt x="115" y="1213"/>
                </a:lnTo>
                <a:lnTo>
                  <a:pt x="115" y="1226"/>
                </a:lnTo>
                <a:lnTo>
                  <a:pt x="115" y="1238"/>
                </a:lnTo>
                <a:lnTo>
                  <a:pt x="115" y="1249"/>
                </a:lnTo>
                <a:lnTo>
                  <a:pt x="115" y="1259"/>
                </a:lnTo>
                <a:lnTo>
                  <a:pt x="115" y="1268"/>
                </a:lnTo>
                <a:lnTo>
                  <a:pt x="115" y="1278"/>
                </a:lnTo>
                <a:lnTo>
                  <a:pt x="115" y="1286"/>
                </a:lnTo>
                <a:lnTo>
                  <a:pt x="115" y="1293"/>
                </a:lnTo>
                <a:lnTo>
                  <a:pt x="115" y="1299"/>
                </a:lnTo>
                <a:lnTo>
                  <a:pt x="115" y="1305"/>
                </a:lnTo>
                <a:lnTo>
                  <a:pt x="115" y="1310"/>
                </a:lnTo>
                <a:lnTo>
                  <a:pt x="115" y="1314"/>
                </a:lnTo>
                <a:lnTo>
                  <a:pt x="115" y="1330"/>
                </a:lnTo>
                <a:lnTo>
                  <a:pt x="115" y="1345"/>
                </a:lnTo>
                <a:lnTo>
                  <a:pt x="113" y="1360"/>
                </a:lnTo>
                <a:lnTo>
                  <a:pt x="111" y="1377"/>
                </a:lnTo>
                <a:lnTo>
                  <a:pt x="109" y="1395"/>
                </a:lnTo>
                <a:lnTo>
                  <a:pt x="107" y="1412"/>
                </a:lnTo>
                <a:lnTo>
                  <a:pt x="105" y="1431"/>
                </a:lnTo>
                <a:lnTo>
                  <a:pt x="103" y="1450"/>
                </a:lnTo>
                <a:lnTo>
                  <a:pt x="102" y="1465"/>
                </a:lnTo>
                <a:lnTo>
                  <a:pt x="100" y="1473"/>
                </a:lnTo>
                <a:lnTo>
                  <a:pt x="98" y="1481"/>
                </a:lnTo>
                <a:lnTo>
                  <a:pt x="96" y="1486"/>
                </a:lnTo>
                <a:lnTo>
                  <a:pt x="94" y="1492"/>
                </a:lnTo>
                <a:lnTo>
                  <a:pt x="92" y="1498"/>
                </a:lnTo>
                <a:lnTo>
                  <a:pt x="92" y="1504"/>
                </a:lnTo>
                <a:lnTo>
                  <a:pt x="90" y="1507"/>
                </a:lnTo>
                <a:lnTo>
                  <a:pt x="88" y="1511"/>
                </a:lnTo>
                <a:lnTo>
                  <a:pt x="86" y="1513"/>
                </a:lnTo>
                <a:lnTo>
                  <a:pt x="84" y="1517"/>
                </a:lnTo>
                <a:lnTo>
                  <a:pt x="82" y="1519"/>
                </a:lnTo>
                <a:lnTo>
                  <a:pt x="81" y="1521"/>
                </a:lnTo>
                <a:lnTo>
                  <a:pt x="81" y="1521"/>
                </a:lnTo>
                <a:lnTo>
                  <a:pt x="79" y="1521"/>
                </a:lnTo>
                <a:lnTo>
                  <a:pt x="75" y="1519"/>
                </a:lnTo>
                <a:lnTo>
                  <a:pt x="73" y="1515"/>
                </a:lnTo>
                <a:lnTo>
                  <a:pt x="69" y="1513"/>
                </a:lnTo>
                <a:lnTo>
                  <a:pt x="67" y="1509"/>
                </a:lnTo>
                <a:lnTo>
                  <a:pt x="65" y="1506"/>
                </a:lnTo>
                <a:lnTo>
                  <a:pt x="63" y="1502"/>
                </a:lnTo>
                <a:lnTo>
                  <a:pt x="59" y="1496"/>
                </a:lnTo>
                <a:lnTo>
                  <a:pt x="58" y="1490"/>
                </a:lnTo>
                <a:lnTo>
                  <a:pt x="56" y="1485"/>
                </a:lnTo>
                <a:lnTo>
                  <a:pt x="54" y="1479"/>
                </a:lnTo>
                <a:lnTo>
                  <a:pt x="52" y="1471"/>
                </a:lnTo>
                <a:lnTo>
                  <a:pt x="48" y="1463"/>
                </a:lnTo>
                <a:lnTo>
                  <a:pt x="46" y="1456"/>
                </a:lnTo>
                <a:lnTo>
                  <a:pt x="44" y="1446"/>
                </a:lnTo>
                <a:lnTo>
                  <a:pt x="42" y="1437"/>
                </a:lnTo>
                <a:lnTo>
                  <a:pt x="36" y="1419"/>
                </a:lnTo>
                <a:lnTo>
                  <a:pt x="31" y="1402"/>
                </a:lnTo>
                <a:lnTo>
                  <a:pt x="27" y="1387"/>
                </a:lnTo>
                <a:lnTo>
                  <a:pt x="23" y="1374"/>
                </a:lnTo>
                <a:lnTo>
                  <a:pt x="21" y="1362"/>
                </a:lnTo>
                <a:lnTo>
                  <a:pt x="21" y="1352"/>
                </a:lnTo>
                <a:lnTo>
                  <a:pt x="21" y="1345"/>
                </a:lnTo>
                <a:lnTo>
                  <a:pt x="23" y="1339"/>
                </a:lnTo>
                <a:lnTo>
                  <a:pt x="23" y="1337"/>
                </a:lnTo>
                <a:lnTo>
                  <a:pt x="23" y="1331"/>
                </a:lnTo>
                <a:lnTo>
                  <a:pt x="25" y="1326"/>
                </a:lnTo>
                <a:lnTo>
                  <a:pt x="25" y="1318"/>
                </a:lnTo>
                <a:lnTo>
                  <a:pt x="25" y="1308"/>
                </a:lnTo>
                <a:lnTo>
                  <a:pt x="27" y="1299"/>
                </a:lnTo>
                <a:lnTo>
                  <a:pt x="27" y="1286"/>
                </a:lnTo>
                <a:lnTo>
                  <a:pt x="29" y="1272"/>
                </a:lnTo>
                <a:lnTo>
                  <a:pt x="29" y="1257"/>
                </a:lnTo>
                <a:lnTo>
                  <a:pt x="31" y="1241"/>
                </a:lnTo>
                <a:lnTo>
                  <a:pt x="33" y="1222"/>
                </a:lnTo>
                <a:lnTo>
                  <a:pt x="35" y="1203"/>
                </a:lnTo>
                <a:lnTo>
                  <a:pt x="36" y="1184"/>
                </a:lnTo>
                <a:lnTo>
                  <a:pt x="38" y="1161"/>
                </a:lnTo>
                <a:lnTo>
                  <a:pt x="40" y="1138"/>
                </a:lnTo>
                <a:lnTo>
                  <a:pt x="42" y="1113"/>
                </a:lnTo>
                <a:lnTo>
                  <a:pt x="42" y="1087"/>
                </a:lnTo>
                <a:lnTo>
                  <a:pt x="44" y="1060"/>
                </a:lnTo>
                <a:lnTo>
                  <a:pt x="46" y="1033"/>
                </a:lnTo>
                <a:lnTo>
                  <a:pt x="46" y="1006"/>
                </a:lnTo>
                <a:lnTo>
                  <a:pt x="48" y="977"/>
                </a:lnTo>
                <a:lnTo>
                  <a:pt x="48" y="949"/>
                </a:lnTo>
                <a:lnTo>
                  <a:pt x="50" y="920"/>
                </a:lnTo>
                <a:lnTo>
                  <a:pt x="50" y="889"/>
                </a:lnTo>
                <a:lnTo>
                  <a:pt x="50" y="859"/>
                </a:lnTo>
                <a:lnTo>
                  <a:pt x="50" y="826"/>
                </a:lnTo>
                <a:lnTo>
                  <a:pt x="50" y="796"/>
                </a:lnTo>
                <a:lnTo>
                  <a:pt x="50" y="763"/>
                </a:lnTo>
                <a:lnTo>
                  <a:pt x="50" y="729"/>
                </a:lnTo>
                <a:lnTo>
                  <a:pt x="50" y="696"/>
                </a:lnTo>
                <a:lnTo>
                  <a:pt x="50" y="662"/>
                </a:lnTo>
                <a:lnTo>
                  <a:pt x="48" y="627"/>
                </a:lnTo>
                <a:lnTo>
                  <a:pt x="46" y="593"/>
                </a:lnTo>
                <a:lnTo>
                  <a:pt x="46" y="560"/>
                </a:lnTo>
                <a:lnTo>
                  <a:pt x="46" y="530"/>
                </a:lnTo>
                <a:lnTo>
                  <a:pt x="44" y="499"/>
                </a:lnTo>
                <a:lnTo>
                  <a:pt x="44" y="468"/>
                </a:lnTo>
                <a:lnTo>
                  <a:pt x="44" y="442"/>
                </a:lnTo>
                <a:lnTo>
                  <a:pt x="42" y="413"/>
                </a:lnTo>
                <a:lnTo>
                  <a:pt x="42" y="388"/>
                </a:lnTo>
                <a:lnTo>
                  <a:pt x="42" y="361"/>
                </a:lnTo>
                <a:lnTo>
                  <a:pt x="42" y="338"/>
                </a:lnTo>
                <a:lnTo>
                  <a:pt x="42" y="313"/>
                </a:lnTo>
                <a:lnTo>
                  <a:pt x="42" y="292"/>
                </a:lnTo>
                <a:lnTo>
                  <a:pt x="42" y="269"/>
                </a:lnTo>
                <a:lnTo>
                  <a:pt x="42" y="250"/>
                </a:lnTo>
                <a:lnTo>
                  <a:pt x="42" y="229"/>
                </a:lnTo>
                <a:lnTo>
                  <a:pt x="42" y="212"/>
                </a:lnTo>
                <a:lnTo>
                  <a:pt x="42" y="193"/>
                </a:lnTo>
                <a:lnTo>
                  <a:pt x="42" y="178"/>
                </a:lnTo>
                <a:lnTo>
                  <a:pt x="42" y="160"/>
                </a:lnTo>
                <a:lnTo>
                  <a:pt x="40" y="147"/>
                </a:lnTo>
                <a:lnTo>
                  <a:pt x="40" y="134"/>
                </a:lnTo>
                <a:lnTo>
                  <a:pt x="38" y="120"/>
                </a:lnTo>
                <a:lnTo>
                  <a:pt x="38" y="109"/>
                </a:lnTo>
                <a:lnTo>
                  <a:pt x="36" y="97"/>
                </a:lnTo>
                <a:lnTo>
                  <a:pt x="35" y="88"/>
                </a:lnTo>
                <a:lnTo>
                  <a:pt x="33" y="78"/>
                </a:lnTo>
                <a:lnTo>
                  <a:pt x="31" y="70"/>
                </a:lnTo>
                <a:lnTo>
                  <a:pt x="29" y="63"/>
                </a:lnTo>
                <a:lnTo>
                  <a:pt x="27" y="57"/>
                </a:lnTo>
                <a:lnTo>
                  <a:pt x="23" y="51"/>
                </a:lnTo>
                <a:lnTo>
                  <a:pt x="21" y="47"/>
                </a:lnTo>
                <a:lnTo>
                  <a:pt x="17" y="42"/>
                </a:lnTo>
                <a:lnTo>
                  <a:pt x="12" y="36"/>
                </a:lnTo>
                <a:lnTo>
                  <a:pt x="6" y="28"/>
                </a:lnTo>
                <a:lnTo>
                  <a:pt x="2" y="23"/>
                </a:lnTo>
                <a:lnTo>
                  <a:pt x="0" y="19"/>
                </a:lnTo>
                <a:lnTo>
                  <a:pt x="0" y="13"/>
                </a:lnTo>
                <a:lnTo>
                  <a:pt x="0" y="11"/>
                </a:lnTo>
                <a:lnTo>
                  <a:pt x="2" y="9"/>
                </a:lnTo>
                <a:lnTo>
                  <a:pt x="4" y="7"/>
                </a:lnTo>
                <a:lnTo>
                  <a:pt x="6" y="7"/>
                </a:lnTo>
                <a:lnTo>
                  <a:pt x="8" y="5"/>
                </a:lnTo>
                <a:lnTo>
                  <a:pt x="12" y="3"/>
                </a:lnTo>
                <a:lnTo>
                  <a:pt x="12" y="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37"/>
          <p:cNvSpPr/>
          <p:nvPr/>
        </p:nvSpPr>
        <p:spPr bwMode="auto">
          <a:xfrm>
            <a:off x="1162532" y="2691483"/>
            <a:ext cx="869425" cy="1085480"/>
          </a:xfrm>
          <a:custGeom>
            <a:avLst/>
            <a:gdLst>
              <a:gd name="T0" fmla="*/ 511 w 668"/>
              <a:gd name="T1" fmla="*/ 388 h 832"/>
              <a:gd name="T2" fmla="*/ 465 w 668"/>
              <a:gd name="T3" fmla="*/ 451 h 832"/>
              <a:gd name="T4" fmla="*/ 417 w 668"/>
              <a:gd name="T5" fmla="*/ 511 h 832"/>
              <a:gd name="T6" fmla="*/ 363 w 668"/>
              <a:gd name="T7" fmla="*/ 570 h 832"/>
              <a:gd name="T8" fmla="*/ 321 w 668"/>
              <a:gd name="T9" fmla="*/ 610 h 832"/>
              <a:gd name="T10" fmla="*/ 277 w 668"/>
              <a:gd name="T11" fmla="*/ 652 h 832"/>
              <a:gd name="T12" fmla="*/ 222 w 668"/>
              <a:gd name="T13" fmla="*/ 700 h 832"/>
              <a:gd name="T14" fmla="*/ 168 w 668"/>
              <a:gd name="T15" fmla="*/ 742 h 832"/>
              <a:gd name="T16" fmla="*/ 117 w 668"/>
              <a:gd name="T17" fmla="*/ 778 h 832"/>
              <a:gd name="T18" fmla="*/ 90 w 668"/>
              <a:gd name="T19" fmla="*/ 794 h 832"/>
              <a:gd name="T20" fmla="*/ 69 w 668"/>
              <a:gd name="T21" fmla="*/ 807 h 832"/>
              <a:gd name="T22" fmla="*/ 48 w 668"/>
              <a:gd name="T23" fmla="*/ 817 h 832"/>
              <a:gd name="T24" fmla="*/ 32 w 668"/>
              <a:gd name="T25" fmla="*/ 824 h 832"/>
              <a:gd name="T26" fmla="*/ 19 w 668"/>
              <a:gd name="T27" fmla="*/ 828 h 832"/>
              <a:gd name="T28" fmla="*/ 9 w 668"/>
              <a:gd name="T29" fmla="*/ 832 h 832"/>
              <a:gd name="T30" fmla="*/ 4 w 668"/>
              <a:gd name="T31" fmla="*/ 832 h 832"/>
              <a:gd name="T32" fmla="*/ 0 w 668"/>
              <a:gd name="T33" fmla="*/ 830 h 832"/>
              <a:gd name="T34" fmla="*/ 0 w 668"/>
              <a:gd name="T35" fmla="*/ 826 h 832"/>
              <a:gd name="T36" fmla="*/ 8 w 668"/>
              <a:gd name="T37" fmla="*/ 817 h 832"/>
              <a:gd name="T38" fmla="*/ 19 w 668"/>
              <a:gd name="T39" fmla="*/ 803 h 832"/>
              <a:gd name="T40" fmla="*/ 36 w 668"/>
              <a:gd name="T41" fmla="*/ 786 h 832"/>
              <a:gd name="T42" fmla="*/ 61 w 668"/>
              <a:gd name="T43" fmla="*/ 765 h 832"/>
              <a:gd name="T44" fmla="*/ 90 w 668"/>
              <a:gd name="T45" fmla="*/ 740 h 832"/>
              <a:gd name="T46" fmla="*/ 124 w 668"/>
              <a:gd name="T47" fmla="*/ 710 h 832"/>
              <a:gd name="T48" fmla="*/ 164 w 668"/>
              <a:gd name="T49" fmla="*/ 675 h 832"/>
              <a:gd name="T50" fmla="*/ 243 w 668"/>
              <a:gd name="T51" fmla="*/ 599 h 832"/>
              <a:gd name="T52" fmla="*/ 298 w 668"/>
              <a:gd name="T53" fmla="*/ 539 h 832"/>
              <a:gd name="T54" fmla="*/ 333 w 668"/>
              <a:gd name="T55" fmla="*/ 499 h 832"/>
              <a:gd name="T56" fmla="*/ 365 w 668"/>
              <a:gd name="T57" fmla="*/ 459 h 832"/>
              <a:gd name="T58" fmla="*/ 394 w 668"/>
              <a:gd name="T59" fmla="*/ 419 h 832"/>
              <a:gd name="T60" fmla="*/ 421 w 668"/>
              <a:gd name="T61" fmla="*/ 377 h 832"/>
              <a:gd name="T62" fmla="*/ 459 w 668"/>
              <a:gd name="T63" fmla="*/ 315 h 832"/>
              <a:gd name="T64" fmla="*/ 505 w 668"/>
              <a:gd name="T65" fmla="*/ 227 h 832"/>
              <a:gd name="T66" fmla="*/ 547 w 668"/>
              <a:gd name="T67" fmla="*/ 137 h 832"/>
              <a:gd name="T68" fmla="*/ 584 w 668"/>
              <a:gd name="T69" fmla="*/ 46 h 832"/>
              <a:gd name="T70" fmla="*/ 633 w 668"/>
              <a:gd name="T71" fmla="*/ 36 h 832"/>
              <a:gd name="T72" fmla="*/ 662 w 668"/>
              <a:gd name="T73" fmla="*/ 90 h 832"/>
              <a:gd name="T74" fmla="*/ 641 w 668"/>
              <a:gd name="T75" fmla="*/ 143 h 832"/>
              <a:gd name="T76" fmla="*/ 608 w 668"/>
              <a:gd name="T77" fmla="*/ 216 h 832"/>
              <a:gd name="T78" fmla="*/ 572 w 668"/>
              <a:gd name="T79" fmla="*/ 287 h 832"/>
              <a:gd name="T80" fmla="*/ 532 w 668"/>
              <a:gd name="T81" fmla="*/ 358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8" h="832">
                <a:moveTo>
                  <a:pt x="532" y="358"/>
                </a:moveTo>
                <a:lnTo>
                  <a:pt x="511" y="388"/>
                </a:lnTo>
                <a:lnTo>
                  <a:pt x="490" y="419"/>
                </a:lnTo>
                <a:lnTo>
                  <a:pt x="465" y="451"/>
                </a:lnTo>
                <a:lnTo>
                  <a:pt x="442" y="482"/>
                </a:lnTo>
                <a:lnTo>
                  <a:pt x="417" y="511"/>
                </a:lnTo>
                <a:lnTo>
                  <a:pt x="390" y="541"/>
                </a:lnTo>
                <a:lnTo>
                  <a:pt x="363" y="570"/>
                </a:lnTo>
                <a:lnTo>
                  <a:pt x="337" y="597"/>
                </a:lnTo>
                <a:lnTo>
                  <a:pt x="321" y="610"/>
                </a:lnTo>
                <a:lnTo>
                  <a:pt x="308" y="625"/>
                </a:lnTo>
                <a:lnTo>
                  <a:pt x="277" y="652"/>
                </a:lnTo>
                <a:lnTo>
                  <a:pt x="251" y="677"/>
                </a:lnTo>
                <a:lnTo>
                  <a:pt x="222" y="700"/>
                </a:lnTo>
                <a:lnTo>
                  <a:pt x="195" y="721"/>
                </a:lnTo>
                <a:lnTo>
                  <a:pt x="168" y="742"/>
                </a:lnTo>
                <a:lnTo>
                  <a:pt x="142" y="761"/>
                </a:lnTo>
                <a:lnTo>
                  <a:pt x="117" y="778"/>
                </a:lnTo>
                <a:lnTo>
                  <a:pt x="103" y="786"/>
                </a:lnTo>
                <a:lnTo>
                  <a:pt x="90" y="794"/>
                </a:lnTo>
                <a:lnTo>
                  <a:pt x="78" y="801"/>
                </a:lnTo>
                <a:lnTo>
                  <a:pt x="69" y="807"/>
                </a:lnTo>
                <a:lnTo>
                  <a:pt x="57" y="811"/>
                </a:lnTo>
                <a:lnTo>
                  <a:pt x="48" y="817"/>
                </a:lnTo>
                <a:lnTo>
                  <a:pt x="40" y="821"/>
                </a:lnTo>
                <a:lnTo>
                  <a:pt x="32" y="824"/>
                </a:lnTo>
                <a:lnTo>
                  <a:pt x="27" y="826"/>
                </a:lnTo>
                <a:lnTo>
                  <a:pt x="19" y="828"/>
                </a:lnTo>
                <a:lnTo>
                  <a:pt x="15" y="830"/>
                </a:lnTo>
                <a:lnTo>
                  <a:pt x="9" y="832"/>
                </a:lnTo>
                <a:lnTo>
                  <a:pt x="6" y="832"/>
                </a:lnTo>
                <a:lnTo>
                  <a:pt x="4" y="832"/>
                </a:lnTo>
                <a:lnTo>
                  <a:pt x="2" y="830"/>
                </a:lnTo>
                <a:lnTo>
                  <a:pt x="0" y="830"/>
                </a:lnTo>
                <a:lnTo>
                  <a:pt x="0" y="828"/>
                </a:lnTo>
                <a:lnTo>
                  <a:pt x="0" y="826"/>
                </a:lnTo>
                <a:lnTo>
                  <a:pt x="2" y="822"/>
                </a:lnTo>
                <a:lnTo>
                  <a:pt x="8" y="817"/>
                </a:lnTo>
                <a:lnTo>
                  <a:pt x="11" y="811"/>
                </a:lnTo>
                <a:lnTo>
                  <a:pt x="19" y="803"/>
                </a:lnTo>
                <a:lnTo>
                  <a:pt x="27" y="796"/>
                </a:lnTo>
                <a:lnTo>
                  <a:pt x="36" y="786"/>
                </a:lnTo>
                <a:lnTo>
                  <a:pt x="48" y="777"/>
                </a:lnTo>
                <a:lnTo>
                  <a:pt x="61" y="765"/>
                </a:lnTo>
                <a:lnTo>
                  <a:pt x="75" y="754"/>
                </a:lnTo>
                <a:lnTo>
                  <a:pt x="90" y="740"/>
                </a:lnTo>
                <a:lnTo>
                  <a:pt x="107" y="725"/>
                </a:lnTo>
                <a:lnTo>
                  <a:pt x="124" y="710"/>
                </a:lnTo>
                <a:lnTo>
                  <a:pt x="143" y="692"/>
                </a:lnTo>
                <a:lnTo>
                  <a:pt x="164" y="675"/>
                </a:lnTo>
                <a:lnTo>
                  <a:pt x="205" y="637"/>
                </a:lnTo>
                <a:lnTo>
                  <a:pt x="243" y="599"/>
                </a:lnTo>
                <a:lnTo>
                  <a:pt x="281" y="560"/>
                </a:lnTo>
                <a:lnTo>
                  <a:pt x="298" y="539"/>
                </a:lnTo>
                <a:lnTo>
                  <a:pt x="316" y="520"/>
                </a:lnTo>
                <a:lnTo>
                  <a:pt x="333" y="499"/>
                </a:lnTo>
                <a:lnTo>
                  <a:pt x="348" y="480"/>
                </a:lnTo>
                <a:lnTo>
                  <a:pt x="365" y="459"/>
                </a:lnTo>
                <a:lnTo>
                  <a:pt x="379" y="440"/>
                </a:lnTo>
                <a:lnTo>
                  <a:pt x="394" y="419"/>
                </a:lnTo>
                <a:lnTo>
                  <a:pt x="407" y="398"/>
                </a:lnTo>
                <a:lnTo>
                  <a:pt x="421" y="377"/>
                </a:lnTo>
                <a:lnTo>
                  <a:pt x="434" y="358"/>
                </a:lnTo>
                <a:lnTo>
                  <a:pt x="459" y="315"/>
                </a:lnTo>
                <a:lnTo>
                  <a:pt x="482" y="271"/>
                </a:lnTo>
                <a:lnTo>
                  <a:pt x="505" y="227"/>
                </a:lnTo>
                <a:lnTo>
                  <a:pt x="526" y="183"/>
                </a:lnTo>
                <a:lnTo>
                  <a:pt x="547" y="137"/>
                </a:lnTo>
                <a:lnTo>
                  <a:pt x="566" y="92"/>
                </a:lnTo>
                <a:lnTo>
                  <a:pt x="584" y="46"/>
                </a:lnTo>
                <a:lnTo>
                  <a:pt x="601" y="0"/>
                </a:lnTo>
                <a:lnTo>
                  <a:pt x="633" y="36"/>
                </a:lnTo>
                <a:lnTo>
                  <a:pt x="668" y="71"/>
                </a:lnTo>
                <a:lnTo>
                  <a:pt x="662" y="90"/>
                </a:lnTo>
                <a:lnTo>
                  <a:pt x="654" y="107"/>
                </a:lnTo>
                <a:lnTo>
                  <a:pt x="641" y="143"/>
                </a:lnTo>
                <a:lnTo>
                  <a:pt x="626" y="180"/>
                </a:lnTo>
                <a:lnTo>
                  <a:pt x="608" y="216"/>
                </a:lnTo>
                <a:lnTo>
                  <a:pt x="591" y="252"/>
                </a:lnTo>
                <a:lnTo>
                  <a:pt x="572" y="287"/>
                </a:lnTo>
                <a:lnTo>
                  <a:pt x="553" y="321"/>
                </a:lnTo>
                <a:lnTo>
                  <a:pt x="532" y="358"/>
                </a:lnTo>
                <a:lnTo>
                  <a:pt x="532" y="35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38"/>
          <p:cNvSpPr/>
          <p:nvPr/>
        </p:nvSpPr>
        <p:spPr bwMode="auto">
          <a:xfrm>
            <a:off x="2013735" y="2785194"/>
            <a:ext cx="1085480" cy="838188"/>
          </a:xfrm>
          <a:custGeom>
            <a:avLst/>
            <a:gdLst>
              <a:gd name="T0" fmla="*/ 833 w 835"/>
              <a:gd name="T1" fmla="*/ 618 h 644"/>
              <a:gd name="T2" fmla="*/ 831 w 835"/>
              <a:gd name="T3" fmla="*/ 619 h 644"/>
              <a:gd name="T4" fmla="*/ 827 w 835"/>
              <a:gd name="T5" fmla="*/ 623 h 644"/>
              <a:gd name="T6" fmla="*/ 819 w 835"/>
              <a:gd name="T7" fmla="*/ 625 h 644"/>
              <a:gd name="T8" fmla="*/ 810 w 835"/>
              <a:gd name="T9" fmla="*/ 627 h 644"/>
              <a:gd name="T10" fmla="*/ 798 w 835"/>
              <a:gd name="T11" fmla="*/ 629 h 644"/>
              <a:gd name="T12" fmla="*/ 785 w 835"/>
              <a:gd name="T13" fmla="*/ 633 h 644"/>
              <a:gd name="T14" fmla="*/ 770 w 835"/>
              <a:gd name="T15" fmla="*/ 635 h 644"/>
              <a:gd name="T16" fmla="*/ 743 w 835"/>
              <a:gd name="T17" fmla="*/ 639 h 644"/>
              <a:gd name="T18" fmla="*/ 708 w 835"/>
              <a:gd name="T19" fmla="*/ 641 h 644"/>
              <a:gd name="T20" fmla="*/ 676 w 835"/>
              <a:gd name="T21" fmla="*/ 642 h 644"/>
              <a:gd name="T22" fmla="*/ 645 w 835"/>
              <a:gd name="T23" fmla="*/ 642 h 644"/>
              <a:gd name="T24" fmla="*/ 616 w 835"/>
              <a:gd name="T25" fmla="*/ 644 h 644"/>
              <a:gd name="T26" fmla="*/ 586 w 835"/>
              <a:gd name="T27" fmla="*/ 644 h 644"/>
              <a:gd name="T28" fmla="*/ 557 w 835"/>
              <a:gd name="T29" fmla="*/ 642 h 644"/>
              <a:gd name="T30" fmla="*/ 515 w 835"/>
              <a:gd name="T31" fmla="*/ 637 h 644"/>
              <a:gd name="T32" fmla="*/ 500 w 835"/>
              <a:gd name="T33" fmla="*/ 631 h 644"/>
              <a:gd name="T34" fmla="*/ 484 w 835"/>
              <a:gd name="T35" fmla="*/ 623 h 644"/>
              <a:gd name="T36" fmla="*/ 465 w 835"/>
              <a:gd name="T37" fmla="*/ 610 h 644"/>
              <a:gd name="T38" fmla="*/ 446 w 835"/>
              <a:gd name="T39" fmla="*/ 593 h 644"/>
              <a:gd name="T40" fmla="*/ 425 w 835"/>
              <a:gd name="T41" fmla="*/ 570 h 644"/>
              <a:gd name="T42" fmla="*/ 400 w 835"/>
              <a:gd name="T43" fmla="*/ 545 h 644"/>
              <a:gd name="T44" fmla="*/ 375 w 835"/>
              <a:gd name="T45" fmla="*/ 514 h 644"/>
              <a:gd name="T46" fmla="*/ 350 w 835"/>
              <a:gd name="T47" fmla="*/ 480 h 644"/>
              <a:gd name="T48" fmla="*/ 318 w 835"/>
              <a:gd name="T49" fmla="*/ 443 h 644"/>
              <a:gd name="T50" fmla="*/ 284 w 835"/>
              <a:gd name="T51" fmla="*/ 403 h 644"/>
              <a:gd name="T52" fmla="*/ 245 w 835"/>
              <a:gd name="T53" fmla="*/ 359 h 644"/>
              <a:gd name="T54" fmla="*/ 203 w 835"/>
              <a:gd name="T55" fmla="*/ 309 h 644"/>
              <a:gd name="T56" fmla="*/ 157 w 835"/>
              <a:gd name="T57" fmla="*/ 256 h 644"/>
              <a:gd name="T58" fmla="*/ 107 w 835"/>
              <a:gd name="T59" fmla="*/ 197 h 644"/>
              <a:gd name="T60" fmla="*/ 56 w 835"/>
              <a:gd name="T61" fmla="*/ 133 h 644"/>
              <a:gd name="T62" fmla="*/ 0 w 835"/>
              <a:gd name="T63" fmla="*/ 65 h 644"/>
              <a:gd name="T64" fmla="*/ 25 w 835"/>
              <a:gd name="T65" fmla="*/ 21 h 644"/>
              <a:gd name="T66" fmla="*/ 79 w 835"/>
              <a:gd name="T67" fmla="*/ 74 h 644"/>
              <a:gd name="T68" fmla="*/ 146 w 835"/>
              <a:gd name="T69" fmla="*/ 143 h 644"/>
              <a:gd name="T70" fmla="*/ 207 w 835"/>
              <a:gd name="T71" fmla="*/ 202 h 644"/>
              <a:gd name="T72" fmla="*/ 264 w 835"/>
              <a:gd name="T73" fmla="*/ 254 h 644"/>
              <a:gd name="T74" fmla="*/ 314 w 835"/>
              <a:gd name="T75" fmla="*/ 300 h 644"/>
              <a:gd name="T76" fmla="*/ 358 w 835"/>
              <a:gd name="T77" fmla="*/ 338 h 644"/>
              <a:gd name="T78" fmla="*/ 396 w 835"/>
              <a:gd name="T79" fmla="*/ 371 h 644"/>
              <a:gd name="T80" fmla="*/ 429 w 835"/>
              <a:gd name="T81" fmla="*/ 396 h 644"/>
              <a:gd name="T82" fmla="*/ 486 w 835"/>
              <a:gd name="T83" fmla="*/ 438 h 644"/>
              <a:gd name="T84" fmla="*/ 549 w 835"/>
              <a:gd name="T85" fmla="*/ 474 h 644"/>
              <a:gd name="T86" fmla="*/ 616 w 835"/>
              <a:gd name="T87" fmla="*/ 508 h 644"/>
              <a:gd name="T88" fmla="*/ 687 w 835"/>
              <a:gd name="T89" fmla="*/ 539 h 644"/>
              <a:gd name="T90" fmla="*/ 722 w 835"/>
              <a:gd name="T91" fmla="*/ 552 h 644"/>
              <a:gd name="T92" fmla="*/ 750 w 835"/>
              <a:gd name="T93" fmla="*/ 566 h 644"/>
              <a:gd name="T94" fmla="*/ 775 w 835"/>
              <a:gd name="T95" fmla="*/ 577 h 644"/>
              <a:gd name="T96" fmla="*/ 796 w 835"/>
              <a:gd name="T97" fmla="*/ 587 h 644"/>
              <a:gd name="T98" fmla="*/ 814 w 835"/>
              <a:gd name="T99" fmla="*/ 597 h 644"/>
              <a:gd name="T100" fmla="*/ 825 w 835"/>
              <a:gd name="T101" fmla="*/ 604 h 644"/>
              <a:gd name="T102" fmla="*/ 831 w 835"/>
              <a:gd name="T103" fmla="*/ 612 h 644"/>
              <a:gd name="T104" fmla="*/ 835 w 835"/>
              <a:gd name="T105" fmla="*/ 61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5" h="644">
                <a:moveTo>
                  <a:pt x="835" y="616"/>
                </a:moveTo>
                <a:lnTo>
                  <a:pt x="833" y="618"/>
                </a:lnTo>
                <a:lnTo>
                  <a:pt x="833" y="619"/>
                </a:lnTo>
                <a:lnTo>
                  <a:pt x="831" y="619"/>
                </a:lnTo>
                <a:lnTo>
                  <a:pt x="829" y="621"/>
                </a:lnTo>
                <a:lnTo>
                  <a:pt x="827" y="623"/>
                </a:lnTo>
                <a:lnTo>
                  <a:pt x="823" y="623"/>
                </a:lnTo>
                <a:lnTo>
                  <a:pt x="819" y="625"/>
                </a:lnTo>
                <a:lnTo>
                  <a:pt x="815" y="625"/>
                </a:lnTo>
                <a:lnTo>
                  <a:pt x="810" y="627"/>
                </a:lnTo>
                <a:lnTo>
                  <a:pt x="804" y="629"/>
                </a:lnTo>
                <a:lnTo>
                  <a:pt x="798" y="629"/>
                </a:lnTo>
                <a:lnTo>
                  <a:pt x="793" y="631"/>
                </a:lnTo>
                <a:lnTo>
                  <a:pt x="785" y="633"/>
                </a:lnTo>
                <a:lnTo>
                  <a:pt x="777" y="633"/>
                </a:lnTo>
                <a:lnTo>
                  <a:pt x="770" y="635"/>
                </a:lnTo>
                <a:lnTo>
                  <a:pt x="760" y="637"/>
                </a:lnTo>
                <a:lnTo>
                  <a:pt x="743" y="639"/>
                </a:lnTo>
                <a:lnTo>
                  <a:pt x="726" y="641"/>
                </a:lnTo>
                <a:lnTo>
                  <a:pt x="708" y="641"/>
                </a:lnTo>
                <a:lnTo>
                  <a:pt x="691" y="642"/>
                </a:lnTo>
                <a:lnTo>
                  <a:pt x="676" y="642"/>
                </a:lnTo>
                <a:lnTo>
                  <a:pt x="660" y="642"/>
                </a:lnTo>
                <a:lnTo>
                  <a:pt x="645" y="642"/>
                </a:lnTo>
                <a:lnTo>
                  <a:pt x="632" y="642"/>
                </a:lnTo>
                <a:lnTo>
                  <a:pt x="616" y="644"/>
                </a:lnTo>
                <a:lnTo>
                  <a:pt x="601" y="644"/>
                </a:lnTo>
                <a:lnTo>
                  <a:pt x="586" y="644"/>
                </a:lnTo>
                <a:lnTo>
                  <a:pt x="571" y="644"/>
                </a:lnTo>
                <a:lnTo>
                  <a:pt x="557" y="642"/>
                </a:lnTo>
                <a:lnTo>
                  <a:pt x="544" y="641"/>
                </a:lnTo>
                <a:lnTo>
                  <a:pt x="515" y="637"/>
                </a:lnTo>
                <a:lnTo>
                  <a:pt x="507" y="635"/>
                </a:lnTo>
                <a:lnTo>
                  <a:pt x="500" y="631"/>
                </a:lnTo>
                <a:lnTo>
                  <a:pt x="492" y="627"/>
                </a:lnTo>
                <a:lnTo>
                  <a:pt x="484" y="623"/>
                </a:lnTo>
                <a:lnTo>
                  <a:pt x="475" y="616"/>
                </a:lnTo>
                <a:lnTo>
                  <a:pt x="465" y="610"/>
                </a:lnTo>
                <a:lnTo>
                  <a:pt x="456" y="602"/>
                </a:lnTo>
                <a:lnTo>
                  <a:pt x="446" y="593"/>
                </a:lnTo>
                <a:lnTo>
                  <a:pt x="435" y="581"/>
                </a:lnTo>
                <a:lnTo>
                  <a:pt x="425" y="570"/>
                </a:lnTo>
                <a:lnTo>
                  <a:pt x="414" y="558"/>
                </a:lnTo>
                <a:lnTo>
                  <a:pt x="400" y="545"/>
                </a:lnTo>
                <a:lnTo>
                  <a:pt x="389" y="530"/>
                </a:lnTo>
                <a:lnTo>
                  <a:pt x="375" y="514"/>
                </a:lnTo>
                <a:lnTo>
                  <a:pt x="364" y="497"/>
                </a:lnTo>
                <a:lnTo>
                  <a:pt x="350" y="480"/>
                </a:lnTo>
                <a:lnTo>
                  <a:pt x="335" y="463"/>
                </a:lnTo>
                <a:lnTo>
                  <a:pt x="318" y="443"/>
                </a:lnTo>
                <a:lnTo>
                  <a:pt x="301" y="424"/>
                </a:lnTo>
                <a:lnTo>
                  <a:pt x="284" y="403"/>
                </a:lnTo>
                <a:lnTo>
                  <a:pt x="264" y="382"/>
                </a:lnTo>
                <a:lnTo>
                  <a:pt x="245" y="359"/>
                </a:lnTo>
                <a:lnTo>
                  <a:pt x="224" y="334"/>
                </a:lnTo>
                <a:lnTo>
                  <a:pt x="203" y="309"/>
                </a:lnTo>
                <a:lnTo>
                  <a:pt x="180" y="283"/>
                </a:lnTo>
                <a:lnTo>
                  <a:pt x="157" y="256"/>
                </a:lnTo>
                <a:lnTo>
                  <a:pt x="132" y="227"/>
                </a:lnTo>
                <a:lnTo>
                  <a:pt x="107" y="197"/>
                </a:lnTo>
                <a:lnTo>
                  <a:pt x="83" y="166"/>
                </a:lnTo>
                <a:lnTo>
                  <a:pt x="56" y="133"/>
                </a:lnTo>
                <a:lnTo>
                  <a:pt x="29" y="99"/>
                </a:lnTo>
                <a:lnTo>
                  <a:pt x="0" y="65"/>
                </a:lnTo>
                <a:lnTo>
                  <a:pt x="8" y="0"/>
                </a:lnTo>
                <a:lnTo>
                  <a:pt x="25" y="21"/>
                </a:lnTo>
                <a:lnTo>
                  <a:pt x="44" y="38"/>
                </a:lnTo>
                <a:lnTo>
                  <a:pt x="79" y="74"/>
                </a:lnTo>
                <a:lnTo>
                  <a:pt x="113" y="109"/>
                </a:lnTo>
                <a:lnTo>
                  <a:pt x="146" y="143"/>
                </a:lnTo>
                <a:lnTo>
                  <a:pt x="178" y="174"/>
                </a:lnTo>
                <a:lnTo>
                  <a:pt x="207" y="202"/>
                </a:lnTo>
                <a:lnTo>
                  <a:pt x="236" y="229"/>
                </a:lnTo>
                <a:lnTo>
                  <a:pt x="264" y="254"/>
                </a:lnTo>
                <a:lnTo>
                  <a:pt x="289" y="279"/>
                </a:lnTo>
                <a:lnTo>
                  <a:pt x="314" y="300"/>
                </a:lnTo>
                <a:lnTo>
                  <a:pt x="337" y="321"/>
                </a:lnTo>
                <a:lnTo>
                  <a:pt x="358" y="338"/>
                </a:lnTo>
                <a:lnTo>
                  <a:pt x="379" y="355"/>
                </a:lnTo>
                <a:lnTo>
                  <a:pt x="396" y="371"/>
                </a:lnTo>
                <a:lnTo>
                  <a:pt x="414" y="384"/>
                </a:lnTo>
                <a:lnTo>
                  <a:pt x="429" y="396"/>
                </a:lnTo>
                <a:lnTo>
                  <a:pt x="458" y="417"/>
                </a:lnTo>
                <a:lnTo>
                  <a:pt x="486" y="438"/>
                </a:lnTo>
                <a:lnTo>
                  <a:pt x="517" y="457"/>
                </a:lnTo>
                <a:lnTo>
                  <a:pt x="549" y="474"/>
                </a:lnTo>
                <a:lnTo>
                  <a:pt x="582" y="491"/>
                </a:lnTo>
                <a:lnTo>
                  <a:pt x="616" y="508"/>
                </a:lnTo>
                <a:lnTo>
                  <a:pt x="651" y="524"/>
                </a:lnTo>
                <a:lnTo>
                  <a:pt x="687" y="539"/>
                </a:lnTo>
                <a:lnTo>
                  <a:pt x="704" y="547"/>
                </a:lnTo>
                <a:lnTo>
                  <a:pt x="722" y="552"/>
                </a:lnTo>
                <a:lnTo>
                  <a:pt x="737" y="560"/>
                </a:lnTo>
                <a:lnTo>
                  <a:pt x="750" y="566"/>
                </a:lnTo>
                <a:lnTo>
                  <a:pt x="764" y="572"/>
                </a:lnTo>
                <a:lnTo>
                  <a:pt x="775" y="577"/>
                </a:lnTo>
                <a:lnTo>
                  <a:pt x="787" y="583"/>
                </a:lnTo>
                <a:lnTo>
                  <a:pt x="796" y="587"/>
                </a:lnTo>
                <a:lnTo>
                  <a:pt x="806" y="593"/>
                </a:lnTo>
                <a:lnTo>
                  <a:pt x="814" y="597"/>
                </a:lnTo>
                <a:lnTo>
                  <a:pt x="819" y="600"/>
                </a:lnTo>
                <a:lnTo>
                  <a:pt x="825" y="604"/>
                </a:lnTo>
                <a:lnTo>
                  <a:pt x="829" y="608"/>
                </a:lnTo>
                <a:lnTo>
                  <a:pt x="831" y="612"/>
                </a:lnTo>
                <a:lnTo>
                  <a:pt x="833" y="614"/>
                </a:lnTo>
                <a:lnTo>
                  <a:pt x="835" y="616"/>
                </a:lnTo>
                <a:lnTo>
                  <a:pt x="835" y="61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3491880" y="1952551"/>
            <a:ext cx="2318547" cy="2326669"/>
            <a:chOff x="5534807" y="1672548"/>
            <a:chExt cx="2318547" cy="2326669"/>
          </a:xfrm>
        </p:grpSpPr>
        <p:sp>
          <p:nvSpPr>
            <p:cNvPr id="69" name="矩形 68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组合 71"/>
          <p:cNvGrpSpPr/>
          <p:nvPr/>
        </p:nvGrpSpPr>
        <p:grpSpPr>
          <a:xfrm>
            <a:off x="3698447" y="2287793"/>
            <a:ext cx="1905413" cy="1656184"/>
            <a:chOff x="4644249" y="1846095"/>
            <a:chExt cx="1128712" cy="981076"/>
          </a:xfrm>
          <a:solidFill>
            <a:schemeClr val="tx1"/>
          </a:solidFill>
        </p:grpSpPr>
        <p:sp>
          <p:nvSpPr>
            <p:cNvPr id="73" name="Freeform 39"/>
            <p:cNvSpPr/>
            <p:nvPr/>
          </p:nvSpPr>
          <p:spPr bwMode="auto">
            <a:xfrm>
              <a:off x="4866499" y="1846095"/>
              <a:ext cx="555625" cy="139700"/>
            </a:xfrm>
            <a:custGeom>
              <a:avLst/>
              <a:gdLst>
                <a:gd name="T0" fmla="*/ 80 w 698"/>
                <a:gd name="T1" fmla="*/ 174 h 176"/>
                <a:gd name="T2" fmla="*/ 53 w 698"/>
                <a:gd name="T3" fmla="*/ 169 h 176"/>
                <a:gd name="T4" fmla="*/ 32 w 698"/>
                <a:gd name="T5" fmla="*/ 157 h 176"/>
                <a:gd name="T6" fmla="*/ 13 w 698"/>
                <a:gd name="T7" fmla="*/ 142 h 176"/>
                <a:gd name="T8" fmla="*/ 4 w 698"/>
                <a:gd name="T9" fmla="*/ 130 h 176"/>
                <a:gd name="T10" fmla="*/ 0 w 698"/>
                <a:gd name="T11" fmla="*/ 123 h 176"/>
                <a:gd name="T12" fmla="*/ 4 w 698"/>
                <a:gd name="T13" fmla="*/ 121 h 176"/>
                <a:gd name="T14" fmla="*/ 9 w 698"/>
                <a:gd name="T15" fmla="*/ 117 h 176"/>
                <a:gd name="T16" fmla="*/ 23 w 698"/>
                <a:gd name="T17" fmla="*/ 113 h 176"/>
                <a:gd name="T18" fmla="*/ 38 w 698"/>
                <a:gd name="T19" fmla="*/ 109 h 176"/>
                <a:gd name="T20" fmla="*/ 61 w 698"/>
                <a:gd name="T21" fmla="*/ 104 h 176"/>
                <a:gd name="T22" fmla="*/ 88 w 698"/>
                <a:gd name="T23" fmla="*/ 98 h 176"/>
                <a:gd name="T24" fmla="*/ 118 w 698"/>
                <a:gd name="T25" fmla="*/ 90 h 176"/>
                <a:gd name="T26" fmla="*/ 155 w 698"/>
                <a:gd name="T27" fmla="*/ 82 h 176"/>
                <a:gd name="T28" fmla="*/ 195 w 698"/>
                <a:gd name="T29" fmla="*/ 73 h 176"/>
                <a:gd name="T30" fmla="*/ 241 w 698"/>
                <a:gd name="T31" fmla="*/ 63 h 176"/>
                <a:gd name="T32" fmla="*/ 319 w 698"/>
                <a:gd name="T33" fmla="*/ 44 h 176"/>
                <a:gd name="T34" fmla="*/ 400 w 698"/>
                <a:gd name="T35" fmla="*/ 27 h 176"/>
                <a:gd name="T36" fmla="*/ 468 w 698"/>
                <a:gd name="T37" fmla="*/ 16 h 176"/>
                <a:gd name="T38" fmla="*/ 522 w 698"/>
                <a:gd name="T39" fmla="*/ 6 h 176"/>
                <a:gd name="T40" fmla="*/ 562 w 698"/>
                <a:gd name="T41" fmla="*/ 2 h 176"/>
                <a:gd name="T42" fmla="*/ 599 w 698"/>
                <a:gd name="T43" fmla="*/ 0 h 176"/>
                <a:gd name="T44" fmla="*/ 637 w 698"/>
                <a:gd name="T45" fmla="*/ 4 h 176"/>
                <a:gd name="T46" fmla="*/ 667 w 698"/>
                <a:gd name="T47" fmla="*/ 12 h 176"/>
                <a:gd name="T48" fmla="*/ 687 w 698"/>
                <a:gd name="T49" fmla="*/ 23 h 176"/>
                <a:gd name="T50" fmla="*/ 696 w 698"/>
                <a:gd name="T51" fmla="*/ 37 h 176"/>
                <a:gd name="T52" fmla="*/ 698 w 698"/>
                <a:gd name="T53" fmla="*/ 46 h 176"/>
                <a:gd name="T54" fmla="*/ 696 w 698"/>
                <a:gd name="T55" fmla="*/ 50 h 176"/>
                <a:gd name="T56" fmla="*/ 689 w 698"/>
                <a:gd name="T57" fmla="*/ 54 h 176"/>
                <a:gd name="T58" fmla="*/ 677 w 698"/>
                <a:gd name="T59" fmla="*/ 60 h 176"/>
                <a:gd name="T60" fmla="*/ 660 w 698"/>
                <a:gd name="T61" fmla="*/ 65 h 176"/>
                <a:gd name="T62" fmla="*/ 637 w 698"/>
                <a:gd name="T63" fmla="*/ 71 h 176"/>
                <a:gd name="T64" fmla="*/ 610 w 698"/>
                <a:gd name="T65" fmla="*/ 79 h 176"/>
                <a:gd name="T66" fmla="*/ 578 w 698"/>
                <a:gd name="T67" fmla="*/ 86 h 176"/>
                <a:gd name="T68" fmla="*/ 541 w 698"/>
                <a:gd name="T69" fmla="*/ 94 h 176"/>
                <a:gd name="T70" fmla="*/ 499 w 698"/>
                <a:gd name="T71" fmla="*/ 102 h 176"/>
                <a:gd name="T72" fmla="*/ 451 w 698"/>
                <a:gd name="T73" fmla="*/ 111 h 176"/>
                <a:gd name="T74" fmla="*/ 400 w 698"/>
                <a:gd name="T75" fmla="*/ 121 h 176"/>
                <a:gd name="T76" fmla="*/ 350 w 698"/>
                <a:gd name="T77" fmla="*/ 128 h 176"/>
                <a:gd name="T78" fmla="*/ 304 w 698"/>
                <a:gd name="T79" fmla="*/ 136 h 176"/>
                <a:gd name="T80" fmla="*/ 264 w 698"/>
                <a:gd name="T81" fmla="*/ 144 h 176"/>
                <a:gd name="T82" fmla="*/ 227 w 698"/>
                <a:gd name="T83" fmla="*/ 151 h 176"/>
                <a:gd name="T84" fmla="*/ 197 w 698"/>
                <a:gd name="T85" fmla="*/ 157 h 176"/>
                <a:gd name="T86" fmla="*/ 168 w 698"/>
                <a:gd name="T87" fmla="*/ 161 h 176"/>
                <a:gd name="T88" fmla="*/ 145 w 698"/>
                <a:gd name="T89" fmla="*/ 165 h 176"/>
                <a:gd name="T90" fmla="*/ 111 w 698"/>
                <a:gd name="T91" fmla="*/ 172 h 176"/>
                <a:gd name="T92" fmla="*/ 99 w 698"/>
                <a:gd name="T9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8" h="176">
                  <a:moveTo>
                    <a:pt x="99" y="176"/>
                  </a:moveTo>
                  <a:lnTo>
                    <a:pt x="90" y="174"/>
                  </a:lnTo>
                  <a:lnTo>
                    <a:pt x="80" y="174"/>
                  </a:lnTo>
                  <a:lnTo>
                    <a:pt x="70" y="172"/>
                  </a:lnTo>
                  <a:lnTo>
                    <a:pt x="63" y="171"/>
                  </a:lnTo>
                  <a:lnTo>
                    <a:pt x="53" y="169"/>
                  </a:lnTo>
                  <a:lnTo>
                    <a:pt x="46" y="165"/>
                  </a:lnTo>
                  <a:lnTo>
                    <a:pt x="38" y="161"/>
                  </a:lnTo>
                  <a:lnTo>
                    <a:pt x="32" y="157"/>
                  </a:lnTo>
                  <a:lnTo>
                    <a:pt x="25" y="151"/>
                  </a:lnTo>
                  <a:lnTo>
                    <a:pt x="19" y="146"/>
                  </a:lnTo>
                  <a:lnTo>
                    <a:pt x="13" y="142"/>
                  </a:lnTo>
                  <a:lnTo>
                    <a:pt x="9" y="138"/>
                  </a:lnTo>
                  <a:lnTo>
                    <a:pt x="5" y="134"/>
                  </a:lnTo>
                  <a:lnTo>
                    <a:pt x="4" y="130"/>
                  </a:lnTo>
                  <a:lnTo>
                    <a:pt x="2" y="126"/>
                  </a:lnTo>
                  <a:lnTo>
                    <a:pt x="2" y="125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2" y="121"/>
                  </a:lnTo>
                  <a:lnTo>
                    <a:pt x="4" y="121"/>
                  </a:lnTo>
                  <a:lnTo>
                    <a:pt x="5" y="119"/>
                  </a:lnTo>
                  <a:lnTo>
                    <a:pt x="7" y="119"/>
                  </a:lnTo>
                  <a:lnTo>
                    <a:pt x="9" y="117"/>
                  </a:lnTo>
                  <a:lnTo>
                    <a:pt x="13" y="117"/>
                  </a:lnTo>
                  <a:lnTo>
                    <a:pt x="17" y="115"/>
                  </a:lnTo>
                  <a:lnTo>
                    <a:pt x="23" y="113"/>
                  </a:lnTo>
                  <a:lnTo>
                    <a:pt x="26" y="113"/>
                  </a:lnTo>
                  <a:lnTo>
                    <a:pt x="32" y="111"/>
                  </a:lnTo>
                  <a:lnTo>
                    <a:pt x="38" y="109"/>
                  </a:lnTo>
                  <a:lnTo>
                    <a:pt x="46" y="107"/>
                  </a:lnTo>
                  <a:lnTo>
                    <a:pt x="53" y="105"/>
                  </a:lnTo>
                  <a:lnTo>
                    <a:pt x="61" y="104"/>
                  </a:lnTo>
                  <a:lnTo>
                    <a:pt x="69" y="102"/>
                  </a:lnTo>
                  <a:lnTo>
                    <a:pt x="78" y="100"/>
                  </a:lnTo>
                  <a:lnTo>
                    <a:pt x="88" y="98"/>
                  </a:lnTo>
                  <a:lnTo>
                    <a:pt x="97" y="96"/>
                  </a:lnTo>
                  <a:lnTo>
                    <a:pt x="107" y="92"/>
                  </a:lnTo>
                  <a:lnTo>
                    <a:pt x="118" y="90"/>
                  </a:lnTo>
                  <a:lnTo>
                    <a:pt x="130" y="88"/>
                  </a:lnTo>
                  <a:lnTo>
                    <a:pt x="141" y="84"/>
                  </a:lnTo>
                  <a:lnTo>
                    <a:pt x="155" y="82"/>
                  </a:lnTo>
                  <a:lnTo>
                    <a:pt x="168" y="79"/>
                  </a:lnTo>
                  <a:lnTo>
                    <a:pt x="181" y="77"/>
                  </a:lnTo>
                  <a:lnTo>
                    <a:pt x="195" y="73"/>
                  </a:lnTo>
                  <a:lnTo>
                    <a:pt x="210" y="69"/>
                  </a:lnTo>
                  <a:lnTo>
                    <a:pt x="225" y="65"/>
                  </a:lnTo>
                  <a:lnTo>
                    <a:pt x="241" y="63"/>
                  </a:lnTo>
                  <a:lnTo>
                    <a:pt x="258" y="60"/>
                  </a:lnTo>
                  <a:lnTo>
                    <a:pt x="289" y="52"/>
                  </a:lnTo>
                  <a:lnTo>
                    <a:pt x="319" y="44"/>
                  </a:lnTo>
                  <a:lnTo>
                    <a:pt x="348" y="38"/>
                  </a:lnTo>
                  <a:lnTo>
                    <a:pt x="375" y="33"/>
                  </a:lnTo>
                  <a:lnTo>
                    <a:pt x="400" y="27"/>
                  </a:lnTo>
                  <a:lnTo>
                    <a:pt x="424" y="23"/>
                  </a:lnTo>
                  <a:lnTo>
                    <a:pt x="447" y="19"/>
                  </a:lnTo>
                  <a:lnTo>
                    <a:pt x="468" y="16"/>
                  </a:lnTo>
                  <a:lnTo>
                    <a:pt x="488" y="12"/>
                  </a:lnTo>
                  <a:lnTo>
                    <a:pt x="507" y="8"/>
                  </a:lnTo>
                  <a:lnTo>
                    <a:pt x="522" y="6"/>
                  </a:lnTo>
                  <a:lnTo>
                    <a:pt x="537" y="4"/>
                  </a:lnTo>
                  <a:lnTo>
                    <a:pt x="551" y="2"/>
                  </a:lnTo>
                  <a:lnTo>
                    <a:pt x="562" y="2"/>
                  </a:lnTo>
                  <a:lnTo>
                    <a:pt x="574" y="0"/>
                  </a:lnTo>
                  <a:lnTo>
                    <a:pt x="583" y="0"/>
                  </a:lnTo>
                  <a:lnTo>
                    <a:pt x="599" y="0"/>
                  </a:lnTo>
                  <a:lnTo>
                    <a:pt x="612" y="2"/>
                  </a:lnTo>
                  <a:lnTo>
                    <a:pt x="625" y="2"/>
                  </a:lnTo>
                  <a:lnTo>
                    <a:pt x="637" y="4"/>
                  </a:lnTo>
                  <a:lnTo>
                    <a:pt x="648" y="6"/>
                  </a:lnTo>
                  <a:lnTo>
                    <a:pt x="658" y="8"/>
                  </a:lnTo>
                  <a:lnTo>
                    <a:pt x="667" y="12"/>
                  </a:lnTo>
                  <a:lnTo>
                    <a:pt x="675" y="14"/>
                  </a:lnTo>
                  <a:lnTo>
                    <a:pt x="681" y="17"/>
                  </a:lnTo>
                  <a:lnTo>
                    <a:pt x="687" y="23"/>
                  </a:lnTo>
                  <a:lnTo>
                    <a:pt x="690" y="27"/>
                  </a:lnTo>
                  <a:lnTo>
                    <a:pt x="692" y="33"/>
                  </a:lnTo>
                  <a:lnTo>
                    <a:pt x="696" y="37"/>
                  </a:lnTo>
                  <a:lnTo>
                    <a:pt x="698" y="40"/>
                  </a:lnTo>
                  <a:lnTo>
                    <a:pt x="698" y="42"/>
                  </a:lnTo>
                  <a:lnTo>
                    <a:pt x="698" y="46"/>
                  </a:lnTo>
                  <a:lnTo>
                    <a:pt x="698" y="48"/>
                  </a:lnTo>
                  <a:lnTo>
                    <a:pt x="698" y="48"/>
                  </a:lnTo>
                  <a:lnTo>
                    <a:pt x="696" y="50"/>
                  </a:lnTo>
                  <a:lnTo>
                    <a:pt x="694" y="52"/>
                  </a:lnTo>
                  <a:lnTo>
                    <a:pt x="692" y="54"/>
                  </a:lnTo>
                  <a:lnTo>
                    <a:pt x="689" y="54"/>
                  </a:lnTo>
                  <a:lnTo>
                    <a:pt x="685" y="56"/>
                  </a:lnTo>
                  <a:lnTo>
                    <a:pt x="681" y="58"/>
                  </a:lnTo>
                  <a:lnTo>
                    <a:pt x="677" y="60"/>
                  </a:lnTo>
                  <a:lnTo>
                    <a:pt x="671" y="61"/>
                  </a:lnTo>
                  <a:lnTo>
                    <a:pt x="666" y="63"/>
                  </a:lnTo>
                  <a:lnTo>
                    <a:pt x="660" y="65"/>
                  </a:lnTo>
                  <a:lnTo>
                    <a:pt x="652" y="67"/>
                  </a:lnTo>
                  <a:lnTo>
                    <a:pt x="645" y="69"/>
                  </a:lnTo>
                  <a:lnTo>
                    <a:pt x="637" y="71"/>
                  </a:lnTo>
                  <a:lnTo>
                    <a:pt x="629" y="75"/>
                  </a:lnTo>
                  <a:lnTo>
                    <a:pt x="620" y="77"/>
                  </a:lnTo>
                  <a:lnTo>
                    <a:pt x="610" y="79"/>
                  </a:lnTo>
                  <a:lnTo>
                    <a:pt x="601" y="81"/>
                  </a:lnTo>
                  <a:lnTo>
                    <a:pt x="589" y="84"/>
                  </a:lnTo>
                  <a:lnTo>
                    <a:pt x="578" y="86"/>
                  </a:lnTo>
                  <a:lnTo>
                    <a:pt x="566" y="88"/>
                  </a:lnTo>
                  <a:lnTo>
                    <a:pt x="555" y="92"/>
                  </a:lnTo>
                  <a:lnTo>
                    <a:pt x="541" y="94"/>
                  </a:lnTo>
                  <a:lnTo>
                    <a:pt x="528" y="96"/>
                  </a:lnTo>
                  <a:lnTo>
                    <a:pt x="514" y="100"/>
                  </a:lnTo>
                  <a:lnTo>
                    <a:pt x="499" y="102"/>
                  </a:lnTo>
                  <a:lnTo>
                    <a:pt x="484" y="105"/>
                  </a:lnTo>
                  <a:lnTo>
                    <a:pt x="468" y="107"/>
                  </a:lnTo>
                  <a:lnTo>
                    <a:pt x="451" y="111"/>
                  </a:lnTo>
                  <a:lnTo>
                    <a:pt x="434" y="115"/>
                  </a:lnTo>
                  <a:lnTo>
                    <a:pt x="417" y="117"/>
                  </a:lnTo>
                  <a:lnTo>
                    <a:pt x="400" y="121"/>
                  </a:lnTo>
                  <a:lnTo>
                    <a:pt x="382" y="123"/>
                  </a:lnTo>
                  <a:lnTo>
                    <a:pt x="365" y="126"/>
                  </a:lnTo>
                  <a:lnTo>
                    <a:pt x="350" y="128"/>
                  </a:lnTo>
                  <a:lnTo>
                    <a:pt x="335" y="132"/>
                  </a:lnTo>
                  <a:lnTo>
                    <a:pt x="319" y="134"/>
                  </a:lnTo>
                  <a:lnTo>
                    <a:pt x="304" y="136"/>
                  </a:lnTo>
                  <a:lnTo>
                    <a:pt x="291" y="140"/>
                  </a:lnTo>
                  <a:lnTo>
                    <a:pt x="277" y="142"/>
                  </a:lnTo>
                  <a:lnTo>
                    <a:pt x="264" y="144"/>
                  </a:lnTo>
                  <a:lnTo>
                    <a:pt x="252" y="146"/>
                  </a:lnTo>
                  <a:lnTo>
                    <a:pt x="239" y="148"/>
                  </a:lnTo>
                  <a:lnTo>
                    <a:pt x="227" y="151"/>
                  </a:lnTo>
                  <a:lnTo>
                    <a:pt x="216" y="153"/>
                  </a:lnTo>
                  <a:lnTo>
                    <a:pt x="206" y="155"/>
                  </a:lnTo>
                  <a:lnTo>
                    <a:pt x="197" y="157"/>
                  </a:lnTo>
                  <a:lnTo>
                    <a:pt x="185" y="157"/>
                  </a:lnTo>
                  <a:lnTo>
                    <a:pt x="178" y="159"/>
                  </a:lnTo>
                  <a:lnTo>
                    <a:pt x="168" y="161"/>
                  </a:lnTo>
                  <a:lnTo>
                    <a:pt x="160" y="163"/>
                  </a:lnTo>
                  <a:lnTo>
                    <a:pt x="153" y="165"/>
                  </a:lnTo>
                  <a:lnTo>
                    <a:pt x="145" y="165"/>
                  </a:lnTo>
                  <a:lnTo>
                    <a:pt x="132" y="169"/>
                  </a:lnTo>
                  <a:lnTo>
                    <a:pt x="120" y="171"/>
                  </a:lnTo>
                  <a:lnTo>
                    <a:pt x="111" y="172"/>
                  </a:lnTo>
                  <a:lnTo>
                    <a:pt x="105" y="174"/>
                  </a:lnTo>
                  <a:lnTo>
                    <a:pt x="99" y="176"/>
                  </a:lnTo>
                  <a:lnTo>
                    <a:pt x="99" y="176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0"/>
            <p:cNvSpPr/>
            <p:nvPr/>
          </p:nvSpPr>
          <p:spPr bwMode="auto">
            <a:xfrm>
              <a:off x="4644249" y="1938170"/>
              <a:ext cx="533400" cy="865188"/>
            </a:xfrm>
            <a:custGeom>
              <a:avLst/>
              <a:gdLst>
                <a:gd name="T0" fmla="*/ 391 w 672"/>
                <a:gd name="T1" fmla="*/ 727 h 1089"/>
                <a:gd name="T2" fmla="*/ 452 w 672"/>
                <a:gd name="T3" fmla="*/ 614 h 1089"/>
                <a:gd name="T4" fmla="*/ 477 w 672"/>
                <a:gd name="T5" fmla="*/ 555 h 1089"/>
                <a:gd name="T6" fmla="*/ 498 w 672"/>
                <a:gd name="T7" fmla="*/ 494 h 1089"/>
                <a:gd name="T8" fmla="*/ 513 w 672"/>
                <a:gd name="T9" fmla="*/ 425 h 1089"/>
                <a:gd name="T10" fmla="*/ 529 w 672"/>
                <a:gd name="T11" fmla="*/ 346 h 1089"/>
                <a:gd name="T12" fmla="*/ 542 w 672"/>
                <a:gd name="T13" fmla="*/ 256 h 1089"/>
                <a:gd name="T14" fmla="*/ 553 w 672"/>
                <a:gd name="T15" fmla="*/ 155 h 1089"/>
                <a:gd name="T16" fmla="*/ 561 w 672"/>
                <a:gd name="T17" fmla="*/ 40 h 1089"/>
                <a:gd name="T18" fmla="*/ 584 w 672"/>
                <a:gd name="T19" fmla="*/ 8 h 1089"/>
                <a:gd name="T20" fmla="*/ 609 w 672"/>
                <a:gd name="T21" fmla="*/ 17 h 1089"/>
                <a:gd name="T22" fmla="*/ 630 w 672"/>
                <a:gd name="T23" fmla="*/ 25 h 1089"/>
                <a:gd name="T24" fmla="*/ 645 w 672"/>
                <a:gd name="T25" fmla="*/ 31 h 1089"/>
                <a:gd name="T26" fmla="*/ 662 w 672"/>
                <a:gd name="T27" fmla="*/ 40 h 1089"/>
                <a:gd name="T28" fmla="*/ 672 w 672"/>
                <a:gd name="T29" fmla="*/ 59 h 1089"/>
                <a:gd name="T30" fmla="*/ 672 w 672"/>
                <a:gd name="T31" fmla="*/ 90 h 1089"/>
                <a:gd name="T32" fmla="*/ 666 w 672"/>
                <a:gd name="T33" fmla="*/ 124 h 1089"/>
                <a:gd name="T34" fmla="*/ 662 w 672"/>
                <a:gd name="T35" fmla="*/ 155 h 1089"/>
                <a:gd name="T36" fmla="*/ 655 w 672"/>
                <a:gd name="T37" fmla="*/ 193 h 1089"/>
                <a:gd name="T38" fmla="*/ 645 w 672"/>
                <a:gd name="T39" fmla="*/ 243 h 1089"/>
                <a:gd name="T40" fmla="*/ 636 w 672"/>
                <a:gd name="T41" fmla="*/ 302 h 1089"/>
                <a:gd name="T42" fmla="*/ 626 w 672"/>
                <a:gd name="T43" fmla="*/ 369 h 1089"/>
                <a:gd name="T44" fmla="*/ 611 w 672"/>
                <a:gd name="T45" fmla="*/ 442 h 1089"/>
                <a:gd name="T46" fmla="*/ 596 w 672"/>
                <a:gd name="T47" fmla="*/ 507 h 1089"/>
                <a:gd name="T48" fmla="*/ 578 w 672"/>
                <a:gd name="T49" fmla="*/ 564 h 1089"/>
                <a:gd name="T50" fmla="*/ 559 w 672"/>
                <a:gd name="T51" fmla="*/ 614 h 1089"/>
                <a:gd name="T52" fmla="*/ 540 w 672"/>
                <a:gd name="T53" fmla="*/ 656 h 1089"/>
                <a:gd name="T54" fmla="*/ 504 w 672"/>
                <a:gd name="T55" fmla="*/ 721 h 1089"/>
                <a:gd name="T56" fmla="*/ 448 w 672"/>
                <a:gd name="T57" fmla="*/ 798 h 1089"/>
                <a:gd name="T58" fmla="*/ 381 w 672"/>
                <a:gd name="T59" fmla="*/ 876 h 1089"/>
                <a:gd name="T60" fmla="*/ 328 w 672"/>
                <a:gd name="T61" fmla="*/ 926 h 1089"/>
                <a:gd name="T62" fmla="*/ 240 w 672"/>
                <a:gd name="T63" fmla="*/ 989 h 1089"/>
                <a:gd name="T64" fmla="*/ 142 w 672"/>
                <a:gd name="T65" fmla="*/ 1039 h 1089"/>
                <a:gd name="T66" fmla="*/ 94 w 672"/>
                <a:gd name="T67" fmla="*/ 1060 h 1089"/>
                <a:gd name="T68" fmla="*/ 58 w 672"/>
                <a:gd name="T69" fmla="*/ 1075 h 1089"/>
                <a:gd name="T70" fmla="*/ 29 w 672"/>
                <a:gd name="T71" fmla="*/ 1085 h 1089"/>
                <a:gd name="T72" fmla="*/ 10 w 672"/>
                <a:gd name="T73" fmla="*/ 1089 h 1089"/>
                <a:gd name="T74" fmla="*/ 2 w 672"/>
                <a:gd name="T75" fmla="*/ 1085 h 1089"/>
                <a:gd name="T76" fmla="*/ 0 w 672"/>
                <a:gd name="T77" fmla="*/ 1079 h 1089"/>
                <a:gd name="T78" fmla="*/ 10 w 672"/>
                <a:gd name="T79" fmla="*/ 1070 h 1089"/>
                <a:gd name="T80" fmla="*/ 27 w 672"/>
                <a:gd name="T81" fmla="*/ 1056 h 1089"/>
                <a:gd name="T82" fmla="*/ 54 w 672"/>
                <a:gd name="T83" fmla="*/ 1037 h 1089"/>
                <a:gd name="T84" fmla="*/ 88 w 672"/>
                <a:gd name="T85" fmla="*/ 1016 h 1089"/>
                <a:gd name="T86" fmla="*/ 148 w 672"/>
                <a:gd name="T87" fmla="*/ 982 h 1089"/>
                <a:gd name="T88" fmla="*/ 207 w 672"/>
                <a:gd name="T89" fmla="*/ 939 h 1089"/>
                <a:gd name="T90" fmla="*/ 249 w 672"/>
                <a:gd name="T91" fmla="*/ 903 h 1089"/>
                <a:gd name="T92" fmla="*/ 291 w 672"/>
                <a:gd name="T93" fmla="*/ 861 h 1089"/>
                <a:gd name="T94" fmla="*/ 331 w 672"/>
                <a:gd name="T95" fmla="*/ 815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2" h="1089">
                  <a:moveTo>
                    <a:pt x="345" y="798"/>
                  </a:moveTo>
                  <a:lnTo>
                    <a:pt x="368" y="763"/>
                  </a:lnTo>
                  <a:lnTo>
                    <a:pt x="391" y="727"/>
                  </a:lnTo>
                  <a:lnTo>
                    <a:pt x="414" y="691"/>
                  </a:lnTo>
                  <a:lnTo>
                    <a:pt x="435" y="652"/>
                  </a:lnTo>
                  <a:lnTo>
                    <a:pt x="452" y="614"/>
                  </a:lnTo>
                  <a:lnTo>
                    <a:pt x="462" y="595"/>
                  </a:lnTo>
                  <a:lnTo>
                    <a:pt x="469" y="574"/>
                  </a:lnTo>
                  <a:lnTo>
                    <a:pt x="477" y="555"/>
                  </a:lnTo>
                  <a:lnTo>
                    <a:pt x="485" y="534"/>
                  </a:lnTo>
                  <a:lnTo>
                    <a:pt x="490" y="515"/>
                  </a:lnTo>
                  <a:lnTo>
                    <a:pt x="498" y="494"/>
                  </a:lnTo>
                  <a:lnTo>
                    <a:pt x="502" y="473"/>
                  </a:lnTo>
                  <a:lnTo>
                    <a:pt x="507" y="450"/>
                  </a:lnTo>
                  <a:lnTo>
                    <a:pt x="513" y="425"/>
                  </a:lnTo>
                  <a:lnTo>
                    <a:pt x="519" y="400"/>
                  </a:lnTo>
                  <a:lnTo>
                    <a:pt x="523" y="375"/>
                  </a:lnTo>
                  <a:lnTo>
                    <a:pt x="529" y="346"/>
                  </a:lnTo>
                  <a:lnTo>
                    <a:pt x="532" y="318"/>
                  </a:lnTo>
                  <a:lnTo>
                    <a:pt x="538" y="289"/>
                  </a:lnTo>
                  <a:lnTo>
                    <a:pt x="542" y="256"/>
                  </a:lnTo>
                  <a:lnTo>
                    <a:pt x="546" y="224"/>
                  </a:lnTo>
                  <a:lnTo>
                    <a:pt x="550" y="189"/>
                  </a:lnTo>
                  <a:lnTo>
                    <a:pt x="553" y="155"/>
                  </a:lnTo>
                  <a:lnTo>
                    <a:pt x="555" y="119"/>
                  </a:lnTo>
                  <a:lnTo>
                    <a:pt x="559" y="80"/>
                  </a:lnTo>
                  <a:lnTo>
                    <a:pt x="561" y="40"/>
                  </a:lnTo>
                  <a:lnTo>
                    <a:pt x="565" y="0"/>
                  </a:lnTo>
                  <a:lnTo>
                    <a:pt x="574" y="4"/>
                  </a:lnTo>
                  <a:lnTo>
                    <a:pt x="584" y="8"/>
                  </a:lnTo>
                  <a:lnTo>
                    <a:pt x="594" y="11"/>
                  </a:lnTo>
                  <a:lnTo>
                    <a:pt x="601" y="13"/>
                  </a:lnTo>
                  <a:lnTo>
                    <a:pt x="609" y="17"/>
                  </a:lnTo>
                  <a:lnTo>
                    <a:pt x="617" y="19"/>
                  </a:lnTo>
                  <a:lnTo>
                    <a:pt x="622" y="23"/>
                  </a:lnTo>
                  <a:lnTo>
                    <a:pt x="630" y="25"/>
                  </a:lnTo>
                  <a:lnTo>
                    <a:pt x="636" y="27"/>
                  </a:lnTo>
                  <a:lnTo>
                    <a:pt x="640" y="29"/>
                  </a:lnTo>
                  <a:lnTo>
                    <a:pt x="645" y="31"/>
                  </a:lnTo>
                  <a:lnTo>
                    <a:pt x="649" y="32"/>
                  </a:lnTo>
                  <a:lnTo>
                    <a:pt x="657" y="36"/>
                  </a:lnTo>
                  <a:lnTo>
                    <a:pt x="662" y="40"/>
                  </a:lnTo>
                  <a:lnTo>
                    <a:pt x="666" y="44"/>
                  </a:lnTo>
                  <a:lnTo>
                    <a:pt x="670" y="52"/>
                  </a:lnTo>
                  <a:lnTo>
                    <a:pt x="672" y="59"/>
                  </a:lnTo>
                  <a:lnTo>
                    <a:pt x="672" y="69"/>
                  </a:lnTo>
                  <a:lnTo>
                    <a:pt x="672" y="78"/>
                  </a:lnTo>
                  <a:lnTo>
                    <a:pt x="672" y="90"/>
                  </a:lnTo>
                  <a:lnTo>
                    <a:pt x="670" y="103"/>
                  </a:lnTo>
                  <a:lnTo>
                    <a:pt x="668" y="117"/>
                  </a:lnTo>
                  <a:lnTo>
                    <a:pt x="666" y="124"/>
                  </a:lnTo>
                  <a:lnTo>
                    <a:pt x="666" y="134"/>
                  </a:lnTo>
                  <a:lnTo>
                    <a:pt x="664" y="143"/>
                  </a:lnTo>
                  <a:lnTo>
                    <a:pt x="662" y="155"/>
                  </a:lnTo>
                  <a:lnTo>
                    <a:pt x="659" y="166"/>
                  </a:lnTo>
                  <a:lnTo>
                    <a:pt x="657" y="180"/>
                  </a:lnTo>
                  <a:lnTo>
                    <a:pt x="655" y="193"/>
                  </a:lnTo>
                  <a:lnTo>
                    <a:pt x="651" y="208"/>
                  </a:lnTo>
                  <a:lnTo>
                    <a:pt x="649" y="226"/>
                  </a:lnTo>
                  <a:lnTo>
                    <a:pt x="645" y="243"/>
                  </a:lnTo>
                  <a:lnTo>
                    <a:pt x="641" y="262"/>
                  </a:lnTo>
                  <a:lnTo>
                    <a:pt x="640" y="281"/>
                  </a:lnTo>
                  <a:lnTo>
                    <a:pt x="636" y="302"/>
                  </a:lnTo>
                  <a:lnTo>
                    <a:pt x="632" y="323"/>
                  </a:lnTo>
                  <a:lnTo>
                    <a:pt x="628" y="346"/>
                  </a:lnTo>
                  <a:lnTo>
                    <a:pt x="626" y="369"/>
                  </a:lnTo>
                  <a:lnTo>
                    <a:pt x="620" y="396"/>
                  </a:lnTo>
                  <a:lnTo>
                    <a:pt x="617" y="419"/>
                  </a:lnTo>
                  <a:lnTo>
                    <a:pt x="611" y="442"/>
                  </a:lnTo>
                  <a:lnTo>
                    <a:pt x="607" y="465"/>
                  </a:lnTo>
                  <a:lnTo>
                    <a:pt x="601" y="486"/>
                  </a:lnTo>
                  <a:lnTo>
                    <a:pt x="596" y="507"/>
                  </a:lnTo>
                  <a:lnTo>
                    <a:pt x="590" y="526"/>
                  </a:lnTo>
                  <a:lnTo>
                    <a:pt x="584" y="545"/>
                  </a:lnTo>
                  <a:lnTo>
                    <a:pt x="578" y="564"/>
                  </a:lnTo>
                  <a:lnTo>
                    <a:pt x="573" y="582"/>
                  </a:lnTo>
                  <a:lnTo>
                    <a:pt x="567" y="597"/>
                  </a:lnTo>
                  <a:lnTo>
                    <a:pt x="559" y="614"/>
                  </a:lnTo>
                  <a:lnTo>
                    <a:pt x="553" y="628"/>
                  </a:lnTo>
                  <a:lnTo>
                    <a:pt x="548" y="643"/>
                  </a:lnTo>
                  <a:lnTo>
                    <a:pt x="540" y="656"/>
                  </a:lnTo>
                  <a:lnTo>
                    <a:pt x="534" y="668"/>
                  </a:lnTo>
                  <a:lnTo>
                    <a:pt x="519" y="695"/>
                  </a:lnTo>
                  <a:lnTo>
                    <a:pt x="504" y="721"/>
                  </a:lnTo>
                  <a:lnTo>
                    <a:pt x="486" y="746"/>
                  </a:lnTo>
                  <a:lnTo>
                    <a:pt x="469" y="771"/>
                  </a:lnTo>
                  <a:lnTo>
                    <a:pt x="448" y="798"/>
                  </a:lnTo>
                  <a:lnTo>
                    <a:pt x="427" y="823"/>
                  </a:lnTo>
                  <a:lnTo>
                    <a:pt x="404" y="850"/>
                  </a:lnTo>
                  <a:lnTo>
                    <a:pt x="381" y="876"/>
                  </a:lnTo>
                  <a:lnTo>
                    <a:pt x="368" y="890"/>
                  </a:lnTo>
                  <a:lnTo>
                    <a:pt x="354" y="901"/>
                  </a:lnTo>
                  <a:lnTo>
                    <a:pt x="328" y="926"/>
                  </a:lnTo>
                  <a:lnTo>
                    <a:pt x="301" y="949"/>
                  </a:lnTo>
                  <a:lnTo>
                    <a:pt x="270" y="968"/>
                  </a:lnTo>
                  <a:lnTo>
                    <a:pt x="240" y="989"/>
                  </a:lnTo>
                  <a:lnTo>
                    <a:pt x="209" y="1006"/>
                  </a:lnTo>
                  <a:lnTo>
                    <a:pt x="176" y="1022"/>
                  </a:lnTo>
                  <a:lnTo>
                    <a:pt x="142" y="1039"/>
                  </a:lnTo>
                  <a:lnTo>
                    <a:pt x="125" y="1047"/>
                  </a:lnTo>
                  <a:lnTo>
                    <a:pt x="109" y="1054"/>
                  </a:lnTo>
                  <a:lnTo>
                    <a:pt x="94" y="1060"/>
                  </a:lnTo>
                  <a:lnTo>
                    <a:pt x="81" y="1066"/>
                  </a:lnTo>
                  <a:lnTo>
                    <a:pt x="69" y="1071"/>
                  </a:lnTo>
                  <a:lnTo>
                    <a:pt x="58" y="1075"/>
                  </a:lnTo>
                  <a:lnTo>
                    <a:pt x="46" y="1079"/>
                  </a:lnTo>
                  <a:lnTo>
                    <a:pt x="37" y="1083"/>
                  </a:lnTo>
                  <a:lnTo>
                    <a:pt x="29" y="1085"/>
                  </a:lnTo>
                  <a:lnTo>
                    <a:pt x="21" y="1087"/>
                  </a:lnTo>
                  <a:lnTo>
                    <a:pt x="16" y="1089"/>
                  </a:lnTo>
                  <a:lnTo>
                    <a:pt x="10" y="1089"/>
                  </a:lnTo>
                  <a:lnTo>
                    <a:pt x="6" y="1089"/>
                  </a:lnTo>
                  <a:lnTo>
                    <a:pt x="2" y="1087"/>
                  </a:lnTo>
                  <a:lnTo>
                    <a:pt x="2" y="1085"/>
                  </a:lnTo>
                  <a:lnTo>
                    <a:pt x="0" y="1083"/>
                  </a:lnTo>
                  <a:lnTo>
                    <a:pt x="0" y="1081"/>
                  </a:lnTo>
                  <a:lnTo>
                    <a:pt x="0" y="1079"/>
                  </a:lnTo>
                  <a:lnTo>
                    <a:pt x="2" y="1077"/>
                  </a:lnTo>
                  <a:lnTo>
                    <a:pt x="6" y="1073"/>
                  </a:lnTo>
                  <a:lnTo>
                    <a:pt x="10" y="1070"/>
                  </a:lnTo>
                  <a:lnTo>
                    <a:pt x="14" y="1066"/>
                  </a:lnTo>
                  <a:lnTo>
                    <a:pt x="20" y="1062"/>
                  </a:lnTo>
                  <a:lnTo>
                    <a:pt x="27" y="1056"/>
                  </a:lnTo>
                  <a:lnTo>
                    <a:pt x="35" y="1050"/>
                  </a:lnTo>
                  <a:lnTo>
                    <a:pt x="44" y="1045"/>
                  </a:lnTo>
                  <a:lnTo>
                    <a:pt x="54" y="1037"/>
                  </a:lnTo>
                  <a:lnTo>
                    <a:pt x="65" y="1031"/>
                  </a:lnTo>
                  <a:lnTo>
                    <a:pt x="77" y="1024"/>
                  </a:lnTo>
                  <a:lnTo>
                    <a:pt x="88" y="1016"/>
                  </a:lnTo>
                  <a:lnTo>
                    <a:pt x="104" y="1008"/>
                  </a:lnTo>
                  <a:lnTo>
                    <a:pt x="117" y="999"/>
                  </a:lnTo>
                  <a:lnTo>
                    <a:pt x="148" y="982"/>
                  </a:lnTo>
                  <a:lnTo>
                    <a:pt x="176" y="960"/>
                  </a:lnTo>
                  <a:lnTo>
                    <a:pt x="192" y="951"/>
                  </a:lnTo>
                  <a:lnTo>
                    <a:pt x="207" y="939"/>
                  </a:lnTo>
                  <a:lnTo>
                    <a:pt x="220" y="928"/>
                  </a:lnTo>
                  <a:lnTo>
                    <a:pt x="236" y="916"/>
                  </a:lnTo>
                  <a:lnTo>
                    <a:pt x="249" y="903"/>
                  </a:lnTo>
                  <a:lnTo>
                    <a:pt x="264" y="890"/>
                  </a:lnTo>
                  <a:lnTo>
                    <a:pt x="278" y="876"/>
                  </a:lnTo>
                  <a:lnTo>
                    <a:pt x="291" y="861"/>
                  </a:lnTo>
                  <a:lnTo>
                    <a:pt x="305" y="846"/>
                  </a:lnTo>
                  <a:lnTo>
                    <a:pt x="318" y="830"/>
                  </a:lnTo>
                  <a:lnTo>
                    <a:pt x="331" y="815"/>
                  </a:lnTo>
                  <a:lnTo>
                    <a:pt x="345" y="798"/>
                  </a:lnTo>
                  <a:lnTo>
                    <a:pt x="345" y="798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1"/>
            <p:cNvSpPr/>
            <p:nvPr/>
          </p:nvSpPr>
          <p:spPr bwMode="auto">
            <a:xfrm>
              <a:off x="4761724" y="2155658"/>
              <a:ext cx="747713" cy="169863"/>
            </a:xfrm>
            <a:custGeom>
              <a:avLst/>
              <a:gdLst>
                <a:gd name="T0" fmla="*/ 5 w 941"/>
                <a:gd name="T1" fmla="*/ 168 h 214"/>
                <a:gd name="T2" fmla="*/ 0 w 941"/>
                <a:gd name="T3" fmla="*/ 156 h 214"/>
                <a:gd name="T4" fmla="*/ 3 w 941"/>
                <a:gd name="T5" fmla="*/ 149 h 214"/>
                <a:gd name="T6" fmla="*/ 17 w 941"/>
                <a:gd name="T7" fmla="*/ 143 h 214"/>
                <a:gd name="T8" fmla="*/ 38 w 941"/>
                <a:gd name="T9" fmla="*/ 139 h 214"/>
                <a:gd name="T10" fmla="*/ 57 w 941"/>
                <a:gd name="T11" fmla="*/ 137 h 214"/>
                <a:gd name="T12" fmla="*/ 80 w 941"/>
                <a:gd name="T13" fmla="*/ 135 h 214"/>
                <a:gd name="T14" fmla="*/ 113 w 941"/>
                <a:gd name="T15" fmla="*/ 132 h 214"/>
                <a:gd name="T16" fmla="*/ 158 w 941"/>
                <a:gd name="T17" fmla="*/ 124 h 214"/>
                <a:gd name="T18" fmla="*/ 222 w 941"/>
                <a:gd name="T19" fmla="*/ 114 h 214"/>
                <a:gd name="T20" fmla="*/ 298 w 941"/>
                <a:gd name="T21" fmla="*/ 99 h 214"/>
                <a:gd name="T22" fmla="*/ 390 w 941"/>
                <a:gd name="T23" fmla="*/ 84 h 214"/>
                <a:gd name="T24" fmla="*/ 482 w 941"/>
                <a:gd name="T25" fmla="*/ 65 h 214"/>
                <a:gd name="T26" fmla="*/ 562 w 941"/>
                <a:gd name="T27" fmla="*/ 49 h 214"/>
                <a:gd name="T28" fmla="*/ 627 w 941"/>
                <a:gd name="T29" fmla="*/ 36 h 214"/>
                <a:gd name="T30" fmla="*/ 679 w 941"/>
                <a:gd name="T31" fmla="*/ 24 h 214"/>
                <a:gd name="T32" fmla="*/ 717 w 941"/>
                <a:gd name="T33" fmla="*/ 15 h 214"/>
                <a:gd name="T34" fmla="*/ 761 w 941"/>
                <a:gd name="T35" fmla="*/ 7 h 214"/>
                <a:gd name="T36" fmla="*/ 803 w 941"/>
                <a:gd name="T37" fmla="*/ 1 h 214"/>
                <a:gd name="T38" fmla="*/ 830 w 941"/>
                <a:gd name="T39" fmla="*/ 0 h 214"/>
                <a:gd name="T40" fmla="*/ 851 w 941"/>
                <a:gd name="T41" fmla="*/ 1 h 214"/>
                <a:gd name="T42" fmla="*/ 878 w 941"/>
                <a:gd name="T43" fmla="*/ 9 h 214"/>
                <a:gd name="T44" fmla="*/ 909 w 941"/>
                <a:gd name="T45" fmla="*/ 24 h 214"/>
                <a:gd name="T46" fmla="*/ 932 w 941"/>
                <a:gd name="T47" fmla="*/ 42 h 214"/>
                <a:gd name="T48" fmla="*/ 941 w 941"/>
                <a:gd name="T49" fmla="*/ 55 h 214"/>
                <a:gd name="T50" fmla="*/ 939 w 941"/>
                <a:gd name="T51" fmla="*/ 63 h 214"/>
                <a:gd name="T52" fmla="*/ 933 w 941"/>
                <a:gd name="T53" fmla="*/ 68 h 214"/>
                <a:gd name="T54" fmla="*/ 922 w 941"/>
                <a:gd name="T55" fmla="*/ 76 h 214"/>
                <a:gd name="T56" fmla="*/ 905 w 941"/>
                <a:gd name="T57" fmla="*/ 82 h 214"/>
                <a:gd name="T58" fmla="*/ 880 w 941"/>
                <a:gd name="T59" fmla="*/ 88 h 214"/>
                <a:gd name="T60" fmla="*/ 851 w 941"/>
                <a:gd name="T61" fmla="*/ 91 h 214"/>
                <a:gd name="T62" fmla="*/ 813 w 941"/>
                <a:gd name="T63" fmla="*/ 95 h 214"/>
                <a:gd name="T64" fmla="*/ 765 w 941"/>
                <a:gd name="T65" fmla="*/ 101 h 214"/>
                <a:gd name="T66" fmla="*/ 710 w 941"/>
                <a:gd name="T67" fmla="*/ 109 h 214"/>
                <a:gd name="T68" fmla="*/ 645 w 941"/>
                <a:gd name="T69" fmla="*/ 118 h 214"/>
                <a:gd name="T70" fmla="*/ 574 w 941"/>
                <a:gd name="T71" fmla="*/ 128 h 214"/>
                <a:gd name="T72" fmla="*/ 497 w 941"/>
                <a:gd name="T73" fmla="*/ 139 h 214"/>
                <a:gd name="T74" fmla="*/ 428 w 941"/>
                <a:gd name="T75" fmla="*/ 151 h 214"/>
                <a:gd name="T76" fmla="*/ 363 w 941"/>
                <a:gd name="T77" fmla="*/ 160 h 214"/>
                <a:gd name="T78" fmla="*/ 306 w 941"/>
                <a:gd name="T79" fmla="*/ 172 h 214"/>
                <a:gd name="T80" fmla="*/ 252 w 941"/>
                <a:gd name="T81" fmla="*/ 183 h 214"/>
                <a:gd name="T82" fmla="*/ 204 w 941"/>
                <a:gd name="T83" fmla="*/ 195 h 214"/>
                <a:gd name="T84" fmla="*/ 162 w 941"/>
                <a:gd name="T85" fmla="*/ 202 h 214"/>
                <a:gd name="T86" fmla="*/ 130 w 941"/>
                <a:gd name="T87" fmla="*/ 210 h 214"/>
                <a:gd name="T88" fmla="*/ 105 w 941"/>
                <a:gd name="T89" fmla="*/ 214 h 214"/>
                <a:gd name="T90" fmla="*/ 86 w 941"/>
                <a:gd name="T91" fmla="*/ 214 h 214"/>
                <a:gd name="T92" fmla="*/ 70 w 941"/>
                <a:gd name="T93" fmla="*/ 210 h 214"/>
                <a:gd name="T94" fmla="*/ 47 w 941"/>
                <a:gd name="T95" fmla="*/ 200 h 214"/>
                <a:gd name="T96" fmla="*/ 23 w 941"/>
                <a:gd name="T97" fmla="*/ 18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1" h="214">
                  <a:moveTo>
                    <a:pt x="17" y="179"/>
                  </a:moveTo>
                  <a:lnTo>
                    <a:pt x="11" y="174"/>
                  </a:lnTo>
                  <a:lnTo>
                    <a:pt x="5" y="168"/>
                  </a:lnTo>
                  <a:lnTo>
                    <a:pt x="3" y="162"/>
                  </a:lnTo>
                  <a:lnTo>
                    <a:pt x="2" y="158"/>
                  </a:lnTo>
                  <a:lnTo>
                    <a:pt x="0" y="156"/>
                  </a:lnTo>
                  <a:lnTo>
                    <a:pt x="2" y="153"/>
                  </a:lnTo>
                  <a:lnTo>
                    <a:pt x="2" y="151"/>
                  </a:lnTo>
                  <a:lnTo>
                    <a:pt x="3" y="149"/>
                  </a:lnTo>
                  <a:lnTo>
                    <a:pt x="7" y="145"/>
                  </a:lnTo>
                  <a:lnTo>
                    <a:pt x="11" y="143"/>
                  </a:lnTo>
                  <a:lnTo>
                    <a:pt x="17" y="143"/>
                  </a:lnTo>
                  <a:lnTo>
                    <a:pt x="25" y="141"/>
                  </a:lnTo>
                  <a:lnTo>
                    <a:pt x="32" y="139"/>
                  </a:lnTo>
                  <a:lnTo>
                    <a:pt x="38" y="139"/>
                  </a:lnTo>
                  <a:lnTo>
                    <a:pt x="44" y="139"/>
                  </a:lnTo>
                  <a:lnTo>
                    <a:pt x="49" y="137"/>
                  </a:lnTo>
                  <a:lnTo>
                    <a:pt x="57" y="137"/>
                  </a:lnTo>
                  <a:lnTo>
                    <a:pt x="63" y="135"/>
                  </a:lnTo>
                  <a:lnTo>
                    <a:pt x="72" y="135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99" y="133"/>
                  </a:lnTo>
                  <a:lnTo>
                    <a:pt x="113" y="132"/>
                  </a:lnTo>
                  <a:lnTo>
                    <a:pt x="126" y="130"/>
                  </a:lnTo>
                  <a:lnTo>
                    <a:pt x="141" y="128"/>
                  </a:lnTo>
                  <a:lnTo>
                    <a:pt x="158" y="124"/>
                  </a:lnTo>
                  <a:lnTo>
                    <a:pt x="178" y="122"/>
                  </a:lnTo>
                  <a:lnTo>
                    <a:pt x="199" y="118"/>
                  </a:lnTo>
                  <a:lnTo>
                    <a:pt x="222" y="114"/>
                  </a:lnTo>
                  <a:lnTo>
                    <a:pt x="245" y="111"/>
                  </a:lnTo>
                  <a:lnTo>
                    <a:pt x="269" y="105"/>
                  </a:lnTo>
                  <a:lnTo>
                    <a:pt x="298" y="99"/>
                  </a:lnTo>
                  <a:lnTo>
                    <a:pt x="327" y="95"/>
                  </a:lnTo>
                  <a:lnTo>
                    <a:pt x="357" y="89"/>
                  </a:lnTo>
                  <a:lnTo>
                    <a:pt x="390" y="84"/>
                  </a:lnTo>
                  <a:lnTo>
                    <a:pt x="423" y="76"/>
                  </a:lnTo>
                  <a:lnTo>
                    <a:pt x="453" y="70"/>
                  </a:lnTo>
                  <a:lnTo>
                    <a:pt x="482" y="65"/>
                  </a:lnTo>
                  <a:lnTo>
                    <a:pt x="511" y="59"/>
                  </a:lnTo>
                  <a:lnTo>
                    <a:pt x="537" y="55"/>
                  </a:lnTo>
                  <a:lnTo>
                    <a:pt x="562" y="49"/>
                  </a:lnTo>
                  <a:lnTo>
                    <a:pt x="585" y="44"/>
                  </a:lnTo>
                  <a:lnTo>
                    <a:pt x="606" y="40"/>
                  </a:lnTo>
                  <a:lnTo>
                    <a:pt x="627" y="36"/>
                  </a:lnTo>
                  <a:lnTo>
                    <a:pt x="645" y="32"/>
                  </a:lnTo>
                  <a:lnTo>
                    <a:pt x="662" y="26"/>
                  </a:lnTo>
                  <a:lnTo>
                    <a:pt x="679" y="24"/>
                  </a:lnTo>
                  <a:lnTo>
                    <a:pt x="692" y="21"/>
                  </a:lnTo>
                  <a:lnTo>
                    <a:pt x="706" y="17"/>
                  </a:lnTo>
                  <a:lnTo>
                    <a:pt x="717" y="15"/>
                  </a:lnTo>
                  <a:lnTo>
                    <a:pt x="727" y="11"/>
                  </a:lnTo>
                  <a:lnTo>
                    <a:pt x="744" y="9"/>
                  </a:lnTo>
                  <a:lnTo>
                    <a:pt x="761" y="7"/>
                  </a:lnTo>
                  <a:lnTo>
                    <a:pt x="777" y="5"/>
                  </a:lnTo>
                  <a:lnTo>
                    <a:pt x="790" y="3"/>
                  </a:lnTo>
                  <a:lnTo>
                    <a:pt x="803" y="1"/>
                  </a:lnTo>
                  <a:lnTo>
                    <a:pt x="813" y="0"/>
                  </a:lnTo>
                  <a:lnTo>
                    <a:pt x="822" y="0"/>
                  </a:lnTo>
                  <a:lnTo>
                    <a:pt x="830" y="0"/>
                  </a:lnTo>
                  <a:lnTo>
                    <a:pt x="838" y="0"/>
                  </a:lnTo>
                  <a:lnTo>
                    <a:pt x="845" y="0"/>
                  </a:lnTo>
                  <a:lnTo>
                    <a:pt x="851" y="1"/>
                  </a:lnTo>
                  <a:lnTo>
                    <a:pt x="861" y="3"/>
                  </a:lnTo>
                  <a:lnTo>
                    <a:pt x="868" y="5"/>
                  </a:lnTo>
                  <a:lnTo>
                    <a:pt x="878" y="9"/>
                  </a:lnTo>
                  <a:lnTo>
                    <a:pt x="888" y="13"/>
                  </a:lnTo>
                  <a:lnTo>
                    <a:pt x="899" y="19"/>
                  </a:lnTo>
                  <a:lnTo>
                    <a:pt x="909" y="24"/>
                  </a:lnTo>
                  <a:lnTo>
                    <a:pt x="918" y="32"/>
                  </a:lnTo>
                  <a:lnTo>
                    <a:pt x="926" y="38"/>
                  </a:lnTo>
                  <a:lnTo>
                    <a:pt x="932" y="42"/>
                  </a:lnTo>
                  <a:lnTo>
                    <a:pt x="935" y="47"/>
                  </a:lnTo>
                  <a:lnTo>
                    <a:pt x="939" y="51"/>
                  </a:lnTo>
                  <a:lnTo>
                    <a:pt x="941" y="55"/>
                  </a:lnTo>
                  <a:lnTo>
                    <a:pt x="941" y="57"/>
                  </a:lnTo>
                  <a:lnTo>
                    <a:pt x="941" y="59"/>
                  </a:lnTo>
                  <a:lnTo>
                    <a:pt x="939" y="63"/>
                  </a:lnTo>
                  <a:lnTo>
                    <a:pt x="939" y="65"/>
                  </a:lnTo>
                  <a:lnTo>
                    <a:pt x="935" y="67"/>
                  </a:lnTo>
                  <a:lnTo>
                    <a:pt x="933" y="68"/>
                  </a:lnTo>
                  <a:lnTo>
                    <a:pt x="930" y="70"/>
                  </a:lnTo>
                  <a:lnTo>
                    <a:pt x="926" y="74"/>
                  </a:lnTo>
                  <a:lnTo>
                    <a:pt x="922" y="76"/>
                  </a:lnTo>
                  <a:lnTo>
                    <a:pt x="916" y="78"/>
                  </a:lnTo>
                  <a:lnTo>
                    <a:pt x="910" y="80"/>
                  </a:lnTo>
                  <a:lnTo>
                    <a:pt x="905" y="82"/>
                  </a:lnTo>
                  <a:lnTo>
                    <a:pt x="897" y="84"/>
                  </a:lnTo>
                  <a:lnTo>
                    <a:pt x="889" y="86"/>
                  </a:lnTo>
                  <a:lnTo>
                    <a:pt x="880" y="88"/>
                  </a:lnTo>
                  <a:lnTo>
                    <a:pt x="870" y="88"/>
                  </a:lnTo>
                  <a:lnTo>
                    <a:pt x="861" y="89"/>
                  </a:lnTo>
                  <a:lnTo>
                    <a:pt x="851" y="91"/>
                  </a:lnTo>
                  <a:lnTo>
                    <a:pt x="838" y="91"/>
                  </a:lnTo>
                  <a:lnTo>
                    <a:pt x="826" y="93"/>
                  </a:lnTo>
                  <a:lnTo>
                    <a:pt x="813" y="95"/>
                  </a:lnTo>
                  <a:lnTo>
                    <a:pt x="798" y="97"/>
                  </a:lnTo>
                  <a:lnTo>
                    <a:pt x="782" y="99"/>
                  </a:lnTo>
                  <a:lnTo>
                    <a:pt x="765" y="101"/>
                  </a:lnTo>
                  <a:lnTo>
                    <a:pt x="748" y="105"/>
                  </a:lnTo>
                  <a:lnTo>
                    <a:pt x="729" y="107"/>
                  </a:lnTo>
                  <a:lnTo>
                    <a:pt x="710" y="109"/>
                  </a:lnTo>
                  <a:lnTo>
                    <a:pt x="689" y="112"/>
                  </a:lnTo>
                  <a:lnTo>
                    <a:pt x="667" y="114"/>
                  </a:lnTo>
                  <a:lnTo>
                    <a:pt x="645" y="118"/>
                  </a:lnTo>
                  <a:lnTo>
                    <a:pt x="622" y="122"/>
                  </a:lnTo>
                  <a:lnTo>
                    <a:pt x="599" y="124"/>
                  </a:lnTo>
                  <a:lnTo>
                    <a:pt x="574" y="128"/>
                  </a:lnTo>
                  <a:lnTo>
                    <a:pt x="547" y="132"/>
                  </a:lnTo>
                  <a:lnTo>
                    <a:pt x="522" y="135"/>
                  </a:lnTo>
                  <a:lnTo>
                    <a:pt x="497" y="139"/>
                  </a:lnTo>
                  <a:lnTo>
                    <a:pt x="474" y="143"/>
                  </a:lnTo>
                  <a:lnTo>
                    <a:pt x="449" y="147"/>
                  </a:lnTo>
                  <a:lnTo>
                    <a:pt x="428" y="151"/>
                  </a:lnTo>
                  <a:lnTo>
                    <a:pt x="405" y="155"/>
                  </a:lnTo>
                  <a:lnTo>
                    <a:pt x="384" y="158"/>
                  </a:lnTo>
                  <a:lnTo>
                    <a:pt x="363" y="160"/>
                  </a:lnTo>
                  <a:lnTo>
                    <a:pt x="344" y="164"/>
                  </a:lnTo>
                  <a:lnTo>
                    <a:pt x="325" y="168"/>
                  </a:lnTo>
                  <a:lnTo>
                    <a:pt x="306" y="172"/>
                  </a:lnTo>
                  <a:lnTo>
                    <a:pt x="287" y="176"/>
                  </a:lnTo>
                  <a:lnTo>
                    <a:pt x="269" y="179"/>
                  </a:lnTo>
                  <a:lnTo>
                    <a:pt x="252" y="183"/>
                  </a:lnTo>
                  <a:lnTo>
                    <a:pt x="237" y="187"/>
                  </a:lnTo>
                  <a:lnTo>
                    <a:pt x="220" y="191"/>
                  </a:lnTo>
                  <a:lnTo>
                    <a:pt x="204" y="195"/>
                  </a:lnTo>
                  <a:lnTo>
                    <a:pt x="189" y="197"/>
                  </a:lnTo>
                  <a:lnTo>
                    <a:pt x="176" y="200"/>
                  </a:lnTo>
                  <a:lnTo>
                    <a:pt x="162" y="202"/>
                  </a:lnTo>
                  <a:lnTo>
                    <a:pt x="151" y="206"/>
                  </a:lnTo>
                  <a:lnTo>
                    <a:pt x="139" y="208"/>
                  </a:lnTo>
                  <a:lnTo>
                    <a:pt x="130" y="210"/>
                  </a:lnTo>
                  <a:lnTo>
                    <a:pt x="120" y="212"/>
                  </a:lnTo>
                  <a:lnTo>
                    <a:pt x="113" y="212"/>
                  </a:lnTo>
                  <a:lnTo>
                    <a:pt x="105" y="214"/>
                  </a:lnTo>
                  <a:lnTo>
                    <a:pt x="97" y="214"/>
                  </a:lnTo>
                  <a:lnTo>
                    <a:pt x="92" y="214"/>
                  </a:lnTo>
                  <a:lnTo>
                    <a:pt x="86" y="214"/>
                  </a:lnTo>
                  <a:lnTo>
                    <a:pt x="82" y="214"/>
                  </a:lnTo>
                  <a:lnTo>
                    <a:pt x="78" y="212"/>
                  </a:lnTo>
                  <a:lnTo>
                    <a:pt x="70" y="210"/>
                  </a:lnTo>
                  <a:lnTo>
                    <a:pt x="63" y="208"/>
                  </a:lnTo>
                  <a:lnTo>
                    <a:pt x="55" y="204"/>
                  </a:lnTo>
                  <a:lnTo>
                    <a:pt x="47" y="200"/>
                  </a:lnTo>
                  <a:lnTo>
                    <a:pt x="38" y="197"/>
                  </a:lnTo>
                  <a:lnTo>
                    <a:pt x="30" y="193"/>
                  </a:lnTo>
                  <a:lnTo>
                    <a:pt x="23" y="187"/>
                  </a:lnTo>
                  <a:lnTo>
                    <a:pt x="17" y="179"/>
                  </a:lnTo>
                  <a:lnTo>
                    <a:pt x="17" y="179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2"/>
            <p:cNvSpPr/>
            <p:nvPr/>
          </p:nvSpPr>
          <p:spPr bwMode="auto">
            <a:xfrm>
              <a:off x="5068111" y="2257258"/>
              <a:ext cx="704850" cy="569913"/>
            </a:xfrm>
            <a:custGeom>
              <a:avLst/>
              <a:gdLst>
                <a:gd name="T0" fmla="*/ 523 w 888"/>
                <a:gd name="T1" fmla="*/ 710 h 717"/>
                <a:gd name="T2" fmla="*/ 502 w 888"/>
                <a:gd name="T3" fmla="*/ 698 h 717"/>
                <a:gd name="T4" fmla="*/ 479 w 888"/>
                <a:gd name="T5" fmla="*/ 679 h 717"/>
                <a:gd name="T6" fmla="*/ 454 w 888"/>
                <a:gd name="T7" fmla="*/ 652 h 717"/>
                <a:gd name="T8" fmla="*/ 433 w 888"/>
                <a:gd name="T9" fmla="*/ 627 h 717"/>
                <a:gd name="T10" fmla="*/ 417 w 888"/>
                <a:gd name="T11" fmla="*/ 606 h 717"/>
                <a:gd name="T12" fmla="*/ 398 w 888"/>
                <a:gd name="T13" fmla="*/ 581 h 717"/>
                <a:gd name="T14" fmla="*/ 377 w 888"/>
                <a:gd name="T15" fmla="*/ 555 h 717"/>
                <a:gd name="T16" fmla="*/ 354 w 888"/>
                <a:gd name="T17" fmla="*/ 522 h 717"/>
                <a:gd name="T18" fmla="*/ 327 w 888"/>
                <a:gd name="T19" fmla="*/ 488 h 717"/>
                <a:gd name="T20" fmla="*/ 299 w 888"/>
                <a:gd name="T21" fmla="*/ 449 h 717"/>
                <a:gd name="T22" fmla="*/ 268 w 888"/>
                <a:gd name="T23" fmla="*/ 405 h 717"/>
                <a:gd name="T24" fmla="*/ 216 w 888"/>
                <a:gd name="T25" fmla="*/ 337 h 717"/>
                <a:gd name="T26" fmla="*/ 151 w 888"/>
                <a:gd name="T27" fmla="*/ 250 h 717"/>
                <a:gd name="T28" fmla="*/ 86 w 888"/>
                <a:gd name="T29" fmla="*/ 168 h 717"/>
                <a:gd name="T30" fmla="*/ 27 w 888"/>
                <a:gd name="T31" fmla="*/ 90 h 717"/>
                <a:gd name="T32" fmla="*/ 17 w 888"/>
                <a:gd name="T33" fmla="*/ 0 h 717"/>
                <a:gd name="T34" fmla="*/ 44 w 888"/>
                <a:gd name="T35" fmla="*/ 28 h 717"/>
                <a:gd name="T36" fmla="*/ 73 w 888"/>
                <a:gd name="T37" fmla="*/ 59 h 717"/>
                <a:gd name="T38" fmla="*/ 104 w 888"/>
                <a:gd name="T39" fmla="*/ 94 h 717"/>
                <a:gd name="T40" fmla="*/ 138 w 888"/>
                <a:gd name="T41" fmla="*/ 132 h 717"/>
                <a:gd name="T42" fmla="*/ 174 w 888"/>
                <a:gd name="T43" fmla="*/ 172 h 717"/>
                <a:gd name="T44" fmla="*/ 215 w 888"/>
                <a:gd name="T45" fmla="*/ 216 h 717"/>
                <a:gd name="T46" fmla="*/ 255 w 888"/>
                <a:gd name="T47" fmla="*/ 262 h 717"/>
                <a:gd name="T48" fmla="*/ 301 w 888"/>
                <a:gd name="T49" fmla="*/ 312 h 717"/>
                <a:gd name="T50" fmla="*/ 343 w 888"/>
                <a:gd name="T51" fmla="*/ 361 h 717"/>
                <a:gd name="T52" fmla="*/ 389 w 888"/>
                <a:gd name="T53" fmla="*/ 405 h 717"/>
                <a:gd name="T54" fmla="*/ 435 w 888"/>
                <a:gd name="T55" fmla="*/ 444 h 717"/>
                <a:gd name="T56" fmla="*/ 482 w 888"/>
                <a:gd name="T57" fmla="*/ 478 h 717"/>
                <a:gd name="T58" fmla="*/ 532 w 888"/>
                <a:gd name="T59" fmla="*/ 509 h 717"/>
                <a:gd name="T60" fmla="*/ 582 w 888"/>
                <a:gd name="T61" fmla="*/ 536 h 717"/>
                <a:gd name="T62" fmla="*/ 634 w 888"/>
                <a:gd name="T63" fmla="*/ 558 h 717"/>
                <a:gd name="T64" fmla="*/ 685 w 888"/>
                <a:gd name="T65" fmla="*/ 578 h 717"/>
                <a:gd name="T66" fmla="*/ 733 w 888"/>
                <a:gd name="T67" fmla="*/ 595 h 717"/>
                <a:gd name="T68" fmla="*/ 773 w 888"/>
                <a:gd name="T69" fmla="*/ 610 h 717"/>
                <a:gd name="T70" fmla="*/ 808 w 888"/>
                <a:gd name="T71" fmla="*/ 624 h 717"/>
                <a:gd name="T72" fmla="*/ 836 w 888"/>
                <a:gd name="T73" fmla="*/ 635 h 717"/>
                <a:gd name="T74" fmla="*/ 859 w 888"/>
                <a:gd name="T75" fmla="*/ 645 h 717"/>
                <a:gd name="T76" fmla="*/ 875 w 888"/>
                <a:gd name="T77" fmla="*/ 652 h 717"/>
                <a:gd name="T78" fmla="*/ 884 w 888"/>
                <a:gd name="T79" fmla="*/ 658 h 717"/>
                <a:gd name="T80" fmla="*/ 888 w 888"/>
                <a:gd name="T81" fmla="*/ 662 h 717"/>
                <a:gd name="T82" fmla="*/ 884 w 888"/>
                <a:gd name="T83" fmla="*/ 668 h 717"/>
                <a:gd name="T84" fmla="*/ 879 w 888"/>
                <a:gd name="T85" fmla="*/ 671 h 717"/>
                <a:gd name="T86" fmla="*/ 867 w 888"/>
                <a:gd name="T87" fmla="*/ 677 h 717"/>
                <a:gd name="T88" fmla="*/ 850 w 888"/>
                <a:gd name="T89" fmla="*/ 681 h 717"/>
                <a:gd name="T90" fmla="*/ 829 w 888"/>
                <a:gd name="T91" fmla="*/ 687 h 717"/>
                <a:gd name="T92" fmla="*/ 802 w 888"/>
                <a:gd name="T93" fmla="*/ 691 h 717"/>
                <a:gd name="T94" fmla="*/ 771 w 888"/>
                <a:gd name="T95" fmla="*/ 696 h 717"/>
                <a:gd name="T96" fmla="*/ 735 w 888"/>
                <a:gd name="T97" fmla="*/ 700 h 717"/>
                <a:gd name="T98" fmla="*/ 697 w 888"/>
                <a:gd name="T99" fmla="*/ 706 h 717"/>
                <a:gd name="T100" fmla="*/ 664 w 888"/>
                <a:gd name="T101" fmla="*/ 710 h 717"/>
                <a:gd name="T102" fmla="*/ 634 w 888"/>
                <a:gd name="T103" fmla="*/ 713 h 717"/>
                <a:gd name="T104" fmla="*/ 605 w 888"/>
                <a:gd name="T105" fmla="*/ 715 h 717"/>
                <a:gd name="T106" fmla="*/ 582 w 888"/>
                <a:gd name="T107" fmla="*/ 715 h 717"/>
                <a:gd name="T108" fmla="*/ 563 w 888"/>
                <a:gd name="T109" fmla="*/ 717 h 717"/>
                <a:gd name="T110" fmla="*/ 546 w 888"/>
                <a:gd name="T111" fmla="*/ 715 h 717"/>
                <a:gd name="T112" fmla="*/ 532 w 888"/>
                <a:gd name="T113" fmla="*/ 713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88" h="717">
                  <a:moveTo>
                    <a:pt x="532" y="713"/>
                  </a:moveTo>
                  <a:lnTo>
                    <a:pt x="523" y="710"/>
                  </a:lnTo>
                  <a:lnTo>
                    <a:pt x="513" y="706"/>
                  </a:lnTo>
                  <a:lnTo>
                    <a:pt x="502" y="698"/>
                  </a:lnTo>
                  <a:lnTo>
                    <a:pt x="490" y="691"/>
                  </a:lnTo>
                  <a:lnTo>
                    <a:pt x="479" y="679"/>
                  </a:lnTo>
                  <a:lnTo>
                    <a:pt x="467" y="666"/>
                  </a:lnTo>
                  <a:lnTo>
                    <a:pt x="454" y="652"/>
                  </a:lnTo>
                  <a:lnTo>
                    <a:pt x="440" y="637"/>
                  </a:lnTo>
                  <a:lnTo>
                    <a:pt x="433" y="627"/>
                  </a:lnTo>
                  <a:lnTo>
                    <a:pt x="425" y="618"/>
                  </a:lnTo>
                  <a:lnTo>
                    <a:pt x="417" y="606"/>
                  </a:lnTo>
                  <a:lnTo>
                    <a:pt x="408" y="595"/>
                  </a:lnTo>
                  <a:lnTo>
                    <a:pt x="398" y="581"/>
                  </a:lnTo>
                  <a:lnTo>
                    <a:pt x="389" y="568"/>
                  </a:lnTo>
                  <a:lnTo>
                    <a:pt x="377" y="555"/>
                  </a:lnTo>
                  <a:lnTo>
                    <a:pt x="366" y="539"/>
                  </a:lnTo>
                  <a:lnTo>
                    <a:pt x="354" y="522"/>
                  </a:lnTo>
                  <a:lnTo>
                    <a:pt x="341" y="505"/>
                  </a:lnTo>
                  <a:lnTo>
                    <a:pt x="327" y="488"/>
                  </a:lnTo>
                  <a:lnTo>
                    <a:pt x="314" y="469"/>
                  </a:lnTo>
                  <a:lnTo>
                    <a:pt x="299" y="449"/>
                  </a:lnTo>
                  <a:lnTo>
                    <a:pt x="283" y="428"/>
                  </a:lnTo>
                  <a:lnTo>
                    <a:pt x="268" y="405"/>
                  </a:lnTo>
                  <a:lnTo>
                    <a:pt x="251" y="382"/>
                  </a:lnTo>
                  <a:lnTo>
                    <a:pt x="216" y="337"/>
                  </a:lnTo>
                  <a:lnTo>
                    <a:pt x="184" y="293"/>
                  </a:lnTo>
                  <a:lnTo>
                    <a:pt x="151" y="250"/>
                  </a:lnTo>
                  <a:lnTo>
                    <a:pt x="119" y="208"/>
                  </a:lnTo>
                  <a:lnTo>
                    <a:pt x="86" y="168"/>
                  </a:lnTo>
                  <a:lnTo>
                    <a:pt x="58" y="128"/>
                  </a:lnTo>
                  <a:lnTo>
                    <a:pt x="27" y="90"/>
                  </a:lnTo>
                  <a:lnTo>
                    <a:pt x="0" y="51"/>
                  </a:lnTo>
                  <a:lnTo>
                    <a:pt x="17" y="0"/>
                  </a:lnTo>
                  <a:lnTo>
                    <a:pt x="31" y="15"/>
                  </a:lnTo>
                  <a:lnTo>
                    <a:pt x="44" y="28"/>
                  </a:lnTo>
                  <a:lnTo>
                    <a:pt x="58" y="44"/>
                  </a:lnTo>
                  <a:lnTo>
                    <a:pt x="73" y="59"/>
                  </a:lnTo>
                  <a:lnTo>
                    <a:pt x="88" y="76"/>
                  </a:lnTo>
                  <a:lnTo>
                    <a:pt x="104" y="94"/>
                  </a:lnTo>
                  <a:lnTo>
                    <a:pt x="121" y="113"/>
                  </a:lnTo>
                  <a:lnTo>
                    <a:pt x="138" y="132"/>
                  </a:lnTo>
                  <a:lnTo>
                    <a:pt x="157" y="151"/>
                  </a:lnTo>
                  <a:lnTo>
                    <a:pt x="174" y="172"/>
                  </a:lnTo>
                  <a:lnTo>
                    <a:pt x="194" y="193"/>
                  </a:lnTo>
                  <a:lnTo>
                    <a:pt x="215" y="216"/>
                  </a:lnTo>
                  <a:lnTo>
                    <a:pt x="234" y="239"/>
                  </a:lnTo>
                  <a:lnTo>
                    <a:pt x="255" y="262"/>
                  </a:lnTo>
                  <a:lnTo>
                    <a:pt x="278" y="287"/>
                  </a:lnTo>
                  <a:lnTo>
                    <a:pt x="301" y="312"/>
                  </a:lnTo>
                  <a:lnTo>
                    <a:pt x="322" y="337"/>
                  </a:lnTo>
                  <a:lnTo>
                    <a:pt x="343" y="361"/>
                  </a:lnTo>
                  <a:lnTo>
                    <a:pt x="366" y="382"/>
                  </a:lnTo>
                  <a:lnTo>
                    <a:pt x="389" y="405"/>
                  </a:lnTo>
                  <a:lnTo>
                    <a:pt x="412" y="425"/>
                  </a:lnTo>
                  <a:lnTo>
                    <a:pt x="435" y="444"/>
                  </a:lnTo>
                  <a:lnTo>
                    <a:pt x="460" y="463"/>
                  </a:lnTo>
                  <a:lnTo>
                    <a:pt x="482" y="478"/>
                  </a:lnTo>
                  <a:lnTo>
                    <a:pt x="507" y="495"/>
                  </a:lnTo>
                  <a:lnTo>
                    <a:pt x="532" y="509"/>
                  </a:lnTo>
                  <a:lnTo>
                    <a:pt x="557" y="522"/>
                  </a:lnTo>
                  <a:lnTo>
                    <a:pt x="582" y="536"/>
                  </a:lnTo>
                  <a:lnTo>
                    <a:pt x="607" y="547"/>
                  </a:lnTo>
                  <a:lnTo>
                    <a:pt x="634" y="558"/>
                  </a:lnTo>
                  <a:lnTo>
                    <a:pt x="659" y="568"/>
                  </a:lnTo>
                  <a:lnTo>
                    <a:pt x="685" y="578"/>
                  </a:lnTo>
                  <a:lnTo>
                    <a:pt x="710" y="585"/>
                  </a:lnTo>
                  <a:lnTo>
                    <a:pt x="733" y="595"/>
                  </a:lnTo>
                  <a:lnTo>
                    <a:pt x="754" y="602"/>
                  </a:lnTo>
                  <a:lnTo>
                    <a:pt x="773" y="610"/>
                  </a:lnTo>
                  <a:lnTo>
                    <a:pt x="792" y="616"/>
                  </a:lnTo>
                  <a:lnTo>
                    <a:pt x="808" y="624"/>
                  </a:lnTo>
                  <a:lnTo>
                    <a:pt x="823" y="629"/>
                  </a:lnTo>
                  <a:lnTo>
                    <a:pt x="836" y="635"/>
                  </a:lnTo>
                  <a:lnTo>
                    <a:pt x="848" y="641"/>
                  </a:lnTo>
                  <a:lnTo>
                    <a:pt x="859" y="645"/>
                  </a:lnTo>
                  <a:lnTo>
                    <a:pt x="867" y="648"/>
                  </a:lnTo>
                  <a:lnTo>
                    <a:pt x="875" y="652"/>
                  </a:lnTo>
                  <a:lnTo>
                    <a:pt x="880" y="656"/>
                  </a:lnTo>
                  <a:lnTo>
                    <a:pt x="884" y="658"/>
                  </a:lnTo>
                  <a:lnTo>
                    <a:pt x="886" y="660"/>
                  </a:lnTo>
                  <a:lnTo>
                    <a:pt x="888" y="662"/>
                  </a:lnTo>
                  <a:lnTo>
                    <a:pt x="886" y="664"/>
                  </a:lnTo>
                  <a:lnTo>
                    <a:pt x="884" y="668"/>
                  </a:lnTo>
                  <a:lnTo>
                    <a:pt x="882" y="669"/>
                  </a:lnTo>
                  <a:lnTo>
                    <a:pt x="879" y="671"/>
                  </a:lnTo>
                  <a:lnTo>
                    <a:pt x="873" y="673"/>
                  </a:lnTo>
                  <a:lnTo>
                    <a:pt x="867" y="677"/>
                  </a:lnTo>
                  <a:lnTo>
                    <a:pt x="859" y="679"/>
                  </a:lnTo>
                  <a:lnTo>
                    <a:pt x="850" y="681"/>
                  </a:lnTo>
                  <a:lnTo>
                    <a:pt x="840" y="683"/>
                  </a:lnTo>
                  <a:lnTo>
                    <a:pt x="829" y="687"/>
                  </a:lnTo>
                  <a:lnTo>
                    <a:pt x="815" y="689"/>
                  </a:lnTo>
                  <a:lnTo>
                    <a:pt x="802" y="691"/>
                  </a:lnTo>
                  <a:lnTo>
                    <a:pt x="787" y="694"/>
                  </a:lnTo>
                  <a:lnTo>
                    <a:pt x="771" y="696"/>
                  </a:lnTo>
                  <a:lnTo>
                    <a:pt x="754" y="698"/>
                  </a:lnTo>
                  <a:lnTo>
                    <a:pt x="735" y="700"/>
                  </a:lnTo>
                  <a:lnTo>
                    <a:pt x="716" y="704"/>
                  </a:lnTo>
                  <a:lnTo>
                    <a:pt x="697" y="706"/>
                  </a:lnTo>
                  <a:lnTo>
                    <a:pt x="680" y="708"/>
                  </a:lnTo>
                  <a:lnTo>
                    <a:pt x="664" y="710"/>
                  </a:lnTo>
                  <a:lnTo>
                    <a:pt x="647" y="712"/>
                  </a:lnTo>
                  <a:lnTo>
                    <a:pt x="634" y="713"/>
                  </a:lnTo>
                  <a:lnTo>
                    <a:pt x="618" y="713"/>
                  </a:lnTo>
                  <a:lnTo>
                    <a:pt x="605" y="715"/>
                  </a:lnTo>
                  <a:lnTo>
                    <a:pt x="593" y="715"/>
                  </a:lnTo>
                  <a:lnTo>
                    <a:pt x="582" y="715"/>
                  </a:lnTo>
                  <a:lnTo>
                    <a:pt x="572" y="717"/>
                  </a:lnTo>
                  <a:lnTo>
                    <a:pt x="563" y="717"/>
                  </a:lnTo>
                  <a:lnTo>
                    <a:pt x="553" y="715"/>
                  </a:lnTo>
                  <a:lnTo>
                    <a:pt x="546" y="715"/>
                  </a:lnTo>
                  <a:lnTo>
                    <a:pt x="538" y="715"/>
                  </a:lnTo>
                  <a:lnTo>
                    <a:pt x="532" y="713"/>
                  </a:lnTo>
                  <a:lnTo>
                    <a:pt x="532" y="713"/>
                  </a:lnTo>
                </a:path>
              </a:pathLst>
            </a:custGeom>
            <a:grpFill/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7" name="Freeform 39"/>
          <p:cNvSpPr/>
          <p:nvPr/>
        </p:nvSpPr>
        <p:spPr bwMode="auto">
          <a:xfrm>
            <a:off x="4073634" y="2287793"/>
            <a:ext cx="937967" cy="235832"/>
          </a:xfrm>
          <a:custGeom>
            <a:avLst/>
            <a:gdLst>
              <a:gd name="T0" fmla="*/ 80 w 698"/>
              <a:gd name="T1" fmla="*/ 174 h 176"/>
              <a:gd name="T2" fmla="*/ 53 w 698"/>
              <a:gd name="T3" fmla="*/ 169 h 176"/>
              <a:gd name="T4" fmla="*/ 32 w 698"/>
              <a:gd name="T5" fmla="*/ 157 h 176"/>
              <a:gd name="T6" fmla="*/ 13 w 698"/>
              <a:gd name="T7" fmla="*/ 142 h 176"/>
              <a:gd name="T8" fmla="*/ 4 w 698"/>
              <a:gd name="T9" fmla="*/ 130 h 176"/>
              <a:gd name="T10" fmla="*/ 0 w 698"/>
              <a:gd name="T11" fmla="*/ 123 h 176"/>
              <a:gd name="T12" fmla="*/ 4 w 698"/>
              <a:gd name="T13" fmla="*/ 121 h 176"/>
              <a:gd name="T14" fmla="*/ 9 w 698"/>
              <a:gd name="T15" fmla="*/ 117 h 176"/>
              <a:gd name="T16" fmla="*/ 23 w 698"/>
              <a:gd name="T17" fmla="*/ 113 h 176"/>
              <a:gd name="T18" fmla="*/ 38 w 698"/>
              <a:gd name="T19" fmla="*/ 109 h 176"/>
              <a:gd name="T20" fmla="*/ 61 w 698"/>
              <a:gd name="T21" fmla="*/ 104 h 176"/>
              <a:gd name="T22" fmla="*/ 88 w 698"/>
              <a:gd name="T23" fmla="*/ 98 h 176"/>
              <a:gd name="T24" fmla="*/ 118 w 698"/>
              <a:gd name="T25" fmla="*/ 90 h 176"/>
              <a:gd name="T26" fmla="*/ 155 w 698"/>
              <a:gd name="T27" fmla="*/ 82 h 176"/>
              <a:gd name="T28" fmla="*/ 195 w 698"/>
              <a:gd name="T29" fmla="*/ 73 h 176"/>
              <a:gd name="T30" fmla="*/ 241 w 698"/>
              <a:gd name="T31" fmla="*/ 63 h 176"/>
              <a:gd name="T32" fmla="*/ 319 w 698"/>
              <a:gd name="T33" fmla="*/ 44 h 176"/>
              <a:gd name="T34" fmla="*/ 400 w 698"/>
              <a:gd name="T35" fmla="*/ 27 h 176"/>
              <a:gd name="T36" fmla="*/ 468 w 698"/>
              <a:gd name="T37" fmla="*/ 16 h 176"/>
              <a:gd name="T38" fmla="*/ 522 w 698"/>
              <a:gd name="T39" fmla="*/ 6 h 176"/>
              <a:gd name="T40" fmla="*/ 562 w 698"/>
              <a:gd name="T41" fmla="*/ 2 h 176"/>
              <a:gd name="T42" fmla="*/ 599 w 698"/>
              <a:gd name="T43" fmla="*/ 0 h 176"/>
              <a:gd name="T44" fmla="*/ 637 w 698"/>
              <a:gd name="T45" fmla="*/ 4 h 176"/>
              <a:gd name="T46" fmla="*/ 667 w 698"/>
              <a:gd name="T47" fmla="*/ 12 h 176"/>
              <a:gd name="T48" fmla="*/ 687 w 698"/>
              <a:gd name="T49" fmla="*/ 23 h 176"/>
              <a:gd name="T50" fmla="*/ 696 w 698"/>
              <a:gd name="T51" fmla="*/ 37 h 176"/>
              <a:gd name="T52" fmla="*/ 698 w 698"/>
              <a:gd name="T53" fmla="*/ 46 h 176"/>
              <a:gd name="T54" fmla="*/ 696 w 698"/>
              <a:gd name="T55" fmla="*/ 50 h 176"/>
              <a:gd name="T56" fmla="*/ 689 w 698"/>
              <a:gd name="T57" fmla="*/ 54 h 176"/>
              <a:gd name="T58" fmla="*/ 677 w 698"/>
              <a:gd name="T59" fmla="*/ 60 h 176"/>
              <a:gd name="T60" fmla="*/ 660 w 698"/>
              <a:gd name="T61" fmla="*/ 65 h 176"/>
              <a:gd name="T62" fmla="*/ 637 w 698"/>
              <a:gd name="T63" fmla="*/ 71 h 176"/>
              <a:gd name="T64" fmla="*/ 610 w 698"/>
              <a:gd name="T65" fmla="*/ 79 h 176"/>
              <a:gd name="T66" fmla="*/ 578 w 698"/>
              <a:gd name="T67" fmla="*/ 86 h 176"/>
              <a:gd name="T68" fmla="*/ 541 w 698"/>
              <a:gd name="T69" fmla="*/ 94 h 176"/>
              <a:gd name="T70" fmla="*/ 499 w 698"/>
              <a:gd name="T71" fmla="*/ 102 h 176"/>
              <a:gd name="T72" fmla="*/ 451 w 698"/>
              <a:gd name="T73" fmla="*/ 111 h 176"/>
              <a:gd name="T74" fmla="*/ 400 w 698"/>
              <a:gd name="T75" fmla="*/ 121 h 176"/>
              <a:gd name="T76" fmla="*/ 350 w 698"/>
              <a:gd name="T77" fmla="*/ 128 h 176"/>
              <a:gd name="T78" fmla="*/ 304 w 698"/>
              <a:gd name="T79" fmla="*/ 136 h 176"/>
              <a:gd name="T80" fmla="*/ 264 w 698"/>
              <a:gd name="T81" fmla="*/ 144 h 176"/>
              <a:gd name="T82" fmla="*/ 227 w 698"/>
              <a:gd name="T83" fmla="*/ 151 h 176"/>
              <a:gd name="T84" fmla="*/ 197 w 698"/>
              <a:gd name="T85" fmla="*/ 157 h 176"/>
              <a:gd name="T86" fmla="*/ 168 w 698"/>
              <a:gd name="T87" fmla="*/ 161 h 176"/>
              <a:gd name="T88" fmla="*/ 145 w 698"/>
              <a:gd name="T89" fmla="*/ 165 h 176"/>
              <a:gd name="T90" fmla="*/ 111 w 698"/>
              <a:gd name="T91" fmla="*/ 172 h 176"/>
              <a:gd name="T92" fmla="*/ 99 w 698"/>
              <a:gd name="T9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8" h="176">
                <a:moveTo>
                  <a:pt x="99" y="176"/>
                </a:moveTo>
                <a:lnTo>
                  <a:pt x="90" y="174"/>
                </a:lnTo>
                <a:lnTo>
                  <a:pt x="80" y="174"/>
                </a:lnTo>
                <a:lnTo>
                  <a:pt x="70" y="172"/>
                </a:lnTo>
                <a:lnTo>
                  <a:pt x="63" y="171"/>
                </a:lnTo>
                <a:lnTo>
                  <a:pt x="53" y="169"/>
                </a:lnTo>
                <a:lnTo>
                  <a:pt x="46" y="165"/>
                </a:lnTo>
                <a:lnTo>
                  <a:pt x="38" y="161"/>
                </a:lnTo>
                <a:lnTo>
                  <a:pt x="32" y="157"/>
                </a:lnTo>
                <a:lnTo>
                  <a:pt x="25" y="151"/>
                </a:lnTo>
                <a:lnTo>
                  <a:pt x="19" y="146"/>
                </a:lnTo>
                <a:lnTo>
                  <a:pt x="13" y="142"/>
                </a:lnTo>
                <a:lnTo>
                  <a:pt x="9" y="138"/>
                </a:lnTo>
                <a:lnTo>
                  <a:pt x="5" y="134"/>
                </a:lnTo>
                <a:lnTo>
                  <a:pt x="4" y="130"/>
                </a:lnTo>
                <a:lnTo>
                  <a:pt x="2" y="126"/>
                </a:lnTo>
                <a:lnTo>
                  <a:pt x="2" y="125"/>
                </a:lnTo>
                <a:lnTo>
                  <a:pt x="0" y="123"/>
                </a:lnTo>
                <a:lnTo>
                  <a:pt x="0" y="123"/>
                </a:lnTo>
                <a:lnTo>
                  <a:pt x="2" y="121"/>
                </a:lnTo>
                <a:lnTo>
                  <a:pt x="4" y="121"/>
                </a:lnTo>
                <a:lnTo>
                  <a:pt x="5" y="119"/>
                </a:lnTo>
                <a:lnTo>
                  <a:pt x="7" y="119"/>
                </a:lnTo>
                <a:lnTo>
                  <a:pt x="9" y="117"/>
                </a:lnTo>
                <a:lnTo>
                  <a:pt x="13" y="117"/>
                </a:lnTo>
                <a:lnTo>
                  <a:pt x="17" y="115"/>
                </a:lnTo>
                <a:lnTo>
                  <a:pt x="23" y="113"/>
                </a:lnTo>
                <a:lnTo>
                  <a:pt x="26" y="113"/>
                </a:lnTo>
                <a:lnTo>
                  <a:pt x="32" y="111"/>
                </a:lnTo>
                <a:lnTo>
                  <a:pt x="38" y="109"/>
                </a:lnTo>
                <a:lnTo>
                  <a:pt x="46" y="107"/>
                </a:lnTo>
                <a:lnTo>
                  <a:pt x="53" y="105"/>
                </a:lnTo>
                <a:lnTo>
                  <a:pt x="61" y="104"/>
                </a:lnTo>
                <a:lnTo>
                  <a:pt x="69" y="102"/>
                </a:lnTo>
                <a:lnTo>
                  <a:pt x="78" y="100"/>
                </a:lnTo>
                <a:lnTo>
                  <a:pt x="88" y="98"/>
                </a:lnTo>
                <a:lnTo>
                  <a:pt x="97" y="96"/>
                </a:lnTo>
                <a:lnTo>
                  <a:pt x="107" y="92"/>
                </a:lnTo>
                <a:lnTo>
                  <a:pt x="118" y="90"/>
                </a:lnTo>
                <a:lnTo>
                  <a:pt x="130" y="88"/>
                </a:lnTo>
                <a:lnTo>
                  <a:pt x="141" y="84"/>
                </a:lnTo>
                <a:lnTo>
                  <a:pt x="155" y="82"/>
                </a:lnTo>
                <a:lnTo>
                  <a:pt x="168" y="79"/>
                </a:lnTo>
                <a:lnTo>
                  <a:pt x="181" y="77"/>
                </a:lnTo>
                <a:lnTo>
                  <a:pt x="195" y="73"/>
                </a:lnTo>
                <a:lnTo>
                  <a:pt x="210" y="69"/>
                </a:lnTo>
                <a:lnTo>
                  <a:pt x="225" y="65"/>
                </a:lnTo>
                <a:lnTo>
                  <a:pt x="241" y="63"/>
                </a:lnTo>
                <a:lnTo>
                  <a:pt x="258" y="60"/>
                </a:lnTo>
                <a:lnTo>
                  <a:pt x="289" y="52"/>
                </a:lnTo>
                <a:lnTo>
                  <a:pt x="319" y="44"/>
                </a:lnTo>
                <a:lnTo>
                  <a:pt x="348" y="38"/>
                </a:lnTo>
                <a:lnTo>
                  <a:pt x="375" y="33"/>
                </a:lnTo>
                <a:lnTo>
                  <a:pt x="400" y="27"/>
                </a:lnTo>
                <a:lnTo>
                  <a:pt x="424" y="23"/>
                </a:lnTo>
                <a:lnTo>
                  <a:pt x="447" y="19"/>
                </a:lnTo>
                <a:lnTo>
                  <a:pt x="468" y="16"/>
                </a:lnTo>
                <a:lnTo>
                  <a:pt x="488" y="12"/>
                </a:lnTo>
                <a:lnTo>
                  <a:pt x="507" y="8"/>
                </a:lnTo>
                <a:lnTo>
                  <a:pt x="522" y="6"/>
                </a:lnTo>
                <a:lnTo>
                  <a:pt x="537" y="4"/>
                </a:lnTo>
                <a:lnTo>
                  <a:pt x="551" y="2"/>
                </a:lnTo>
                <a:lnTo>
                  <a:pt x="562" y="2"/>
                </a:lnTo>
                <a:lnTo>
                  <a:pt x="574" y="0"/>
                </a:lnTo>
                <a:lnTo>
                  <a:pt x="583" y="0"/>
                </a:lnTo>
                <a:lnTo>
                  <a:pt x="599" y="0"/>
                </a:lnTo>
                <a:lnTo>
                  <a:pt x="612" y="2"/>
                </a:lnTo>
                <a:lnTo>
                  <a:pt x="625" y="2"/>
                </a:lnTo>
                <a:lnTo>
                  <a:pt x="637" y="4"/>
                </a:lnTo>
                <a:lnTo>
                  <a:pt x="648" y="6"/>
                </a:lnTo>
                <a:lnTo>
                  <a:pt x="658" y="8"/>
                </a:lnTo>
                <a:lnTo>
                  <a:pt x="667" y="12"/>
                </a:lnTo>
                <a:lnTo>
                  <a:pt x="675" y="14"/>
                </a:lnTo>
                <a:lnTo>
                  <a:pt x="681" y="17"/>
                </a:lnTo>
                <a:lnTo>
                  <a:pt x="687" y="23"/>
                </a:lnTo>
                <a:lnTo>
                  <a:pt x="690" y="27"/>
                </a:lnTo>
                <a:lnTo>
                  <a:pt x="692" y="33"/>
                </a:lnTo>
                <a:lnTo>
                  <a:pt x="696" y="37"/>
                </a:lnTo>
                <a:lnTo>
                  <a:pt x="698" y="40"/>
                </a:lnTo>
                <a:lnTo>
                  <a:pt x="698" y="42"/>
                </a:lnTo>
                <a:lnTo>
                  <a:pt x="698" y="46"/>
                </a:lnTo>
                <a:lnTo>
                  <a:pt x="698" y="48"/>
                </a:lnTo>
                <a:lnTo>
                  <a:pt x="698" y="48"/>
                </a:lnTo>
                <a:lnTo>
                  <a:pt x="696" y="50"/>
                </a:lnTo>
                <a:lnTo>
                  <a:pt x="694" y="52"/>
                </a:lnTo>
                <a:lnTo>
                  <a:pt x="692" y="54"/>
                </a:lnTo>
                <a:lnTo>
                  <a:pt x="689" y="54"/>
                </a:lnTo>
                <a:lnTo>
                  <a:pt x="685" y="56"/>
                </a:lnTo>
                <a:lnTo>
                  <a:pt x="681" y="58"/>
                </a:lnTo>
                <a:lnTo>
                  <a:pt x="677" y="60"/>
                </a:lnTo>
                <a:lnTo>
                  <a:pt x="671" y="61"/>
                </a:lnTo>
                <a:lnTo>
                  <a:pt x="666" y="63"/>
                </a:lnTo>
                <a:lnTo>
                  <a:pt x="660" y="65"/>
                </a:lnTo>
                <a:lnTo>
                  <a:pt x="652" y="67"/>
                </a:lnTo>
                <a:lnTo>
                  <a:pt x="645" y="69"/>
                </a:lnTo>
                <a:lnTo>
                  <a:pt x="637" y="71"/>
                </a:lnTo>
                <a:lnTo>
                  <a:pt x="629" y="75"/>
                </a:lnTo>
                <a:lnTo>
                  <a:pt x="620" y="77"/>
                </a:lnTo>
                <a:lnTo>
                  <a:pt x="610" y="79"/>
                </a:lnTo>
                <a:lnTo>
                  <a:pt x="601" y="81"/>
                </a:lnTo>
                <a:lnTo>
                  <a:pt x="589" y="84"/>
                </a:lnTo>
                <a:lnTo>
                  <a:pt x="578" y="86"/>
                </a:lnTo>
                <a:lnTo>
                  <a:pt x="566" y="88"/>
                </a:lnTo>
                <a:lnTo>
                  <a:pt x="555" y="92"/>
                </a:lnTo>
                <a:lnTo>
                  <a:pt x="541" y="94"/>
                </a:lnTo>
                <a:lnTo>
                  <a:pt x="528" y="96"/>
                </a:lnTo>
                <a:lnTo>
                  <a:pt x="514" y="100"/>
                </a:lnTo>
                <a:lnTo>
                  <a:pt x="499" y="102"/>
                </a:lnTo>
                <a:lnTo>
                  <a:pt x="484" y="105"/>
                </a:lnTo>
                <a:lnTo>
                  <a:pt x="468" y="107"/>
                </a:lnTo>
                <a:lnTo>
                  <a:pt x="451" y="111"/>
                </a:lnTo>
                <a:lnTo>
                  <a:pt x="434" y="115"/>
                </a:lnTo>
                <a:lnTo>
                  <a:pt x="417" y="117"/>
                </a:lnTo>
                <a:lnTo>
                  <a:pt x="400" y="121"/>
                </a:lnTo>
                <a:lnTo>
                  <a:pt x="382" y="123"/>
                </a:lnTo>
                <a:lnTo>
                  <a:pt x="365" y="126"/>
                </a:lnTo>
                <a:lnTo>
                  <a:pt x="350" y="128"/>
                </a:lnTo>
                <a:lnTo>
                  <a:pt x="335" y="132"/>
                </a:lnTo>
                <a:lnTo>
                  <a:pt x="319" y="134"/>
                </a:lnTo>
                <a:lnTo>
                  <a:pt x="304" y="136"/>
                </a:lnTo>
                <a:lnTo>
                  <a:pt x="291" y="140"/>
                </a:lnTo>
                <a:lnTo>
                  <a:pt x="277" y="142"/>
                </a:lnTo>
                <a:lnTo>
                  <a:pt x="264" y="144"/>
                </a:lnTo>
                <a:lnTo>
                  <a:pt x="252" y="146"/>
                </a:lnTo>
                <a:lnTo>
                  <a:pt x="239" y="148"/>
                </a:lnTo>
                <a:lnTo>
                  <a:pt x="227" y="151"/>
                </a:lnTo>
                <a:lnTo>
                  <a:pt x="216" y="153"/>
                </a:lnTo>
                <a:lnTo>
                  <a:pt x="206" y="155"/>
                </a:lnTo>
                <a:lnTo>
                  <a:pt x="197" y="157"/>
                </a:lnTo>
                <a:lnTo>
                  <a:pt x="185" y="157"/>
                </a:lnTo>
                <a:lnTo>
                  <a:pt x="178" y="159"/>
                </a:lnTo>
                <a:lnTo>
                  <a:pt x="168" y="161"/>
                </a:lnTo>
                <a:lnTo>
                  <a:pt x="160" y="163"/>
                </a:lnTo>
                <a:lnTo>
                  <a:pt x="153" y="165"/>
                </a:lnTo>
                <a:lnTo>
                  <a:pt x="145" y="165"/>
                </a:lnTo>
                <a:lnTo>
                  <a:pt x="132" y="169"/>
                </a:lnTo>
                <a:lnTo>
                  <a:pt x="120" y="171"/>
                </a:lnTo>
                <a:lnTo>
                  <a:pt x="111" y="172"/>
                </a:lnTo>
                <a:lnTo>
                  <a:pt x="105" y="174"/>
                </a:lnTo>
                <a:lnTo>
                  <a:pt x="99" y="176"/>
                </a:lnTo>
                <a:lnTo>
                  <a:pt x="99" y="17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40"/>
          <p:cNvSpPr/>
          <p:nvPr/>
        </p:nvSpPr>
        <p:spPr bwMode="auto">
          <a:xfrm>
            <a:off x="3698447" y="2443228"/>
            <a:ext cx="900449" cy="1460550"/>
          </a:xfrm>
          <a:custGeom>
            <a:avLst/>
            <a:gdLst>
              <a:gd name="T0" fmla="*/ 391 w 672"/>
              <a:gd name="T1" fmla="*/ 727 h 1089"/>
              <a:gd name="T2" fmla="*/ 452 w 672"/>
              <a:gd name="T3" fmla="*/ 614 h 1089"/>
              <a:gd name="T4" fmla="*/ 477 w 672"/>
              <a:gd name="T5" fmla="*/ 555 h 1089"/>
              <a:gd name="T6" fmla="*/ 498 w 672"/>
              <a:gd name="T7" fmla="*/ 494 h 1089"/>
              <a:gd name="T8" fmla="*/ 513 w 672"/>
              <a:gd name="T9" fmla="*/ 425 h 1089"/>
              <a:gd name="T10" fmla="*/ 529 w 672"/>
              <a:gd name="T11" fmla="*/ 346 h 1089"/>
              <a:gd name="T12" fmla="*/ 542 w 672"/>
              <a:gd name="T13" fmla="*/ 256 h 1089"/>
              <a:gd name="T14" fmla="*/ 553 w 672"/>
              <a:gd name="T15" fmla="*/ 155 h 1089"/>
              <a:gd name="T16" fmla="*/ 561 w 672"/>
              <a:gd name="T17" fmla="*/ 40 h 1089"/>
              <a:gd name="T18" fmla="*/ 584 w 672"/>
              <a:gd name="T19" fmla="*/ 8 h 1089"/>
              <a:gd name="T20" fmla="*/ 609 w 672"/>
              <a:gd name="T21" fmla="*/ 17 h 1089"/>
              <a:gd name="T22" fmla="*/ 630 w 672"/>
              <a:gd name="T23" fmla="*/ 25 h 1089"/>
              <a:gd name="T24" fmla="*/ 645 w 672"/>
              <a:gd name="T25" fmla="*/ 31 h 1089"/>
              <a:gd name="T26" fmla="*/ 662 w 672"/>
              <a:gd name="T27" fmla="*/ 40 h 1089"/>
              <a:gd name="T28" fmla="*/ 672 w 672"/>
              <a:gd name="T29" fmla="*/ 59 h 1089"/>
              <a:gd name="T30" fmla="*/ 672 w 672"/>
              <a:gd name="T31" fmla="*/ 90 h 1089"/>
              <a:gd name="T32" fmla="*/ 666 w 672"/>
              <a:gd name="T33" fmla="*/ 124 h 1089"/>
              <a:gd name="T34" fmla="*/ 662 w 672"/>
              <a:gd name="T35" fmla="*/ 155 h 1089"/>
              <a:gd name="T36" fmla="*/ 655 w 672"/>
              <a:gd name="T37" fmla="*/ 193 h 1089"/>
              <a:gd name="T38" fmla="*/ 645 w 672"/>
              <a:gd name="T39" fmla="*/ 243 h 1089"/>
              <a:gd name="T40" fmla="*/ 636 w 672"/>
              <a:gd name="T41" fmla="*/ 302 h 1089"/>
              <a:gd name="T42" fmla="*/ 626 w 672"/>
              <a:gd name="T43" fmla="*/ 369 h 1089"/>
              <a:gd name="T44" fmla="*/ 611 w 672"/>
              <a:gd name="T45" fmla="*/ 442 h 1089"/>
              <a:gd name="T46" fmla="*/ 596 w 672"/>
              <a:gd name="T47" fmla="*/ 507 h 1089"/>
              <a:gd name="T48" fmla="*/ 578 w 672"/>
              <a:gd name="T49" fmla="*/ 564 h 1089"/>
              <a:gd name="T50" fmla="*/ 559 w 672"/>
              <a:gd name="T51" fmla="*/ 614 h 1089"/>
              <a:gd name="T52" fmla="*/ 540 w 672"/>
              <a:gd name="T53" fmla="*/ 656 h 1089"/>
              <a:gd name="T54" fmla="*/ 504 w 672"/>
              <a:gd name="T55" fmla="*/ 721 h 1089"/>
              <a:gd name="T56" fmla="*/ 448 w 672"/>
              <a:gd name="T57" fmla="*/ 798 h 1089"/>
              <a:gd name="T58" fmla="*/ 381 w 672"/>
              <a:gd name="T59" fmla="*/ 876 h 1089"/>
              <a:gd name="T60" fmla="*/ 328 w 672"/>
              <a:gd name="T61" fmla="*/ 926 h 1089"/>
              <a:gd name="T62" fmla="*/ 240 w 672"/>
              <a:gd name="T63" fmla="*/ 989 h 1089"/>
              <a:gd name="T64" fmla="*/ 142 w 672"/>
              <a:gd name="T65" fmla="*/ 1039 h 1089"/>
              <a:gd name="T66" fmla="*/ 94 w 672"/>
              <a:gd name="T67" fmla="*/ 1060 h 1089"/>
              <a:gd name="T68" fmla="*/ 58 w 672"/>
              <a:gd name="T69" fmla="*/ 1075 h 1089"/>
              <a:gd name="T70" fmla="*/ 29 w 672"/>
              <a:gd name="T71" fmla="*/ 1085 h 1089"/>
              <a:gd name="T72" fmla="*/ 10 w 672"/>
              <a:gd name="T73" fmla="*/ 1089 h 1089"/>
              <a:gd name="T74" fmla="*/ 2 w 672"/>
              <a:gd name="T75" fmla="*/ 1085 h 1089"/>
              <a:gd name="T76" fmla="*/ 0 w 672"/>
              <a:gd name="T77" fmla="*/ 1079 h 1089"/>
              <a:gd name="T78" fmla="*/ 10 w 672"/>
              <a:gd name="T79" fmla="*/ 1070 h 1089"/>
              <a:gd name="T80" fmla="*/ 27 w 672"/>
              <a:gd name="T81" fmla="*/ 1056 h 1089"/>
              <a:gd name="T82" fmla="*/ 54 w 672"/>
              <a:gd name="T83" fmla="*/ 1037 h 1089"/>
              <a:gd name="T84" fmla="*/ 88 w 672"/>
              <a:gd name="T85" fmla="*/ 1016 h 1089"/>
              <a:gd name="T86" fmla="*/ 148 w 672"/>
              <a:gd name="T87" fmla="*/ 982 h 1089"/>
              <a:gd name="T88" fmla="*/ 207 w 672"/>
              <a:gd name="T89" fmla="*/ 939 h 1089"/>
              <a:gd name="T90" fmla="*/ 249 w 672"/>
              <a:gd name="T91" fmla="*/ 903 h 1089"/>
              <a:gd name="T92" fmla="*/ 291 w 672"/>
              <a:gd name="T93" fmla="*/ 861 h 1089"/>
              <a:gd name="T94" fmla="*/ 331 w 672"/>
              <a:gd name="T95" fmla="*/ 815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72" h="1089">
                <a:moveTo>
                  <a:pt x="345" y="798"/>
                </a:moveTo>
                <a:lnTo>
                  <a:pt x="368" y="763"/>
                </a:lnTo>
                <a:lnTo>
                  <a:pt x="391" y="727"/>
                </a:lnTo>
                <a:lnTo>
                  <a:pt x="414" y="691"/>
                </a:lnTo>
                <a:lnTo>
                  <a:pt x="435" y="652"/>
                </a:lnTo>
                <a:lnTo>
                  <a:pt x="452" y="614"/>
                </a:lnTo>
                <a:lnTo>
                  <a:pt x="462" y="595"/>
                </a:lnTo>
                <a:lnTo>
                  <a:pt x="469" y="574"/>
                </a:lnTo>
                <a:lnTo>
                  <a:pt x="477" y="555"/>
                </a:lnTo>
                <a:lnTo>
                  <a:pt x="485" y="534"/>
                </a:lnTo>
                <a:lnTo>
                  <a:pt x="490" y="515"/>
                </a:lnTo>
                <a:lnTo>
                  <a:pt x="498" y="494"/>
                </a:lnTo>
                <a:lnTo>
                  <a:pt x="502" y="473"/>
                </a:lnTo>
                <a:lnTo>
                  <a:pt x="507" y="450"/>
                </a:lnTo>
                <a:lnTo>
                  <a:pt x="513" y="425"/>
                </a:lnTo>
                <a:lnTo>
                  <a:pt x="519" y="400"/>
                </a:lnTo>
                <a:lnTo>
                  <a:pt x="523" y="375"/>
                </a:lnTo>
                <a:lnTo>
                  <a:pt x="529" y="346"/>
                </a:lnTo>
                <a:lnTo>
                  <a:pt x="532" y="318"/>
                </a:lnTo>
                <a:lnTo>
                  <a:pt x="538" y="289"/>
                </a:lnTo>
                <a:lnTo>
                  <a:pt x="542" y="256"/>
                </a:lnTo>
                <a:lnTo>
                  <a:pt x="546" y="224"/>
                </a:lnTo>
                <a:lnTo>
                  <a:pt x="550" y="189"/>
                </a:lnTo>
                <a:lnTo>
                  <a:pt x="553" y="155"/>
                </a:lnTo>
                <a:lnTo>
                  <a:pt x="555" y="119"/>
                </a:lnTo>
                <a:lnTo>
                  <a:pt x="559" y="80"/>
                </a:lnTo>
                <a:lnTo>
                  <a:pt x="561" y="40"/>
                </a:lnTo>
                <a:lnTo>
                  <a:pt x="565" y="0"/>
                </a:lnTo>
                <a:lnTo>
                  <a:pt x="574" y="4"/>
                </a:lnTo>
                <a:lnTo>
                  <a:pt x="584" y="8"/>
                </a:lnTo>
                <a:lnTo>
                  <a:pt x="594" y="11"/>
                </a:lnTo>
                <a:lnTo>
                  <a:pt x="601" y="13"/>
                </a:lnTo>
                <a:lnTo>
                  <a:pt x="609" y="17"/>
                </a:lnTo>
                <a:lnTo>
                  <a:pt x="617" y="19"/>
                </a:lnTo>
                <a:lnTo>
                  <a:pt x="622" y="23"/>
                </a:lnTo>
                <a:lnTo>
                  <a:pt x="630" y="25"/>
                </a:lnTo>
                <a:lnTo>
                  <a:pt x="636" y="27"/>
                </a:lnTo>
                <a:lnTo>
                  <a:pt x="640" y="29"/>
                </a:lnTo>
                <a:lnTo>
                  <a:pt x="645" y="31"/>
                </a:lnTo>
                <a:lnTo>
                  <a:pt x="649" y="32"/>
                </a:lnTo>
                <a:lnTo>
                  <a:pt x="657" y="36"/>
                </a:lnTo>
                <a:lnTo>
                  <a:pt x="662" y="40"/>
                </a:lnTo>
                <a:lnTo>
                  <a:pt x="666" y="44"/>
                </a:lnTo>
                <a:lnTo>
                  <a:pt x="670" y="52"/>
                </a:lnTo>
                <a:lnTo>
                  <a:pt x="672" y="59"/>
                </a:lnTo>
                <a:lnTo>
                  <a:pt x="672" y="69"/>
                </a:lnTo>
                <a:lnTo>
                  <a:pt x="672" y="78"/>
                </a:lnTo>
                <a:lnTo>
                  <a:pt x="672" y="90"/>
                </a:lnTo>
                <a:lnTo>
                  <a:pt x="670" y="103"/>
                </a:lnTo>
                <a:lnTo>
                  <a:pt x="668" y="117"/>
                </a:lnTo>
                <a:lnTo>
                  <a:pt x="666" y="124"/>
                </a:lnTo>
                <a:lnTo>
                  <a:pt x="666" y="134"/>
                </a:lnTo>
                <a:lnTo>
                  <a:pt x="664" y="143"/>
                </a:lnTo>
                <a:lnTo>
                  <a:pt x="662" y="155"/>
                </a:lnTo>
                <a:lnTo>
                  <a:pt x="659" y="166"/>
                </a:lnTo>
                <a:lnTo>
                  <a:pt x="657" y="180"/>
                </a:lnTo>
                <a:lnTo>
                  <a:pt x="655" y="193"/>
                </a:lnTo>
                <a:lnTo>
                  <a:pt x="651" y="208"/>
                </a:lnTo>
                <a:lnTo>
                  <a:pt x="649" y="226"/>
                </a:lnTo>
                <a:lnTo>
                  <a:pt x="645" y="243"/>
                </a:lnTo>
                <a:lnTo>
                  <a:pt x="641" y="262"/>
                </a:lnTo>
                <a:lnTo>
                  <a:pt x="640" y="281"/>
                </a:lnTo>
                <a:lnTo>
                  <a:pt x="636" y="302"/>
                </a:lnTo>
                <a:lnTo>
                  <a:pt x="632" y="323"/>
                </a:lnTo>
                <a:lnTo>
                  <a:pt x="628" y="346"/>
                </a:lnTo>
                <a:lnTo>
                  <a:pt x="626" y="369"/>
                </a:lnTo>
                <a:lnTo>
                  <a:pt x="620" y="396"/>
                </a:lnTo>
                <a:lnTo>
                  <a:pt x="617" y="419"/>
                </a:lnTo>
                <a:lnTo>
                  <a:pt x="611" y="442"/>
                </a:lnTo>
                <a:lnTo>
                  <a:pt x="607" y="465"/>
                </a:lnTo>
                <a:lnTo>
                  <a:pt x="601" y="486"/>
                </a:lnTo>
                <a:lnTo>
                  <a:pt x="596" y="507"/>
                </a:lnTo>
                <a:lnTo>
                  <a:pt x="590" y="526"/>
                </a:lnTo>
                <a:lnTo>
                  <a:pt x="584" y="545"/>
                </a:lnTo>
                <a:lnTo>
                  <a:pt x="578" y="564"/>
                </a:lnTo>
                <a:lnTo>
                  <a:pt x="573" y="582"/>
                </a:lnTo>
                <a:lnTo>
                  <a:pt x="567" y="597"/>
                </a:lnTo>
                <a:lnTo>
                  <a:pt x="559" y="614"/>
                </a:lnTo>
                <a:lnTo>
                  <a:pt x="553" y="628"/>
                </a:lnTo>
                <a:lnTo>
                  <a:pt x="548" y="643"/>
                </a:lnTo>
                <a:lnTo>
                  <a:pt x="540" y="656"/>
                </a:lnTo>
                <a:lnTo>
                  <a:pt x="534" y="668"/>
                </a:lnTo>
                <a:lnTo>
                  <a:pt x="519" y="695"/>
                </a:lnTo>
                <a:lnTo>
                  <a:pt x="504" y="721"/>
                </a:lnTo>
                <a:lnTo>
                  <a:pt x="486" y="746"/>
                </a:lnTo>
                <a:lnTo>
                  <a:pt x="469" y="771"/>
                </a:lnTo>
                <a:lnTo>
                  <a:pt x="448" y="798"/>
                </a:lnTo>
                <a:lnTo>
                  <a:pt x="427" y="823"/>
                </a:lnTo>
                <a:lnTo>
                  <a:pt x="404" y="850"/>
                </a:lnTo>
                <a:lnTo>
                  <a:pt x="381" y="876"/>
                </a:lnTo>
                <a:lnTo>
                  <a:pt x="368" y="890"/>
                </a:lnTo>
                <a:lnTo>
                  <a:pt x="354" y="901"/>
                </a:lnTo>
                <a:lnTo>
                  <a:pt x="328" y="926"/>
                </a:lnTo>
                <a:lnTo>
                  <a:pt x="301" y="949"/>
                </a:lnTo>
                <a:lnTo>
                  <a:pt x="270" y="968"/>
                </a:lnTo>
                <a:lnTo>
                  <a:pt x="240" y="989"/>
                </a:lnTo>
                <a:lnTo>
                  <a:pt x="209" y="1006"/>
                </a:lnTo>
                <a:lnTo>
                  <a:pt x="176" y="1022"/>
                </a:lnTo>
                <a:lnTo>
                  <a:pt x="142" y="1039"/>
                </a:lnTo>
                <a:lnTo>
                  <a:pt x="125" y="1047"/>
                </a:lnTo>
                <a:lnTo>
                  <a:pt x="109" y="1054"/>
                </a:lnTo>
                <a:lnTo>
                  <a:pt x="94" y="1060"/>
                </a:lnTo>
                <a:lnTo>
                  <a:pt x="81" y="1066"/>
                </a:lnTo>
                <a:lnTo>
                  <a:pt x="69" y="1071"/>
                </a:lnTo>
                <a:lnTo>
                  <a:pt x="58" y="1075"/>
                </a:lnTo>
                <a:lnTo>
                  <a:pt x="46" y="1079"/>
                </a:lnTo>
                <a:lnTo>
                  <a:pt x="37" y="1083"/>
                </a:lnTo>
                <a:lnTo>
                  <a:pt x="29" y="1085"/>
                </a:lnTo>
                <a:lnTo>
                  <a:pt x="21" y="1087"/>
                </a:lnTo>
                <a:lnTo>
                  <a:pt x="16" y="1089"/>
                </a:lnTo>
                <a:lnTo>
                  <a:pt x="10" y="1089"/>
                </a:lnTo>
                <a:lnTo>
                  <a:pt x="6" y="1089"/>
                </a:lnTo>
                <a:lnTo>
                  <a:pt x="2" y="1087"/>
                </a:lnTo>
                <a:lnTo>
                  <a:pt x="2" y="1085"/>
                </a:lnTo>
                <a:lnTo>
                  <a:pt x="0" y="1083"/>
                </a:lnTo>
                <a:lnTo>
                  <a:pt x="0" y="1081"/>
                </a:lnTo>
                <a:lnTo>
                  <a:pt x="0" y="1079"/>
                </a:lnTo>
                <a:lnTo>
                  <a:pt x="2" y="1077"/>
                </a:lnTo>
                <a:lnTo>
                  <a:pt x="6" y="1073"/>
                </a:lnTo>
                <a:lnTo>
                  <a:pt x="10" y="1070"/>
                </a:lnTo>
                <a:lnTo>
                  <a:pt x="14" y="1066"/>
                </a:lnTo>
                <a:lnTo>
                  <a:pt x="20" y="1062"/>
                </a:lnTo>
                <a:lnTo>
                  <a:pt x="27" y="1056"/>
                </a:lnTo>
                <a:lnTo>
                  <a:pt x="35" y="1050"/>
                </a:lnTo>
                <a:lnTo>
                  <a:pt x="44" y="1045"/>
                </a:lnTo>
                <a:lnTo>
                  <a:pt x="54" y="1037"/>
                </a:lnTo>
                <a:lnTo>
                  <a:pt x="65" y="1031"/>
                </a:lnTo>
                <a:lnTo>
                  <a:pt x="77" y="1024"/>
                </a:lnTo>
                <a:lnTo>
                  <a:pt x="88" y="1016"/>
                </a:lnTo>
                <a:lnTo>
                  <a:pt x="104" y="1008"/>
                </a:lnTo>
                <a:lnTo>
                  <a:pt x="117" y="999"/>
                </a:lnTo>
                <a:lnTo>
                  <a:pt x="148" y="982"/>
                </a:lnTo>
                <a:lnTo>
                  <a:pt x="176" y="960"/>
                </a:lnTo>
                <a:lnTo>
                  <a:pt x="192" y="951"/>
                </a:lnTo>
                <a:lnTo>
                  <a:pt x="207" y="939"/>
                </a:lnTo>
                <a:lnTo>
                  <a:pt x="220" y="928"/>
                </a:lnTo>
                <a:lnTo>
                  <a:pt x="236" y="916"/>
                </a:lnTo>
                <a:lnTo>
                  <a:pt x="249" y="903"/>
                </a:lnTo>
                <a:lnTo>
                  <a:pt x="264" y="890"/>
                </a:lnTo>
                <a:lnTo>
                  <a:pt x="278" y="876"/>
                </a:lnTo>
                <a:lnTo>
                  <a:pt x="291" y="861"/>
                </a:lnTo>
                <a:lnTo>
                  <a:pt x="305" y="846"/>
                </a:lnTo>
                <a:lnTo>
                  <a:pt x="318" y="830"/>
                </a:lnTo>
                <a:lnTo>
                  <a:pt x="331" y="815"/>
                </a:lnTo>
                <a:lnTo>
                  <a:pt x="345" y="798"/>
                </a:lnTo>
                <a:lnTo>
                  <a:pt x="345" y="79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41"/>
          <p:cNvSpPr/>
          <p:nvPr/>
        </p:nvSpPr>
        <p:spPr bwMode="auto">
          <a:xfrm>
            <a:off x="3896760" y="2810376"/>
            <a:ext cx="1262237" cy="286751"/>
          </a:xfrm>
          <a:custGeom>
            <a:avLst/>
            <a:gdLst>
              <a:gd name="T0" fmla="*/ 5 w 941"/>
              <a:gd name="T1" fmla="*/ 168 h 214"/>
              <a:gd name="T2" fmla="*/ 0 w 941"/>
              <a:gd name="T3" fmla="*/ 156 h 214"/>
              <a:gd name="T4" fmla="*/ 3 w 941"/>
              <a:gd name="T5" fmla="*/ 149 h 214"/>
              <a:gd name="T6" fmla="*/ 17 w 941"/>
              <a:gd name="T7" fmla="*/ 143 h 214"/>
              <a:gd name="T8" fmla="*/ 38 w 941"/>
              <a:gd name="T9" fmla="*/ 139 h 214"/>
              <a:gd name="T10" fmla="*/ 57 w 941"/>
              <a:gd name="T11" fmla="*/ 137 h 214"/>
              <a:gd name="T12" fmla="*/ 80 w 941"/>
              <a:gd name="T13" fmla="*/ 135 h 214"/>
              <a:gd name="T14" fmla="*/ 113 w 941"/>
              <a:gd name="T15" fmla="*/ 132 h 214"/>
              <a:gd name="T16" fmla="*/ 158 w 941"/>
              <a:gd name="T17" fmla="*/ 124 h 214"/>
              <a:gd name="T18" fmla="*/ 222 w 941"/>
              <a:gd name="T19" fmla="*/ 114 h 214"/>
              <a:gd name="T20" fmla="*/ 298 w 941"/>
              <a:gd name="T21" fmla="*/ 99 h 214"/>
              <a:gd name="T22" fmla="*/ 390 w 941"/>
              <a:gd name="T23" fmla="*/ 84 h 214"/>
              <a:gd name="T24" fmla="*/ 482 w 941"/>
              <a:gd name="T25" fmla="*/ 65 h 214"/>
              <a:gd name="T26" fmla="*/ 562 w 941"/>
              <a:gd name="T27" fmla="*/ 49 h 214"/>
              <a:gd name="T28" fmla="*/ 627 w 941"/>
              <a:gd name="T29" fmla="*/ 36 h 214"/>
              <a:gd name="T30" fmla="*/ 679 w 941"/>
              <a:gd name="T31" fmla="*/ 24 h 214"/>
              <a:gd name="T32" fmla="*/ 717 w 941"/>
              <a:gd name="T33" fmla="*/ 15 h 214"/>
              <a:gd name="T34" fmla="*/ 761 w 941"/>
              <a:gd name="T35" fmla="*/ 7 h 214"/>
              <a:gd name="T36" fmla="*/ 803 w 941"/>
              <a:gd name="T37" fmla="*/ 1 h 214"/>
              <a:gd name="T38" fmla="*/ 830 w 941"/>
              <a:gd name="T39" fmla="*/ 0 h 214"/>
              <a:gd name="T40" fmla="*/ 851 w 941"/>
              <a:gd name="T41" fmla="*/ 1 h 214"/>
              <a:gd name="T42" fmla="*/ 878 w 941"/>
              <a:gd name="T43" fmla="*/ 9 h 214"/>
              <a:gd name="T44" fmla="*/ 909 w 941"/>
              <a:gd name="T45" fmla="*/ 24 h 214"/>
              <a:gd name="T46" fmla="*/ 932 w 941"/>
              <a:gd name="T47" fmla="*/ 42 h 214"/>
              <a:gd name="T48" fmla="*/ 941 w 941"/>
              <a:gd name="T49" fmla="*/ 55 h 214"/>
              <a:gd name="T50" fmla="*/ 939 w 941"/>
              <a:gd name="T51" fmla="*/ 63 h 214"/>
              <a:gd name="T52" fmla="*/ 933 w 941"/>
              <a:gd name="T53" fmla="*/ 68 h 214"/>
              <a:gd name="T54" fmla="*/ 922 w 941"/>
              <a:gd name="T55" fmla="*/ 76 h 214"/>
              <a:gd name="T56" fmla="*/ 905 w 941"/>
              <a:gd name="T57" fmla="*/ 82 h 214"/>
              <a:gd name="T58" fmla="*/ 880 w 941"/>
              <a:gd name="T59" fmla="*/ 88 h 214"/>
              <a:gd name="T60" fmla="*/ 851 w 941"/>
              <a:gd name="T61" fmla="*/ 91 h 214"/>
              <a:gd name="T62" fmla="*/ 813 w 941"/>
              <a:gd name="T63" fmla="*/ 95 h 214"/>
              <a:gd name="T64" fmla="*/ 765 w 941"/>
              <a:gd name="T65" fmla="*/ 101 h 214"/>
              <a:gd name="T66" fmla="*/ 710 w 941"/>
              <a:gd name="T67" fmla="*/ 109 h 214"/>
              <a:gd name="T68" fmla="*/ 645 w 941"/>
              <a:gd name="T69" fmla="*/ 118 h 214"/>
              <a:gd name="T70" fmla="*/ 574 w 941"/>
              <a:gd name="T71" fmla="*/ 128 h 214"/>
              <a:gd name="T72" fmla="*/ 497 w 941"/>
              <a:gd name="T73" fmla="*/ 139 h 214"/>
              <a:gd name="T74" fmla="*/ 428 w 941"/>
              <a:gd name="T75" fmla="*/ 151 h 214"/>
              <a:gd name="T76" fmla="*/ 363 w 941"/>
              <a:gd name="T77" fmla="*/ 160 h 214"/>
              <a:gd name="T78" fmla="*/ 306 w 941"/>
              <a:gd name="T79" fmla="*/ 172 h 214"/>
              <a:gd name="T80" fmla="*/ 252 w 941"/>
              <a:gd name="T81" fmla="*/ 183 h 214"/>
              <a:gd name="T82" fmla="*/ 204 w 941"/>
              <a:gd name="T83" fmla="*/ 195 h 214"/>
              <a:gd name="T84" fmla="*/ 162 w 941"/>
              <a:gd name="T85" fmla="*/ 202 h 214"/>
              <a:gd name="T86" fmla="*/ 130 w 941"/>
              <a:gd name="T87" fmla="*/ 210 h 214"/>
              <a:gd name="T88" fmla="*/ 105 w 941"/>
              <a:gd name="T89" fmla="*/ 214 h 214"/>
              <a:gd name="T90" fmla="*/ 86 w 941"/>
              <a:gd name="T91" fmla="*/ 214 h 214"/>
              <a:gd name="T92" fmla="*/ 70 w 941"/>
              <a:gd name="T93" fmla="*/ 210 h 214"/>
              <a:gd name="T94" fmla="*/ 47 w 941"/>
              <a:gd name="T95" fmla="*/ 200 h 214"/>
              <a:gd name="T96" fmla="*/ 23 w 941"/>
              <a:gd name="T97" fmla="*/ 187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41" h="214">
                <a:moveTo>
                  <a:pt x="17" y="179"/>
                </a:moveTo>
                <a:lnTo>
                  <a:pt x="11" y="174"/>
                </a:lnTo>
                <a:lnTo>
                  <a:pt x="5" y="168"/>
                </a:lnTo>
                <a:lnTo>
                  <a:pt x="3" y="162"/>
                </a:lnTo>
                <a:lnTo>
                  <a:pt x="2" y="158"/>
                </a:lnTo>
                <a:lnTo>
                  <a:pt x="0" y="156"/>
                </a:lnTo>
                <a:lnTo>
                  <a:pt x="2" y="153"/>
                </a:lnTo>
                <a:lnTo>
                  <a:pt x="2" y="151"/>
                </a:lnTo>
                <a:lnTo>
                  <a:pt x="3" y="149"/>
                </a:lnTo>
                <a:lnTo>
                  <a:pt x="7" y="145"/>
                </a:lnTo>
                <a:lnTo>
                  <a:pt x="11" y="143"/>
                </a:lnTo>
                <a:lnTo>
                  <a:pt x="17" y="143"/>
                </a:lnTo>
                <a:lnTo>
                  <a:pt x="25" y="141"/>
                </a:lnTo>
                <a:lnTo>
                  <a:pt x="32" y="139"/>
                </a:lnTo>
                <a:lnTo>
                  <a:pt x="38" y="139"/>
                </a:lnTo>
                <a:lnTo>
                  <a:pt x="44" y="139"/>
                </a:lnTo>
                <a:lnTo>
                  <a:pt x="49" y="137"/>
                </a:lnTo>
                <a:lnTo>
                  <a:pt x="57" y="137"/>
                </a:lnTo>
                <a:lnTo>
                  <a:pt x="63" y="135"/>
                </a:lnTo>
                <a:lnTo>
                  <a:pt x="72" y="135"/>
                </a:lnTo>
                <a:lnTo>
                  <a:pt x="80" y="135"/>
                </a:lnTo>
                <a:lnTo>
                  <a:pt x="88" y="133"/>
                </a:lnTo>
                <a:lnTo>
                  <a:pt x="99" y="133"/>
                </a:lnTo>
                <a:lnTo>
                  <a:pt x="113" y="132"/>
                </a:lnTo>
                <a:lnTo>
                  <a:pt x="126" y="130"/>
                </a:lnTo>
                <a:lnTo>
                  <a:pt x="141" y="128"/>
                </a:lnTo>
                <a:lnTo>
                  <a:pt x="158" y="124"/>
                </a:lnTo>
                <a:lnTo>
                  <a:pt x="178" y="122"/>
                </a:lnTo>
                <a:lnTo>
                  <a:pt x="199" y="118"/>
                </a:lnTo>
                <a:lnTo>
                  <a:pt x="222" y="114"/>
                </a:lnTo>
                <a:lnTo>
                  <a:pt x="245" y="111"/>
                </a:lnTo>
                <a:lnTo>
                  <a:pt x="269" y="105"/>
                </a:lnTo>
                <a:lnTo>
                  <a:pt x="298" y="99"/>
                </a:lnTo>
                <a:lnTo>
                  <a:pt x="327" y="95"/>
                </a:lnTo>
                <a:lnTo>
                  <a:pt x="357" y="89"/>
                </a:lnTo>
                <a:lnTo>
                  <a:pt x="390" y="84"/>
                </a:lnTo>
                <a:lnTo>
                  <a:pt x="423" y="76"/>
                </a:lnTo>
                <a:lnTo>
                  <a:pt x="453" y="70"/>
                </a:lnTo>
                <a:lnTo>
                  <a:pt x="482" y="65"/>
                </a:lnTo>
                <a:lnTo>
                  <a:pt x="511" y="59"/>
                </a:lnTo>
                <a:lnTo>
                  <a:pt x="537" y="55"/>
                </a:lnTo>
                <a:lnTo>
                  <a:pt x="562" y="49"/>
                </a:lnTo>
                <a:lnTo>
                  <a:pt x="585" y="44"/>
                </a:lnTo>
                <a:lnTo>
                  <a:pt x="606" y="40"/>
                </a:lnTo>
                <a:lnTo>
                  <a:pt x="627" y="36"/>
                </a:lnTo>
                <a:lnTo>
                  <a:pt x="645" y="32"/>
                </a:lnTo>
                <a:lnTo>
                  <a:pt x="662" y="26"/>
                </a:lnTo>
                <a:lnTo>
                  <a:pt x="679" y="24"/>
                </a:lnTo>
                <a:lnTo>
                  <a:pt x="692" y="21"/>
                </a:lnTo>
                <a:lnTo>
                  <a:pt x="706" y="17"/>
                </a:lnTo>
                <a:lnTo>
                  <a:pt x="717" y="15"/>
                </a:lnTo>
                <a:lnTo>
                  <a:pt x="727" y="11"/>
                </a:lnTo>
                <a:lnTo>
                  <a:pt x="744" y="9"/>
                </a:lnTo>
                <a:lnTo>
                  <a:pt x="761" y="7"/>
                </a:lnTo>
                <a:lnTo>
                  <a:pt x="777" y="5"/>
                </a:lnTo>
                <a:lnTo>
                  <a:pt x="790" y="3"/>
                </a:lnTo>
                <a:lnTo>
                  <a:pt x="803" y="1"/>
                </a:lnTo>
                <a:lnTo>
                  <a:pt x="813" y="0"/>
                </a:lnTo>
                <a:lnTo>
                  <a:pt x="822" y="0"/>
                </a:lnTo>
                <a:lnTo>
                  <a:pt x="830" y="0"/>
                </a:lnTo>
                <a:lnTo>
                  <a:pt x="838" y="0"/>
                </a:lnTo>
                <a:lnTo>
                  <a:pt x="845" y="0"/>
                </a:lnTo>
                <a:lnTo>
                  <a:pt x="851" y="1"/>
                </a:lnTo>
                <a:lnTo>
                  <a:pt x="861" y="3"/>
                </a:lnTo>
                <a:lnTo>
                  <a:pt x="868" y="5"/>
                </a:lnTo>
                <a:lnTo>
                  <a:pt x="878" y="9"/>
                </a:lnTo>
                <a:lnTo>
                  <a:pt x="888" y="13"/>
                </a:lnTo>
                <a:lnTo>
                  <a:pt x="899" y="19"/>
                </a:lnTo>
                <a:lnTo>
                  <a:pt x="909" y="24"/>
                </a:lnTo>
                <a:lnTo>
                  <a:pt x="918" y="32"/>
                </a:lnTo>
                <a:lnTo>
                  <a:pt x="926" y="38"/>
                </a:lnTo>
                <a:lnTo>
                  <a:pt x="932" y="42"/>
                </a:lnTo>
                <a:lnTo>
                  <a:pt x="935" y="47"/>
                </a:lnTo>
                <a:lnTo>
                  <a:pt x="939" y="51"/>
                </a:lnTo>
                <a:lnTo>
                  <a:pt x="941" y="55"/>
                </a:lnTo>
                <a:lnTo>
                  <a:pt x="941" y="57"/>
                </a:lnTo>
                <a:lnTo>
                  <a:pt x="941" y="59"/>
                </a:lnTo>
                <a:lnTo>
                  <a:pt x="939" y="63"/>
                </a:lnTo>
                <a:lnTo>
                  <a:pt x="939" y="65"/>
                </a:lnTo>
                <a:lnTo>
                  <a:pt x="935" y="67"/>
                </a:lnTo>
                <a:lnTo>
                  <a:pt x="933" y="68"/>
                </a:lnTo>
                <a:lnTo>
                  <a:pt x="930" y="70"/>
                </a:lnTo>
                <a:lnTo>
                  <a:pt x="926" y="74"/>
                </a:lnTo>
                <a:lnTo>
                  <a:pt x="922" y="76"/>
                </a:lnTo>
                <a:lnTo>
                  <a:pt x="916" y="78"/>
                </a:lnTo>
                <a:lnTo>
                  <a:pt x="910" y="80"/>
                </a:lnTo>
                <a:lnTo>
                  <a:pt x="905" y="82"/>
                </a:lnTo>
                <a:lnTo>
                  <a:pt x="897" y="84"/>
                </a:lnTo>
                <a:lnTo>
                  <a:pt x="889" y="86"/>
                </a:lnTo>
                <a:lnTo>
                  <a:pt x="880" y="88"/>
                </a:lnTo>
                <a:lnTo>
                  <a:pt x="870" y="88"/>
                </a:lnTo>
                <a:lnTo>
                  <a:pt x="861" y="89"/>
                </a:lnTo>
                <a:lnTo>
                  <a:pt x="851" y="91"/>
                </a:lnTo>
                <a:lnTo>
                  <a:pt x="838" y="91"/>
                </a:lnTo>
                <a:lnTo>
                  <a:pt x="826" y="93"/>
                </a:lnTo>
                <a:lnTo>
                  <a:pt x="813" y="95"/>
                </a:lnTo>
                <a:lnTo>
                  <a:pt x="798" y="97"/>
                </a:lnTo>
                <a:lnTo>
                  <a:pt x="782" y="99"/>
                </a:lnTo>
                <a:lnTo>
                  <a:pt x="765" y="101"/>
                </a:lnTo>
                <a:lnTo>
                  <a:pt x="748" y="105"/>
                </a:lnTo>
                <a:lnTo>
                  <a:pt x="729" y="107"/>
                </a:lnTo>
                <a:lnTo>
                  <a:pt x="710" y="109"/>
                </a:lnTo>
                <a:lnTo>
                  <a:pt x="689" y="112"/>
                </a:lnTo>
                <a:lnTo>
                  <a:pt x="667" y="114"/>
                </a:lnTo>
                <a:lnTo>
                  <a:pt x="645" y="118"/>
                </a:lnTo>
                <a:lnTo>
                  <a:pt x="622" y="122"/>
                </a:lnTo>
                <a:lnTo>
                  <a:pt x="599" y="124"/>
                </a:lnTo>
                <a:lnTo>
                  <a:pt x="574" y="128"/>
                </a:lnTo>
                <a:lnTo>
                  <a:pt x="547" y="132"/>
                </a:lnTo>
                <a:lnTo>
                  <a:pt x="522" y="135"/>
                </a:lnTo>
                <a:lnTo>
                  <a:pt x="497" y="139"/>
                </a:lnTo>
                <a:lnTo>
                  <a:pt x="474" y="143"/>
                </a:lnTo>
                <a:lnTo>
                  <a:pt x="449" y="147"/>
                </a:lnTo>
                <a:lnTo>
                  <a:pt x="428" y="151"/>
                </a:lnTo>
                <a:lnTo>
                  <a:pt x="405" y="155"/>
                </a:lnTo>
                <a:lnTo>
                  <a:pt x="384" y="158"/>
                </a:lnTo>
                <a:lnTo>
                  <a:pt x="363" y="160"/>
                </a:lnTo>
                <a:lnTo>
                  <a:pt x="344" y="164"/>
                </a:lnTo>
                <a:lnTo>
                  <a:pt x="325" y="168"/>
                </a:lnTo>
                <a:lnTo>
                  <a:pt x="306" y="172"/>
                </a:lnTo>
                <a:lnTo>
                  <a:pt x="287" y="176"/>
                </a:lnTo>
                <a:lnTo>
                  <a:pt x="269" y="179"/>
                </a:lnTo>
                <a:lnTo>
                  <a:pt x="252" y="183"/>
                </a:lnTo>
                <a:lnTo>
                  <a:pt x="237" y="187"/>
                </a:lnTo>
                <a:lnTo>
                  <a:pt x="220" y="191"/>
                </a:lnTo>
                <a:lnTo>
                  <a:pt x="204" y="195"/>
                </a:lnTo>
                <a:lnTo>
                  <a:pt x="189" y="197"/>
                </a:lnTo>
                <a:lnTo>
                  <a:pt x="176" y="200"/>
                </a:lnTo>
                <a:lnTo>
                  <a:pt x="162" y="202"/>
                </a:lnTo>
                <a:lnTo>
                  <a:pt x="151" y="206"/>
                </a:lnTo>
                <a:lnTo>
                  <a:pt x="139" y="208"/>
                </a:lnTo>
                <a:lnTo>
                  <a:pt x="130" y="210"/>
                </a:lnTo>
                <a:lnTo>
                  <a:pt x="120" y="212"/>
                </a:lnTo>
                <a:lnTo>
                  <a:pt x="113" y="212"/>
                </a:lnTo>
                <a:lnTo>
                  <a:pt x="105" y="214"/>
                </a:lnTo>
                <a:lnTo>
                  <a:pt x="97" y="214"/>
                </a:lnTo>
                <a:lnTo>
                  <a:pt x="92" y="214"/>
                </a:lnTo>
                <a:lnTo>
                  <a:pt x="86" y="214"/>
                </a:lnTo>
                <a:lnTo>
                  <a:pt x="82" y="214"/>
                </a:lnTo>
                <a:lnTo>
                  <a:pt x="78" y="212"/>
                </a:lnTo>
                <a:lnTo>
                  <a:pt x="70" y="210"/>
                </a:lnTo>
                <a:lnTo>
                  <a:pt x="63" y="208"/>
                </a:lnTo>
                <a:lnTo>
                  <a:pt x="55" y="204"/>
                </a:lnTo>
                <a:lnTo>
                  <a:pt x="47" y="200"/>
                </a:lnTo>
                <a:lnTo>
                  <a:pt x="38" y="197"/>
                </a:lnTo>
                <a:lnTo>
                  <a:pt x="30" y="193"/>
                </a:lnTo>
                <a:lnTo>
                  <a:pt x="23" y="187"/>
                </a:lnTo>
                <a:lnTo>
                  <a:pt x="17" y="179"/>
                </a:lnTo>
                <a:lnTo>
                  <a:pt x="17" y="17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42"/>
          <p:cNvSpPr/>
          <p:nvPr/>
        </p:nvSpPr>
        <p:spPr bwMode="auto">
          <a:xfrm>
            <a:off x="4413981" y="2981890"/>
            <a:ext cx="1189879" cy="962087"/>
          </a:xfrm>
          <a:custGeom>
            <a:avLst/>
            <a:gdLst>
              <a:gd name="T0" fmla="*/ 523 w 888"/>
              <a:gd name="T1" fmla="*/ 710 h 717"/>
              <a:gd name="T2" fmla="*/ 502 w 888"/>
              <a:gd name="T3" fmla="*/ 698 h 717"/>
              <a:gd name="T4" fmla="*/ 479 w 888"/>
              <a:gd name="T5" fmla="*/ 679 h 717"/>
              <a:gd name="T6" fmla="*/ 454 w 888"/>
              <a:gd name="T7" fmla="*/ 652 h 717"/>
              <a:gd name="T8" fmla="*/ 433 w 888"/>
              <a:gd name="T9" fmla="*/ 627 h 717"/>
              <a:gd name="T10" fmla="*/ 417 w 888"/>
              <a:gd name="T11" fmla="*/ 606 h 717"/>
              <a:gd name="T12" fmla="*/ 398 w 888"/>
              <a:gd name="T13" fmla="*/ 581 h 717"/>
              <a:gd name="T14" fmla="*/ 377 w 888"/>
              <a:gd name="T15" fmla="*/ 555 h 717"/>
              <a:gd name="T16" fmla="*/ 354 w 888"/>
              <a:gd name="T17" fmla="*/ 522 h 717"/>
              <a:gd name="T18" fmla="*/ 327 w 888"/>
              <a:gd name="T19" fmla="*/ 488 h 717"/>
              <a:gd name="T20" fmla="*/ 299 w 888"/>
              <a:gd name="T21" fmla="*/ 449 h 717"/>
              <a:gd name="T22" fmla="*/ 268 w 888"/>
              <a:gd name="T23" fmla="*/ 405 h 717"/>
              <a:gd name="T24" fmla="*/ 216 w 888"/>
              <a:gd name="T25" fmla="*/ 337 h 717"/>
              <a:gd name="T26" fmla="*/ 151 w 888"/>
              <a:gd name="T27" fmla="*/ 250 h 717"/>
              <a:gd name="T28" fmla="*/ 86 w 888"/>
              <a:gd name="T29" fmla="*/ 168 h 717"/>
              <a:gd name="T30" fmla="*/ 27 w 888"/>
              <a:gd name="T31" fmla="*/ 90 h 717"/>
              <a:gd name="T32" fmla="*/ 17 w 888"/>
              <a:gd name="T33" fmla="*/ 0 h 717"/>
              <a:gd name="T34" fmla="*/ 44 w 888"/>
              <a:gd name="T35" fmla="*/ 28 h 717"/>
              <a:gd name="T36" fmla="*/ 73 w 888"/>
              <a:gd name="T37" fmla="*/ 59 h 717"/>
              <a:gd name="T38" fmla="*/ 104 w 888"/>
              <a:gd name="T39" fmla="*/ 94 h 717"/>
              <a:gd name="T40" fmla="*/ 138 w 888"/>
              <a:gd name="T41" fmla="*/ 132 h 717"/>
              <a:gd name="T42" fmla="*/ 174 w 888"/>
              <a:gd name="T43" fmla="*/ 172 h 717"/>
              <a:gd name="T44" fmla="*/ 215 w 888"/>
              <a:gd name="T45" fmla="*/ 216 h 717"/>
              <a:gd name="T46" fmla="*/ 255 w 888"/>
              <a:gd name="T47" fmla="*/ 262 h 717"/>
              <a:gd name="T48" fmla="*/ 301 w 888"/>
              <a:gd name="T49" fmla="*/ 312 h 717"/>
              <a:gd name="T50" fmla="*/ 343 w 888"/>
              <a:gd name="T51" fmla="*/ 361 h 717"/>
              <a:gd name="T52" fmla="*/ 389 w 888"/>
              <a:gd name="T53" fmla="*/ 405 h 717"/>
              <a:gd name="T54" fmla="*/ 435 w 888"/>
              <a:gd name="T55" fmla="*/ 444 h 717"/>
              <a:gd name="T56" fmla="*/ 482 w 888"/>
              <a:gd name="T57" fmla="*/ 478 h 717"/>
              <a:gd name="T58" fmla="*/ 532 w 888"/>
              <a:gd name="T59" fmla="*/ 509 h 717"/>
              <a:gd name="T60" fmla="*/ 582 w 888"/>
              <a:gd name="T61" fmla="*/ 536 h 717"/>
              <a:gd name="T62" fmla="*/ 634 w 888"/>
              <a:gd name="T63" fmla="*/ 558 h 717"/>
              <a:gd name="T64" fmla="*/ 685 w 888"/>
              <a:gd name="T65" fmla="*/ 578 h 717"/>
              <a:gd name="T66" fmla="*/ 733 w 888"/>
              <a:gd name="T67" fmla="*/ 595 h 717"/>
              <a:gd name="T68" fmla="*/ 773 w 888"/>
              <a:gd name="T69" fmla="*/ 610 h 717"/>
              <a:gd name="T70" fmla="*/ 808 w 888"/>
              <a:gd name="T71" fmla="*/ 624 h 717"/>
              <a:gd name="T72" fmla="*/ 836 w 888"/>
              <a:gd name="T73" fmla="*/ 635 h 717"/>
              <a:gd name="T74" fmla="*/ 859 w 888"/>
              <a:gd name="T75" fmla="*/ 645 h 717"/>
              <a:gd name="T76" fmla="*/ 875 w 888"/>
              <a:gd name="T77" fmla="*/ 652 h 717"/>
              <a:gd name="T78" fmla="*/ 884 w 888"/>
              <a:gd name="T79" fmla="*/ 658 h 717"/>
              <a:gd name="T80" fmla="*/ 888 w 888"/>
              <a:gd name="T81" fmla="*/ 662 h 717"/>
              <a:gd name="T82" fmla="*/ 884 w 888"/>
              <a:gd name="T83" fmla="*/ 668 h 717"/>
              <a:gd name="T84" fmla="*/ 879 w 888"/>
              <a:gd name="T85" fmla="*/ 671 h 717"/>
              <a:gd name="T86" fmla="*/ 867 w 888"/>
              <a:gd name="T87" fmla="*/ 677 h 717"/>
              <a:gd name="T88" fmla="*/ 850 w 888"/>
              <a:gd name="T89" fmla="*/ 681 h 717"/>
              <a:gd name="T90" fmla="*/ 829 w 888"/>
              <a:gd name="T91" fmla="*/ 687 h 717"/>
              <a:gd name="T92" fmla="*/ 802 w 888"/>
              <a:gd name="T93" fmla="*/ 691 h 717"/>
              <a:gd name="T94" fmla="*/ 771 w 888"/>
              <a:gd name="T95" fmla="*/ 696 h 717"/>
              <a:gd name="T96" fmla="*/ 735 w 888"/>
              <a:gd name="T97" fmla="*/ 700 h 717"/>
              <a:gd name="T98" fmla="*/ 697 w 888"/>
              <a:gd name="T99" fmla="*/ 706 h 717"/>
              <a:gd name="T100" fmla="*/ 664 w 888"/>
              <a:gd name="T101" fmla="*/ 710 h 717"/>
              <a:gd name="T102" fmla="*/ 634 w 888"/>
              <a:gd name="T103" fmla="*/ 713 h 717"/>
              <a:gd name="T104" fmla="*/ 605 w 888"/>
              <a:gd name="T105" fmla="*/ 715 h 717"/>
              <a:gd name="T106" fmla="*/ 582 w 888"/>
              <a:gd name="T107" fmla="*/ 715 h 717"/>
              <a:gd name="T108" fmla="*/ 563 w 888"/>
              <a:gd name="T109" fmla="*/ 717 h 717"/>
              <a:gd name="T110" fmla="*/ 546 w 888"/>
              <a:gd name="T111" fmla="*/ 715 h 717"/>
              <a:gd name="T112" fmla="*/ 532 w 888"/>
              <a:gd name="T113" fmla="*/ 713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8" h="717">
                <a:moveTo>
                  <a:pt x="532" y="713"/>
                </a:moveTo>
                <a:lnTo>
                  <a:pt x="523" y="710"/>
                </a:lnTo>
                <a:lnTo>
                  <a:pt x="513" y="706"/>
                </a:lnTo>
                <a:lnTo>
                  <a:pt x="502" y="698"/>
                </a:lnTo>
                <a:lnTo>
                  <a:pt x="490" y="691"/>
                </a:lnTo>
                <a:lnTo>
                  <a:pt x="479" y="679"/>
                </a:lnTo>
                <a:lnTo>
                  <a:pt x="467" y="666"/>
                </a:lnTo>
                <a:lnTo>
                  <a:pt x="454" y="652"/>
                </a:lnTo>
                <a:lnTo>
                  <a:pt x="440" y="637"/>
                </a:lnTo>
                <a:lnTo>
                  <a:pt x="433" y="627"/>
                </a:lnTo>
                <a:lnTo>
                  <a:pt x="425" y="618"/>
                </a:lnTo>
                <a:lnTo>
                  <a:pt x="417" y="606"/>
                </a:lnTo>
                <a:lnTo>
                  <a:pt x="408" y="595"/>
                </a:lnTo>
                <a:lnTo>
                  <a:pt x="398" y="581"/>
                </a:lnTo>
                <a:lnTo>
                  <a:pt x="389" y="568"/>
                </a:lnTo>
                <a:lnTo>
                  <a:pt x="377" y="555"/>
                </a:lnTo>
                <a:lnTo>
                  <a:pt x="366" y="539"/>
                </a:lnTo>
                <a:lnTo>
                  <a:pt x="354" y="522"/>
                </a:lnTo>
                <a:lnTo>
                  <a:pt x="341" y="505"/>
                </a:lnTo>
                <a:lnTo>
                  <a:pt x="327" y="488"/>
                </a:lnTo>
                <a:lnTo>
                  <a:pt x="314" y="469"/>
                </a:lnTo>
                <a:lnTo>
                  <a:pt x="299" y="449"/>
                </a:lnTo>
                <a:lnTo>
                  <a:pt x="283" y="428"/>
                </a:lnTo>
                <a:lnTo>
                  <a:pt x="268" y="405"/>
                </a:lnTo>
                <a:lnTo>
                  <a:pt x="251" y="382"/>
                </a:lnTo>
                <a:lnTo>
                  <a:pt x="216" y="337"/>
                </a:lnTo>
                <a:lnTo>
                  <a:pt x="184" y="293"/>
                </a:lnTo>
                <a:lnTo>
                  <a:pt x="151" y="250"/>
                </a:lnTo>
                <a:lnTo>
                  <a:pt x="119" y="208"/>
                </a:lnTo>
                <a:lnTo>
                  <a:pt x="86" y="168"/>
                </a:lnTo>
                <a:lnTo>
                  <a:pt x="58" y="128"/>
                </a:lnTo>
                <a:lnTo>
                  <a:pt x="27" y="90"/>
                </a:lnTo>
                <a:lnTo>
                  <a:pt x="0" y="51"/>
                </a:lnTo>
                <a:lnTo>
                  <a:pt x="17" y="0"/>
                </a:lnTo>
                <a:lnTo>
                  <a:pt x="31" y="15"/>
                </a:lnTo>
                <a:lnTo>
                  <a:pt x="44" y="28"/>
                </a:lnTo>
                <a:lnTo>
                  <a:pt x="58" y="44"/>
                </a:lnTo>
                <a:lnTo>
                  <a:pt x="73" y="59"/>
                </a:lnTo>
                <a:lnTo>
                  <a:pt x="88" y="76"/>
                </a:lnTo>
                <a:lnTo>
                  <a:pt x="104" y="94"/>
                </a:lnTo>
                <a:lnTo>
                  <a:pt x="121" y="113"/>
                </a:lnTo>
                <a:lnTo>
                  <a:pt x="138" y="132"/>
                </a:lnTo>
                <a:lnTo>
                  <a:pt x="157" y="151"/>
                </a:lnTo>
                <a:lnTo>
                  <a:pt x="174" y="172"/>
                </a:lnTo>
                <a:lnTo>
                  <a:pt x="194" y="193"/>
                </a:lnTo>
                <a:lnTo>
                  <a:pt x="215" y="216"/>
                </a:lnTo>
                <a:lnTo>
                  <a:pt x="234" y="239"/>
                </a:lnTo>
                <a:lnTo>
                  <a:pt x="255" y="262"/>
                </a:lnTo>
                <a:lnTo>
                  <a:pt x="278" y="287"/>
                </a:lnTo>
                <a:lnTo>
                  <a:pt x="301" y="312"/>
                </a:lnTo>
                <a:lnTo>
                  <a:pt x="322" y="337"/>
                </a:lnTo>
                <a:lnTo>
                  <a:pt x="343" y="361"/>
                </a:lnTo>
                <a:lnTo>
                  <a:pt x="366" y="382"/>
                </a:lnTo>
                <a:lnTo>
                  <a:pt x="389" y="405"/>
                </a:lnTo>
                <a:lnTo>
                  <a:pt x="412" y="425"/>
                </a:lnTo>
                <a:lnTo>
                  <a:pt x="435" y="444"/>
                </a:lnTo>
                <a:lnTo>
                  <a:pt x="460" y="463"/>
                </a:lnTo>
                <a:lnTo>
                  <a:pt x="482" y="478"/>
                </a:lnTo>
                <a:lnTo>
                  <a:pt x="507" y="495"/>
                </a:lnTo>
                <a:lnTo>
                  <a:pt x="532" y="509"/>
                </a:lnTo>
                <a:lnTo>
                  <a:pt x="557" y="522"/>
                </a:lnTo>
                <a:lnTo>
                  <a:pt x="582" y="536"/>
                </a:lnTo>
                <a:lnTo>
                  <a:pt x="607" y="547"/>
                </a:lnTo>
                <a:lnTo>
                  <a:pt x="634" y="558"/>
                </a:lnTo>
                <a:lnTo>
                  <a:pt x="659" y="568"/>
                </a:lnTo>
                <a:lnTo>
                  <a:pt x="685" y="578"/>
                </a:lnTo>
                <a:lnTo>
                  <a:pt x="710" y="585"/>
                </a:lnTo>
                <a:lnTo>
                  <a:pt x="733" y="595"/>
                </a:lnTo>
                <a:lnTo>
                  <a:pt x="754" y="602"/>
                </a:lnTo>
                <a:lnTo>
                  <a:pt x="773" y="610"/>
                </a:lnTo>
                <a:lnTo>
                  <a:pt x="792" y="616"/>
                </a:lnTo>
                <a:lnTo>
                  <a:pt x="808" y="624"/>
                </a:lnTo>
                <a:lnTo>
                  <a:pt x="823" y="629"/>
                </a:lnTo>
                <a:lnTo>
                  <a:pt x="836" y="635"/>
                </a:lnTo>
                <a:lnTo>
                  <a:pt x="848" y="641"/>
                </a:lnTo>
                <a:lnTo>
                  <a:pt x="859" y="645"/>
                </a:lnTo>
                <a:lnTo>
                  <a:pt x="867" y="648"/>
                </a:lnTo>
                <a:lnTo>
                  <a:pt x="875" y="652"/>
                </a:lnTo>
                <a:lnTo>
                  <a:pt x="880" y="656"/>
                </a:lnTo>
                <a:lnTo>
                  <a:pt x="884" y="658"/>
                </a:lnTo>
                <a:lnTo>
                  <a:pt x="886" y="660"/>
                </a:lnTo>
                <a:lnTo>
                  <a:pt x="888" y="662"/>
                </a:lnTo>
                <a:lnTo>
                  <a:pt x="886" y="664"/>
                </a:lnTo>
                <a:lnTo>
                  <a:pt x="884" y="668"/>
                </a:lnTo>
                <a:lnTo>
                  <a:pt x="882" y="669"/>
                </a:lnTo>
                <a:lnTo>
                  <a:pt x="879" y="671"/>
                </a:lnTo>
                <a:lnTo>
                  <a:pt x="873" y="673"/>
                </a:lnTo>
                <a:lnTo>
                  <a:pt x="867" y="677"/>
                </a:lnTo>
                <a:lnTo>
                  <a:pt x="859" y="679"/>
                </a:lnTo>
                <a:lnTo>
                  <a:pt x="850" y="681"/>
                </a:lnTo>
                <a:lnTo>
                  <a:pt x="840" y="683"/>
                </a:lnTo>
                <a:lnTo>
                  <a:pt x="829" y="687"/>
                </a:lnTo>
                <a:lnTo>
                  <a:pt x="815" y="689"/>
                </a:lnTo>
                <a:lnTo>
                  <a:pt x="802" y="691"/>
                </a:lnTo>
                <a:lnTo>
                  <a:pt x="787" y="694"/>
                </a:lnTo>
                <a:lnTo>
                  <a:pt x="771" y="696"/>
                </a:lnTo>
                <a:lnTo>
                  <a:pt x="754" y="698"/>
                </a:lnTo>
                <a:lnTo>
                  <a:pt x="735" y="700"/>
                </a:lnTo>
                <a:lnTo>
                  <a:pt x="716" y="704"/>
                </a:lnTo>
                <a:lnTo>
                  <a:pt x="697" y="706"/>
                </a:lnTo>
                <a:lnTo>
                  <a:pt x="680" y="708"/>
                </a:lnTo>
                <a:lnTo>
                  <a:pt x="664" y="710"/>
                </a:lnTo>
                <a:lnTo>
                  <a:pt x="647" y="712"/>
                </a:lnTo>
                <a:lnTo>
                  <a:pt x="634" y="713"/>
                </a:lnTo>
                <a:lnTo>
                  <a:pt x="618" y="713"/>
                </a:lnTo>
                <a:lnTo>
                  <a:pt x="605" y="715"/>
                </a:lnTo>
                <a:lnTo>
                  <a:pt x="593" y="715"/>
                </a:lnTo>
                <a:lnTo>
                  <a:pt x="582" y="715"/>
                </a:lnTo>
                <a:lnTo>
                  <a:pt x="572" y="717"/>
                </a:lnTo>
                <a:lnTo>
                  <a:pt x="563" y="717"/>
                </a:lnTo>
                <a:lnTo>
                  <a:pt x="553" y="715"/>
                </a:lnTo>
                <a:lnTo>
                  <a:pt x="546" y="715"/>
                </a:lnTo>
                <a:lnTo>
                  <a:pt x="538" y="715"/>
                </a:lnTo>
                <a:lnTo>
                  <a:pt x="532" y="713"/>
                </a:lnTo>
                <a:lnTo>
                  <a:pt x="532" y="71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1" name="Picture 3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EECDB"/>
              </a:clrFrom>
              <a:clrTo>
                <a:srgbClr val="FEE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427" y="1084957"/>
            <a:ext cx="3049454" cy="1298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002665" y="1564010"/>
            <a:ext cx="2637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+mn-ea"/>
              </a:rPr>
              <a:t>从左到右：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473971" y="1340525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410075" y="1340525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92621" y="2548105"/>
            <a:ext cx="2637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+mn-ea"/>
              </a:rPr>
              <a:t>先撇后捺：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374520" y="2334403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火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382445" y="2333480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345035" y="2332123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394560" y="2331200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374520" y="3105458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382445" y="3104535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45035" y="3105458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果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394560" y="3104535"/>
            <a:ext cx="1129768" cy="11685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尺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 Box 9"/>
          <p:cNvSpPr txBox="1"/>
          <p:nvPr/>
        </p:nvSpPr>
        <p:spPr>
          <a:xfrm>
            <a:off x="971600" y="411510"/>
            <a:ext cx="458052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DD6409"/>
              </a:buClr>
              <a:buSzPct val="80000"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9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第三课时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2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3" name="组合 12"/>
          <p:cNvGrpSpPr/>
          <p:nvPr/>
        </p:nvGrpSpPr>
        <p:grpSpPr>
          <a:xfrm>
            <a:off x="484955" y="1050871"/>
            <a:ext cx="2286845" cy="584775"/>
            <a:chOff x="340939" y="378869"/>
            <a:chExt cx="2286845" cy="584775"/>
          </a:xfrm>
        </p:grpSpPr>
        <p:sp>
          <p:nvSpPr>
            <p:cNvPr id="14" name="矩形 13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 Box 9"/>
            <p:cNvSpPr txBox="1"/>
            <p:nvPr/>
          </p:nvSpPr>
          <p:spPr>
            <a:xfrm>
              <a:off x="340939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136428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>
            <a:hlinkClick r:id="rId1" action="ppaction://hlinkfile"/>
          </p:cNvPr>
          <p:cNvSpPr txBox="1"/>
          <p:nvPr/>
        </p:nvSpPr>
        <p:spPr>
          <a:xfrm>
            <a:off x="4896382" y="890861"/>
            <a:ext cx="3528392" cy="41291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bg1">
                <a:alpha val="72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悯 农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（其二）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latin typeface="+mj-ea"/>
                <a:ea typeface="+mj-ea"/>
              </a:rPr>
              <a:t> </a:t>
            </a:r>
            <a:r>
              <a:rPr lang="en-US" altLang="zh-CN" b="1" dirty="0">
                <a:latin typeface="+mj-ea"/>
                <a:ea typeface="+mj-ea"/>
              </a:rPr>
              <a:t>[</a:t>
            </a:r>
            <a:r>
              <a:rPr lang="zh-CN" altLang="en-US" b="1" dirty="0">
                <a:latin typeface="+mj-ea"/>
                <a:ea typeface="+mj-ea"/>
              </a:rPr>
              <a:t>唐</a:t>
            </a:r>
            <a:r>
              <a:rPr lang="en-US" altLang="zh-CN" b="1" dirty="0">
                <a:latin typeface="+mj-ea"/>
                <a:ea typeface="+mj-ea"/>
              </a:rPr>
              <a:t>]</a:t>
            </a:r>
            <a:r>
              <a:rPr lang="zh-CN" altLang="en-US" b="1" dirty="0">
                <a:latin typeface="+mj-ea"/>
                <a:ea typeface="+mj-ea"/>
              </a:rPr>
              <a:t>李 绅</a:t>
            </a:r>
            <a:endParaRPr lang="en-US" altLang="zh-CN" b="1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锄禾日当午，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汗滴禾下土。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  谁知盘 中 餐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粒粒皆辛苦。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88470" y="843558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mǐn</a:t>
            </a:r>
            <a:r>
              <a:rPr lang="en-US" altLang="zh-CN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nóng</a:t>
            </a:r>
            <a:r>
              <a:rPr lang="en-US" altLang="zh-CN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b="1" dirty="0"/>
          </a:p>
        </p:txBody>
      </p:sp>
      <p:sp>
        <p:nvSpPr>
          <p:cNvPr id="20" name="矩形 19"/>
          <p:cNvSpPr/>
          <p:nvPr/>
        </p:nvSpPr>
        <p:spPr>
          <a:xfrm>
            <a:off x="6912606" y="971610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qí</a:t>
            </a:r>
            <a:r>
              <a:rPr lang="en-US" altLang="zh-CN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èr</a:t>
            </a:r>
            <a:r>
              <a:rPr lang="en-US" altLang="zh-CN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b="1" dirty="0"/>
          </a:p>
        </p:txBody>
      </p:sp>
      <p:sp>
        <p:nvSpPr>
          <p:cNvPr id="21" name="矩形 20"/>
          <p:cNvSpPr/>
          <p:nvPr/>
        </p:nvSpPr>
        <p:spPr>
          <a:xfrm>
            <a:off x="6120518" y="1547674"/>
            <a:ext cx="12987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táng</a:t>
            </a:r>
            <a:r>
              <a:rPr lang="en-US" altLang="zh-CN" sz="1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1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shēn</a:t>
            </a:r>
            <a:r>
              <a:rPr lang="en-US" altLang="zh-CN" sz="1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en-US" altLang="zh-CN" sz="14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78185" y="2051730"/>
            <a:ext cx="2182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chú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hé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1600" b="1" err="1">
                <a:latin typeface="汉语拼音" panose="020B0604020202020204" pitchFamily="34" charset="0"/>
                <a:cs typeface="汉语拼音" panose="020B0604020202020204" pitchFamily="34" charset="0"/>
              </a:rPr>
              <a:t>rì</a:t>
            </a:r>
            <a:r>
              <a:rPr lang="en-US" altLang="zh-CN" sz="1600" b="1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smtClean="0">
                <a:latin typeface="汉语拼音" panose="020B0604020202020204" pitchFamily="34" charset="0"/>
                <a:cs typeface="汉语拼音" panose="020B0604020202020204" pitchFamily="34" charset="0"/>
              </a:rPr>
              <a:t> dāng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wǔ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b="1" dirty="0"/>
          </a:p>
        </p:txBody>
      </p:sp>
      <p:sp>
        <p:nvSpPr>
          <p:cNvPr id="23" name="矩形 22"/>
          <p:cNvSpPr/>
          <p:nvPr/>
        </p:nvSpPr>
        <p:spPr>
          <a:xfrm>
            <a:off x="5401493" y="2756416"/>
            <a:ext cx="2076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hàn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dī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hé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xià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tǔ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b="1" dirty="0"/>
          </a:p>
        </p:txBody>
      </p:sp>
      <p:sp>
        <p:nvSpPr>
          <p:cNvPr id="24" name="矩形 23"/>
          <p:cNvSpPr/>
          <p:nvPr/>
        </p:nvSpPr>
        <p:spPr>
          <a:xfrm>
            <a:off x="5347170" y="3464272"/>
            <a:ext cx="31852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shuí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err="1">
                <a:latin typeface="汉语拼音" panose="020B0604020202020204" pitchFamily="34" charset="0"/>
                <a:cs typeface="汉语拼音" panose="020B0604020202020204" pitchFamily="34" charset="0"/>
              </a:rPr>
              <a:t>pán</a:t>
            </a:r>
            <a:r>
              <a:rPr lang="en-US" altLang="zh-CN" sz="1600" b="1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smtClean="0">
                <a:latin typeface="汉语拼音" panose="020B0604020202020204" pitchFamily="34" charset="0"/>
                <a:cs typeface="汉语拼音" panose="020B0604020202020204" pitchFamily="34" charset="0"/>
              </a:rPr>
              <a:t>  zhōng  cān </a:t>
            </a:r>
            <a:endParaRPr lang="zh-CN" altLang="en-US" b="1" dirty="0"/>
          </a:p>
        </p:txBody>
      </p:sp>
      <p:sp>
        <p:nvSpPr>
          <p:cNvPr id="25" name="矩形 24"/>
          <p:cNvSpPr/>
          <p:nvPr/>
        </p:nvSpPr>
        <p:spPr>
          <a:xfrm>
            <a:off x="5466965" y="4175283"/>
            <a:ext cx="22158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lì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lì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jiē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xīn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kǔ</a:t>
            </a:r>
            <a:r>
              <a:rPr lang="en-US" altLang="zh-CN" sz="16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b="1" dirty="0"/>
          </a:p>
        </p:txBody>
      </p:sp>
      <p:sp>
        <p:nvSpPr>
          <p:cNvPr id="26" name="矩形 25"/>
          <p:cNvSpPr/>
          <p:nvPr/>
        </p:nvSpPr>
        <p:spPr>
          <a:xfrm>
            <a:off x="467544" y="2060486"/>
            <a:ext cx="3900336" cy="1754326"/>
          </a:xfrm>
          <a:prstGeom prst="rect">
            <a:avLst/>
          </a:prstGeom>
          <a:noFill/>
          <a:ln w="1587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借助拼音自己读古诗，读正确。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14">
            <a:hlinkClick r:id="rId2" action="ppaction://hlinkfile"/>
          </p:cNvPr>
          <p:cNvSpPr txBox="1"/>
          <p:nvPr/>
        </p:nvSpPr>
        <p:spPr>
          <a:xfrm>
            <a:off x="6987728" y="541781"/>
            <a:ext cx="1837016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>
                <a:latin typeface="Kaiti SC" panose="02010600040101010101" pitchFamily="2" charset="-122"/>
                <a:ea typeface="Kaiti SC" panose="02010600040101010101" pitchFamily="2" charset="-122"/>
              </a:rPr>
              <a:t>点击</a:t>
            </a:r>
            <a:r>
              <a:rPr lang="zh-CN" altLang="en-US" sz="1600" b="1" smtClean="0">
                <a:latin typeface="Kaiti SC" panose="02010600040101010101" pitchFamily="2" charset="-122"/>
                <a:ea typeface="Kaiti SC" panose="02010600040101010101" pitchFamily="2" charset="-122"/>
              </a:rPr>
              <a:t>图</a:t>
            </a:r>
            <a:r>
              <a:rPr lang="zh-CN" altLang="en-US" sz="1600" b="1">
                <a:latin typeface="Kaiti SC" panose="02010600040101010101" pitchFamily="2" charset="-122"/>
                <a:ea typeface="Kaiti SC" panose="02010600040101010101" pitchFamily="2" charset="-122"/>
              </a:rPr>
              <a:t>片</a:t>
            </a:r>
            <a:r>
              <a:rPr lang="zh-CN" altLang="en-US" sz="1600" b="1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听范读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7514735" y="1225945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671664" y="1995686"/>
            <a:ext cx="3217560" cy="793487"/>
          </a:xfrm>
          <a:prstGeom prst="rect">
            <a:avLst/>
          </a:prstGeom>
          <a:noFill/>
          <a:ln w="1587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按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节奏读一读。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499992" y="544564"/>
            <a:ext cx="3636058" cy="4187426"/>
            <a:chOff x="4499992" y="483518"/>
            <a:chExt cx="3636058" cy="4187426"/>
          </a:xfrm>
        </p:grpSpPr>
        <p:sp>
          <p:nvSpPr>
            <p:cNvPr id="18" name="TextBox 17"/>
            <p:cNvSpPr txBox="1"/>
            <p:nvPr/>
          </p:nvSpPr>
          <p:spPr>
            <a:xfrm>
              <a:off x="4499992" y="530821"/>
              <a:ext cx="3528392" cy="412916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0">
              <a:solidFill>
                <a:schemeClr val="bg1">
                  <a:alpha val="72000"/>
                </a:schemeClr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悯 农</a:t>
              </a:r>
              <a:r>
                <a:rPr lang="zh-CN" altLang="en-US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（其二）</a:t>
              </a:r>
              <a:endParaRPr lang="en-US" altLang="zh-CN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latin typeface="+mj-ea"/>
                  <a:ea typeface="+mj-ea"/>
                </a:rPr>
                <a:t> </a:t>
              </a:r>
              <a:r>
                <a:rPr lang="en-US" altLang="zh-CN" b="1" dirty="0">
                  <a:latin typeface="+mj-ea"/>
                  <a:ea typeface="+mj-ea"/>
                </a:rPr>
                <a:t>[</a:t>
              </a:r>
              <a:r>
                <a:rPr lang="zh-CN" altLang="en-US" b="1" dirty="0">
                  <a:latin typeface="+mj-ea"/>
                  <a:ea typeface="+mj-ea"/>
                </a:rPr>
                <a:t>唐</a:t>
              </a:r>
              <a:r>
                <a:rPr lang="en-US" altLang="zh-CN" b="1" dirty="0">
                  <a:latin typeface="+mj-ea"/>
                  <a:ea typeface="+mj-ea"/>
                </a:rPr>
                <a:t>]</a:t>
              </a:r>
              <a:r>
                <a:rPr lang="zh-CN" altLang="en-US" b="1" dirty="0">
                  <a:latin typeface="+mj-ea"/>
                  <a:ea typeface="+mj-ea"/>
                </a:rPr>
                <a:t>李 绅</a:t>
              </a:r>
              <a:endParaRPr lang="en-US" altLang="zh-CN" b="1" dirty="0">
                <a:latin typeface="+mj-ea"/>
                <a:ea typeface="+mj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锄禾日当午，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汗滴禾下土。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  谁知盘 中 餐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粒粒皆辛苦。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292080" y="483518"/>
              <a:ext cx="12715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mǐn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nóng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6516216" y="611570"/>
              <a:ext cx="732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qí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èr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724128" y="1187634"/>
              <a:ext cx="129875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táng</a:t>
              </a:r>
              <a:r>
                <a:rPr lang="en-US" altLang="zh-CN" sz="14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4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lǐ</a:t>
              </a:r>
              <a:r>
                <a:rPr lang="en-US" altLang="zh-CN" sz="14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4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shēn</a:t>
              </a:r>
              <a:r>
                <a:rPr lang="en-US" altLang="zh-CN" sz="14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en-US" altLang="zh-CN" sz="1400" b="1" dirty="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981795" y="1691690"/>
              <a:ext cx="212429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chú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hé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rì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dāng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wǔ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5005103" y="2396376"/>
              <a:ext cx="20762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hàn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dī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hé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xià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tǔ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4950780" y="3104232"/>
              <a:ext cx="318527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shuí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zhī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err="1">
                  <a:latin typeface="汉语拼音" panose="020B0604020202020204" pitchFamily="34" charset="0"/>
                  <a:cs typeface="汉语拼音" panose="020B0604020202020204" pitchFamily="34" charset="0"/>
                </a:rPr>
                <a:t>pán</a:t>
              </a:r>
              <a:r>
                <a:rPr lang="en-US" altLang="zh-CN" sz="1600" b="1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zhōng   cān </a:t>
              </a:r>
              <a:endParaRPr lang="zh-CN" altLang="en-US" b="1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5070575" y="3815243"/>
              <a:ext cx="22158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lì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lì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jiē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xīn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kǔ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27" name="矩形 26"/>
            <p:cNvSpPr/>
            <p:nvPr/>
          </p:nvSpPr>
          <p:spPr>
            <a:xfrm rot="20890259">
              <a:off x="5675874" y="1679707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20890259">
              <a:off x="5687778" y="2399787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20890259">
              <a:off x="5687778" y="3152966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20890259">
              <a:off x="5668186" y="3839947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75902" y="339502"/>
            <a:ext cx="3217560" cy="523220"/>
          </a:xfrm>
          <a:prstGeom prst="rect">
            <a:avLst/>
          </a:prstGeom>
          <a:noFill/>
          <a:ln w="1587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古诗大意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5902" y="1131590"/>
            <a:ext cx="3780074" cy="954107"/>
          </a:xfrm>
          <a:prstGeom prst="rect">
            <a:avLst/>
          </a:prstGeom>
          <a:noFill/>
          <a:ln w="1587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农民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伯伯中午在太阳底下种田，很辛苦。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5902" y="2131860"/>
            <a:ext cx="3780074" cy="1384995"/>
          </a:xfrm>
          <a:prstGeom prst="rect">
            <a:avLst/>
          </a:prstGeom>
          <a:noFill/>
          <a:ln w="1587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农民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伯伯的汗水一滴一滴落下来，滴到泥土里。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75902" y="3563019"/>
            <a:ext cx="3780074" cy="1384995"/>
          </a:xfrm>
          <a:prstGeom prst="rect">
            <a:avLst/>
          </a:prstGeom>
          <a:noFill/>
          <a:ln w="1587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一粒粮食都是农民伯伯辛辛苦苦种出来的，我们不能浪费。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499992" y="544564"/>
            <a:ext cx="3636058" cy="4187426"/>
            <a:chOff x="4499992" y="483518"/>
            <a:chExt cx="3636058" cy="4187426"/>
          </a:xfrm>
        </p:grpSpPr>
        <p:sp>
          <p:nvSpPr>
            <p:cNvPr id="44" name="TextBox 43"/>
            <p:cNvSpPr txBox="1"/>
            <p:nvPr/>
          </p:nvSpPr>
          <p:spPr>
            <a:xfrm>
              <a:off x="4499992" y="530821"/>
              <a:ext cx="3528392" cy="412916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0">
              <a:solidFill>
                <a:schemeClr val="bg1">
                  <a:alpha val="72000"/>
                </a:schemeClr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悯 农</a:t>
              </a:r>
              <a:r>
                <a:rPr lang="zh-CN" altLang="en-US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（其二）</a:t>
              </a:r>
              <a:endParaRPr lang="en-US" altLang="zh-CN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latin typeface="+mj-ea"/>
                  <a:ea typeface="+mj-ea"/>
                </a:rPr>
                <a:t> </a:t>
              </a:r>
              <a:r>
                <a:rPr lang="en-US" altLang="zh-CN" b="1" dirty="0">
                  <a:latin typeface="+mj-ea"/>
                  <a:ea typeface="+mj-ea"/>
                </a:rPr>
                <a:t>[</a:t>
              </a:r>
              <a:r>
                <a:rPr lang="zh-CN" altLang="en-US" b="1" dirty="0">
                  <a:latin typeface="+mj-ea"/>
                  <a:ea typeface="+mj-ea"/>
                </a:rPr>
                <a:t>唐</a:t>
              </a:r>
              <a:r>
                <a:rPr lang="en-US" altLang="zh-CN" b="1" dirty="0">
                  <a:latin typeface="+mj-ea"/>
                  <a:ea typeface="+mj-ea"/>
                </a:rPr>
                <a:t>]</a:t>
              </a:r>
              <a:r>
                <a:rPr lang="zh-CN" altLang="en-US" b="1" dirty="0">
                  <a:latin typeface="+mj-ea"/>
                  <a:ea typeface="+mj-ea"/>
                </a:rPr>
                <a:t>李 绅</a:t>
              </a:r>
              <a:endParaRPr lang="en-US" altLang="zh-CN" b="1" dirty="0">
                <a:latin typeface="+mj-ea"/>
                <a:ea typeface="+mj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锄禾日当午，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汗滴禾下土。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  谁知盘 中 餐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粒粒皆辛苦。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292080" y="483518"/>
              <a:ext cx="12715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mǐn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nóng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46" name="矩形 45"/>
            <p:cNvSpPr/>
            <p:nvPr/>
          </p:nvSpPr>
          <p:spPr>
            <a:xfrm>
              <a:off x="6516216" y="611570"/>
              <a:ext cx="732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qí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èr</a:t>
              </a:r>
              <a:r>
                <a:rPr lang="en-US" altLang="zh-CN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5724128" y="1187634"/>
              <a:ext cx="129875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táng</a:t>
              </a:r>
              <a:r>
                <a:rPr lang="en-US" altLang="zh-CN" sz="14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4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lǐ</a:t>
              </a:r>
              <a:r>
                <a:rPr lang="en-US" altLang="zh-CN" sz="14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4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shēn</a:t>
              </a:r>
              <a:r>
                <a:rPr lang="en-US" altLang="zh-CN" sz="14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en-US" altLang="zh-CN" sz="1400" b="1" dirty="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981795" y="1691690"/>
              <a:ext cx="212429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chú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hé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rì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dāng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wǔ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49" name="矩形 48"/>
            <p:cNvSpPr/>
            <p:nvPr/>
          </p:nvSpPr>
          <p:spPr>
            <a:xfrm>
              <a:off x="5005103" y="2396376"/>
              <a:ext cx="20762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hàn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dī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hé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xià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tǔ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50" name="矩形 49"/>
            <p:cNvSpPr/>
            <p:nvPr/>
          </p:nvSpPr>
          <p:spPr>
            <a:xfrm>
              <a:off x="4950780" y="3104232"/>
              <a:ext cx="318527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shuí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zhī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err="1">
                  <a:latin typeface="汉语拼音" panose="020B0604020202020204" pitchFamily="34" charset="0"/>
                  <a:cs typeface="汉语拼音" panose="020B0604020202020204" pitchFamily="34" charset="0"/>
                </a:rPr>
                <a:t>pán</a:t>
              </a:r>
              <a:r>
                <a:rPr lang="en-US" altLang="zh-CN" sz="1600" b="1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1600" b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zhōng   cān </a:t>
              </a:r>
              <a:endParaRPr lang="zh-CN" altLang="en-US" b="1" dirty="0"/>
            </a:p>
          </p:txBody>
        </p:sp>
        <p:sp>
          <p:nvSpPr>
            <p:cNvPr id="51" name="矩形 50"/>
            <p:cNvSpPr/>
            <p:nvPr/>
          </p:nvSpPr>
          <p:spPr>
            <a:xfrm>
              <a:off x="5070575" y="3815243"/>
              <a:ext cx="22158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lì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lì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jiē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xīn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16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kǔ</a:t>
              </a:r>
              <a:r>
                <a:rPr lang="en-US" altLang="zh-CN" sz="16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endParaRPr lang="zh-CN" altLang="en-US" b="1" dirty="0"/>
            </a:p>
          </p:txBody>
        </p:sp>
        <p:sp>
          <p:nvSpPr>
            <p:cNvPr id="52" name="矩形 51"/>
            <p:cNvSpPr/>
            <p:nvPr/>
          </p:nvSpPr>
          <p:spPr>
            <a:xfrm rot="20890259">
              <a:off x="5675874" y="1679707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rot="20890259">
              <a:off x="5687778" y="2399787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 rot="20890259">
              <a:off x="5687778" y="3152966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 rot="20890259">
              <a:off x="5668186" y="3839947"/>
              <a:ext cx="515960" cy="830997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339502"/>
            <a:ext cx="4071966" cy="63094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用填空的方式</a:t>
            </a:r>
            <a:r>
              <a:rPr lang="zh-CN" altLang="en-US" sz="28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背诵古诗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3568" y="1419622"/>
            <a:ext cx="7920880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9850">
            <a:solidFill>
              <a:schemeClr val="bg1">
                <a:alpha val="30000"/>
              </a:schemeClr>
            </a:solidFill>
          </a:ln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悯农（其二）</a:t>
            </a:r>
            <a:endParaRPr lang="en-US" altLang="zh-CN" sz="4000" b="1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zh-CN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李绅</a:t>
            </a:r>
            <a:endParaRPr lang="en-US" altLang="zh-CN" sz="4000" b="1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锄</a:t>
            </a:r>
            <a:r>
              <a:rPr lang="zh-CN" altLang="en-US" sz="40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禾日</a:t>
            </a: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当午，</a:t>
            </a:r>
            <a:r>
              <a:rPr lang="zh-CN" altLang="en-US" sz="4000" b="1" u="sng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0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谁知</a:t>
            </a: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盘中餐，</a:t>
            </a:r>
            <a:r>
              <a:rPr lang="zh-CN" altLang="en-US" sz="4000" b="1" u="sng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99360" y="3147814"/>
            <a:ext cx="3213000" cy="63094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汗滴禾下土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99360" y="3885024"/>
            <a:ext cx="3213000" cy="63094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粒粒皆辛苦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71430" y="1632236"/>
            <a:ext cx="67729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小小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骏马不停蹄，日日夜夜不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休息。</a:t>
            </a:r>
            <a:endParaRPr lang="en-US" altLang="zh-CN" sz="3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蹄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声哒哒似战鼓，提醒人们争朝夕。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3200" b="1">
                <a:latin typeface="+mn-ea"/>
              </a:rPr>
              <a:t>（打一物品）</a:t>
            </a:r>
            <a:endParaRPr lang="zh-CN" altLang="en-US" sz="3200" b="1" dirty="0">
              <a:latin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36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37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8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sp>
        <p:nvSpPr>
          <p:cNvPr id="41" name="Text Box 9"/>
          <p:cNvSpPr txBox="1"/>
          <p:nvPr/>
        </p:nvSpPr>
        <p:spPr>
          <a:xfrm>
            <a:off x="467544" y="1059582"/>
            <a:ext cx="2286845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buClr>
                <a:srgbClr val="DD6409"/>
              </a:buClr>
            </a:pP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猜谜语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761" b="97546" l="0" r="956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046" y="3291830"/>
            <a:ext cx="1473936" cy="172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1412" y="1344852"/>
            <a:ext cx="4644516" cy="25950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51953" y="4208770"/>
            <a:ext cx="362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点击</a:t>
            </a:r>
            <a:r>
              <a:rPr lang="zh-CN" altLang="en-US" sz="2800" b="1" smtClean="0"/>
              <a:t>图片 观看视频</a:t>
            </a:r>
            <a:endParaRPr lang="zh-CN" altLang="en-US" sz="2800" b="1" dirty="0"/>
          </a:p>
        </p:txBody>
      </p:sp>
      <p:grpSp>
        <p:nvGrpSpPr>
          <p:cNvPr id="11" name="组合 10"/>
          <p:cNvGrpSpPr/>
          <p:nvPr/>
        </p:nvGrpSpPr>
        <p:grpSpPr>
          <a:xfrm>
            <a:off x="395536" y="378869"/>
            <a:ext cx="2808312" cy="584775"/>
            <a:chOff x="340939" y="378869"/>
            <a:chExt cx="2808312" cy="584775"/>
          </a:xfrm>
        </p:grpSpPr>
        <p:sp>
          <p:nvSpPr>
            <p:cNvPr id="12" name="矩形 11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 Box 9"/>
            <p:cNvSpPr txBox="1"/>
            <p:nvPr/>
          </p:nvSpPr>
          <p:spPr>
            <a:xfrm>
              <a:off x="340939" y="378869"/>
              <a:ext cx="280831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和大人一起读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933227" y="483518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498" y="1673433"/>
            <a:ext cx="4412343" cy="193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6189144" y="3171269"/>
            <a:ext cx="1059582" cy="1059582"/>
          </a:xfrm>
          <a:prstGeom prst="rect">
            <a:avLst/>
          </a:prstGeom>
        </p:spPr>
      </p:pic>
      <p:sp>
        <p:nvSpPr>
          <p:cNvPr id="16" name="矩形 1"/>
          <p:cNvSpPr/>
          <p:nvPr/>
        </p:nvSpPr>
        <p:spPr>
          <a:xfrm>
            <a:off x="755576" y="2112119"/>
            <a:ext cx="252028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b="1" smtClean="0">
                <a:latin typeface="+mn-ea"/>
              </a:rPr>
              <a:t>《</a:t>
            </a:r>
            <a:r>
              <a:rPr lang="zh-CN" altLang="en-US" sz="4000" b="1" smtClean="0">
                <a:latin typeface="+mn-ea"/>
              </a:rPr>
              <a:t>拔萝卜</a:t>
            </a:r>
            <a:r>
              <a:rPr lang="en-US" altLang="zh-CN" sz="4000" b="1" smtClean="0">
                <a:latin typeface="+mn-ea"/>
              </a:rPr>
              <a:t>》</a:t>
            </a:r>
            <a:endParaRPr lang="zh-CN" altLang="en-US" sz="40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82551" y="267494"/>
            <a:ext cx="8409929" cy="984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后来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怎么样了</a:t>
            </a:r>
            <a:r>
              <a:rPr lang="zh-CN" altLang="en-US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？仔细观察每幅图中萝卜有什么变化，仿照故事中的语言，把小猫和小老鼠来帮忙的内容补充完整吧！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7504" y="1252764"/>
            <a:ext cx="8885687" cy="3676225"/>
            <a:chOff x="107504" y="1252764"/>
            <a:chExt cx="8885687" cy="36762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108" y="1252765"/>
              <a:ext cx="2422621" cy="1835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023" y="1252764"/>
              <a:ext cx="2764805" cy="1835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7814"/>
              <a:ext cx="4467225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023" y="3147814"/>
              <a:ext cx="4360168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24833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续编示例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828" y="833130"/>
            <a:ext cx="8280920" cy="4150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小狗喊小猫来帮忙。小猫拉着小狗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小狗拉着小姑娘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小姑娘拉着老婆婆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老婆婆拉着老公公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老公公拉着萝卜叶子，“嗨哟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嗨哟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拔呀拔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拔不动。</a:t>
            </a:r>
            <a:endParaRPr lang="en-US" altLang="zh-CN" sz="3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小猫又喊来小老鼠来帮忙。小老鼠叼着小猫的尾巴尖和大家一起喊：“嗨哟！嗨哟！”“啪”的一声把萝卜拔出来了。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6607" y="267494"/>
            <a:ext cx="6969769" cy="73250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读了这个故事，你明白了什么道理？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2750" y="1082870"/>
            <a:ext cx="5861351" cy="2424984"/>
            <a:chOff x="107504" y="1252764"/>
            <a:chExt cx="8885687" cy="36762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108" y="1252765"/>
              <a:ext cx="2422621" cy="1835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023" y="1252764"/>
              <a:ext cx="2764805" cy="1835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7814"/>
              <a:ext cx="4467225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023" y="3147814"/>
              <a:ext cx="4360168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401452" y="3867894"/>
            <a:ext cx="370964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多力量大。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"/>
          <p:cNvSpPr/>
          <p:nvPr/>
        </p:nvSpPr>
        <p:spPr>
          <a:xfrm>
            <a:off x="1285852" y="1602978"/>
            <a:ext cx="6520232" cy="2455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+mn-ea"/>
              </a:rPr>
              <a:t>    请</a:t>
            </a:r>
            <a:r>
              <a:rPr lang="zh-CN" altLang="en-US" sz="3600" b="1" dirty="0" smtClean="0">
                <a:latin typeface="+mn-ea"/>
              </a:rPr>
              <a:t>小朋友把这个故事讲给爸爸妈妈听一听，还可以和爸爸妈妈一起表演这个故事。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0369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布置作业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87624" y="1626935"/>
            <a:ext cx="1296144" cy="2024935"/>
            <a:chOff x="1403648" y="1914967"/>
            <a:chExt cx="1296144" cy="2024935"/>
          </a:xfrm>
        </p:grpSpPr>
        <p:sp>
          <p:nvSpPr>
            <p:cNvPr id="2" name="TextBox 1"/>
            <p:cNvSpPr txBox="1"/>
            <p:nvPr/>
          </p:nvSpPr>
          <p:spPr>
            <a:xfrm>
              <a:off x="1403648" y="191496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上午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03648" y="263504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下午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03648" y="335512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晚上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71800" y="1635646"/>
            <a:ext cx="1296144" cy="2024935"/>
            <a:chOff x="1403648" y="1914967"/>
            <a:chExt cx="1296144" cy="2024935"/>
          </a:xfrm>
        </p:grpSpPr>
        <p:sp>
          <p:nvSpPr>
            <p:cNvPr id="11" name="TextBox 10"/>
            <p:cNvSpPr txBox="1"/>
            <p:nvPr/>
          </p:nvSpPr>
          <p:spPr>
            <a:xfrm>
              <a:off x="1403648" y="191496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昨天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03648" y="263504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今天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03648" y="335512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明天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283968" y="1635646"/>
            <a:ext cx="1800200" cy="2024935"/>
            <a:chOff x="1403648" y="1914967"/>
            <a:chExt cx="1800200" cy="2024935"/>
          </a:xfrm>
        </p:grpSpPr>
        <p:sp>
          <p:nvSpPr>
            <p:cNvPr id="15" name="TextBox 14"/>
            <p:cNvSpPr txBox="1"/>
            <p:nvPr/>
          </p:nvSpPr>
          <p:spPr>
            <a:xfrm>
              <a:off x="1403648" y="1914967"/>
              <a:ext cx="1800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上个月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03648" y="2635047"/>
              <a:ext cx="1800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这个月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3648" y="3355127"/>
              <a:ext cx="1800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下个月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28184" y="1635646"/>
            <a:ext cx="1296144" cy="2024935"/>
            <a:chOff x="1403648" y="1914967"/>
            <a:chExt cx="1296144" cy="2024935"/>
          </a:xfrm>
        </p:grpSpPr>
        <p:sp>
          <p:nvSpPr>
            <p:cNvPr id="24" name="TextBox 23"/>
            <p:cNvSpPr txBox="1"/>
            <p:nvPr/>
          </p:nvSpPr>
          <p:spPr>
            <a:xfrm>
              <a:off x="1403648" y="191496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去年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03648" y="263504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今年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03648" y="335512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明年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768762" y="1410330"/>
            <a:ext cx="570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wǔ</a:t>
            </a:r>
            <a:r>
              <a:rPr lang="en-US" altLang="zh-CN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93745" y="2922498"/>
            <a:ext cx="724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wǎn</a:t>
            </a:r>
            <a:r>
              <a:rPr lang="en-US" altLang="zh-CN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15816" y="1410330"/>
            <a:ext cx="644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zuó</a:t>
            </a:r>
            <a:r>
              <a:rPr lang="en-US" altLang="zh-CN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6660232" y="2859782"/>
            <a:ext cx="726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nián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2987824" y="2171060"/>
            <a:ext cx="476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jīn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4427984" y="2130410"/>
            <a:ext cx="641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zhè</a:t>
            </a:r>
            <a:r>
              <a:rPr lang="en-US" altLang="zh-CN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187625" y="1347614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2699792" y="1347614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4355976" y="1347614"/>
            <a:ext cx="1512168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6228184" y="1347614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484955" y="411510"/>
            <a:ext cx="2430861" cy="584775"/>
            <a:chOff x="340939" y="378869"/>
            <a:chExt cx="2430861" cy="584775"/>
          </a:xfrm>
        </p:grpSpPr>
        <p:sp>
          <p:nvSpPr>
            <p:cNvPr id="41" name="Text Box 9"/>
            <p:cNvSpPr txBox="1"/>
            <p:nvPr/>
          </p:nvSpPr>
          <p:spPr>
            <a:xfrm>
              <a:off x="484955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识字加油站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2726081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1547664" y="4011910"/>
            <a:ext cx="5699298" cy="665376"/>
          </a:xfrm>
          <a:custGeom>
            <a:avLst/>
            <a:gdLst>
              <a:gd name="connsiteX0" fmla="*/ 0 w 1475246"/>
              <a:gd name="connsiteY0" fmla="*/ 245879 h 2088232"/>
              <a:gd name="connsiteX1" fmla="*/ 245879 w 1475246"/>
              <a:gd name="connsiteY1" fmla="*/ 0 h 2088232"/>
              <a:gd name="connsiteX2" fmla="*/ 1229367 w 1475246"/>
              <a:gd name="connsiteY2" fmla="*/ 0 h 2088232"/>
              <a:gd name="connsiteX3" fmla="*/ 1475246 w 1475246"/>
              <a:gd name="connsiteY3" fmla="*/ 245879 h 2088232"/>
              <a:gd name="connsiteX4" fmla="*/ 1475246 w 1475246"/>
              <a:gd name="connsiteY4" fmla="*/ 1842353 h 2088232"/>
              <a:gd name="connsiteX5" fmla="*/ 1229367 w 1475246"/>
              <a:gd name="connsiteY5" fmla="*/ 2088232 h 2088232"/>
              <a:gd name="connsiteX6" fmla="*/ 245879 w 1475246"/>
              <a:gd name="connsiteY6" fmla="*/ 2088232 h 2088232"/>
              <a:gd name="connsiteX7" fmla="*/ 0 w 1475246"/>
              <a:gd name="connsiteY7" fmla="*/ 1842353 h 2088232"/>
              <a:gd name="connsiteX8" fmla="*/ 0 w 1475246"/>
              <a:gd name="connsiteY8" fmla="*/ 245879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5246" h="2088232">
                <a:moveTo>
                  <a:pt x="0" y="245879"/>
                </a:moveTo>
                <a:cubicBezTo>
                  <a:pt x="0" y="110084"/>
                  <a:pt x="110084" y="0"/>
                  <a:pt x="245879" y="0"/>
                </a:cubicBezTo>
                <a:lnTo>
                  <a:pt x="1229367" y="0"/>
                </a:lnTo>
                <a:cubicBezTo>
                  <a:pt x="1365162" y="0"/>
                  <a:pt x="1475246" y="110084"/>
                  <a:pt x="1475246" y="245879"/>
                </a:cubicBezTo>
                <a:lnTo>
                  <a:pt x="1475246" y="1842353"/>
                </a:lnTo>
                <a:cubicBezTo>
                  <a:pt x="1475246" y="1978148"/>
                  <a:pt x="1365162" y="2088232"/>
                  <a:pt x="1229367" y="2088232"/>
                </a:cubicBezTo>
                <a:lnTo>
                  <a:pt x="245879" y="2088232"/>
                </a:lnTo>
                <a:cubicBezTo>
                  <a:pt x="110084" y="2088232"/>
                  <a:pt x="0" y="1978148"/>
                  <a:pt x="0" y="1842353"/>
                </a:cubicBezTo>
                <a:lnTo>
                  <a:pt x="0" y="245879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224416" tIns="148216" rIns="224416" bIns="148216" numCol="1" spcCol="1270" anchor="ctr" anchorCtr="0">
            <a:noAutofit/>
          </a:bodyPr>
          <a:lstStyle/>
          <a:p>
            <a:pPr lvl="0" algn="ctr" defTabSz="1778000" rtl="0"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smtClean="0">
                <a:solidFill>
                  <a:schemeClr val="bg1"/>
                </a:solidFill>
              </a:rPr>
              <a:t>“时</a:t>
            </a:r>
            <a:r>
              <a:rPr lang="en-US" altLang="zh-CN" sz="2800" b="1" kern="1200" smtClean="0">
                <a:solidFill>
                  <a:schemeClr val="bg1"/>
                </a:solidFill>
              </a:rPr>
              <a:t>—</a:t>
            </a:r>
            <a:r>
              <a:rPr lang="zh-CN" altLang="en-US" sz="2800" b="1" kern="1200" smtClean="0">
                <a:solidFill>
                  <a:schemeClr val="bg1"/>
                </a:solidFill>
              </a:rPr>
              <a:t>日</a:t>
            </a:r>
            <a:r>
              <a:rPr lang="en-US" altLang="zh-CN" sz="2800" b="1" kern="1200" smtClean="0">
                <a:solidFill>
                  <a:schemeClr val="bg1"/>
                </a:solidFill>
              </a:rPr>
              <a:t>—</a:t>
            </a:r>
            <a:r>
              <a:rPr lang="zh-CN" altLang="en-US" sz="2800" b="1" kern="1200" smtClean="0">
                <a:solidFill>
                  <a:schemeClr val="bg1"/>
                </a:solidFill>
              </a:rPr>
              <a:t>月</a:t>
            </a:r>
            <a:r>
              <a:rPr lang="en-US" altLang="zh-CN" sz="2800" b="1" kern="1200" smtClean="0">
                <a:solidFill>
                  <a:schemeClr val="bg1"/>
                </a:solidFill>
              </a:rPr>
              <a:t>—</a:t>
            </a:r>
            <a:r>
              <a:rPr lang="zh-CN" altLang="en-US" sz="2800" b="1" kern="1200" smtClean="0">
                <a:solidFill>
                  <a:schemeClr val="bg1"/>
                </a:solidFill>
              </a:rPr>
              <a:t>年”的顺序</a:t>
            </a:r>
            <a:endParaRPr lang="zh-CN" sz="2800" b="1" kern="1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9"/>
          <p:cNvSpPr>
            <a:spLocks noChangeArrowheads="1"/>
          </p:cNvSpPr>
          <p:nvPr/>
        </p:nvSpPr>
        <p:spPr bwMode="auto">
          <a:xfrm>
            <a:off x="406598" y="228121"/>
            <a:ext cx="4813473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生字，交流识字方法。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971600" y="1059582"/>
            <a:ext cx="7200800" cy="128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wǔ       wǎn       zuó        jīn        nián</a:t>
            </a:r>
            <a:endParaRPr lang="en-US" altLang="zh-CN" sz="3200" b="1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eaLnBrk="1" hangingPunct="1"/>
            <a:r>
              <a:rPr lang="zh-CN" altLang="en-US" sz="4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午   晚   昨   今   </a:t>
            </a:r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4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2555776" y="2782292"/>
            <a:ext cx="2664295" cy="20217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51435" tIns="25717" rIns="51435" bIns="25717">
            <a:spAutoFit/>
          </a:bodyPr>
          <a:lstStyle/>
          <a:p>
            <a:r>
              <a:rPr lang="zh-CN" altLang="en-US" sz="3200" b="1" dirty="0">
                <a:latin typeface="+mn-ea"/>
              </a:rPr>
              <a:t>    </a:t>
            </a:r>
            <a:r>
              <a:rPr lang="zh-CN" altLang="en-US" sz="3200" b="1" spc="-270" dirty="0">
                <a:latin typeface="+mn-ea"/>
              </a:rPr>
              <a:t>“晚、昨”这两个字都是日字</a:t>
            </a:r>
            <a:r>
              <a:rPr lang="zh-CN" altLang="en-US" sz="3200" b="1" spc="-270">
                <a:latin typeface="+mn-ea"/>
              </a:rPr>
              <a:t>旁。日字旁和时间有关。</a:t>
            </a:r>
            <a:endParaRPr lang="zh-CN" altLang="en-US" sz="3200" b="1" spc="-270" dirty="0">
              <a:latin typeface="+mn-ea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323528" y="2767449"/>
            <a:ext cx="1944216" cy="20217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smtClean="0">
                <a:latin typeface="+mn-ea"/>
                <a:ea typeface="+mn-ea"/>
              </a:rPr>
              <a:t>    “午”</a:t>
            </a:r>
            <a:r>
              <a:rPr lang="zh-CN" altLang="en-US" sz="3200" b="1" dirty="0" smtClean="0">
                <a:latin typeface="+mn-ea"/>
                <a:ea typeface="+mn-ea"/>
              </a:rPr>
              <a:t>的竖不出头；“牛”的竖出头。</a:t>
            </a:r>
            <a:endParaRPr lang="zh-CN" altLang="en-US" sz="3200" b="1" dirty="0" smtClean="0">
              <a:latin typeface="+mn-ea"/>
              <a:ea typeface="+mn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580112" y="2767449"/>
            <a:ext cx="1368152" cy="202170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51435" tIns="25717" rIns="51435" bIns="25717">
            <a:spAutoFit/>
          </a:bodyPr>
          <a:lstStyle/>
          <a:p>
            <a:pPr algn="ctr"/>
            <a:r>
              <a:rPr lang="zh-CN" altLang="en-US" sz="3200" b="1" smtClean="0">
                <a:solidFill>
                  <a:schemeClr val="dk1"/>
                </a:solidFill>
                <a:latin typeface="+mn-ea"/>
              </a:rPr>
              <a:t>今天  </a:t>
            </a:r>
            <a:r>
              <a:rPr lang="zh-CN" altLang="en-US" sz="3200" b="1" dirty="0">
                <a:solidFill>
                  <a:schemeClr val="dk1"/>
                </a:solidFill>
                <a:latin typeface="+mn-ea"/>
              </a:rPr>
              <a:t>今晚  今日  </a:t>
            </a:r>
            <a:r>
              <a:rPr lang="zh-CN" altLang="en-US" sz="3200" b="1">
                <a:solidFill>
                  <a:schemeClr val="dk1"/>
                </a:solidFill>
                <a:latin typeface="+mn-ea"/>
              </a:rPr>
              <a:t>今后  </a:t>
            </a:r>
            <a:endParaRPr lang="zh-CN" altLang="en-US" sz="3200" b="1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380312" y="2767450"/>
            <a:ext cx="1368152" cy="202170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51435" tIns="25717" rIns="51435" bIns="25717">
            <a:spAutoFit/>
          </a:bodyPr>
          <a:lstStyle/>
          <a:p>
            <a:pPr algn="ctr"/>
            <a:r>
              <a:rPr lang="zh-CN" altLang="en-US" sz="3200" b="1">
                <a:solidFill>
                  <a:schemeClr val="dk1"/>
                </a:solidFill>
                <a:latin typeface="+mn-ea"/>
              </a:rPr>
              <a:t>年轻  </a:t>
            </a:r>
            <a:r>
              <a:rPr lang="zh-CN" altLang="en-US" sz="3200" b="1" dirty="0">
                <a:solidFill>
                  <a:schemeClr val="dk1"/>
                </a:solidFill>
                <a:latin typeface="+mn-ea"/>
              </a:rPr>
              <a:t>年级  少年  青年</a:t>
            </a:r>
            <a:endParaRPr lang="zh-CN" altLang="en-US" sz="3200" b="1" dirty="0">
              <a:solidFill>
                <a:schemeClr val="dk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83568" y="1050871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latin typeface="+mn-ea"/>
              </a:rPr>
              <a:t>读读这两组汉字，说说自己的发现。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75656" y="4147215"/>
            <a:ext cx="5922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组汉字中都有相同的偏旁。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475656" y="2107055"/>
            <a:ext cx="4138234" cy="667489"/>
          </a:xfrm>
          <a:prstGeom prst="rect">
            <a:avLst/>
          </a:prstGeom>
          <a:solidFill>
            <a:srgbClr val="D1F5B8"/>
          </a:solidFill>
          <a:ln w="9525">
            <a:noFill/>
            <a:miter lim="800000"/>
          </a:ln>
          <a:effectLst>
            <a:softEdge rad="25400"/>
          </a:effec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  草  莲  苹</a:t>
            </a:r>
            <a:endParaRPr lang="zh-CN" altLang="en-US" sz="5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1475656" y="3128397"/>
            <a:ext cx="4176464" cy="667489"/>
          </a:xfrm>
          <a:prstGeom prst="rect">
            <a:avLst/>
          </a:prstGeom>
          <a:solidFill>
            <a:srgbClr val="D1F5B8"/>
          </a:solidFill>
          <a:ln w="9525">
            <a:noFill/>
            <a:miter lim="800000"/>
          </a:ln>
          <a:effectLst>
            <a:softEdge rad="25400"/>
          </a:effectLst>
        </p:spPr>
        <p:txBody>
          <a:bodyPr wrap="square" lIns="51435" tIns="25717" rIns="51435" bIns="25717">
            <a:sp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  林  桃  桥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84955" y="267494"/>
            <a:ext cx="1998813" cy="584775"/>
            <a:chOff x="340939" y="386938"/>
            <a:chExt cx="1998813" cy="584775"/>
          </a:xfrm>
        </p:grpSpPr>
        <p:sp>
          <p:nvSpPr>
            <p:cNvPr id="10" name="矩形 9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 Box 9"/>
            <p:cNvSpPr txBox="1"/>
            <p:nvPr/>
          </p:nvSpPr>
          <p:spPr>
            <a:xfrm>
              <a:off x="381634" y="386938"/>
              <a:ext cx="1958118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我的发现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222025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5959730" y="2130991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草字头</a:t>
            </a:r>
            <a:endParaRPr lang="zh-CN" altLang="en-US" sz="2400"/>
          </a:p>
        </p:txBody>
      </p:sp>
      <p:sp>
        <p:nvSpPr>
          <p:cNvPr id="3" name="矩形 2"/>
          <p:cNvSpPr/>
          <p:nvPr/>
        </p:nvSpPr>
        <p:spPr>
          <a:xfrm>
            <a:off x="5959730" y="3169753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木字旁</a:t>
            </a:r>
            <a:endParaRPr lang="zh-CN" altLang="en-US" sz="2400"/>
          </a:p>
        </p:txBody>
      </p:sp>
      <p:sp>
        <p:nvSpPr>
          <p:cNvPr id="14" name="椭圆 13"/>
          <p:cNvSpPr/>
          <p:nvPr/>
        </p:nvSpPr>
        <p:spPr>
          <a:xfrm>
            <a:off x="1688864" y="2238343"/>
            <a:ext cx="535596" cy="1829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771800" y="2231503"/>
            <a:ext cx="535596" cy="1829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779912" y="2211710"/>
            <a:ext cx="535596" cy="1829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828492" y="2231865"/>
            <a:ext cx="535596" cy="1829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691680" y="3169753"/>
            <a:ext cx="319572" cy="6261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774616" y="3162913"/>
            <a:ext cx="264982" cy="6261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782728" y="3143120"/>
            <a:ext cx="264982" cy="6261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788024" y="3163275"/>
            <a:ext cx="252028" cy="6261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3" grpId="0"/>
      <p:bldP spid="14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55576" y="195486"/>
            <a:ext cx="7434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     带草字头的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字和什么有关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？带木字旁的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字有和什么有关呢？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5000" y="3892271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和树木有关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68144" y="1421363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和植物有关</a:t>
            </a:r>
            <a:endParaRPr lang="zh-CN" altLang="en-US" sz="2400" b="1"/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1475656" y="2107055"/>
            <a:ext cx="4138234" cy="667489"/>
          </a:xfrm>
          <a:prstGeom prst="rect">
            <a:avLst/>
          </a:prstGeom>
          <a:solidFill>
            <a:srgbClr val="D1F5B8"/>
          </a:solidFill>
          <a:ln w="9525">
            <a:noFill/>
            <a:miter lim="800000"/>
          </a:ln>
          <a:effectLst>
            <a:softEdge rad="25400"/>
          </a:effec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  草  莲  苹</a:t>
            </a:r>
            <a:endParaRPr lang="zh-CN" altLang="en-US" sz="5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1475656" y="3128397"/>
            <a:ext cx="4176464" cy="667489"/>
          </a:xfrm>
          <a:prstGeom prst="rect">
            <a:avLst/>
          </a:prstGeom>
          <a:solidFill>
            <a:srgbClr val="D1F5B8"/>
          </a:solidFill>
          <a:ln w="9525">
            <a:noFill/>
            <a:miter lim="800000"/>
          </a:ln>
          <a:effectLst>
            <a:softEdge rad="25400"/>
          </a:effectLst>
        </p:spPr>
        <p:txBody>
          <a:bodyPr wrap="square" lIns="51435" tIns="25717" rIns="51435" bIns="25717">
            <a:sp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  林  桃  桥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59730" y="2130991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草字头</a:t>
            </a:r>
            <a:endParaRPr lang="zh-CN" altLang="en-US" sz="2000"/>
          </a:p>
        </p:txBody>
      </p:sp>
      <p:sp>
        <p:nvSpPr>
          <p:cNvPr id="16" name="矩形 15"/>
          <p:cNvSpPr/>
          <p:nvPr/>
        </p:nvSpPr>
        <p:spPr>
          <a:xfrm>
            <a:off x="5959730" y="3169753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木字旁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51520" y="701283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3600" smtClean="0"/>
              <a:t>你</a:t>
            </a:r>
            <a:r>
              <a:rPr lang="zh-CN" altLang="en-US" sz="3600" dirty="0"/>
              <a:t>还知道哪些带有草字头或木字旁的字呢</a:t>
            </a:r>
            <a:r>
              <a:rPr lang="zh-CN" altLang="en-US" sz="3600" dirty="0" smtClean="0"/>
              <a:t>？</a:t>
            </a:r>
            <a:endParaRPr lang="zh-CN" altLang="en-US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818654" y="3088000"/>
            <a:ext cx="7857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字旁：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棋、桌、杏、森、柳、村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3267" y="1935872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草字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头：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蓝、芽、荷、苗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55576" y="48351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3600" smtClean="0"/>
              <a:t>偏旁拓展</a:t>
            </a:r>
            <a:endParaRPr lang="zh-CN" altLang="en-US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1178694" y="2548767"/>
            <a:ext cx="78578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言字旁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：词、语、说、课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8694" y="1551107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鸟字边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鸡、鸭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8694" y="3520875"/>
            <a:ext cx="78578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走之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：远、近、还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717198" y="1379299"/>
            <a:ext cx="7743234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拼一拼，读一读，圈画出音节的不同之处。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8309" y="2518906"/>
            <a:ext cx="3534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你们    家里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258394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男 生   蓝色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8309" y="3952096"/>
            <a:ext cx="4033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上  山  三 年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3952096"/>
            <a:ext cx="3534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写字  报纸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9592" y="2139702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nǐ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men        jiā  </a:t>
            </a:r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2800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5579" y="2139702"/>
            <a:ext cx="36648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nán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err="1">
                <a:latin typeface="汉语拼音" panose="020B0604020202020204" pitchFamily="34" charset="0"/>
                <a:cs typeface="汉语拼音" panose="020B0604020202020204" pitchFamily="34" charset="0"/>
              </a:rPr>
              <a:t>shēng</a:t>
            </a:r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lán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sè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3596" y="3560698"/>
            <a:ext cx="386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shàng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shān</a:t>
            </a:r>
            <a:r>
              <a:rPr lang="en-US" altLang="zh-CN" sz="2800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sān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nián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61603" y="3560698"/>
            <a:ext cx="30107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xiě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zì</a:t>
            </a:r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8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bào </a:t>
            </a:r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zhǐ</a:t>
            </a:r>
            <a:r>
              <a:rPr lang="en-US" altLang="zh-CN" sz="2800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13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4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5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7" name="组合 16"/>
          <p:cNvGrpSpPr/>
          <p:nvPr/>
        </p:nvGrpSpPr>
        <p:grpSpPr>
          <a:xfrm>
            <a:off x="484955" y="690831"/>
            <a:ext cx="2430219" cy="584775"/>
            <a:chOff x="340939" y="386938"/>
            <a:chExt cx="2430219" cy="584775"/>
          </a:xfrm>
        </p:grpSpPr>
        <p:sp>
          <p:nvSpPr>
            <p:cNvPr id="19" name="矩形 18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 Box 9"/>
            <p:cNvSpPr txBox="1"/>
            <p:nvPr/>
          </p:nvSpPr>
          <p:spPr>
            <a:xfrm>
              <a:off x="381634" y="386938"/>
              <a:ext cx="2389524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字</a:t>
              </a: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词句运用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582065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899592" y="2583944"/>
            <a:ext cx="28803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563888" y="2571750"/>
            <a:ext cx="28803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017587" y="2583944"/>
            <a:ext cx="28803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092280" y="2583944"/>
            <a:ext cx="28803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835696" y="4011910"/>
            <a:ext cx="360040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843808" y="4018915"/>
            <a:ext cx="28803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5723697" y="4011910"/>
            <a:ext cx="28803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380312" y="4018915"/>
            <a:ext cx="432048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d736de4e-b260-4c2f-958c-3d322bea9291}"/>
  <p:tag name="KSO_WPP_MARK_KEY" val="cfbeb8f2-c5e9-4094-9c26-262d6d0ba13e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1947</Words>
  <Application>WPS 演示</Application>
  <PresentationFormat>全屏显示(16:9)</PresentationFormat>
  <Paragraphs>370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楷体</vt:lpstr>
      <vt:lpstr>黑体</vt:lpstr>
      <vt:lpstr>汉语拼音</vt:lpstr>
      <vt:lpstr>Calibri</vt:lpstr>
      <vt:lpstr>微软雅黑</vt:lpstr>
      <vt:lpstr>Arial Unicode MS</vt:lpstr>
      <vt:lpstr>Kaiti SC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339</cp:revision>
  <dcterms:created xsi:type="dcterms:W3CDTF">2017-03-17T02:28:00Z</dcterms:created>
  <dcterms:modified xsi:type="dcterms:W3CDTF">2022-11-28T14:00:38Z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FD2DE92D9FA4494C9B6EEFB457C88EC6</vt:lpwstr>
  </property>
</Properties>
</file>